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9" r:id="rId2"/>
    <p:sldId id="270" r:id="rId3"/>
    <p:sldId id="274" r:id="rId4"/>
    <p:sldId id="276" r:id="rId5"/>
    <p:sldId id="278" r:id="rId6"/>
    <p:sldId id="279" r:id="rId7"/>
    <p:sldId id="280" r:id="rId8"/>
    <p:sldId id="281" r:id="rId9"/>
    <p:sldId id="272" r:id="rId10"/>
    <p:sldId id="273" r:id="rId11"/>
    <p:sldId id="271" r:id="rId12"/>
    <p:sldId id="282" r:id="rId13"/>
    <p:sldId id="284" r:id="rId14"/>
    <p:sldId id="286" r:id="rId15"/>
    <p:sldId id="287" r:id="rId16"/>
    <p:sldId id="288" r:id="rId17"/>
    <p:sldId id="303" r:id="rId18"/>
    <p:sldId id="305" r:id="rId19"/>
    <p:sldId id="289" r:id="rId20"/>
    <p:sldId id="291" r:id="rId21"/>
    <p:sldId id="294" r:id="rId22"/>
    <p:sldId id="292" r:id="rId23"/>
    <p:sldId id="293" r:id="rId24"/>
    <p:sldId id="295" r:id="rId25"/>
    <p:sldId id="296" r:id="rId26"/>
    <p:sldId id="297" r:id="rId27"/>
    <p:sldId id="301" r:id="rId28"/>
    <p:sldId id="300" r:id="rId29"/>
    <p:sldId id="302" r:id="rId30"/>
    <p:sldId id="298" r:id="rId31"/>
    <p:sldId id="299"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2473" autoAdjust="0"/>
  </p:normalViewPr>
  <p:slideViewPr>
    <p:cSldViewPr>
      <p:cViewPr varScale="1">
        <p:scale>
          <a:sx n="63" d="100"/>
          <a:sy n="63" d="100"/>
        </p:scale>
        <p:origin x="151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5.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91CD11-CD60-4B82-AA81-86131D13BFD7}" type="doc">
      <dgm:prSet loTypeId="urn:microsoft.com/office/officeart/2005/8/layout/vList3" loCatId="list" qsTypeId="urn:microsoft.com/office/officeart/2005/8/quickstyle/simple1" qsCatId="simple" csTypeId="urn:microsoft.com/office/officeart/2005/8/colors/colorful5" csCatId="colorful" phldr="1"/>
      <dgm:spPr/>
    </dgm:pt>
    <dgm:pt modelId="{A40B9530-E977-42B2-B075-25DDFC9F6EB9}">
      <dgm:prSet phldrT="[Texte]" custT="1"/>
      <dgm:spPr/>
      <dgm:t>
        <a:bodyPr/>
        <a:lstStyle/>
        <a:p>
          <a:r>
            <a:rPr lang="fr-FR" sz="3600" dirty="0"/>
            <a:t>Eaux de surface</a:t>
          </a:r>
        </a:p>
      </dgm:t>
    </dgm:pt>
    <dgm:pt modelId="{CA550277-6C69-4723-92F4-AB53D572105E}" type="parTrans" cxnId="{D6A161B2-4E25-4DCC-98D7-DC0883C11A6B}">
      <dgm:prSet/>
      <dgm:spPr/>
      <dgm:t>
        <a:bodyPr/>
        <a:lstStyle/>
        <a:p>
          <a:endParaRPr lang="fr-FR"/>
        </a:p>
      </dgm:t>
    </dgm:pt>
    <dgm:pt modelId="{5CE854E1-3172-41A8-8A62-F38D37A31DB5}" type="sibTrans" cxnId="{D6A161B2-4E25-4DCC-98D7-DC0883C11A6B}">
      <dgm:prSet/>
      <dgm:spPr/>
      <dgm:t>
        <a:bodyPr/>
        <a:lstStyle/>
        <a:p>
          <a:endParaRPr lang="fr-FR"/>
        </a:p>
      </dgm:t>
    </dgm:pt>
    <dgm:pt modelId="{4348CF11-B3EB-4076-8D9A-59556BE41A40}">
      <dgm:prSet phldrT="[Texte]" custT="1"/>
      <dgm:spPr/>
      <dgm:t>
        <a:bodyPr/>
        <a:lstStyle/>
        <a:p>
          <a:r>
            <a:rPr lang="fr-FR" sz="3600"/>
            <a:t>Eaux sous-terraines</a:t>
          </a:r>
          <a:endParaRPr lang="fr-FR" sz="3600" dirty="0"/>
        </a:p>
      </dgm:t>
    </dgm:pt>
    <dgm:pt modelId="{AC885FE5-D007-4EE2-86B7-D65D8F34EBA7}" type="parTrans" cxnId="{E3080F04-7675-4A98-B82C-93938207FCCD}">
      <dgm:prSet/>
      <dgm:spPr/>
      <dgm:t>
        <a:bodyPr/>
        <a:lstStyle/>
        <a:p>
          <a:endParaRPr lang="fr-FR"/>
        </a:p>
      </dgm:t>
    </dgm:pt>
    <dgm:pt modelId="{3D6F3405-82FF-4C4F-B99B-CB471A1C6FE0}" type="sibTrans" cxnId="{E3080F04-7675-4A98-B82C-93938207FCCD}">
      <dgm:prSet/>
      <dgm:spPr/>
      <dgm:t>
        <a:bodyPr/>
        <a:lstStyle/>
        <a:p>
          <a:endParaRPr lang="fr-FR"/>
        </a:p>
      </dgm:t>
    </dgm:pt>
    <dgm:pt modelId="{90367D2D-A625-4548-BBEA-582CB19A6512}">
      <dgm:prSet phldrT="[Texte]" custT="1"/>
      <dgm:spPr/>
      <dgm:t>
        <a:bodyPr/>
        <a:lstStyle/>
        <a:p>
          <a:r>
            <a:rPr lang="fr-FR" sz="3600" dirty="0"/>
            <a:t>Les sédiments</a:t>
          </a:r>
        </a:p>
      </dgm:t>
    </dgm:pt>
    <dgm:pt modelId="{EA7D3FAD-CF4B-4A3C-83FD-D4C708ADC6B4}" type="parTrans" cxnId="{05931B20-14F3-4485-BEA4-777E1A456B4D}">
      <dgm:prSet/>
      <dgm:spPr/>
      <dgm:t>
        <a:bodyPr/>
        <a:lstStyle/>
        <a:p>
          <a:endParaRPr lang="fr-FR"/>
        </a:p>
      </dgm:t>
    </dgm:pt>
    <dgm:pt modelId="{4D87A191-9CA0-4481-B813-CC74C7E09DA1}" type="sibTrans" cxnId="{05931B20-14F3-4485-BEA4-777E1A456B4D}">
      <dgm:prSet/>
      <dgm:spPr/>
      <dgm:t>
        <a:bodyPr/>
        <a:lstStyle/>
        <a:p>
          <a:endParaRPr lang="fr-FR"/>
        </a:p>
      </dgm:t>
    </dgm:pt>
    <dgm:pt modelId="{6C957853-2065-401D-A6B1-98384F3524C6}" type="pres">
      <dgm:prSet presAssocID="{3D91CD11-CD60-4B82-AA81-86131D13BFD7}" presName="linearFlow" presStyleCnt="0">
        <dgm:presLayoutVars>
          <dgm:dir/>
          <dgm:resizeHandles val="exact"/>
        </dgm:presLayoutVars>
      </dgm:prSet>
      <dgm:spPr/>
    </dgm:pt>
    <dgm:pt modelId="{A1785846-F5DA-48CF-85C0-97D3E45AC946}" type="pres">
      <dgm:prSet presAssocID="{A40B9530-E977-42B2-B075-25DDFC9F6EB9}" presName="composite" presStyleCnt="0"/>
      <dgm:spPr/>
    </dgm:pt>
    <dgm:pt modelId="{2CAAC048-BBF4-405C-A800-0516C98A81B1}" type="pres">
      <dgm:prSet presAssocID="{A40B9530-E977-42B2-B075-25DDFC9F6EB9}" presName="imgShp" presStyleLbl="fgImgPlace1" presStyleIdx="0" presStyleCnt="3" custScaleX="153217" custScaleY="155862"/>
      <dgm:spPr>
        <a:blipFill rotWithShape="0">
          <a:blip xmlns:r="http://schemas.openxmlformats.org/officeDocument/2006/relationships" r:embed="rId1"/>
          <a:stretch>
            <a:fillRect/>
          </a:stretch>
        </a:blipFill>
      </dgm:spPr>
    </dgm:pt>
    <dgm:pt modelId="{35826DB9-D61E-4497-9FC7-3631737595E7}" type="pres">
      <dgm:prSet presAssocID="{A40B9530-E977-42B2-B075-25DDFC9F6EB9}" presName="txShp" presStyleLbl="node1" presStyleIdx="0" presStyleCnt="3">
        <dgm:presLayoutVars>
          <dgm:bulletEnabled val="1"/>
        </dgm:presLayoutVars>
      </dgm:prSet>
      <dgm:spPr/>
    </dgm:pt>
    <dgm:pt modelId="{F05C96CA-FB77-4573-8633-2602F74C1F7A}" type="pres">
      <dgm:prSet presAssocID="{5CE854E1-3172-41A8-8A62-F38D37A31DB5}" presName="spacing" presStyleCnt="0"/>
      <dgm:spPr/>
    </dgm:pt>
    <dgm:pt modelId="{8095F6F1-DEB2-4E0C-A797-A3B5084300B5}" type="pres">
      <dgm:prSet presAssocID="{4348CF11-B3EB-4076-8D9A-59556BE41A40}" presName="composite" presStyleCnt="0"/>
      <dgm:spPr/>
    </dgm:pt>
    <dgm:pt modelId="{0B06BC84-8ACB-4AA7-BCAF-1A7F301EA451}" type="pres">
      <dgm:prSet presAssocID="{4348CF11-B3EB-4076-8D9A-59556BE41A40}" presName="imgShp" presStyleLbl="fgImgPlace1" presStyleIdx="1" presStyleCnt="3" custScaleX="147588" custScaleY="145991"/>
      <dgm:spPr>
        <a:blipFill rotWithShape="0">
          <a:blip xmlns:r="http://schemas.openxmlformats.org/officeDocument/2006/relationships" r:embed="rId2"/>
          <a:stretch>
            <a:fillRect/>
          </a:stretch>
        </a:blipFill>
      </dgm:spPr>
    </dgm:pt>
    <dgm:pt modelId="{C22686FF-7946-4FFC-9844-E55B6483445B}" type="pres">
      <dgm:prSet presAssocID="{4348CF11-B3EB-4076-8D9A-59556BE41A40}" presName="txShp" presStyleLbl="node1" presStyleIdx="1" presStyleCnt="3">
        <dgm:presLayoutVars>
          <dgm:bulletEnabled val="1"/>
        </dgm:presLayoutVars>
      </dgm:prSet>
      <dgm:spPr/>
    </dgm:pt>
    <dgm:pt modelId="{57E2C466-C37F-495D-B624-395B449E70C1}" type="pres">
      <dgm:prSet presAssocID="{3D6F3405-82FF-4C4F-B99B-CB471A1C6FE0}" presName="spacing" presStyleCnt="0"/>
      <dgm:spPr/>
    </dgm:pt>
    <dgm:pt modelId="{CE728D7B-80DC-47D7-B65B-069651856D29}" type="pres">
      <dgm:prSet presAssocID="{90367D2D-A625-4548-BBEA-582CB19A6512}" presName="composite" presStyleCnt="0"/>
      <dgm:spPr/>
    </dgm:pt>
    <dgm:pt modelId="{5ADA5698-467B-4BA5-B683-671E9EF565BE}" type="pres">
      <dgm:prSet presAssocID="{90367D2D-A625-4548-BBEA-582CB19A6512}" presName="imgShp" presStyleLbl="fgImgPlace1" presStyleIdx="2" presStyleCnt="3" custScaleX="142935" custScaleY="138950"/>
      <dgm:spPr>
        <a:blipFill rotWithShape="0">
          <a:blip xmlns:r="http://schemas.openxmlformats.org/officeDocument/2006/relationships" r:embed="rId3"/>
          <a:stretch>
            <a:fillRect/>
          </a:stretch>
        </a:blipFill>
      </dgm:spPr>
    </dgm:pt>
    <dgm:pt modelId="{93E935A4-EC5D-466B-A8A1-1CFA0E484EE6}" type="pres">
      <dgm:prSet presAssocID="{90367D2D-A625-4548-BBEA-582CB19A6512}" presName="txShp" presStyleLbl="node1" presStyleIdx="2" presStyleCnt="3">
        <dgm:presLayoutVars>
          <dgm:bulletEnabled val="1"/>
        </dgm:presLayoutVars>
      </dgm:prSet>
      <dgm:spPr/>
    </dgm:pt>
  </dgm:ptLst>
  <dgm:cxnLst>
    <dgm:cxn modelId="{E3080F04-7675-4A98-B82C-93938207FCCD}" srcId="{3D91CD11-CD60-4B82-AA81-86131D13BFD7}" destId="{4348CF11-B3EB-4076-8D9A-59556BE41A40}" srcOrd="1" destOrd="0" parTransId="{AC885FE5-D007-4EE2-86B7-D65D8F34EBA7}" sibTransId="{3D6F3405-82FF-4C4F-B99B-CB471A1C6FE0}"/>
    <dgm:cxn modelId="{05931B20-14F3-4485-BEA4-777E1A456B4D}" srcId="{3D91CD11-CD60-4B82-AA81-86131D13BFD7}" destId="{90367D2D-A625-4548-BBEA-582CB19A6512}" srcOrd="2" destOrd="0" parTransId="{EA7D3FAD-CF4B-4A3C-83FD-D4C708ADC6B4}" sibTransId="{4D87A191-9CA0-4481-B813-CC74C7E09DA1}"/>
    <dgm:cxn modelId="{8EFCEB4B-E37B-4C20-902F-F6610B855924}" type="presOf" srcId="{4348CF11-B3EB-4076-8D9A-59556BE41A40}" destId="{C22686FF-7946-4FFC-9844-E55B6483445B}" srcOrd="0" destOrd="0" presId="urn:microsoft.com/office/officeart/2005/8/layout/vList3"/>
    <dgm:cxn modelId="{7B55FE9B-4C12-42EB-8041-BE4DF7DD6AC4}" type="presOf" srcId="{90367D2D-A625-4548-BBEA-582CB19A6512}" destId="{93E935A4-EC5D-466B-A8A1-1CFA0E484EE6}" srcOrd="0" destOrd="0" presId="urn:microsoft.com/office/officeart/2005/8/layout/vList3"/>
    <dgm:cxn modelId="{FF83E2A7-C22D-4237-8ABB-BF6AD7738EAE}" type="presOf" srcId="{A40B9530-E977-42B2-B075-25DDFC9F6EB9}" destId="{35826DB9-D61E-4497-9FC7-3631737595E7}" srcOrd="0" destOrd="0" presId="urn:microsoft.com/office/officeart/2005/8/layout/vList3"/>
    <dgm:cxn modelId="{D6A161B2-4E25-4DCC-98D7-DC0883C11A6B}" srcId="{3D91CD11-CD60-4B82-AA81-86131D13BFD7}" destId="{A40B9530-E977-42B2-B075-25DDFC9F6EB9}" srcOrd="0" destOrd="0" parTransId="{CA550277-6C69-4723-92F4-AB53D572105E}" sibTransId="{5CE854E1-3172-41A8-8A62-F38D37A31DB5}"/>
    <dgm:cxn modelId="{A09ED2C3-B5F8-42F0-B03F-7CFC6CFA92D0}" type="presOf" srcId="{3D91CD11-CD60-4B82-AA81-86131D13BFD7}" destId="{6C957853-2065-401D-A6B1-98384F3524C6}" srcOrd="0" destOrd="0" presId="urn:microsoft.com/office/officeart/2005/8/layout/vList3"/>
    <dgm:cxn modelId="{B301B129-552D-476C-ABC0-25E85422BEEF}" type="presParOf" srcId="{6C957853-2065-401D-A6B1-98384F3524C6}" destId="{A1785846-F5DA-48CF-85C0-97D3E45AC946}" srcOrd="0" destOrd="0" presId="urn:microsoft.com/office/officeart/2005/8/layout/vList3"/>
    <dgm:cxn modelId="{BCF144F4-519E-403F-98DE-81E4BF30FCAD}" type="presParOf" srcId="{A1785846-F5DA-48CF-85C0-97D3E45AC946}" destId="{2CAAC048-BBF4-405C-A800-0516C98A81B1}" srcOrd="0" destOrd="0" presId="urn:microsoft.com/office/officeart/2005/8/layout/vList3"/>
    <dgm:cxn modelId="{290D4E1A-6F0D-4FAB-82A0-DDE51F98344C}" type="presParOf" srcId="{A1785846-F5DA-48CF-85C0-97D3E45AC946}" destId="{35826DB9-D61E-4497-9FC7-3631737595E7}" srcOrd="1" destOrd="0" presId="urn:microsoft.com/office/officeart/2005/8/layout/vList3"/>
    <dgm:cxn modelId="{178B098D-AED1-4AAB-84C2-01450D3E35A0}" type="presParOf" srcId="{6C957853-2065-401D-A6B1-98384F3524C6}" destId="{F05C96CA-FB77-4573-8633-2602F74C1F7A}" srcOrd="1" destOrd="0" presId="urn:microsoft.com/office/officeart/2005/8/layout/vList3"/>
    <dgm:cxn modelId="{A5284E15-9669-4F07-BA16-E487FFC3325C}" type="presParOf" srcId="{6C957853-2065-401D-A6B1-98384F3524C6}" destId="{8095F6F1-DEB2-4E0C-A797-A3B5084300B5}" srcOrd="2" destOrd="0" presId="urn:microsoft.com/office/officeart/2005/8/layout/vList3"/>
    <dgm:cxn modelId="{972A39F6-2575-41B3-AB6F-047C2244083E}" type="presParOf" srcId="{8095F6F1-DEB2-4E0C-A797-A3B5084300B5}" destId="{0B06BC84-8ACB-4AA7-BCAF-1A7F301EA451}" srcOrd="0" destOrd="0" presId="urn:microsoft.com/office/officeart/2005/8/layout/vList3"/>
    <dgm:cxn modelId="{C5B0F8DE-2295-4E0B-861C-6E1CB32CE223}" type="presParOf" srcId="{8095F6F1-DEB2-4E0C-A797-A3B5084300B5}" destId="{C22686FF-7946-4FFC-9844-E55B6483445B}" srcOrd="1" destOrd="0" presId="urn:microsoft.com/office/officeart/2005/8/layout/vList3"/>
    <dgm:cxn modelId="{EB11B795-FD24-4E4C-9DCE-DEF9B3358BCF}" type="presParOf" srcId="{6C957853-2065-401D-A6B1-98384F3524C6}" destId="{57E2C466-C37F-495D-B624-395B449E70C1}" srcOrd="3" destOrd="0" presId="urn:microsoft.com/office/officeart/2005/8/layout/vList3"/>
    <dgm:cxn modelId="{1C8C6F35-5840-49B2-9EF1-6E315B0DEDCD}" type="presParOf" srcId="{6C957853-2065-401D-A6B1-98384F3524C6}" destId="{CE728D7B-80DC-47D7-B65B-069651856D29}" srcOrd="4" destOrd="0" presId="urn:microsoft.com/office/officeart/2005/8/layout/vList3"/>
    <dgm:cxn modelId="{9C60BD4D-D375-40B0-9406-5F28A413E4D2}" type="presParOf" srcId="{CE728D7B-80DC-47D7-B65B-069651856D29}" destId="{5ADA5698-467B-4BA5-B683-671E9EF565BE}" srcOrd="0" destOrd="0" presId="urn:microsoft.com/office/officeart/2005/8/layout/vList3"/>
    <dgm:cxn modelId="{E6E7C7CC-9C54-43C1-90E1-A89E4C47AC2C}" type="presParOf" srcId="{CE728D7B-80DC-47D7-B65B-069651856D29}" destId="{93E935A4-EC5D-466B-A8A1-1CFA0E484EE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39DE36-E41C-4B5C-A62A-201640ADCAA3}"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fr-FR"/>
        </a:p>
      </dgm:t>
    </dgm:pt>
    <dgm:pt modelId="{BD9198AA-F825-46C2-B2B9-D9524F1D9A0D}">
      <dgm:prSet phldrT="[Texte]"/>
      <dgm:spPr/>
      <dgm:t>
        <a:bodyPr/>
        <a:lstStyle/>
        <a:p>
          <a:r>
            <a:rPr lang="fr-FR" b="1" dirty="0"/>
            <a:t>Eau Naturelle: </a:t>
          </a:r>
        </a:p>
      </dgm:t>
    </dgm:pt>
    <dgm:pt modelId="{54451E2B-2AC1-4BCC-802F-E67090B8F5D7}" type="parTrans" cxnId="{FB7970E2-8D58-4E46-AD5C-E6AA95AC934D}">
      <dgm:prSet/>
      <dgm:spPr/>
      <dgm:t>
        <a:bodyPr/>
        <a:lstStyle/>
        <a:p>
          <a:endParaRPr lang="fr-FR"/>
        </a:p>
      </dgm:t>
    </dgm:pt>
    <dgm:pt modelId="{B2D45B58-A82F-4E91-9652-E80F73BF9CE9}" type="sibTrans" cxnId="{FB7970E2-8D58-4E46-AD5C-E6AA95AC934D}">
      <dgm:prSet/>
      <dgm:spPr/>
      <dgm:t>
        <a:bodyPr/>
        <a:lstStyle/>
        <a:p>
          <a:endParaRPr lang="fr-FR"/>
        </a:p>
      </dgm:t>
    </dgm:pt>
    <dgm:pt modelId="{05271389-3DF2-401A-9671-4D667D932787}">
      <dgm:prSet phldrT="[Texte]"/>
      <dgm:spPr/>
      <dgm:t>
        <a:bodyPr/>
        <a:lstStyle/>
        <a:p>
          <a:r>
            <a:rPr lang="fr-FR" dirty="0"/>
            <a:t>Eaux marines</a:t>
          </a:r>
        </a:p>
      </dgm:t>
    </dgm:pt>
    <dgm:pt modelId="{18B58258-92D5-4136-9FF6-992556A6121F}" type="parTrans" cxnId="{9DF22A40-6873-488F-9FA4-FD3235117F39}">
      <dgm:prSet/>
      <dgm:spPr/>
      <dgm:t>
        <a:bodyPr/>
        <a:lstStyle/>
        <a:p>
          <a:endParaRPr lang="fr-FR"/>
        </a:p>
      </dgm:t>
    </dgm:pt>
    <dgm:pt modelId="{BF9AFFC4-5C95-42A0-97CA-5FFFF389EE9E}" type="sibTrans" cxnId="{9DF22A40-6873-488F-9FA4-FD3235117F39}">
      <dgm:prSet/>
      <dgm:spPr/>
      <dgm:t>
        <a:bodyPr/>
        <a:lstStyle/>
        <a:p>
          <a:endParaRPr lang="fr-FR"/>
        </a:p>
      </dgm:t>
    </dgm:pt>
    <dgm:pt modelId="{FD68C25C-6295-4392-BE66-8B8F7D6C8C52}">
      <dgm:prSet phldrT="[Texte]"/>
      <dgm:spPr/>
      <dgm:t>
        <a:bodyPr/>
        <a:lstStyle/>
        <a:p>
          <a:r>
            <a:rPr lang="fr-FR" dirty="0"/>
            <a:t>Eaux douces</a:t>
          </a:r>
        </a:p>
      </dgm:t>
    </dgm:pt>
    <dgm:pt modelId="{7A0EB66B-FA04-4066-9ADE-EEE748F6C678}" type="parTrans" cxnId="{1CC5D670-D71B-4CCD-BEA0-9B000FFEF8D5}">
      <dgm:prSet/>
      <dgm:spPr/>
      <dgm:t>
        <a:bodyPr/>
        <a:lstStyle/>
        <a:p>
          <a:endParaRPr lang="fr-FR"/>
        </a:p>
      </dgm:t>
    </dgm:pt>
    <dgm:pt modelId="{C10B81C3-4A6D-410C-A8C5-B13182C72239}" type="sibTrans" cxnId="{1CC5D670-D71B-4CCD-BEA0-9B000FFEF8D5}">
      <dgm:prSet/>
      <dgm:spPr/>
      <dgm:t>
        <a:bodyPr/>
        <a:lstStyle/>
        <a:p>
          <a:endParaRPr lang="fr-FR"/>
        </a:p>
      </dgm:t>
    </dgm:pt>
    <dgm:pt modelId="{52CB23FC-9693-41E2-82AF-F23116558BE2}">
      <dgm:prSet phldrT="[Texte]" custT="1"/>
      <dgm:spPr/>
      <dgm:t>
        <a:bodyPr/>
        <a:lstStyle/>
        <a:p>
          <a:r>
            <a:rPr lang="fr-FR" sz="3600" b="1" dirty="0"/>
            <a:t>Eau usées:</a:t>
          </a:r>
        </a:p>
      </dgm:t>
    </dgm:pt>
    <dgm:pt modelId="{8817AF46-7CB4-4F2E-A4E1-F5C9D416B1DC}" type="parTrans" cxnId="{48528143-D0F9-46FE-9010-2D7CDE428E7D}">
      <dgm:prSet/>
      <dgm:spPr/>
      <dgm:t>
        <a:bodyPr/>
        <a:lstStyle/>
        <a:p>
          <a:endParaRPr lang="fr-FR"/>
        </a:p>
      </dgm:t>
    </dgm:pt>
    <dgm:pt modelId="{7571E8FC-5F05-45D6-B647-45057FAE5567}" type="sibTrans" cxnId="{48528143-D0F9-46FE-9010-2D7CDE428E7D}">
      <dgm:prSet/>
      <dgm:spPr/>
      <dgm:t>
        <a:bodyPr/>
        <a:lstStyle/>
        <a:p>
          <a:endParaRPr lang="fr-FR"/>
        </a:p>
      </dgm:t>
    </dgm:pt>
    <dgm:pt modelId="{9839665F-CBAB-49BC-90C6-A562DBA7C338}">
      <dgm:prSet phldrT="[Texte]"/>
      <dgm:spPr/>
      <dgm:t>
        <a:bodyPr/>
        <a:lstStyle/>
        <a:p>
          <a:r>
            <a:rPr lang="fr-FR" sz="2600" dirty="0"/>
            <a:t>Eaux domestiques</a:t>
          </a:r>
        </a:p>
      </dgm:t>
    </dgm:pt>
    <dgm:pt modelId="{E94B06B6-C61F-48F3-B991-DF7A5AD74893}" type="parTrans" cxnId="{C67BB6FE-3C7C-4B61-A824-2D4F5405CD4A}">
      <dgm:prSet/>
      <dgm:spPr/>
      <dgm:t>
        <a:bodyPr/>
        <a:lstStyle/>
        <a:p>
          <a:endParaRPr lang="fr-FR"/>
        </a:p>
      </dgm:t>
    </dgm:pt>
    <dgm:pt modelId="{3EC83633-FB11-4D45-820A-0F79CBB4A73C}" type="sibTrans" cxnId="{C67BB6FE-3C7C-4B61-A824-2D4F5405CD4A}">
      <dgm:prSet/>
      <dgm:spPr/>
      <dgm:t>
        <a:bodyPr/>
        <a:lstStyle/>
        <a:p>
          <a:endParaRPr lang="fr-FR"/>
        </a:p>
      </dgm:t>
    </dgm:pt>
    <dgm:pt modelId="{47005DF0-D9E7-4198-B3B7-6E1186A43451}">
      <dgm:prSet phldrT="[Texte]"/>
      <dgm:spPr/>
      <dgm:t>
        <a:bodyPr/>
        <a:lstStyle/>
        <a:p>
          <a:r>
            <a:rPr lang="fr-FR" sz="2600" dirty="0"/>
            <a:t>Eaux pluviales </a:t>
          </a:r>
        </a:p>
      </dgm:t>
    </dgm:pt>
    <dgm:pt modelId="{FDFE9B5E-7C27-4A24-9392-0FF0A555A76E}" type="parTrans" cxnId="{1E73EC21-9BD4-40BC-B96E-DCEFF072113A}">
      <dgm:prSet/>
      <dgm:spPr/>
      <dgm:t>
        <a:bodyPr/>
        <a:lstStyle/>
        <a:p>
          <a:endParaRPr lang="fr-FR"/>
        </a:p>
      </dgm:t>
    </dgm:pt>
    <dgm:pt modelId="{86241E46-E5DD-460E-A04D-9E3714A7A4E8}" type="sibTrans" cxnId="{1E73EC21-9BD4-40BC-B96E-DCEFF072113A}">
      <dgm:prSet/>
      <dgm:spPr/>
      <dgm:t>
        <a:bodyPr/>
        <a:lstStyle/>
        <a:p>
          <a:endParaRPr lang="fr-FR"/>
        </a:p>
      </dgm:t>
    </dgm:pt>
    <dgm:pt modelId="{17F50379-A87A-459C-986C-1B0126D829BB}">
      <dgm:prSet phldrT="[Texte]" custT="1"/>
      <dgm:spPr/>
      <dgm:t>
        <a:bodyPr/>
        <a:lstStyle/>
        <a:p>
          <a:r>
            <a:rPr lang="fr-FR" sz="3200" b="1" dirty="0"/>
            <a:t>Eau brute:</a:t>
          </a:r>
        </a:p>
        <a:p>
          <a:r>
            <a:rPr lang="fr-FR" sz="2300" dirty="0"/>
            <a:t>Eau destinée à la consommation après traitement</a:t>
          </a:r>
          <a:endParaRPr lang="fr-FR" sz="3200" b="1" dirty="0"/>
        </a:p>
      </dgm:t>
    </dgm:pt>
    <dgm:pt modelId="{62FFF160-58F8-4F14-9B1A-3646F7CD2FEB}" type="parTrans" cxnId="{B86C1D56-EB6A-4C00-BDEA-F90A81D6F377}">
      <dgm:prSet/>
      <dgm:spPr/>
      <dgm:t>
        <a:bodyPr/>
        <a:lstStyle/>
        <a:p>
          <a:endParaRPr lang="fr-FR"/>
        </a:p>
      </dgm:t>
    </dgm:pt>
    <dgm:pt modelId="{AD8FBCC6-4418-4BC2-9446-A2303EEA38B8}" type="sibTrans" cxnId="{B86C1D56-EB6A-4C00-BDEA-F90A81D6F377}">
      <dgm:prSet/>
      <dgm:spPr/>
      <dgm:t>
        <a:bodyPr/>
        <a:lstStyle/>
        <a:p>
          <a:endParaRPr lang="fr-FR"/>
        </a:p>
      </dgm:t>
    </dgm:pt>
    <dgm:pt modelId="{9BD11603-F327-4094-9CB2-F9426D9CED6B}">
      <dgm:prSet phldrT="[Texte]"/>
      <dgm:spPr/>
      <dgm:t>
        <a:bodyPr/>
        <a:lstStyle/>
        <a:p>
          <a:r>
            <a:rPr lang="fr-FR" sz="2600" dirty="0"/>
            <a:t>Eaux industrielles</a:t>
          </a:r>
        </a:p>
      </dgm:t>
    </dgm:pt>
    <dgm:pt modelId="{F0627453-2B54-4C6C-AC3F-8188C868C245}" type="parTrans" cxnId="{8446211F-B3FE-4CA9-805D-5286D55D5DA3}">
      <dgm:prSet/>
      <dgm:spPr/>
      <dgm:t>
        <a:bodyPr/>
        <a:lstStyle/>
        <a:p>
          <a:endParaRPr lang="fr-FR"/>
        </a:p>
      </dgm:t>
    </dgm:pt>
    <dgm:pt modelId="{D66A08CB-2AC1-4719-B089-ACDD828CC27D}" type="sibTrans" cxnId="{8446211F-B3FE-4CA9-805D-5286D55D5DA3}">
      <dgm:prSet/>
      <dgm:spPr/>
      <dgm:t>
        <a:bodyPr/>
        <a:lstStyle/>
        <a:p>
          <a:endParaRPr lang="fr-FR"/>
        </a:p>
      </dgm:t>
    </dgm:pt>
    <dgm:pt modelId="{02F8946C-EC9C-4D3F-AD96-A722D2B25B76}" type="pres">
      <dgm:prSet presAssocID="{1139DE36-E41C-4B5C-A62A-201640ADCAA3}" presName="linear" presStyleCnt="0">
        <dgm:presLayoutVars>
          <dgm:dir/>
          <dgm:resizeHandles val="exact"/>
        </dgm:presLayoutVars>
      </dgm:prSet>
      <dgm:spPr/>
    </dgm:pt>
    <dgm:pt modelId="{92CE3FC2-EA3D-46F6-B893-E23ECA710922}" type="pres">
      <dgm:prSet presAssocID="{BD9198AA-F825-46C2-B2B9-D9524F1D9A0D}" presName="comp" presStyleCnt="0"/>
      <dgm:spPr/>
    </dgm:pt>
    <dgm:pt modelId="{F7F57A0A-3646-4262-9F21-387D5AFB471D}" type="pres">
      <dgm:prSet presAssocID="{BD9198AA-F825-46C2-B2B9-D9524F1D9A0D}" presName="box" presStyleLbl="node1" presStyleIdx="0" presStyleCnt="3"/>
      <dgm:spPr/>
    </dgm:pt>
    <dgm:pt modelId="{07EF93CF-7812-41C5-A666-5CEB3D233576}" type="pres">
      <dgm:prSet presAssocID="{BD9198AA-F825-46C2-B2B9-D9524F1D9A0D}" presName="img" presStyleLbl="fgImgPlace1" presStyleIdx="0" presStyleCnt="3"/>
      <dgm:spPr>
        <a:blipFill rotWithShape="0">
          <a:blip xmlns:r="http://schemas.openxmlformats.org/officeDocument/2006/relationships" r:embed="rId1"/>
          <a:stretch>
            <a:fillRect/>
          </a:stretch>
        </a:blipFill>
      </dgm:spPr>
    </dgm:pt>
    <dgm:pt modelId="{73B1E4E9-C549-4BFB-BEA8-56FF9B5D328E}" type="pres">
      <dgm:prSet presAssocID="{BD9198AA-F825-46C2-B2B9-D9524F1D9A0D}" presName="text" presStyleLbl="node1" presStyleIdx="0" presStyleCnt="3">
        <dgm:presLayoutVars>
          <dgm:bulletEnabled val="1"/>
        </dgm:presLayoutVars>
      </dgm:prSet>
      <dgm:spPr/>
    </dgm:pt>
    <dgm:pt modelId="{5D10E9C0-2458-4448-9388-B79329B466D9}" type="pres">
      <dgm:prSet presAssocID="{B2D45B58-A82F-4E91-9652-E80F73BF9CE9}" presName="spacer" presStyleCnt="0"/>
      <dgm:spPr/>
    </dgm:pt>
    <dgm:pt modelId="{06ABEE2F-B0C9-4E24-B4A0-396D57E481CA}" type="pres">
      <dgm:prSet presAssocID="{52CB23FC-9693-41E2-82AF-F23116558BE2}" presName="comp" presStyleCnt="0"/>
      <dgm:spPr/>
    </dgm:pt>
    <dgm:pt modelId="{8B118AF9-D86F-46F8-88B9-7D7890407C92}" type="pres">
      <dgm:prSet presAssocID="{52CB23FC-9693-41E2-82AF-F23116558BE2}" presName="box" presStyleLbl="node1" presStyleIdx="1" presStyleCnt="3" custScaleY="144216"/>
      <dgm:spPr/>
    </dgm:pt>
    <dgm:pt modelId="{1564FD59-79FE-4BC8-8A19-D718E1A9FE37}" type="pres">
      <dgm:prSet presAssocID="{52CB23FC-9693-41E2-82AF-F23116558BE2}" presName="img" presStyleLbl="fgImgPlace1" presStyleIdx="1" presStyleCnt="3"/>
      <dgm:spPr>
        <a:blipFill rotWithShape="0">
          <a:blip xmlns:r="http://schemas.openxmlformats.org/officeDocument/2006/relationships" r:embed="rId2"/>
          <a:stretch>
            <a:fillRect/>
          </a:stretch>
        </a:blipFill>
      </dgm:spPr>
    </dgm:pt>
    <dgm:pt modelId="{F07AA7C0-C1B5-4D2C-846F-D3BF63A5B446}" type="pres">
      <dgm:prSet presAssocID="{52CB23FC-9693-41E2-82AF-F23116558BE2}" presName="text" presStyleLbl="node1" presStyleIdx="1" presStyleCnt="3">
        <dgm:presLayoutVars>
          <dgm:bulletEnabled val="1"/>
        </dgm:presLayoutVars>
      </dgm:prSet>
      <dgm:spPr/>
    </dgm:pt>
    <dgm:pt modelId="{CAE38435-47C2-4634-A7D6-15098EFD59CB}" type="pres">
      <dgm:prSet presAssocID="{7571E8FC-5F05-45D6-B647-45057FAE5567}" presName="spacer" presStyleCnt="0"/>
      <dgm:spPr/>
    </dgm:pt>
    <dgm:pt modelId="{FEF2EC5F-55EE-44C5-9D47-34EAC643F221}" type="pres">
      <dgm:prSet presAssocID="{17F50379-A87A-459C-986C-1B0126D829BB}" presName="comp" presStyleCnt="0"/>
      <dgm:spPr/>
    </dgm:pt>
    <dgm:pt modelId="{CA696074-6300-4F2E-8D8C-EB7546C607C7}" type="pres">
      <dgm:prSet presAssocID="{17F50379-A87A-459C-986C-1B0126D829BB}" presName="box" presStyleLbl="node1" presStyleIdx="2" presStyleCnt="3"/>
      <dgm:spPr/>
    </dgm:pt>
    <dgm:pt modelId="{0E736849-340B-4369-9EE8-124C94522E4A}" type="pres">
      <dgm:prSet presAssocID="{17F50379-A87A-459C-986C-1B0126D829BB}" presName="img" presStyleLbl="fgImgPlace1" presStyleIdx="2" presStyleCnt="3"/>
      <dgm:spPr>
        <a:blipFill rotWithShape="0">
          <a:blip xmlns:r="http://schemas.openxmlformats.org/officeDocument/2006/relationships" r:embed="rId3"/>
          <a:stretch>
            <a:fillRect/>
          </a:stretch>
        </a:blipFill>
      </dgm:spPr>
    </dgm:pt>
    <dgm:pt modelId="{7DF81228-5DFA-4392-8F27-6A859F538F9C}" type="pres">
      <dgm:prSet presAssocID="{17F50379-A87A-459C-986C-1B0126D829BB}" presName="text" presStyleLbl="node1" presStyleIdx="2" presStyleCnt="3">
        <dgm:presLayoutVars>
          <dgm:bulletEnabled val="1"/>
        </dgm:presLayoutVars>
      </dgm:prSet>
      <dgm:spPr/>
    </dgm:pt>
  </dgm:ptLst>
  <dgm:cxnLst>
    <dgm:cxn modelId="{E71CC106-AFA7-4201-A74C-916606009132}" type="presOf" srcId="{9BD11603-F327-4094-9CB2-F9426D9CED6B}" destId="{8B118AF9-D86F-46F8-88B9-7D7890407C92}" srcOrd="0" destOrd="2" presId="urn:microsoft.com/office/officeart/2005/8/layout/vList4"/>
    <dgm:cxn modelId="{B782930B-81EE-48D6-A20E-B36C19F95B5D}" type="presOf" srcId="{17F50379-A87A-459C-986C-1B0126D829BB}" destId="{7DF81228-5DFA-4392-8F27-6A859F538F9C}" srcOrd="1" destOrd="0" presId="urn:microsoft.com/office/officeart/2005/8/layout/vList4"/>
    <dgm:cxn modelId="{8446211F-B3FE-4CA9-805D-5286D55D5DA3}" srcId="{52CB23FC-9693-41E2-82AF-F23116558BE2}" destId="{9BD11603-F327-4094-9CB2-F9426D9CED6B}" srcOrd="1" destOrd="0" parTransId="{F0627453-2B54-4C6C-AC3F-8188C868C245}" sibTransId="{D66A08CB-2AC1-4719-B089-ACDD828CC27D}"/>
    <dgm:cxn modelId="{1E73EC21-9BD4-40BC-B96E-DCEFF072113A}" srcId="{52CB23FC-9693-41E2-82AF-F23116558BE2}" destId="{47005DF0-D9E7-4198-B3B7-6E1186A43451}" srcOrd="2" destOrd="0" parTransId="{FDFE9B5E-7C27-4A24-9392-0FF0A555A76E}" sibTransId="{86241E46-E5DD-460E-A04D-9E3714A7A4E8}"/>
    <dgm:cxn modelId="{A0B33E24-BA58-49A5-8EA0-19C0E5D9B54F}" type="presOf" srcId="{05271389-3DF2-401A-9671-4D667D932787}" destId="{73B1E4E9-C549-4BFB-BEA8-56FF9B5D328E}" srcOrd="1" destOrd="1" presId="urn:microsoft.com/office/officeart/2005/8/layout/vList4"/>
    <dgm:cxn modelId="{792A6F26-06DB-4A68-9BFF-C19D0B619A03}" type="presOf" srcId="{17F50379-A87A-459C-986C-1B0126D829BB}" destId="{CA696074-6300-4F2E-8D8C-EB7546C607C7}" srcOrd="0" destOrd="0" presId="urn:microsoft.com/office/officeart/2005/8/layout/vList4"/>
    <dgm:cxn modelId="{8439872F-1DB0-41E4-B42D-F5477180C6B1}" type="presOf" srcId="{1139DE36-E41C-4B5C-A62A-201640ADCAA3}" destId="{02F8946C-EC9C-4D3F-AD96-A722D2B25B76}" srcOrd="0" destOrd="0" presId="urn:microsoft.com/office/officeart/2005/8/layout/vList4"/>
    <dgm:cxn modelId="{4D3E9E2F-DA33-4B81-9965-9AE1D3B3D0A3}" type="presOf" srcId="{BD9198AA-F825-46C2-B2B9-D9524F1D9A0D}" destId="{73B1E4E9-C549-4BFB-BEA8-56FF9B5D328E}" srcOrd="1" destOrd="0" presId="urn:microsoft.com/office/officeart/2005/8/layout/vList4"/>
    <dgm:cxn modelId="{6EC3E536-23B0-4659-8E61-D34A10B7EE72}" type="presOf" srcId="{05271389-3DF2-401A-9671-4D667D932787}" destId="{F7F57A0A-3646-4262-9F21-387D5AFB471D}" srcOrd="0" destOrd="1" presId="urn:microsoft.com/office/officeart/2005/8/layout/vList4"/>
    <dgm:cxn modelId="{973A1E3B-DA21-4DBF-BA50-B1629322CFA2}" type="presOf" srcId="{47005DF0-D9E7-4198-B3B7-6E1186A43451}" destId="{8B118AF9-D86F-46F8-88B9-7D7890407C92}" srcOrd="0" destOrd="3" presId="urn:microsoft.com/office/officeart/2005/8/layout/vList4"/>
    <dgm:cxn modelId="{CA270A3D-BF20-4F98-9AD0-5C938161613A}" type="presOf" srcId="{9839665F-CBAB-49BC-90C6-A562DBA7C338}" destId="{F07AA7C0-C1B5-4D2C-846F-D3BF63A5B446}" srcOrd="1" destOrd="1" presId="urn:microsoft.com/office/officeart/2005/8/layout/vList4"/>
    <dgm:cxn modelId="{C8FCD43F-1EDE-459A-80C5-6242355B96A5}" type="presOf" srcId="{BD9198AA-F825-46C2-B2B9-D9524F1D9A0D}" destId="{F7F57A0A-3646-4262-9F21-387D5AFB471D}" srcOrd="0" destOrd="0" presId="urn:microsoft.com/office/officeart/2005/8/layout/vList4"/>
    <dgm:cxn modelId="{9DF22A40-6873-488F-9FA4-FD3235117F39}" srcId="{BD9198AA-F825-46C2-B2B9-D9524F1D9A0D}" destId="{05271389-3DF2-401A-9671-4D667D932787}" srcOrd="0" destOrd="0" parTransId="{18B58258-92D5-4136-9FF6-992556A6121F}" sibTransId="{BF9AFFC4-5C95-42A0-97CA-5FFFF389EE9E}"/>
    <dgm:cxn modelId="{6102FE5F-ECED-4B1C-ADA8-597C3CEC4536}" type="presOf" srcId="{FD68C25C-6295-4392-BE66-8B8F7D6C8C52}" destId="{F7F57A0A-3646-4262-9F21-387D5AFB471D}" srcOrd="0" destOrd="2" presId="urn:microsoft.com/office/officeart/2005/8/layout/vList4"/>
    <dgm:cxn modelId="{48528143-D0F9-46FE-9010-2D7CDE428E7D}" srcId="{1139DE36-E41C-4B5C-A62A-201640ADCAA3}" destId="{52CB23FC-9693-41E2-82AF-F23116558BE2}" srcOrd="1" destOrd="0" parTransId="{8817AF46-7CB4-4F2E-A4E1-F5C9D416B1DC}" sibTransId="{7571E8FC-5F05-45D6-B647-45057FAE5567}"/>
    <dgm:cxn modelId="{1CC5D670-D71B-4CCD-BEA0-9B000FFEF8D5}" srcId="{BD9198AA-F825-46C2-B2B9-D9524F1D9A0D}" destId="{FD68C25C-6295-4392-BE66-8B8F7D6C8C52}" srcOrd="1" destOrd="0" parTransId="{7A0EB66B-FA04-4066-9ADE-EEE748F6C678}" sibTransId="{C10B81C3-4A6D-410C-A8C5-B13182C72239}"/>
    <dgm:cxn modelId="{B86C1D56-EB6A-4C00-BDEA-F90A81D6F377}" srcId="{1139DE36-E41C-4B5C-A62A-201640ADCAA3}" destId="{17F50379-A87A-459C-986C-1B0126D829BB}" srcOrd="2" destOrd="0" parTransId="{62FFF160-58F8-4F14-9B1A-3646F7CD2FEB}" sibTransId="{AD8FBCC6-4418-4BC2-9446-A2303EEA38B8}"/>
    <dgm:cxn modelId="{9960F781-687D-4AFD-A55E-3CA919A1FD08}" type="presOf" srcId="{FD68C25C-6295-4392-BE66-8B8F7D6C8C52}" destId="{73B1E4E9-C549-4BFB-BEA8-56FF9B5D328E}" srcOrd="1" destOrd="2" presId="urn:microsoft.com/office/officeart/2005/8/layout/vList4"/>
    <dgm:cxn modelId="{C8895F93-C9DF-49C1-BE50-7288DA879DA9}" type="presOf" srcId="{47005DF0-D9E7-4198-B3B7-6E1186A43451}" destId="{F07AA7C0-C1B5-4D2C-846F-D3BF63A5B446}" srcOrd="1" destOrd="3" presId="urn:microsoft.com/office/officeart/2005/8/layout/vList4"/>
    <dgm:cxn modelId="{57136AAB-1817-496D-BF71-03580248B047}" type="presOf" srcId="{52CB23FC-9693-41E2-82AF-F23116558BE2}" destId="{F07AA7C0-C1B5-4D2C-846F-D3BF63A5B446}" srcOrd="1" destOrd="0" presId="urn:microsoft.com/office/officeart/2005/8/layout/vList4"/>
    <dgm:cxn modelId="{C934B5D5-03DC-4A1D-8FAA-786D3F33F78E}" type="presOf" srcId="{52CB23FC-9693-41E2-82AF-F23116558BE2}" destId="{8B118AF9-D86F-46F8-88B9-7D7890407C92}" srcOrd="0" destOrd="0" presId="urn:microsoft.com/office/officeart/2005/8/layout/vList4"/>
    <dgm:cxn modelId="{FB7970E2-8D58-4E46-AD5C-E6AA95AC934D}" srcId="{1139DE36-E41C-4B5C-A62A-201640ADCAA3}" destId="{BD9198AA-F825-46C2-B2B9-D9524F1D9A0D}" srcOrd="0" destOrd="0" parTransId="{54451E2B-2AC1-4BCC-802F-E67090B8F5D7}" sibTransId="{B2D45B58-A82F-4E91-9652-E80F73BF9CE9}"/>
    <dgm:cxn modelId="{AA5E26F6-9FF5-4B53-8FFF-B4E6F22316E6}" type="presOf" srcId="{9BD11603-F327-4094-9CB2-F9426D9CED6B}" destId="{F07AA7C0-C1B5-4D2C-846F-D3BF63A5B446}" srcOrd="1" destOrd="2" presId="urn:microsoft.com/office/officeart/2005/8/layout/vList4"/>
    <dgm:cxn modelId="{95334EF8-D4FC-447C-B22B-6CF16273EB0E}" type="presOf" srcId="{9839665F-CBAB-49BC-90C6-A562DBA7C338}" destId="{8B118AF9-D86F-46F8-88B9-7D7890407C92}" srcOrd="0" destOrd="1" presId="urn:microsoft.com/office/officeart/2005/8/layout/vList4"/>
    <dgm:cxn modelId="{C67BB6FE-3C7C-4B61-A824-2D4F5405CD4A}" srcId="{52CB23FC-9693-41E2-82AF-F23116558BE2}" destId="{9839665F-CBAB-49BC-90C6-A562DBA7C338}" srcOrd="0" destOrd="0" parTransId="{E94B06B6-C61F-48F3-B991-DF7A5AD74893}" sibTransId="{3EC83633-FB11-4D45-820A-0F79CBB4A73C}"/>
    <dgm:cxn modelId="{5B6C21F0-7FE8-4555-930F-4E915374EA6E}" type="presParOf" srcId="{02F8946C-EC9C-4D3F-AD96-A722D2B25B76}" destId="{92CE3FC2-EA3D-46F6-B893-E23ECA710922}" srcOrd="0" destOrd="0" presId="urn:microsoft.com/office/officeart/2005/8/layout/vList4"/>
    <dgm:cxn modelId="{4EA5B82B-482D-4407-AEB3-20B09075C3DE}" type="presParOf" srcId="{92CE3FC2-EA3D-46F6-B893-E23ECA710922}" destId="{F7F57A0A-3646-4262-9F21-387D5AFB471D}" srcOrd="0" destOrd="0" presId="urn:microsoft.com/office/officeart/2005/8/layout/vList4"/>
    <dgm:cxn modelId="{66CF4988-7848-469F-AEFD-166D48ABA4CD}" type="presParOf" srcId="{92CE3FC2-EA3D-46F6-B893-E23ECA710922}" destId="{07EF93CF-7812-41C5-A666-5CEB3D233576}" srcOrd="1" destOrd="0" presId="urn:microsoft.com/office/officeart/2005/8/layout/vList4"/>
    <dgm:cxn modelId="{C6540B5C-A4AA-4F94-A602-57BDEC6F7124}" type="presParOf" srcId="{92CE3FC2-EA3D-46F6-B893-E23ECA710922}" destId="{73B1E4E9-C549-4BFB-BEA8-56FF9B5D328E}" srcOrd="2" destOrd="0" presId="urn:microsoft.com/office/officeart/2005/8/layout/vList4"/>
    <dgm:cxn modelId="{D7523547-D48E-48FB-B4EB-0BFF3491753C}" type="presParOf" srcId="{02F8946C-EC9C-4D3F-AD96-A722D2B25B76}" destId="{5D10E9C0-2458-4448-9388-B79329B466D9}" srcOrd="1" destOrd="0" presId="urn:microsoft.com/office/officeart/2005/8/layout/vList4"/>
    <dgm:cxn modelId="{4FD8F191-D72D-41F4-901A-B809B561A9A8}" type="presParOf" srcId="{02F8946C-EC9C-4D3F-AD96-A722D2B25B76}" destId="{06ABEE2F-B0C9-4E24-B4A0-396D57E481CA}" srcOrd="2" destOrd="0" presId="urn:microsoft.com/office/officeart/2005/8/layout/vList4"/>
    <dgm:cxn modelId="{773E5159-217D-4C02-B24B-3DA54520A974}" type="presParOf" srcId="{06ABEE2F-B0C9-4E24-B4A0-396D57E481CA}" destId="{8B118AF9-D86F-46F8-88B9-7D7890407C92}" srcOrd="0" destOrd="0" presId="urn:microsoft.com/office/officeart/2005/8/layout/vList4"/>
    <dgm:cxn modelId="{2946B59C-66A3-4F44-A740-50933067E33E}" type="presParOf" srcId="{06ABEE2F-B0C9-4E24-B4A0-396D57E481CA}" destId="{1564FD59-79FE-4BC8-8A19-D718E1A9FE37}" srcOrd="1" destOrd="0" presId="urn:microsoft.com/office/officeart/2005/8/layout/vList4"/>
    <dgm:cxn modelId="{12C27CDC-D838-44AC-AE14-2EB5A4FB9017}" type="presParOf" srcId="{06ABEE2F-B0C9-4E24-B4A0-396D57E481CA}" destId="{F07AA7C0-C1B5-4D2C-846F-D3BF63A5B446}" srcOrd="2" destOrd="0" presId="urn:microsoft.com/office/officeart/2005/8/layout/vList4"/>
    <dgm:cxn modelId="{8B66D774-929C-4916-9A31-B07D340C2355}" type="presParOf" srcId="{02F8946C-EC9C-4D3F-AD96-A722D2B25B76}" destId="{CAE38435-47C2-4634-A7D6-15098EFD59CB}" srcOrd="3" destOrd="0" presId="urn:microsoft.com/office/officeart/2005/8/layout/vList4"/>
    <dgm:cxn modelId="{9BCEA973-7480-4EC9-AF5E-973E081C1EE2}" type="presParOf" srcId="{02F8946C-EC9C-4D3F-AD96-A722D2B25B76}" destId="{FEF2EC5F-55EE-44C5-9D47-34EAC643F221}" srcOrd="4" destOrd="0" presId="urn:microsoft.com/office/officeart/2005/8/layout/vList4"/>
    <dgm:cxn modelId="{942D4C1B-52A0-41EC-B853-B260986E6A95}" type="presParOf" srcId="{FEF2EC5F-55EE-44C5-9D47-34EAC643F221}" destId="{CA696074-6300-4F2E-8D8C-EB7546C607C7}" srcOrd="0" destOrd="0" presId="urn:microsoft.com/office/officeart/2005/8/layout/vList4"/>
    <dgm:cxn modelId="{DE5E0524-EB39-4E85-8900-4AE739819520}" type="presParOf" srcId="{FEF2EC5F-55EE-44C5-9D47-34EAC643F221}" destId="{0E736849-340B-4369-9EE8-124C94522E4A}" srcOrd="1" destOrd="0" presId="urn:microsoft.com/office/officeart/2005/8/layout/vList4"/>
    <dgm:cxn modelId="{6332CD07-71A3-4AEA-9228-D3D028553D93}" type="presParOf" srcId="{FEF2EC5F-55EE-44C5-9D47-34EAC643F221}" destId="{7DF81228-5DFA-4392-8F27-6A859F538F9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CA980F-B6E5-4491-8F51-4CD818974B85}" type="doc">
      <dgm:prSet loTypeId="urn:microsoft.com/office/officeart/2005/8/layout/vList5" loCatId="list" qsTypeId="urn:microsoft.com/office/officeart/2005/8/quickstyle/simple4" qsCatId="simple" csTypeId="urn:microsoft.com/office/officeart/2005/8/colors/colorful4" csCatId="colorful" phldr="1"/>
      <dgm:spPr/>
      <dgm:t>
        <a:bodyPr/>
        <a:lstStyle/>
        <a:p>
          <a:endParaRPr lang="fr-FR"/>
        </a:p>
      </dgm:t>
    </dgm:pt>
    <dgm:pt modelId="{CE621765-56FD-4115-9B2C-38E3805FD4AC}">
      <dgm:prSet phldrT="[Texte]"/>
      <dgm:spPr/>
      <dgm:t>
        <a:bodyPr/>
        <a:lstStyle/>
        <a:p>
          <a:r>
            <a:rPr lang="fr-FR" dirty="0"/>
            <a:t>MES</a:t>
          </a:r>
        </a:p>
      </dgm:t>
    </dgm:pt>
    <dgm:pt modelId="{AA594793-3359-43B8-B919-2F30EA4BA367}" type="parTrans" cxnId="{DB188758-D9BD-4341-B679-6F5C9A562AE0}">
      <dgm:prSet/>
      <dgm:spPr/>
      <dgm:t>
        <a:bodyPr/>
        <a:lstStyle/>
        <a:p>
          <a:endParaRPr lang="fr-FR"/>
        </a:p>
      </dgm:t>
    </dgm:pt>
    <dgm:pt modelId="{E5403782-DB8D-4425-A66B-9CB7D2B2E304}" type="sibTrans" cxnId="{DB188758-D9BD-4341-B679-6F5C9A562AE0}">
      <dgm:prSet/>
      <dgm:spPr/>
      <dgm:t>
        <a:bodyPr/>
        <a:lstStyle/>
        <a:p>
          <a:endParaRPr lang="fr-FR"/>
        </a:p>
      </dgm:t>
    </dgm:pt>
    <dgm:pt modelId="{17159273-9F2D-4BFD-AA84-7993CF5857B9}">
      <dgm:prSet phldrT="[Texte]"/>
      <dgm:spPr/>
      <dgm:t>
        <a:bodyPr/>
        <a:lstStyle/>
        <a:p>
          <a:r>
            <a:rPr lang="fr-FR" b="1" dirty="0">
              <a:solidFill>
                <a:srgbClr val="FF0000"/>
              </a:solidFill>
            </a:rPr>
            <a:t>M</a:t>
          </a:r>
          <a:r>
            <a:rPr lang="fr-FR" dirty="0"/>
            <a:t>atière </a:t>
          </a:r>
          <a:r>
            <a:rPr lang="fr-FR" b="1" dirty="0">
              <a:solidFill>
                <a:srgbClr val="FF0000"/>
              </a:solidFill>
            </a:rPr>
            <a:t>E</a:t>
          </a:r>
          <a:r>
            <a:rPr lang="fr-FR" dirty="0"/>
            <a:t>n </a:t>
          </a:r>
          <a:r>
            <a:rPr lang="fr-FR" b="1" dirty="0">
              <a:solidFill>
                <a:srgbClr val="FF0000"/>
              </a:solidFill>
            </a:rPr>
            <a:t>S</a:t>
          </a:r>
          <a:r>
            <a:rPr lang="fr-FR" dirty="0"/>
            <a:t>uspension:  </a:t>
          </a:r>
        </a:p>
      </dgm:t>
    </dgm:pt>
    <dgm:pt modelId="{92DFC2E1-C5CB-43CC-AD8F-C9F568E12FE4}" type="parTrans" cxnId="{5DD26356-8718-4B3D-835F-0BE7DA244C96}">
      <dgm:prSet/>
      <dgm:spPr/>
      <dgm:t>
        <a:bodyPr/>
        <a:lstStyle/>
        <a:p>
          <a:endParaRPr lang="fr-FR"/>
        </a:p>
      </dgm:t>
    </dgm:pt>
    <dgm:pt modelId="{39719F24-82AF-4628-A093-BF0E81C65E44}" type="sibTrans" cxnId="{5DD26356-8718-4B3D-835F-0BE7DA244C96}">
      <dgm:prSet/>
      <dgm:spPr/>
      <dgm:t>
        <a:bodyPr/>
        <a:lstStyle/>
        <a:p>
          <a:endParaRPr lang="fr-FR"/>
        </a:p>
      </dgm:t>
    </dgm:pt>
    <dgm:pt modelId="{38349B4D-C27D-4FF2-9ACC-98B732390303}">
      <dgm:prSet phldrT="[Texte]" phldr="1"/>
      <dgm:spPr/>
      <dgm:t>
        <a:bodyPr/>
        <a:lstStyle/>
        <a:p>
          <a:endParaRPr lang="fr-FR" dirty="0"/>
        </a:p>
      </dgm:t>
    </dgm:pt>
    <dgm:pt modelId="{740AFE70-51A6-4A95-ABB7-8EE29BEDC810}" type="parTrans" cxnId="{A0350D91-0C9F-4863-87D4-74069D51F4A5}">
      <dgm:prSet/>
      <dgm:spPr/>
      <dgm:t>
        <a:bodyPr/>
        <a:lstStyle/>
        <a:p>
          <a:endParaRPr lang="fr-FR"/>
        </a:p>
      </dgm:t>
    </dgm:pt>
    <dgm:pt modelId="{0D738F1B-BCBD-4002-844E-32F7ECC780F8}" type="sibTrans" cxnId="{A0350D91-0C9F-4863-87D4-74069D51F4A5}">
      <dgm:prSet/>
      <dgm:spPr/>
      <dgm:t>
        <a:bodyPr/>
        <a:lstStyle/>
        <a:p>
          <a:endParaRPr lang="fr-FR"/>
        </a:p>
      </dgm:t>
    </dgm:pt>
    <dgm:pt modelId="{B02A3AB5-EE6F-47DB-AD4D-287BA5D151F4}">
      <dgm:prSet phldrT="[Texte]"/>
      <dgm:spPr/>
      <dgm:t>
        <a:bodyPr/>
        <a:lstStyle/>
        <a:p>
          <a:r>
            <a:rPr lang="fr-FR" dirty="0"/>
            <a:t>DBO5</a:t>
          </a:r>
        </a:p>
      </dgm:t>
    </dgm:pt>
    <dgm:pt modelId="{0D852C26-5D18-449A-B12B-D304B9FF225B}" type="parTrans" cxnId="{9FE01251-3E55-4D58-BD05-58F78AEE9781}">
      <dgm:prSet/>
      <dgm:spPr/>
      <dgm:t>
        <a:bodyPr/>
        <a:lstStyle/>
        <a:p>
          <a:endParaRPr lang="fr-FR"/>
        </a:p>
      </dgm:t>
    </dgm:pt>
    <dgm:pt modelId="{E8DE6AE7-7D7C-419A-BD78-215A1B6A16B8}" type="sibTrans" cxnId="{9FE01251-3E55-4D58-BD05-58F78AEE9781}">
      <dgm:prSet/>
      <dgm:spPr/>
      <dgm:t>
        <a:bodyPr/>
        <a:lstStyle/>
        <a:p>
          <a:endParaRPr lang="fr-FR"/>
        </a:p>
      </dgm:t>
    </dgm:pt>
    <dgm:pt modelId="{515C15E8-CD67-4A00-BE5D-FDA3ED831DA1}">
      <dgm:prSet phldrT="[Texte]"/>
      <dgm:spPr/>
      <dgm:t>
        <a:bodyPr/>
        <a:lstStyle/>
        <a:p>
          <a:r>
            <a:rPr lang="fr-FR" dirty="0"/>
            <a:t>DCO</a:t>
          </a:r>
        </a:p>
      </dgm:t>
    </dgm:pt>
    <dgm:pt modelId="{D1F6D8D3-2E08-44EE-B391-52FB34AC66EB}" type="parTrans" cxnId="{7829691D-37C4-4299-A4DA-AE870EDF9E00}">
      <dgm:prSet/>
      <dgm:spPr/>
      <dgm:t>
        <a:bodyPr/>
        <a:lstStyle/>
        <a:p>
          <a:endParaRPr lang="fr-FR"/>
        </a:p>
      </dgm:t>
    </dgm:pt>
    <dgm:pt modelId="{8CF32411-08C1-41AE-8D80-0B9AE9D2B246}" type="sibTrans" cxnId="{7829691D-37C4-4299-A4DA-AE870EDF9E00}">
      <dgm:prSet/>
      <dgm:spPr/>
      <dgm:t>
        <a:bodyPr/>
        <a:lstStyle/>
        <a:p>
          <a:endParaRPr lang="fr-FR"/>
        </a:p>
      </dgm:t>
    </dgm:pt>
    <dgm:pt modelId="{2C843488-A44F-4B74-9617-2DD4D0A89ACD}">
      <dgm:prSet phldrT="[Texte]"/>
      <dgm:spPr/>
      <dgm:t>
        <a:bodyPr/>
        <a:lstStyle/>
        <a:p>
          <a:r>
            <a:rPr lang="fr-FR" b="1" dirty="0">
              <a:solidFill>
                <a:srgbClr val="FF0000"/>
              </a:solidFill>
            </a:rPr>
            <a:t>D</a:t>
          </a:r>
          <a:r>
            <a:rPr lang="fr-FR" dirty="0"/>
            <a:t>emande </a:t>
          </a:r>
          <a:r>
            <a:rPr lang="fr-FR" b="1" dirty="0">
              <a:solidFill>
                <a:srgbClr val="FF0000"/>
              </a:solidFill>
            </a:rPr>
            <a:t>C</a:t>
          </a:r>
          <a:r>
            <a:rPr lang="fr-FR" dirty="0"/>
            <a:t>himique en </a:t>
          </a:r>
          <a:r>
            <a:rPr lang="fr-FR" b="1" dirty="0">
              <a:solidFill>
                <a:srgbClr val="FF0000"/>
              </a:solidFill>
            </a:rPr>
            <a:t>O</a:t>
          </a:r>
          <a:r>
            <a:rPr lang="fr-FR" dirty="0"/>
            <a:t>xygène: quantité de dioxygène consommée par les oxydants chimiques forts pour oxyder les substances organiques (biodégradables et non biodégradables) et minérales de l’eau. </a:t>
          </a:r>
        </a:p>
      </dgm:t>
    </dgm:pt>
    <dgm:pt modelId="{3B2DA683-7426-499C-B82C-E7A42AD49F89}" type="parTrans" cxnId="{4AB593B9-F1B3-4CA3-86F9-71364D169111}">
      <dgm:prSet/>
      <dgm:spPr/>
      <dgm:t>
        <a:bodyPr/>
        <a:lstStyle/>
        <a:p>
          <a:endParaRPr lang="fr-FR"/>
        </a:p>
      </dgm:t>
    </dgm:pt>
    <dgm:pt modelId="{7C572538-AC17-4A97-866C-6E9C58E70B2B}" type="sibTrans" cxnId="{4AB593B9-F1B3-4CA3-86F9-71364D169111}">
      <dgm:prSet/>
      <dgm:spPr/>
      <dgm:t>
        <a:bodyPr/>
        <a:lstStyle/>
        <a:p>
          <a:endParaRPr lang="fr-FR"/>
        </a:p>
      </dgm:t>
    </dgm:pt>
    <dgm:pt modelId="{F8A81B4B-1B29-459F-B299-FAF40B7CE2DC}">
      <dgm:prSet phldrT="[Texte]"/>
      <dgm:spPr/>
      <dgm:t>
        <a:bodyPr/>
        <a:lstStyle/>
        <a:p>
          <a:r>
            <a:rPr lang="fr-FR" b="1" dirty="0">
              <a:solidFill>
                <a:srgbClr val="FF0000"/>
              </a:solidFill>
            </a:rPr>
            <a:t>D</a:t>
          </a:r>
          <a:r>
            <a:rPr lang="fr-FR" dirty="0"/>
            <a:t>emande </a:t>
          </a:r>
          <a:r>
            <a:rPr lang="fr-FR" b="1" dirty="0">
              <a:solidFill>
                <a:srgbClr val="FF0000"/>
              </a:solidFill>
            </a:rPr>
            <a:t>B</a:t>
          </a:r>
          <a:r>
            <a:rPr lang="fr-FR" dirty="0"/>
            <a:t>iologique en </a:t>
          </a:r>
          <a:r>
            <a:rPr lang="fr-FR" b="1" dirty="0">
              <a:solidFill>
                <a:srgbClr val="FF0000"/>
              </a:solidFill>
            </a:rPr>
            <a:t>O</a:t>
          </a:r>
          <a:r>
            <a:rPr lang="fr-FR" dirty="0"/>
            <a:t>xygène en </a:t>
          </a:r>
          <a:r>
            <a:rPr lang="fr-FR" b="1" dirty="0">
              <a:solidFill>
                <a:srgbClr val="FF0000"/>
              </a:solidFill>
            </a:rPr>
            <a:t>5</a:t>
          </a:r>
          <a:r>
            <a:rPr lang="fr-FR" dirty="0"/>
            <a:t> jours: c’est la quantité d’oxygène nécessaire pour oxyder les M.O organiques biodégradables (protéines, acides gras, éthanol…) présentes dans l’eau par les bactéries, elle est  mesurée pendant 5 jours à 20°C.</a:t>
          </a:r>
        </a:p>
      </dgm:t>
    </dgm:pt>
    <dgm:pt modelId="{99D621F5-F971-4C02-A2A7-4D8141300D17}" type="parTrans" cxnId="{9340AA7A-28E9-45C6-A7BB-819AF1CE2316}">
      <dgm:prSet/>
      <dgm:spPr/>
      <dgm:t>
        <a:bodyPr/>
        <a:lstStyle/>
        <a:p>
          <a:endParaRPr lang="fr-FR"/>
        </a:p>
      </dgm:t>
    </dgm:pt>
    <dgm:pt modelId="{03F1E4E0-97FD-4E07-A031-430166763437}" type="sibTrans" cxnId="{9340AA7A-28E9-45C6-A7BB-819AF1CE2316}">
      <dgm:prSet/>
      <dgm:spPr/>
      <dgm:t>
        <a:bodyPr/>
        <a:lstStyle/>
        <a:p>
          <a:endParaRPr lang="fr-FR"/>
        </a:p>
      </dgm:t>
    </dgm:pt>
    <dgm:pt modelId="{050BFC9C-1109-4299-9E9C-73FE282FC713}" type="pres">
      <dgm:prSet presAssocID="{22CA980F-B6E5-4491-8F51-4CD818974B85}" presName="Name0" presStyleCnt="0">
        <dgm:presLayoutVars>
          <dgm:dir/>
          <dgm:animLvl val="lvl"/>
          <dgm:resizeHandles val="exact"/>
        </dgm:presLayoutVars>
      </dgm:prSet>
      <dgm:spPr/>
    </dgm:pt>
    <dgm:pt modelId="{ACCF1237-F6B4-4798-9D5B-6E9A92A7BBBC}" type="pres">
      <dgm:prSet presAssocID="{CE621765-56FD-4115-9B2C-38E3805FD4AC}" presName="linNode" presStyleCnt="0"/>
      <dgm:spPr/>
    </dgm:pt>
    <dgm:pt modelId="{5AA59327-5D38-4C5A-A6D5-63F0A89AA05E}" type="pres">
      <dgm:prSet presAssocID="{CE621765-56FD-4115-9B2C-38E3805FD4AC}" presName="parentText" presStyleLbl="node1" presStyleIdx="0" presStyleCnt="3" custScaleX="54233">
        <dgm:presLayoutVars>
          <dgm:chMax val="1"/>
          <dgm:bulletEnabled val="1"/>
        </dgm:presLayoutVars>
      </dgm:prSet>
      <dgm:spPr/>
    </dgm:pt>
    <dgm:pt modelId="{AB16049D-A1B0-4195-8B3A-AD2F39BB7A56}" type="pres">
      <dgm:prSet presAssocID="{CE621765-56FD-4115-9B2C-38E3805FD4AC}" presName="descendantText" presStyleLbl="alignAccFollowNode1" presStyleIdx="0" presStyleCnt="3" custScaleX="158137" custLinFactNeighborX="10" custLinFactNeighborY="-1519">
        <dgm:presLayoutVars>
          <dgm:bulletEnabled val="1"/>
        </dgm:presLayoutVars>
      </dgm:prSet>
      <dgm:spPr/>
    </dgm:pt>
    <dgm:pt modelId="{52ED8924-B2B4-4181-B321-9DF1FA66DD72}" type="pres">
      <dgm:prSet presAssocID="{E5403782-DB8D-4425-A66B-9CB7D2B2E304}" presName="sp" presStyleCnt="0"/>
      <dgm:spPr/>
    </dgm:pt>
    <dgm:pt modelId="{12B19BAB-553B-469C-81BB-202E6522DFD0}" type="pres">
      <dgm:prSet presAssocID="{B02A3AB5-EE6F-47DB-AD4D-287BA5D151F4}" presName="linNode" presStyleCnt="0"/>
      <dgm:spPr/>
    </dgm:pt>
    <dgm:pt modelId="{1443E0B1-374B-4B6B-98B6-1131C5B85F64}" type="pres">
      <dgm:prSet presAssocID="{B02A3AB5-EE6F-47DB-AD4D-287BA5D151F4}" presName="parentText" presStyleLbl="node1" presStyleIdx="1" presStyleCnt="3" custScaleX="59623">
        <dgm:presLayoutVars>
          <dgm:chMax val="1"/>
          <dgm:bulletEnabled val="1"/>
        </dgm:presLayoutVars>
      </dgm:prSet>
      <dgm:spPr/>
    </dgm:pt>
    <dgm:pt modelId="{99F4D368-B879-4C13-91F6-32E9200B00A3}" type="pres">
      <dgm:prSet presAssocID="{B02A3AB5-EE6F-47DB-AD4D-287BA5D151F4}" presName="descendantText" presStyleLbl="alignAccFollowNode1" presStyleIdx="1" presStyleCnt="3" custScaleX="169367">
        <dgm:presLayoutVars>
          <dgm:bulletEnabled val="1"/>
        </dgm:presLayoutVars>
      </dgm:prSet>
      <dgm:spPr/>
    </dgm:pt>
    <dgm:pt modelId="{B97D6305-322D-4649-B41D-1B875C15CD5A}" type="pres">
      <dgm:prSet presAssocID="{E8DE6AE7-7D7C-419A-BD78-215A1B6A16B8}" presName="sp" presStyleCnt="0"/>
      <dgm:spPr/>
    </dgm:pt>
    <dgm:pt modelId="{D5B759CE-C1F3-4617-B231-C9118FD02B96}" type="pres">
      <dgm:prSet presAssocID="{515C15E8-CD67-4A00-BE5D-FDA3ED831DA1}" presName="linNode" presStyleCnt="0"/>
      <dgm:spPr/>
    </dgm:pt>
    <dgm:pt modelId="{84EF8648-0355-4033-8174-BAB472841149}" type="pres">
      <dgm:prSet presAssocID="{515C15E8-CD67-4A00-BE5D-FDA3ED831DA1}" presName="parentText" presStyleLbl="node1" presStyleIdx="2" presStyleCnt="3" custScaleX="57217">
        <dgm:presLayoutVars>
          <dgm:chMax val="1"/>
          <dgm:bulletEnabled val="1"/>
        </dgm:presLayoutVars>
      </dgm:prSet>
      <dgm:spPr/>
    </dgm:pt>
    <dgm:pt modelId="{D9376789-2CDE-46D5-A64F-7D481AE7F415}" type="pres">
      <dgm:prSet presAssocID="{515C15E8-CD67-4A00-BE5D-FDA3ED831DA1}" presName="descendantText" presStyleLbl="alignAccFollowNode1" presStyleIdx="2" presStyleCnt="3" custScaleX="170347">
        <dgm:presLayoutVars>
          <dgm:bulletEnabled val="1"/>
        </dgm:presLayoutVars>
      </dgm:prSet>
      <dgm:spPr/>
    </dgm:pt>
  </dgm:ptLst>
  <dgm:cxnLst>
    <dgm:cxn modelId="{475A9F14-5E52-4395-B40D-3F3962F445FD}" type="presOf" srcId="{515C15E8-CD67-4A00-BE5D-FDA3ED831DA1}" destId="{84EF8648-0355-4033-8174-BAB472841149}" srcOrd="0" destOrd="0" presId="urn:microsoft.com/office/officeart/2005/8/layout/vList5"/>
    <dgm:cxn modelId="{23737715-4E0A-4CF7-8183-3E05279889FA}" type="presOf" srcId="{CE621765-56FD-4115-9B2C-38E3805FD4AC}" destId="{5AA59327-5D38-4C5A-A6D5-63F0A89AA05E}" srcOrd="0" destOrd="0" presId="urn:microsoft.com/office/officeart/2005/8/layout/vList5"/>
    <dgm:cxn modelId="{7829691D-37C4-4299-A4DA-AE870EDF9E00}" srcId="{22CA980F-B6E5-4491-8F51-4CD818974B85}" destId="{515C15E8-CD67-4A00-BE5D-FDA3ED831DA1}" srcOrd="2" destOrd="0" parTransId="{D1F6D8D3-2E08-44EE-B391-52FB34AC66EB}" sibTransId="{8CF32411-08C1-41AE-8D80-0B9AE9D2B246}"/>
    <dgm:cxn modelId="{FB175141-E78C-4D63-BC5E-BBCEC3D32FC1}" type="presOf" srcId="{17159273-9F2D-4BFD-AA84-7993CF5857B9}" destId="{AB16049D-A1B0-4195-8B3A-AD2F39BB7A56}" srcOrd="0" destOrd="0" presId="urn:microsoft.com/office/officeart/2005/8/layout/vList5"/>
    <dgm:cxn modelId="{EBB12B64-9B90-46F4-B4A8-7F2F753A4A71}" type="presOf" srcId="{2C843488-A44F-4B74-9617-2DD4D0A89ACD}" destId="{D9376789-2CDE-46D5-A64F-7D481AE7F415}" srcOrd="0" destOrd="0" presId="urn:microsoft.com/office/officeart/2005/8/layout/vList5"/>
    <dgm:cxn modelId="{1C494067-F195-4535-AA77-2E73598384A0}" type="presOf" srcId="{38349B4D-C27D-4FF2-9ACC-98B732390303}" destId="{AB16049D-A1B0-4195-8B3A-AD2F39BB7A56}" srcOrd="0" destOrd="1" presId="urn:microsoft.com/office/officeart/2005/8/layout/vList5"/>
    <dgm:cxn modelId="{EDF18F69-EF48-48A6-88E9-42F51C42D38B}" type="presOf" srcId="{22CA980F-B6E5-4491-8F51-4CD818974B85}" destId="{050BFC9C-1109-4299-9E9C-73FE282FC713}" srcOrd="0" destOrd="0" presId="urn:microsoft.com/office/officeart/2005/8/layout/vList5"/>
    <dgm:cxn modelId="{9FE01251-3E55-4D58-BD05-58F78AEE9781}" srcId="{22CA980F-B6E5-4491-8F51-4CD818974B85}" destId="{B02A3AB5-EE6F-47DB-AD4D-287BA5D151F4}" srcOrd="1" destOrd="0" parTransId="{0D852C26-5D18-449A-B12B-D304B9FF225B}" sibTransId="{E8DE6AE7-7D7C-419A-BD78-215A1B6A16B8}"/>
    <dgm:cxn modelId="{5DD26356-8718-4B3D-835F-0BE7DA244C96}" srcId="{CE621765-56FD-4115-9B2C-38E3805FD4AC}" destId="{17159273-9F2D-4BFD-AA84-7993CF5857B9}" srcOrd="0" destOrd="0" parTransId="{92DFC2E1-C5CB-43CC-AD8F-C9F568E12FE4}" sibTransId="{39719F24-82AF-4628-A093-BF0E81C65E44}"/>
    <dgm:cxn modelId="{DB188758-D9BD-4341-B679-6F5C9A562AE0}" srcId="{22CA980F-B6E5-4491-8F51-4CD818974B85}" destId="{CE621765-56FD-4115-9B2C-38E3805FD4AC}" srcOrd="0" destOrd="0" parTransId="{AA594793-3359-43B8-B919-2F30EA4BA367}" sibTransId="{E5403782-DB8D-4425-A66B-9CB7D2B2E304}"/>
    <dgm:cxn modelId="{9340AA7A-28E9-45C6-A7BB-819AF1CE2316}" srcId="{B02A3AB5-EE6F-47DB-AD4D-287BA5D151F4}" destId="{F8A81B4B-1B29-459F-B299-FAF40B7CE2DC}" srcOrd="0" destOrd="0" parTransId="{99D621F5-F971-4C02-A2A7-4D8141300D17}" sibTransId="{03F1E4E0-97FD-4E07-A031-430166763437}"/>
    <dgm:cxn modelId="{A0350D91-0C9F-4863-87D4-74069D51F4A5}" srcId="{CE621765-56FD-4115-9B2C-38E3805FD4AC}" destId="{38349B4D-C27D-4FF2-9ACC-98B732390303}" srcOrd="1" destOrd="0" parTransId="{740AFE70-51A6-4A95-ABB7-8EE29BEDC810}" sibTransId="{0D738F1B-BCBD-4002-844E-32F7ECC780F8}"/>
    <dgm:cxn modelId="{5FEBE2A7-C239-4BF4-99C2-9F0A93E0579E}" type="presOf" srcId="{B02A3AB5-EE6F-47DB-AD4D-287BA5D151F4}" destId="{1443E0B1-374B-4B6B-98B6-1131C5B85F64}" srcOrd="0" destOrd="0" presId="urn:microsoft.com/office/officeart/2005/8/layout/vList5"/>
    <dgm:cxn modelId="{4AB593B9-F1B3-4CA3-86F9-71364D169111}" srcId="{515C15E8-CD67-4A00-BE5D-FDA3ED831DA1}" destId="{2C843488-A44F-4B74-9617-2DD4D0A89ACD}" srcOrd="0" destOrd="0" parTransId="{3B2DA683-7426-499C-B82C-E7A42AD49F89}" sibTransId="{7C572538-AC17-4A97-866C-6E9C58E70B2B}"/>
    <dgm:cxn modelId="{2A10A1ED-4500-4549-BB64-6CBFA07A8825}" type="presOf" srcId="{F8A81B4B-1B29-459F-B299-FAF40B7CE2DC}" destId="{99F4D368-B879-4C13-91F6-32E9200B00A3}" srcOrd="0" destOrd="0" presId="urn:microsoft.com/office/officeart/2005/8/layout/vList5"/>
    <dgm:cxn modelId="{BEAB7D9F-2286-4EA9-84BB-5F75E536C999}" type="presParOf" srcId="{050BFC9C-1109-4299-9E9C-73FE282FC713}" destId="{ACCF1237-F6B4-4798-9D5B-6E9A92A7BBBC}" srcOrd="0" destOrd="0" presId="urn:microsoft.com/office/officeart/2005/8/layout/vList5"/>
    <dgm:cxn modelId="{2030FB3E-E1B4-4026-BA4B-D0DDEF5D5686}" type="presParOf" srcId="{ACCF1237-F6B4-4798-9D5B-6E9A92A7BBBC}" destId="{5AA59327-5D38-4C5A-A6D5-63F0A89AA05E}" srcOrd="0" destOrd="0" presId="urn:microsoft.com/office/officeart/2005/8/layout/vList5"/>
    <dgm:cxn modelId="{05B60095-6EFC-4983-AB6B-759228075456}" type="presParOf" srcId="{ACCF1237-F6B4-4798-9D5B-6E9A92A7BBBC}" destId="{AB16049D-A1B0-4195-8B3A-AD2F39BB7A56}" srcOrd="1" destOrd="0" presId="urn:microsoft.com/office/officeart/2005/8/layout/vList5"/>
    <dgm:cxn modelId="{1868CD61-7C7B-4B56-B315-81E06D374F2E}" type="presParOf" srcId="{050BFC9C-1109-4299-9E9C-73FE282FC713}" destId="{52ED8924-B2B4-4181-B321-9DF1FA66DD72}" srcOrd="1" destOrd="0" presId="urn:microsoft.com/office/officeart/2005/8/layout/vList5"/>
    <dgm:cxn modelId="{CFD299AE-229F-4BC1-88AF-335B77F82876}" type="presParOf" srcId="{050BFC9C-1109-4299-9E9C-73FE282FC713}" destId="{12B19BAB-553B-469C-81BB-202E6522DFD0}" srcOrd="2" destOrd="0" presId="urn:microsoft.com/office/officeart/2005/8/layout/vList5"/>
    <dgm:cxn modelId="{33346856-6283-48CB-86AD-4A8E374FD2F7}" type="presParOf" srcId="{12B19BAB-553B-469C-81BB-202E6522DFD0}" destId="{1443E0B1-374B-4B6B-98B6-1131C5B85F64}" srcOrd="0" destOrd="0" presId="urn:microsoft.com/office/officeart/2005/8/layout/vList5"/>
    <dgm:cxn modelId="{21190EF7-6B09-4C26-A80C-D544BBF1BD44}" type="presParOf" srcId="{12B19BAB-553B-469C-81BB-202E6522DFD0}" destId="{99F4D368-B879-4C13-91F6-32E9200B00A3}" srcOrd="1" destOrd="0" presId="urn:microsoft.com/office/officeart/2005/8/layout/vList5"/>
    <dgm:cxn modelId="{7734A879-C2AE-4D5E-868A-168DE7071FF6}" type="presParOf" srcId="{050BFC9C-1109-4299-9E9C-73FE282FC713}" destId="{B97D6305-322D-4649-B41D-1B875C15CD5A}" srcOrd="3" destOrd="0" presId="urn:microsoft.com/office/officeart/2005/8/layout/vList5"/>
    <dgm:cxn modelId="{1DD7AC63-C330-445C-88E7-7EB1A9174581}" type="presParOf" srcId="{050BFC9C-1109-4299-9E9C-73FE282FC713}" destId="{D5B759CE-C1F3-4617-B231-C9118FD02B96}" srcOrd="4" destOrd="0" presId="urn:microsoft.com/office/officeart/2005/8/layout/vList5"/>
    <dgm:cxn modelId="{39C2D582-5205-4B9A-BB45-97A981E61735}" type="presParOf" srcId="{D5B759CE-C1F3-4617-B231-C9118FD02B96}" destId="{84EF8648-0355-4033-8174-BAB472841149}" srcOrd="0" destOrd="0" presId="urn:microsoft.com/office/officeart/2005/8/layout/vList5"/>
    <dgm:cxn modelId="{AE095E38-F688-47B6-A105-867AD3A0B25A}" type="presParOf" srcId="{D5B759CE-C1F3-4617-B231-C9118FD02B96}" destId="{D9376789-2CDE-46D5-A64F-7D481AE7F41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661780-6EE0-4DB0-A73C-68EEB7609B20}" type="doc">
      <dgm:prSet loTypeId="urn:microsoft.com/office/officeart/2005/8/layout/hProcess9" loCatId="process" qsTypeId="urn:microsoft.com/office/officeart/2005/8/quickstyle/simple4" qsCatId="simple" csTypeId="urn:microsoft.com/office/officeart/2005/8/colors/colorful5" csCatId="colorful" phldr="1"/>
      <dgm:spPr/>
    </dgm:pt>
    <dgm:pt modelId="{A6B67714-7292-4E3F-8B85-22EE095435B5}">
      <dgm:prSet phldrT="[Texte]" custT="1"/>
      <dgm:spPr/>
      <dgm:t>
        <a:bodyPr/>
        <a:lstStyle/>
        <a:p>
          <a:r>
            <a:rPr lang="fr-FR" sz="2400" b="1" dirty="0"/>
            <a:t>Pré-traitement physique</a:t>
          </a:r>
        </a:p>
      </dgm:t>
    </dgm:pt>
    <dgm:pt modelId="{52E39B07-2FB6-4FDB-9728-18C582705B4B}" type="parTrans" cxnId="{D723F8E6-65C1-482D-9E6F-95B213F16C11}">
      <dgm:prSet/>
      <dgm:spPr/>
      <dgm:t>
        <a:bodyPr/>
        <a:lstStyle/>
        <a:p>
          <a:endParaRPr lang="fr-FR" sz="1800" b="1"/>
        </a:p>
      </dgm:t>
    </dgm:pt>
    <dgm:pt modelId="{DF8B3B16-1A88-4157-AA16-7AAB9CB13B44}" type="sibTrans" cxnId="{D723F8E6-65C1-482D-9E6F-95B213F16C11}">
      <dgm:prSet/>
      <dgm:spPr/>
      <dgm:t>
        <a:bodyPr/>
        <a:lstStyle/>
        <a:p>
          <a:endParaRPr lang="fr-FR" sz="1800" b="1"/>
        </a:p>
      </dgm:t>
    </dgm:pt>
    <dgm:pt modelId="{2976BDB6-8C62-4F34-A27A-965324359A91}">
      <dgm:prSet phldrT="[Texte]" custT="1"/>
      <dgm:spPr/>
      <dgm:t>
        <a:bodyPr/>
        <a:lstStyle/>
        <a:p>
          <a:r>
            <a:rPr lang="fr-FR" sz="2400" b="1" dirty="0"/>
            <a:t>Traitement primaire</a:t>
          </a:r>
        </a:p>
        <a:p>
          <a:r>
            <a:rPr lang="fr-FR" sz="2400" b="1" dirty="0"/>
            <a:t>(Bassins de décantation</a:t>
          </a:r>
          <a:r>
            <a:rPr lang="fr-FR" sz="2400" b="0" dirty="0"/>
            <a:t>)</a:t>
          </a:r>
        </a:p>
      </dgm:t>
    </dgm:pt>
    <dgm:pt modelId="{F9B6C29D-2389-400D-9447-3C5E2B7CA702}" type="parTrans" cxnId="{BE429C46-32CA-4684-8B0F-BCA7A5855D24}">
      <dgm:prSet/>
      <dgm:spPr/>
      <dgm:t>
        <a:bodyPr/>
        <a:lstStyle/>
        <a:p>
          <a:endParaRPr lang="fr-FR" sz="1800" b="1"/>
        </a:p>
      </dgm:t>
    </dgm:pt>
    <dgm:pt modelId="{21104B3E-9293-4449-B3E2-D6853482C75D}" type="sibTrans" cxnId="{BE429C46-32CA-4684-8B0F-BCA7A5855D24}">
      <dgm:prSet/>
      <dgm:spPr/>
      <dgm:t>
        <a:bodyPr/>
        <a:lstStyle/>
        <a:p>
          <a:endParaRPr lang="fr-FR" sz="1800" b="1"/>
        </a:p>
      </dgm:t>
    </dgm:pt>
    <dgm:pt modelId="{FDE27B1A-3024-4016-8070-72629B19D99B}">
      <dgm:prSet phldrT="[Texte]" custT="1"/>
      <dgm:spPr/>
      <dgm:t>
        <a:bodyPr/>
        <a:lstStyle/>
        <a:p>
          <a:r>
            <a:rPr lang="fr-FR" sz="2400" b="1" dirty="0"/>
            <a:t>Traitement secondaire</a:t>
          </a:r>
        </a:p>
        <a:p>
          <a:r>
            <a:rPr lang="fr-FR" sz="2400" b="1" dirty="0"/>
            <a:t>(biologique)</a:t>
          </a:r>
        </a:p>
      </dgm:t>
    </dgm:pt>
    <dgm:pt modelId="{1853E2F1-81F6-4016-BB94-CD0172341A63}" type="parTrans" cxnId="{AFFFBAF1-AED9-479D-A253-199FB3A4ED9C}">
      <dgm:prSet/>
      <dgm:spPr/>
      <dgm:t>
        <a:bodyPr/>
        <a:lstStyle/>
        <a:p>
          <a:endParaRPr lang="fr-FR" sz="1800" b="1"/>
        </a:p>
      </dgm:t>
    </dgm:pt>
    <dgm:pt modelId="{CAA07C6A-2D6F-45D0-A469-A83E889C227B}" type="sibTrans" cxnId="{AFFFBAF1-AED9-479D-A253-199FB3A4ED9C}">
      <dgm:prSet/>
      <dgm:spPr/>
      <dgm:t>
        <a:bodyPr/>
        <a:lstStyle/>
        <a:p>
          <a:endParaRPr lang="fr-FR" sz="1800" b="1"/>
        </a:p>
      </dgm:t>
    </dgm:pt>
    <dgm:pt modelId="{AEEB9036-2D0C-4074-A0F8-35758EC53D76}">
      <dgm:prSet custT="1"/>
      <dgm:spPr/>
      <dgm:t>
        <a:bodyPr/>
        <a:lstStyle/>
        <a:p>
          <a:r>
            <a:rPr lang="fr-FR" sz="2400" b="1" dirty="0"/>
            <a:t>Traitement tertiaire</a:t>
          </a:r>
        </a:p>
      </dgm:t>
    </dgm:pt>
    <dgm:pt modelId="{F3DA4F54-7DBE-4EA3-BC86-D96F37DBD05A}" type="parTrans" cxnId="{C28B6CC5-25E2-41A1-9404-0662610473BA}">
      <dgm:prSet/>
      <dgm:spPr/>
      <dgm:t>
        <a:bodyPr/>
        <a:lstStyle/>
        <a:p>
          <a:endParaRPr lang="fr-FR" sz="1800" b="1"/>
        </a:p>
      </dgm:t>
    </dgm:pt>
    <dgm:pt modelId="{B5A5B361-DB15-4046-BFD9-6B7588D42C40}" type="sibTrans" cxnId="{C28B6CC5-25E2-41A1-9404-0662610473BA}">
      <dgm:prSet/>
      <dgm:spPr/>
      <dgm:t>
        <a:bodyPr/>
        <a:lstStyle/>
        <a:p>
          <a:endParaRPr lang="fr-FR" sz="1800" b="1"/>
        </a:p>
      </dgm:t>
    </dgm:pt>
    <dgm:pt modelId="{59011FDB-99FF-4AAC-8A5C-6C6AB4CDF927}" type="pres">
      <dgm:prSet presAssocID="{76661780-6EE0-4DB0-A73C-68EEB7609B20}" presName="CompostProcess" presStyleCnt="0">
        <dgm:presLayoutVars>
          <dgm:dir/>
          <dgm:resizeHandles val="exact"/>
        </dgm:presLayoutVars>
      </dgm:prSet>
      <dgm:spPr/>
    </dgm:pt>
    <dgm:pt modelId="{75884B70-0F01-4C1C-BBDB-4AC2BAEB217B}" type="pres">
      <dgm:prSet presAssocID="{76661780-6EE0-4DB0-A73C-68EEB7609B20}" presName="arrow" presStyleLbl="bgShp" presStyleIdx="0" presStyleCnt="1"/>
      <dgm:spPr/>
    </dgm:pt>
    <dgm:pt modelId="{C2F56F10-F091-411A-880D-2DFDF6EF9F95}" type="pres">
      <dgm:prSet presAssocID="{76661780-6EE0-4DB0-A73C-68EEB7609B20}" presName="linearProcess" presStyleCnt="0"/>
      <dgm:spPr/>
    </dgm:pt>
    <dgm:pt modelId="{123004DB-0F1E-41C8-980A-6686AA0629A5}" type="pres">
      <dgm:prSet presAssocID="{A6B67714-7292-4E3F-8B85-22EE095435B5}" presName="textNode" presStyleLbl="node1" presStyleIdx="0" presStyleCnt="4">
        <dgm:presLayoutVars>
          <dgm:bulletEnabled val="1"/>
        </dgm:presLayoutVars>
      </dgm:prSet>
      <dgm:spPr/>
    </dgm:pt>
    <dgm:pt modelId="{67A2C495-E4DB-4729-B73B-70F8087962A6}" type="pres">
      <dgm:prSet presAssocID="{DF8B3B16-1A88-4157-AA16-7AAB9CB13B44}" presName="sibTrans" presStyleCnt="0"/>
      <dgm:spPr/>
    </dgm:pt>
    <dgm:pt modelId="{3C005883-7DB5-4B67-B1AD-063DAE5E0C90}" type="pres">
      <dgm:prSet presAssocID="{2976BDB6-8C62-4F34-A27A-965324359A91}" presName="textNode" presStyleLbl="node1" presStyleIdx="1" presStyleCnt="4" custScaleX="112755">
        <dgm:presLayoutVars>
          <dgm:bulletEnabled val="1"/>
        </dgm:presLayoutVars>
      </dgm:prSet>
      <dgm:spPr/>
    </dgm:pt>
    <dgm:pt modelId="{58CAC0FF-3D95-42FC-A121-A90CA01DA141}" type="pres">
      <dgm:prSet presAssocID="{21104B3E-9293-4449-B3E2-D6853482C75D}" presName="sibTrans" presStyleCnt="0"/>
      <dgm:spPr/>
    </dgm:pt>
    <dgm:pt modelId="{6858460A-7AA9-4F8F-9C77-E665F55B5487}" type="pres">
      <dgm:prSet presAssocID="{FDE27B1A-3024-4016-8070-72629B19D99B}" presName="textNode" presStyleLbl="node1" presStyleIdx="2" presStyleCnt="4">
        <dgm:presLayoutVars>
          <dgm:bulletEnabled val="1"/>
        </dgm:presLayoutVars>
      </dgm:prSet>
      <dgm:spPr/>
    </dgm:pt>
    <dgm:pt modelId="{6C8D0A56-3FF4-499C-8DA2-E42289262371}" type="pres">
      <dgm:prSet presAssocID="{CAA07C6A-2D6F-45D0-A469-A83E889C227B}" presName="sibTrans" presStyleCnt="0"/>
      <dgm:spPr/>
    </dgm:pt>
    <dgm:pt modelId="{F0E2DEA7-59A2-4638-B15D-25B54244A399}" type="pres">
      <dgm:prSet presAssocID="{AEEB9036-2D0C-4074-A0F8-35758EC53D76}" presName="textNode" presStyleLbl="node1" presStyleIdx="3" presStyleCnt="4">
        <dgm:presLayoutVars>
          <dgm:bulletEnabled val="1"/>
        </dgm:presLayoutVars>
      </dgm:prSet>
      <dgm:spPr/>
    </dgm:pt>
  </dgm:ptLst>
  <dgm:cxnLst>
    <dgm:cxn modelId="{DD273F01-DEEC-4F59-8BCB-60A9CB332DAB}" type="presOf" srcId="{FDE27B1A-3024-4016-8070-72629B19D99B}" destId="{6858460A-7AA9-4F8F-9C77-E665F55B5487}" srcOrd="0" destOrd="0" presId="urn:microsoft.com/office/officeart/2005/8/layout/hProcess9"/>
    <dgm:cxn modelId="{86844F0F-0870-4D58-8936-C8825AAC3EC7}" type="presOf" srcId="{AEEB9036-2D0C-4074-A0F8-35758EC53D76}" destId="{F0E2DEA7-59A2-4638-B15D-25B54244A399}" srcOrd="0" destOrd="0" presId="urn:microsoft.com/office/officeart/2005/8/layout/hProcess9"/>
    <dgm:cxn modelId="{E1386923-9BF5-4C09-BC83-9989D2F89B6A}" type="presOf" srcId="{A6B67714-7292-4E3F-8B85-22EE095435B5}" destId="{123004DB-0F1E-41C8-980A-6686AA0629A5}" srcOrd="0" destOrd="0" presId="urn:microsoft.com/office/officeart/2005/8/layout/hProcess9"/>
    <dgm:cxn modelId="{BE429C46-32CA-4684-8B0F-BCA7A5855D24}" srcId="{76661780-6EE0-4DB0-A73C-68EEB7609B20}" destId="{2976BDB6-8C62-4F34-A27A-965324359A91}" srcOrd="1" destOrd="0" parTransId="{F9B6C29D-2389-400D-9447-3C5E2B7CA702}" sibTransId="{21104B3E-9293-4449-B3E2-D6853482C75D}"/>
    <dgm:cxn modelId="{E03A3150-4D44-49BE-AB72-3756B1CA496E}" type="presOf" srcId="{2976BDB6-8C62-4F34-A27A-965324359A91}" destId="{3C005883-7DB5-4B67-B1AD-063DAE5E0C90}" srcOrd="0" destOrd="0" presId="urn:microsoft.com/office/officeart/2005/8/layout/hProcess9"/>
    <dgm:cxn modelId="{E439B554-0A3F-4DC6-BCC8-73AAC23C495C}" type="presOf" srcId="{76661780-6EE0-4DB0-A73C-68EEB7609B20}" destId="{59011FDB-99FF-4AAC-8A5C-6C6AB4CDF927}" srcOrd="0" destOrd="0" presId="urn:microsoft.com/office/officeart/2005/8/layout/hProcess9"/>
    <dgm:cxn modelId="{C28B6CC5-25E2-41A1-9404-0662610473BA}" srcId="{76661780-6EE0-4DB0-A73C-68EEB7609B20}" destId="{AEEB9036-2D0C-4074-A0F8-35758EC53D76}" srcOrd="3" destOrd="0" parTransId="{F3DA4F54-7DBE-4EA3-BC86-D96F37DBD05A}" sibTransId="{B5A5B361-DB15-4046-BFD9-6B7588D42C40}"/>
    <dgm:cxn modelId="{D723F8E6-65C1-482D-9E6F-95B213F16C11}" srcId="{76661780-6EE0-4DB0-A73C-68EEB7609B20}" destId="{A6B67714-7292-4E3F-8B85-22EE095435B5}" srcOrd="0" destOrd="0" parTransId="{52E39B07-2FB6-4FDB-9728-18C582705B4B}" sibTransId="{DF8B3B16-1A88-4157-AA16-7AAB9CB13B44}"/>
    <dgm:cxn modelId="{AFFFBAF1-AED9-479D-A253-199FB3A4ED9C}" srcId="{76661780-6EE0-4DB0-A73C-68EEB7609B20}" destId="{FDE27B1A-3024-4016-8070-72629B19D99B}" srcOrd="2" destOrd="0" parTransId="{1853E2F1-81F6-4016-BB94-CD0172341A63}" sibTransId="{CAA07C6A-2D6F-45D0-A469-A83E889C227B}"/>
    <dgm:cxn modelId="{8B3D9FC8-F781-4A93-8DB8-E3BFEBEDEDB6}" type="presParOf" srcId="{59011FDB-99FF-4AAC-8A5C-6C6AB4CDF927}" destId="{75884B70-0F01-4C1C-BBDB-4AC2BAEB217B}" srcOrd="0" destOrd="0" presId="urn:microsoft.com/office/officeart/2005/8/layout/hProcess9"/>
    <dgm:cxn modelId="{DB48A031-733C-44DA-9E74-5C9EFA690D78}" type="presParOf" srcId="{59011FDB-99FF-4AAC-8A5C-6C6AB4CDF927}" destId="{C2F56F10-F091-411A-880D-2DFDF6EF9F95}" srcOrd="1" destOrd="0" presId="urn:microsoft.com/office/officeart/2005/8/layout/hProcess9"/>
    <dgm:cxn modelId="{B14F8EFF-5D8A-4A50-A65A-BA1618485EE6}" type="presParOf" srcId="{C2F56F10-F091-411A-880D-2DFDF6EF9F95}" destId="{123004DB-0F1E-41C8-980A-6686AA0629A5}" srcOrd="0" destOrd="0" presId="urn:microsoft.com/office/officeart/2005/8/layout/hProcess9"/>
    <dgm:cxn modelId="{7AC07EF7-A153-4FDB-87C3-09BB49D57031}" type="presParOf" srcId="{C2F56F10-F091-411A-880D-2DFDF6EF9F95}" destId="{67A2C495-E4DB-4729-B73B-70F8087962A6}" srcOrd="1" destOrd="0" presId="urn:microsoft.com/office/officeart/2005/8/layout/hProcess9"/>
    <dgm:cxn modelId="{ED7A62D2-46CB-488F-82D2-51E821862598}" type="presParOf" srcId="{C2F56F10-F091-411A-880D-2DFDF6EF9F95}" destId="{3C005883-7DB5-4B67-B1AD-063DAE5E0C90}" srcOrd="2" destOrd="0" presId="urn:microsoft.com/office/officeart/2005/8/layout/hProcess9"/>
    <dgm:cxn modelId="{5710D0D7-8346-48C3-9FBB-328769E9FEFE}" type="presParOf" srcId="{C2F56F10-F091-411A-880D-2DFDF6EF9F95}" destId="{58CAC0FF-3D95-42FC-A121-A90CA01DA141}" srcOrd="3" destOrd="0" presId="urn:microsoft.com/office/officeart/2005/8/layout/hProcess9"/>
    <dgm:cxn modelId="{BC599183-7A2C-4E79-90AF-6978662A02D6}" type="presParOf" srcId="{C2F56F10-F091-411A-880D-2DFDF6EF9F95}" destId="{6858460A-7AA9-4F8F-9C77-E665F55B5487}" srcOrd="4" destOrd="0" presId="urn:microsoft.com/office/officeart/2005/8/layout/hProcess9"/>
    <dgm:cxn modelId="{52C54CEC-C7CB-4DC5-B680-E389934193BA}" type="presParOf" srcId="{C2F56F10-F091-411A-880D-2DFDF6EF9F95}" destId="{6C8D0A56-3FF4-499C-8DA2-E42289262371}" srcOrd="5" destOrd="0" presId="urn:microsoft.com/office/officeart/2005/8/layout/hProcess9"/>
    <dgm:cxn modelId="{1D78AA92-BE59-4BDE-A86C-8E37D1A2CD5B}" type="presParOf" srcId="{C2F56F10-F091-411A-880D-2DFDF6EF9F95}" destId="{F0E2DEA7-59A2-4638-B15D-25B54244A39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72D6FF-51D8-4A36-BD63-0EB6C3943A25}" type="doc">
      <dgm:prSet loTypeId="urn:microsoft.com/office/officeart/2005/8/layout/arrow2" loCatId="process" qsTypeId="urn:microsoft.com/office/officeart/2005/8/quickstyle/simple4" qsCatId="simple" csTypeId="urn:microsoft.com/office/officeart/2005/8/colors/colorful5" csCatId="colorful" phldr="1"/>
      <dgm:spPr/>
      <dgm:t>
        <a:bodyPr/>
        <a:lstStyle/>
        <a:p>
          <a:endParaRPr lang="fr-FR"/>
        </a:p>
      </dgm:t>
    </dgm:pt>
    <dgm:pt modelId="{8955A454-E825-48E6-A656-155F0E5259D6}">
      <dgm:prSet phldrT="[Texte]"/>
      <dgm:spPr/>
      <dgm:t>
        <a:bodyPr/>
        <a:lstStyle/>
        <a:p>
          <a:endParaRPr lang="fr-FR" dirty="0"/>
        </a:p>
      </dgm:t>
    </dgm:pt>
    <dgm:pt modelId="{2A6862E1-E3E2-4225-9E38-4340351EDB80}" type="parTrans" cxnId="{9FF98333-8949-4EEB-ACEF-12325C385044}">
      <dgm:prSet/>
      <dgm:spPr/>
      <dgm:t>
        <a:bodyPr/>
        <a:lstStyle/>
        <a:p>
          <a:endParaRPr lang="fr-FR"/>
        </a:p>
      </dgm:t>
    </dgm:pt>
    <dgm:pt modelId="{97B176DA-51E4-4A6A-8CB4-0DD4781C88E5}" type="sibTrans" cxnId="{9FF98333-8949-4EEB-ACEF-12325C385044}">
      <dgm:prSet/>
      <dgm:spPr/>
      <dgm:t>
        <a:bodyPr/>
        <a:lstStyle/>
        <a:p>
          <a:endParaRPr lang="fr-FR"/>
        </a:p>
      </dgm:t>
    </dgm:pt>
    <dgm:pt modelId="{E3BDF578-AD1E-4A69-A345-21E1A7833A86}">
      <dgm:prSet phldrT="[Texte]"/>
      <dgm:spPr/>
      <dgm:t>
        <a:bodyPr/>
        <a:lstStyle/>
        <a:p>
          <a:endParaRPr lang="fr-FR" dirty="0"/>
        </a:p>
      </dgm:t>
    </dgm:pt>
    <dgm:pt modelId="{4BF6AF91-7D6D-435B-93F9-4657909E9DF0}" type="parTrans" cxnId="{A520D814-8E17-4875-87E4-76CA9193D280}">
      <dgm:prSet/>
      <dgm:spPr/>
      <dgm:t>
        <a:bodyPr/>
        <a:lstStyle/>
        <a:p>
          <a:endParaRPr lang="fr-FR"/>
        </a:p>
      </dgm:t>
    </dgm:pt>
    <dgm:pt modelId="{10ECEEC0-4C51-41CD-B49D-3BF769EB3873}" type="sibTrans" cxnId="{A520D814-8E17-4875-87E4-76CA9193D280}">
      <dgm:prSet/>
      <dgm:spPr/>
      <dgm:t>
        <a:bodyPr/>
        <a:lstStyle/>
        <a:p>
          <a:endParaRPr lang="fr-FR"/>
        </a:p>
      </dgm:t>
    </dgm:pt>
    <dgm:pt modelId="{E70D5052-0397-45A3-A714-6FBDC273FBF3}">
      <dgm:prSet/>
      <dgm:spPr/>
      <dgm:t>
        <a:bodyPr/>
        <a:lstStyle/>
        <a:p>
          <a:endParaRPr lang="fr-FR" dirty="0"/>
        </a:p>
      </dgm:t>
    </dgm:pt>
    <dgm:pt modelId="{C7AC5C77-BD25-4DDA-898F-F062712AE418}" type="parTrans" cxnId="{B279B858-DDF1-469F-A850-32B0238CEAA1}">
      <dgm:prSet/>
      <dgm:spPr/>
      <dgm:t>
        <a:bodyPr/>
        <a:lstStyle/>
        <a:p>
          <a:endParaRPr lang="fr-FR"/>
        </a:p>
      </dgm:t>
    </dgm:pt>
    <dgm:pt modelId="{C22E7013-AE01-43E6-8779-294103B00AAD}" type="sibTrans" cxnId="{B279B858-DDF1-469F-A850-32B0238CEAA1}">
      <dgm:prSet/>
      <dgm:spPr/>
      <dgm:t>
        <a:bodyPr/>
        <a:lstStyle/>
        <a:p>
          <a:endParaRPr lang="fr-FR"/>
        </a:p>
      </dgm:t>
    </dgm:pt>
    <dgm:pt modelId="{90110BC8-9BBC-4B18-9055-A925239AF81D}">
      <dgm:prSet phldrT="[Texte]" custT="1"/>
      <dgm:spPr/>
      <dgm:t>
        <a:bodyPr/>
        <a:lstStyle/>
        <a:p>
          <a:pPr algn="ctr"/>
          <a:endParaRPr lang="fr-FR" sz="2800" b="1" dirty="0"/>
        </a:p>
      </dgm:t>
    </dgm:pt>
    <dgm:pt modelId="{64E9D3B1-1ED5-4E51-AE73-55C1CD06B4D5}" type="sibTrans" cxnId="{75EF39A8-CE39-4E29-A491-B6AB89DC239D}">
      <dgm:prSet/>
      <dgm:spPr/>
      <dgm:t>
        <a:bodyPr/>
        <a:lstStyle/>
        <a:p>
          <a:endParaRPr lang="fr-FR"/>
        </a:p>
      </dgm:t>
    </dgm:pt>
    <dgm:pt modelId="{C013A7D0-B4C0-4A13-BD71-7C06D3E5B55D}" type="parTrans" cxnId="{75EF39A8-CE39-4E29-A491-B6AB89DC239D}">
      <dgm:prSet/>
      <dgm:spPr/>
      <dgm:t>
        <a:bodyPr/>
        <a:lstStyle/>
        <a:p>
          <a:endParaRPr lang="fr-FR"/>
        </a:p>
      </dgm:t>
    </dgm:pt>
    <dgm:pt modelId="{9B2D4ABF-C3C2-4355-A6A9-576FA4DD05C9}">
      <dgm:prSet/>
      <dgm:spPr/>
      <dgm:t>
        <a:bodyPr/>
        <a:lstStyle/>
        <a:p>
          <a:endParaRPr lang="fr-FR"/>
        </a:p>
      </dgm:t>
    </dgm:pt>
    <dgm:pt modelId="{D6FD59CD-BD8B-4BBC-9A18-D320C53C6D9A}" type="parTrans" cxnId="{E4CBCBE5-E965-4AD5-BC85-58C180DD21C0}">
      <dgm:prSet/>
      <dgm:spPr/>
      <dgm:t>
        <a:bodyPr/>
        <a:lstStyle/>
        <a:p>
          <a:endParaRPr lang="fr-FR"/>
        </a:p>
      </dgm:t>
    </dgm:pt>
    <dgm:pt modelId="{F79E45B6-1BA4-40C2-9F3C-DBCE7A49BEFB}" type="sibTrans" cxnId="{E4CBCBE5-E965-4AD5-BC85-58C180DD21C0}">
      <dgm:prSet/>
      <dgm:spPr/>
      <dgm:t>
        <a:bodyPr/>
        <a:lstStyle/>
        <a:p>
          <a:endParaRPr lang="fr-FR"/>
        </a:p>
      </dgm:t>
    </dgm:pt>
    <dgm:pt modelId="{28B1244A-EAE6-4AF6-86F6-6B742500E096}">
      <dgm:prSet/>
      <dgm:spPr/>
      <dgm:t>
        <a:bodyPr/>
        <a:lstStyle/>
        <a:p>
          <a:endParaRPr lang="fr-FR"/>
        </a:p>
      </dgm:t>
    </dgm:pt>
    <dgm:pt modelId="{FE090282-67AF-4336-9D89-92B5F505FAC4}" type="parTrans" cxnId="{6ED08023-E97C-470B-918D-F003EB3BBD9F}">
      <dgm:prSet/>
      <dgm:spPr/>
      <dgm:t>
        <a:bodyPr/>
        <a:lstStyle/>
        <a:p>
          <a:endParaRPr lang="fr-FR"/>
        </a:p>
      </dgm:t>
    </dgm:pt>
    <dgm:pt modelId="{8134060E-88D2-475E-A423-55D8A5F646F7}" type="sibTrans" cxnId="{6ED08023-E97C-470B-918D-F003EB3BBD9F}">
      <dgm:prSet/>
      <dgm:spPr/>
      <dgm:t>
        <a:bodyPr/>
        <a:lstStyle/>
        <a:p>
          <a:endParaRPr lang="fr-FR"/>
        </a:p>
      </dgm:t>
    </dgm:pt>
    <dgm:pt modelId="{41DBE6DD-9789-4EB9-8751-D5A3865D5CB4}">
      <dgm:prSet/>
      <dgm:spPr/>
      <dgm:t>
        <a:bodyPr/>
        <a:lstStyle/>
        <a:p>
          <a:endParaRPr lang="fr-FR" dirty="0"/>
        </a:p>
      </dgm:t>
    </dgm:pt>
    <dgm:pt modelId="{07866B45-B472-427E-8E1F-CDFDF2CFE031}" type="sibTrans" cxnId="{11BCFC08-F7A7-4DF9-B398-C753967F93D5}">
      <dgm:prSet/>
      <dgm:spPr/>
      <dgm:t>
        <a:bodyPr/>
        <a:lstStyle/>
        <a:p>
          <a:endParaRPr lang="fr-FR"/>
        </a:p>
      </dgm:t>
    </dgm:pt>
    <dgm:pt modelId="{F236F841-F0E1-47A4-9308-02AEE17A8DCF}" type="parTrans" cxnId="{11BCFC08-F7A7-4DF9-B398-C753967F93D5}">
      <dgm:prSet/>
      <dgm:spPr/>
      <dgm:t>
        <a:bodyPr/>
        <a:lstStyle/>
        <a:p>
          <a:endParaRPr lang="fr-FR"/>
        </a:p>
      </dgm:t>
    </dgm:pt>
    <dgm:pt modelId="{0C86C982-ABE6-41FE-87E3-74040F61B164}" type="pres">
      <dgm:prSet presAssocID="{4F72D6FF-51D8-4A36-BD63-0EB6C3943A25}" presName="arrowDiagram" presStyleCnt="0">
        <dgm:presLayoutVars>
          <dgm:chMax val="5"/>
          <dgm:dir/>
          <dgm:resizeHandles val="exact"/>
        </dgm:presLayoutVars>
      </dgm:prSet>
      <dgm:spPr/>
    </dgm:pt>
    <dgm:pt modelId="{B9F3D5EA-AB6D-4440-8013-06BCA62FFAF1}" type="pres">
      <dgm:prSet presAssocID="{4F72D6FF-51D8-4A36-BD63-0EB6C3943A25}" presName="arrow" presStyleLbl="bgShp" presStyleIdx="0" presStyleCnt="1"/>
      <dgm:spPr/>
    </dgm:pt>
    <dgm:pt modelId="{A02D3EE7-2D2B-4B67-9604-B36BC9E7EB9A}" type="pres">
      <dgm:prSet presAssocID="{4F72D6FF-51D8-4A36-BD63-0EB6C3943A25}" presName="arrowDiagram5" presStyleCnt="0"/>
      <dgm:spPr/>
    </dgm:pt>
    <dgm:pt modelId="{F38B4D87-8F9E-47EA-94B2-53E7D848AD9B}" type="pres">
      <dgm:prSet presAssocID="{90110BC8-9BBC-4B18-9055-A925239AF81D}" presName="bullet5a" presStyleLbl="node1" presStyleIdx="0" presStyleCnt="5" custLinFactX="-29730" custLinFactY="60916" custLinFactNeighborX="-100000" custLinFactNeighborY="100000"/>
      <dgm:spPr/>
    </dgm:pt>
    <dgm:pt modelId="{0B658D1C-E34A-4051-82BF-E3924B2D6C94}" type="pres">
      <dgm:prSet presAssocID="{90110BC8-9BBC-4B18-9055-A925239AF81D}" presName="textBox5a" presStyleLbl="revTx" presStyleIdx="0" presStyleCnt="5">
        <dgm:presLayoutVars>
          <dgm:bulletEnabled val="1"/>
        </dgm:presLayoutVars>
      </dgm:prSet>
      <dgm:spPr/>
    </dgm:pt>
    <dgm:pt modelId="{1DF9DA75-DB77-4BDE-BE1B-155443BA0CDE}" type="pres">
      <dgm:prSet presAssocID="{8955A454-E825-48E6-A656-155F0E5259D6}" presName="bullet5b" presStyleLbl="node1" presStyleIdx="1" presStyleCnt="5" custLinFactX="-100000" custLinFactY="100000" custLinFactNeighborX="-182003" custLinFactNeighborY="139481"/>
      <dgm:spPr/>
    </dgm:pt>
    <dgm:pt modelId="{E7DA3305-7B14-4637-837F-43A42E238BFE}" type="pres">
      <dgm:prSet presAssocID="{8955A454-E825-48E6-A656-155F0E5259D6}" presName="textBox5b" presStyleLbl="revTx" presStyleIdx="1" presStyleCnt="5" custLinFactNeighborX="-10714" custLinFactNeighborY="6239">
        <dgm:presLayoutVars>
          <dgm:bulletEnabled val="1"/>
        </dgm:presLayoutVars>
      </dgm:prSet>
      <dgm:spPr/>
    </dgm:pt>
    <dgm:pt modelId="{5A2A0EE4-7042-4150-8DB7-E70674B20915}" type="pres">
      <dgm:prSet presAssocID="{E3BDF578-AD1E-4A69-A345-21E1A7833A86}" presName="bullet5c" presStyleLbl="node1" presStyleIdx="2" presStyleCnt="5" custLinFactX="-198122" custLinFactY="100000" custLinFactNeighborX="-200000" custLinFactNeighborY="131595"/>
      <dgm:spPr/>
    </dgm:pt>
    <dgm:pt modelId="{78DEC713-6777-4A24-A7D3-49312E7006B2}" type="pres">
      <dgm:prSet presAssocID="{E3BDF578-AD1E-4A69-A345-21E1A7833A86}" presName="textBox5c" presStyleLbl="revTx" presStyleIdx="2" presStyleCnt="5">
        <dgm:presLayoutVars>
          <dgm:bulletEnabled val="1"/>
        </dgm:presLayoutVars>
      </dgm:prSet>
      <dgm:spPr/>
    </dgm:pt>
    <dgm:pt modelId="{E650ADA6-26F8-45D9-AEE2-6FDA421527AA}" type="pres">
      <dgm:prSet presAssocID="{E70D5052-0397-45A3-A714-6FBDC273FBF3}" presName="bullet5d" presStyleLbl="node1" presStyleIdx="3" presStyleCnt="5" custLinFactX="-200000" custLinFactY="87769" custLinFactNeighborX="-247312" custLinFactNeighborY="100000"/>
      <dgm:spPr/>
    </dgm:pt>
    <dgm:pt modelId="{9C0A9453-E054-421B-8645-49E581C5EABC}" type="pres">
      <dgm:prSet presAssocID="{E70D5052-0397-45A3-A714-6FBDC273FBF3}" presName="textBox5d" presStyleLbl="revTx" presStyleIdx="3" presStyleCnt="5" custLinFactNeighborX="-32143" custLinFactNeighborY="9382">
        <dgm:presLayoutVars>
          <dgm:bulletEnabled val="1"/>
        </dgm:presLayoutVars>
      </dgm:prSet>
      <dgm:spPr/>
    </dgm:pt>
    <dgm:pt modelId="{EB03132E-0C51-419A-975E-724975CC7F21}" type="pres">
      <dgm:prSet presAssocID="{41DBE6DD-9789-4EB9-8751-D5A3865D5CB4}" presName="bullet5e" presStyleLbl="node1" presStyleIdx="4" presStyleCnt="5" custLinFactX="-200000" custLinFactY="25949" custLinFactNeighborX="-256329" custLinFactNeighborY="100000"/>
      <dgm:spPr>
        <a:blipFill rotWithShape="0">
          <a:blip xmlns:r="http://schemas.openxmlformats.org/officeDocument/2006/relationships" r:embed="rId1"/>
          <a:stretch>
            <a:fillRect/>
          </a:stretch>
        </a:blipFill>
      </dgm:spPr>
    </dgm:pt>
    <dgm:pt modelId="{059DFE13-74FC-4D12-8763-2F9F26C37CB6}" type="pres">
      <dgm:prSet presAssocID="{41DBE6DD-9789-4EB9-8751-D5A3865D5CB4}" presName="textBox5e" presStyleLbl="revTx" presStyleIdx="4" presStyleCnt="5" custLinFactNeighborX="-17958" custLinFactNeighborY="490">
        <dgm:presLayoutVars>
          <dgm:bulletEnabled val="1"/>
        </dgm:presLayoutVars>
      </dgm:prSet>
      <dgm:spPr/>
    </dgm:pt>
  </dgm:ptLst>
  <dgm:cxnLst>
    <dgm:cxn modelId="{2EACE306-F6F5-4BD1-AFEC-268709DDDD81}" type="presOf" srcId="{90110BC8-9BBC-4B18-9055-A925239AF81D}" destId="{0B658D1C-E34A-4051-82BF-E3924B2D6C94}" srcOrd="0" destOrd="0" presId="urn:microsoft.com/office/officeart/2005/8/layout/arrow2"/>
    <dgm:cxn modelId="{11BCFC08-F7A7-4DF9-B398-C753967F93D5}" srcId="{4F72D6FF-51D8-4A36-BD63-0EB6C3943A25}" destId="{41DBE6DD-9789-4EB9-8751-D5A3865D5CB4}" srcOrd="4" destOrd="0" parTransId="{F236F841-F0E1-47A4-9308-02AEE17A8DCF}" sibTransId="{07866B45-B472-427E-8E1F-CDFDF2CFE031}"/>
    <dgm:cxn modelId="{A520D814-8E17-4875-87E4-76CA9193D280}" srcId="{4F72D6FF-51D8-4A36-BD63-0EB6C3943A25}" destId="{E3BDF578-AD1E-4A69-A345-21E1A7833A86}" srcOrd="2" destOrd="0" parTransId="{4BF6AF91-7D6D-435B-93F9-4657909E9DF0}" sibTransId="{10ECEEC0-4C51-41CD-B49D-3BF769EB3873}"/>
    <dgm:cxn modelId="{6ED08023-E97C-470B-918D-F003EB3BBD9F}" srcId="{4F72D6FF-51D8-4A36-BD63-0EB6C3943A25}" destId="{28B1244A-EAE6-4AF6-86F6-6B742500E096}" srcOrd="6" destOrd="0" parTransId="{FE090282-67AF-4336-9D89-92B5F505FAC4}" sibTransId="{8134060E-88D2-475E-A423-55D8A5F646F7}"/>
    <dgm:cxn modelId="{B47F8725-06F8-4753-A175-38B429C42ECB}" type="presOf" srcId="{4F72D6FF-51D8-4A36-BD63-0EB6C3943A25}" destId="{0C86C982-ABE6-41FE-87E3-74040F61B164}" srcOrd="0" destOrd="0" presId="urn:microsoft.com/office/officeart/2005/8/layout/arrow2"/>
    <dgm:cxn modelId="{9FF98333-8949-4EEB-ACEF-12325C385044}" srcId="{4F72D6FF-51D8-4A36-BD63-0EB6C3943A25}" destId="{8955A454-E825-48E6-A656-155F0E5259D6}" srcOrd="1" destOrd="0" parTransId="{2A6862E1-E3E2-4225-9E38-4340351EDB80}" sibTransId="{97B176DA-51E4-4A6A-8CB4-0DD4781C88E5}"/>
    <dgm:cxn modelId="{C5FA0C3A-8688-45D8-983D-E73D07647433}" type="presOf" srcId="{41DBE6DD-9789-4EB9-8751-D5A3865D5CB4}" destId="{059DFE13-74FC-4D12-8763-2F9F26C37CB6}" srcOrd="0" destOrd="0" presId="urn:microsoft.com/office/officeart/2005/8/layout/arrow2"/>
    <dgm:cxn modelId="{B279B858-DDF1-469F-A850-32B0238CEAA1}" srcId="{4F72D6FF-51D8-4A36-BD63-0EB6C3943A25}" destId="{E70D5052-0397-45A3-A714-6FBDC273FBF3}" srcOrd="3" destOrd="0" parTransId="{C7AC5C77-BD25-4DDA-898F-F062712AE418}" sibTransId="{C22E7013-AE01-43E6-8779-294103B00AAD}"/>
    <dgm:cxn modelId="{24CD31A8-5D67-41CE-A211-717AC8A5BADE}" type="presOf" srcId="{8955A454-E825-48E6-A656-155F0E5259D6}" destId="{E7DA3305-7B14-4637-837F-43A42E238BFE}" srcOrd="0" destOrd="0" presId="urn:microsoft.com/office/officeart/2005/8/layout/arrow2"/>
    <dgm:cxn modelId="{75EF39A8-CE39-4E29-A491-B6AB89DC239D}" srcId="{4F72D6FF-51D8-4A36-BD63-0EB6C3943A25}" destId="{90110BC8-9BBC-4B18-9055-A925239AF81D}" srcOrd="0" destOrd="0" parTransId="{C013A7D0-B4C0-4A13-BD71-7C06D3E5B55D}" sibTransId="{64E9D3B1-1ED5-4E51-AE73-55C1CD06B4D5}"/>
    <dgm:cxn modelId="{55E734B8-AEC9-471D-8C78-31CB00C3E76F}" type="presOf" srcId="{E70D5052-0397-45A3-A714-6FBDC273FBF3}" destId="{9C0A9453-E054-421B-8645-49E581C5EABC}" srcOrd="0" destOrd="0" presId="urn:microsoft.com/office/officeart/2005/8/layout/arrow2"/>
    <dgm:cxn modelId="{E4CBCBE5-E965-4AD5-BC85-58C180DD21C0}" srcId="{4F72D6FF-51D8-4A36-BD63-0EB6C3943A25}" destId="{9B2D4ABF-C3C2-4355-A6A9-576FA4DD05C9}" srcOrd="5" destOrd="0" parTransId="{D6FD59CD-BD8B-4BBC-9A18-D320C53C6D9A}" sibTransId="{F79E45B6-1BA4-40C2-9F3C-DBCE7A49BEFB}"/>
    <dgm:cxn modelId="{1E3C32F5-9A8D-4B3E-B2A9-D22B235E290C}" type="presOf" srcId="{E3BDF578-AD1E-4A69-A345-21E1A7833A86}" destId="{78DEC713-6777-4A24-A7D3-49312E7006B2}" srcOrd="0" destOrd="0" presId="urn:microsoft.com/office/officeart/2005/8/layout/arrow2"/>
    <dgm:cxn modelId="{C0766AC8-7ADC-42B1-A2CD-6EE3B55C7C17}" type="presParOf" srcId="{0C86C982-ABE6-41FE-87E3-74040F61B164}" destId="{B9F3D5EA-AB6D-4440-8013-06BCA62FFAF1}" srcOrd="0" destOrd="0" presId="urn:microsoft.com/office/officeart/2005/8/layout/arrow2"/>
    <dgm:cxn modelId="{22AF4436-B960-4559-A84F-83E5DC310AF0}" type="presParOf" srcId="{0C86C982-ABE6-41FE-87E3-74040F61B164}" destId="{A02D3EE7-2D2B-4B67-9604-B36BC9E7EB9A}" srcOrd="1" destOrd="0" presId="urn:microsoft.com/office/officeart/2005/8/layout/arrow2"/>
    <dgm:cxn modelId="{80059349-C8E0-4B96-BE08-6D7E4992839B}" type="presParOf" srcId="{A02D3EE7-2D2B-4B67-9604-B36BC9E7EB9A}" destId="{F38B4D87-8F9E-47EA-94B2-53E7D848AD9B}" srcOrd="0" destOrd="0" presId="urn:microsoft.com/office/officeart/2005/8/layout/arrow2"/>
    <dgm:cxn modelId="{9F5F5AD6-B642-4658-B022-13C129B38307}" type="presParOf" srcId="{A02D3EE7-2D2B-4B67-9604-B36BC9E7EB9A}" destId="{0B658D1C-E34A-4051-82BF-E3924B2D6C94}" srcOrd="1" destOrd="0" presId="urn:microsoft.com/office/officeart/2005/8/layout/arrow2"/>
    <dgm:cxn modelId="{F938A612-4BD2-464C-9911-D70063FB0CB2}" type="presParOf" srcId="{A02D3EE7-2D2B-4B67-9604-B36BC9E7EB9A}" destId="{1DF9DA75-DB77-4BDE-BE1B-155443BA0CDE}" srcOrd="2" destOrd="0" presId="urn:microsoft.com/office/officeart/2005/8/layout/arrow2"/>
    <dgm:cxn modelId="{F7E08E2E-60E5-41A7-A8D1-68B6449C774F}" type="presParOf" srcId="{A02D3EE7-2D2B-4B67-9604-B36BC9E7EB9A}" destId="{E7DA3305-7B14-4637-837F-43A42E238BFE}" srcOrd="3" destOrd="0" presId="urn:microsoft.com/office/officeart/2005/8/layout/arrow2"/>
    <dgm:cxn modelId="{A2979CA1-9129-4032-B4DB-03DAD9D6A875}" type="presParOf" srcId="{A02D3EE7-2D2B-4B67-9604-B36BC9E7EB9A}" destId="{5A2A0EE4-7042-4150-8DB7-E70674B20915}" srcOrd="4" destOrd="0" presId="urn:microsoft.com/office/officeart/2005/8/layout/arrow2"/>
    <dgm:cxn modelId="{9ACF6717-7884-461F-8F7F-F6D16F8B477D}" type="presParOf" srcId="{A02D3EE7-2D2B-4B67-9604-B36BC9E7EB9A}" destId="{78DEC713-6777-4A24-A7D3-49312E7006B2}" srcOrd="5" destOrd="0" presId="urn:microsoft.com/office/officeart/2005/8/layout/arrow2"/>
    <dgm:cxn modelId="{31E17B84-3D73-4AE7-9116-D2503FA4A088}" type="presParOf" srcId="{A02D3EE7-2D2B-4B67-9604-B36BC9E7EB9A}" destId="{E650ADA6-26F8-45D9-AEE2-6FDA421527AA}" srcOrd="6" destOrd="0" presId="urn:microsoft.com/office/officeart/2005/8/layout/arrow2"/>
    <dgm:cxn modelId="{462EF83B-C8F9-4B6A-B534-D7C57DEB690C}" type="presParOf" srcId="{A02D3EE7-2D2B-4B67-9604-B36BC9E7EB9A}" destId="{9C0A9453-E054-421B-8645-49E581C5EABC}" srcOrd="7" destOrd="0" presId="urn:microsoft.com/office/officeart/2005/8/layout/arrow2"/>
    <dgm:cxn modelId="{14C77A30-54CE-44A0-98DB-425E90849A60}" type="presParOf" srcId="{A02D3EE7-2D2B-4B67-9604-B36BC9E7EB9A}" destId="{EB03132E-0C51-419A-975E-724975CC7F21}" srcOrd="8" destOrd="0" presId="urn:microsoft.com/office/officeart/2005/8/layout/arrow2"/>
    <dgm:cxn modelId="{A4284BD3-0865-4D31-9252-A65F464E730D}" type="presParOf" srcId="{A02D3EE7-2D2B-4B67-9604-B36BC9E7EB9A}" destId="{059DFE13-74FC-4D12-8763-2F9F26C37CB6}"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DF627E-00EC-42AC-994D-D013EFD642A7}" type="doc">
      <dgm:prSet loTypeId="urn:microsoft.com/office/officeart/2005/8/layout/vProcess5" loCatId="process" qsTypeId="urn:microsoft.com/office/officeart/2005/8/quickstyle/simple4" qsCatId="simple" csTypeId="urn:microsoft.com/office/officeart/2005/8/colors/accent0_2" csCatId="mainScheme" phldr="1"/>
      <dgm:spPr/>
      <dgm:t>
        <a:bodyPr/>
        <a:lstStyle/>
        <a:p>
          <a:endParaRPr lang="fr-FR"/>
        </a:p>
      </dgm:t>
    </dgm:pt>
    <dgm:pt modelId="{6F49E3C0-592C-4007-A877-0B2D3B6C547C}">
      <dgm:prSet phldrT="[Texte]" custT="1"/>
      <dgm:spPr/>
      <dgm:t>
        <a:bodyPr/>
        <a:lstStyle/>
        <a:p>
          <a:r>
            <a:rPr lang="fr-FR" sz="2400" b="1" dirty="0"/>
            <a:t>1. Dégrillage</a:t>
          </a:r>
          <a:r>
            <a:rPr lang="fr-FR" sz="2200" dirty="0"/>
            <a:t>: Vise à éliminer les gros déchets par filtration puis par passage à travers des tamis </a:t>
          </a:r>
        </a:p>
      </dgm:t>
    </dgm:pt>
    <dgm:pt modelId="{62C745C7-F9C3-45D8-A4C8-1C2D41A45854}" type="parTrans" cxnId="{011C3A68-C5C0-432D-80F9-C5644D3BB515}">
      <dgm:prSet/>
      <dgm:spPr/>
      <dgm:t>
        <a:bodyPr/>
        <a:lstStyle/>
        <a:p>
          <a:endParaRPr lang="fr-FR"/>
        </a:p>
      </dgm:t>
    </dgm:pt>
    <dgm:pt modelId="{8B039622-A31D-489B-BFE3-EC417390BA0E}" type="sibTrans" cxnId="{011C3A68-C5C0-432D-80F9-C5644D3BB515}">
      <dgm:prSet/>
      <dgm:spPr/>
      <dgm:t>
        <a:bodyPr/>
        <a:lstStyle/>
        <a:p>
          <a:endParaRPr lang="fr-FR"/>
        </a:p>
      </dgm:t>
    </dgm:pt>
    <dgm:pt modelId="{C0F697CE-6B25-43CB-B8E1-6F6F1B5B190F}">
      <dgm:prSet phldrT="[Texte]" custT="1"/>
      <dgm:spPr/>
      <dgm:t>
        <a:bodyPr/>
        <a:lstStyle/>
        <a:p>
          <a:endParaRPr lang="fr-FR" sz="1600" dirty="0"/>
        </a:p>
      </dgm:t>
    </dgm:pt>
    <dgm:pt modelId="{7A49D8FC-C5F4-4078-A777-471D82B154B7}" type="parTrans" cxnId="{3FABAEC1-A25A-4958-A30C-5D64A72D2E46}">
      <dgm:prSet/>
      <dgm:spPr/>
      <dgm:t>
        <a:bodyPr/>
        <a:lstStyle/>
        <a:p>
          <a:endParaRPr lang="fr-FR"/>
        </a:p>
      </dgm:t>
    </dgm:pt>
    <dgm:pt modelId="{5187A26A-1DFA-49FC-8D0F-910F54C6D9DC}" type="sibTrans" cxnId="{3FABAEC1-A25A-4958-A30C-5D64A72D2E46}">
      <dgm:prSet/>
      <dgm:spPr/>
      <dgm:t>
        <a:bodyPr/>
        <a:lstStyle/>
        <a:p>
          <a:endParaRPr lang="fr-FR"/>
        </a:p>
      </dgm:t>
    </dgm:pt>
    <dgm:pt modelId="{F559D2CC-B0FB-4409-A727-F3F2E33A0E80}">
      <dgm:prSet phldrT="[Texte]"/>
      <dgm:spPr/>
      <dgm:t>
        <a:bodyPr/>
        <a:lstStyle/>
        <a:p>
          <a:r>
            <a:rPr lang="fr-FR" b="1" dirty="0"/>
            <a:t>3. Décantation</a:t>
          </a:r>
          <a:r>
            <a:rPr lang="fr-FR" dirty="0"/>
            <a:t>: élimination des floc et des matières en suspension par gravité</a:t>
          </a:r>
        </a:p>
      </dgm:t>
    </dgm:pt>
    <dgm:pt modelId="{6747DAFA-78DD-44E3-A506-7F0A32085F43}" type="parTrans" cxnId="{92AF9FE0-93EB-40A8-90AD-827EA2BB671A}">
      <dgm:prSet/>
      <dgm:spPr/>
      <dgm:t>
        <a:bodyPr/>
        <a:lstStyle/>
        <a:p>
          <a:endParaRPr lang="fr-FR"/>
        </a:p>
      </dgm:t>
    </dgm:pt>
    <dgm:pt modelId="{B7AFDFE8-8D4C-4360-955D-6AA9E92D80B9}" type="sibTrans" cxnId="{92AF9FE0-93EB-40A8-90AD-827EA2BB671A}">
      <dgm:prSet/>
      <dgm:spPr/>
      <dgm:t>
        <a:bodyPr/>
        <a:lstStyle/>
        <a:p>
          <a:endParaRPr lang="fr-FR"/>
        </a:p>
      </dgm:t>
    </dgm:pt>
    <dgm:pt modelId="{9C1511F9-0FAC-4673-8B40-1C8652E67C58}">
      <dgm:prSet/>
      <dgm:spPr/>
      <dgm:t>
        <a:bodyPr/>
        <a:lstStyle/>
        <a:p>
          <a:r>
            <a:rPr lang="fr-FR" b="1" dirty="0"/>
            <a:t>4. Filtration sur sable</a:t>
          </a:r>
          <a:r>
            <a:rPr lang="fr-FR" dirty="0"/>
            <a:t>: Passage de l'eau à travers un lit de sable fin afin d’éliminer les matières en suspension restantes.</a:t>
          </a:r>
        </a:p>
      </dgm:t>
    </dgm:pt>
    <dgm:pt modelId="{A10834A7-BE46-4170-8708-C9D6E610402A}" type="parTrans" cxnId="{C69ED983-4477-49DE-BEA7-812626918CD9}">
      <dgm:prSet/>
      <dgm:spPr/>
      <dgm:t>
        <a:bodyPr/>
        <a:lstStyle/>
        <a:p>
          <a:endParaRPr lang="fr-FR"/>
        </a:p>
      </dgm:t>
    </dgm:pt>
    <dgm:pt modelId="{60E07506-EA86-4267-87F7-7FDE903CD74E}" type="sibTrans" cxnId="{C69ED983-4477-49DE-BEA7-812626918CD9}">
      <dgm:prSet/>
      <dgm:spPr/>
      <dgm:t>
        <a:bodyPr/>
        <a:lstStyle/>
        <a:p>
          <a:endParaRPr lang="fr-FR"/>
        </a:p>
      </dgm:t>
    </dgm:pt>
    <dgm:pt modelId="{22D12FA1-88B6-40A3-8577-7D2C05B48F5E}" type="pres">
      <dgm:prSet presAssocID="{EDDF627E-00EC-42AC-994D-D013EFD642A7}" presName="outerComposite" presStyleCnt="0">
        <dgm:presLayoutVars>
          <dgm:chMax val="5"/>
          <dgm:dir/>
          <dgm:resizeHandles val="exact"/>
        </dgm:presLayoutVars>
      </dgm:prSet>
      <dgm:spPr/>
    </dgm:pt>
    <dgm:pt modelId="{B945E330-5F24-45DB-B739-BC2D25621989}" type="pres">
      <dgm:prSet presAssocID="{EDDF627E-00EC-42AC-994D-D013EFD642A7}" presName="dummyMaxCanvas" presStyleCnt="0">
        <dgm:presLayoutVars/>
      </dgm:prSet>
      <dgm:spPr/>
    </dgm:pt>
    <dgm:pt modelId="{5F1FD2EE-38FD-4C27-8CB6-A3BB66B738F8}" type="pres">
      <dgm:prSet presAssocID="{EDDF627E-00EC-42AC-994D-D013EFD642A7}" presName="FourNodes_1" presStyleLbl="node1" presStyleIdx="0" presStyleCnt="4">
        <dgm:presLayoutVars>
          <dgm:bulletEnabled val="1"/>
        </dgm:presLayoutVars>
      </dgm:prSet>
      <dgm:spPr/>
    </dgm:pt>
    <dgm:pt modelId="{D584F0B4-4228-430F-B5AA-08A030F7D5A2}" type="pres">
      <dgm:prSet presAssocID="{EDDF627E-00EC-42AC-994D-D013EFD642A7}" presName="FourNodes_2" presStyleLbl="node1" presStyleIdx="1" presStyleCnt="4" custScaleX="113685" custLinFactNeighborX="1728" custLinFactNeighborY="1435">
        <dgm:presLayoutVars>
          <dgm:bulletEnabled val="1"/>
        </dgm:presLayoutVars>
      </dgm:prSet>
      <dgm:spPr/>
    </dgm:pt>
    <dgm:pt modelId="{082A6ACC-0984-4332-9394-EECDDA1D1F31}" type="pres">
      <dgm:prSet presAssocID="{EDDF627E-00EC-42AC-994D-D013EFD642A7}" presName="FourNodes_3" presStyleLbl="node1" presStyleIdx="2" presStyleCnt="4">
        <dgm:presLayoutVars>
          <dgm:bulletEnabled val="1"/>
        </dgm:presLayoutVars>
      </dgm:prSet>
      <dgm:spPr/>
    </dgm:pt>
    <dgm:pt modelId="{85B6C107-3A8C-438C-857D-41F8168E72BF}" type="pres">
      <dgm:prSet presAssocID="{EDDF627E-00EC-42AC-994D-D013EFD642A7}" presName="FourNodes_4" presStyleLbl="node1" presStyleIdx="3" presStyleCnt="4">
        <dgm:presLayoutVars>
          <dgm:bulletEnabled val="1"/>
        </dgm:presLayoutVars>
      </dgm:prSet>
      <dgm:spPr/>
    </dgm:pt>
    <dgm:pt modelId="{0442C43E-CA3F-45DC-A062-45505589A1E6}" type="pres">
      <dgm:prSet presAssocID="{EDDF627E-00EC-42AC-994D-D013EFD642A7}" presName="FourConn_1-2" presStyleLbl="fgAccFollowNode1" presStyleIdx="0" presStyleCnt="3">
        <dgm:presLayoutVars>
          <dgm:bulletEnabled val="1"/>
        </dgm:presLayoutVars>
      </dgm:prSet>
      <dgm:spPr/>
    </dgm:pt>
    <dgm:pt modelId="{07B2E32A-962A-4FCE-B46D-5E289FDD9F70}" type="pres">
      <dgm:prSet presAssocID="{EDDF627E-00EC-42AC-994D-D013EFD642A7}" presName="FourConn_2-3" presStyleLbl="fgAccFollowNode1" presStyleIdx="1" presStyleCnt="3">
        <dgm:presLayoutVars>
          <dgm:bulletEnabled val="1"/>
        </dgm:presLayoutVars>
      </dgm:prSet>
      <dgm:spPr/>
    </dgm:pt>
    <dgm:pt modelId="{1714F46C-08DA-4838-BCDA-9F94ACCFC5AC}" type="pres">
      <dgm:prSet presAssocID="{EDDF627E-00EC-42AC-994D-D013EFD642A7}" presName="FourConn_3-4" presStyleLbl="fgAccFollowNode1" presStyleIdx="2" presStyleCnt="3">
        <dgm:presLayoutVars>
          <dgm:bulletEnabled val="1"/>
        </dgm:presLayoutVars>
      </dgm:prSet>
      <dgm:spPr/>
    </dgm:pt>
    <dgm:pt modelId="{1BDA0210-E836-4CBF-888F-A64ED9B89B4E}" type="pres">
      <dgm:prSet presAssocID="{EDDF627E-00EC-42AC-994D-D013EFD642A7}" presName="FourNodes_1_text" presStyleLbl="node1" presStyleIdx="3" presStyleCnt="4">
        <dgm:presLayoutVars>
          <dgm:bulletEnabled val="1"/>
        </dgm:presLayoutVars>
      </dgm:prSet>
      <dgm:spPr/>
    </dgm:pt>
    <dgm:pt modelId="{140CF6CB-58E3-4D0E-B268-28231DD59282}" type="pres">
      <dgm:prSet presAssocID="{EDDF627E-00EC-42AC-994D-D013EFD642A7}" presName="FourNodes_2_text" presStyleLbl="node1" presStyleIdx="3" presStyleCnt="4">
        <dgm:presLayoutVars>
          <dgm:bulletEnabled val="1"/>
        </dgm:presLayoutVars>
      </dgm:prSet>
      <dgm:spPr/>
    </dgm:pt>
    <dgm:pt modelId="{036D5C87-D75A-4E62-B171-C87B559A03B1}" type="pres">
      <dgm:prSet presAssocID="{EDDF627E-00EC-42AC-994D-D013EFD642A7}" presName="FourNodes_3_text" presStyleLbl="node1" presStyleIdx="3" presStyleCnt="4">
        <dgm:presLayoutVars>
          <dgm:bulletEnabled val="1"/>
        </dgm:presLayoutVars>
      </dgm:prSet>
      <dgm:spPr/>
    </dgm:pt>
    <dgm:pt modelId="{8CD11F78-66C9-48E8-B013-FB47C096FE32}" type="pres">
      <dgm:prSet presAssocID="{EDDF627E-00EC-42AC-994D-D013EFD642A7}" presName="FourNodes_4_text" presStyleLbl="node1" presStyleIdx="3" presStyleCnt="4">
        <dgm:presLayoutVars>
          <dgm:bulletEnabled val="1"/>
        </dgm:presLayoutVars>
      </dgm:prSet>
      <dgm:spPr/>
    </dgm:pt>
  </dgm:ptLst>
  <dgm:cxnLst>
    <dgm:cxn modelId="{602CE30C-25C1-4C96-8F99-B5932A0C5A09}" type="presOf" srcId="{9C1511F9-0FAC-4673-8B40-1C8652E67C58}" destId="{85B6C107-3A8C-438C-857D-41F8168E72BF}" srcOrd="0" destOrd="0" presId="urn:microsoft.com/office/officeart/2005/8/layout/vProcess5"/>
    <dgm:cxn modelId="{C568B51F-2026-418F-B64A-179552260C5E}" type="presOf" srcId="{9C1511F9-0FAC-4673-8B40-1C8652E67C58}" destId="{8CD11F78-66C9-48E8-B013-FB47C096FE32}" srcOrd="1" destOrd="0" presId="urn:microsoft.com/office/officeart/2005/8/layout/vProcess5"/>
    <dgm:cxn modelId="{D86AEE3B-75D5-4A42-B9ED-9A222492DF81}" type="presOf" srcId="{5187A26A-1DFA-49FC-8D0F-910F54C6D9DC}" destId="{07B2E32A-962A-4FCE-B46D-5E289FDD9F70}" srcOrd="0" destOrd="0" presId="urn:microsoft.com/office/officeart/2005/8/layout/vProcess5"/>
    <dgm:cxn modelId="{6E0EB25B-1F74-4DDF-900A-99FC742AF12E}" type="presOf" srcId="{6F49E3C0-592C-4007-A877-0B2D3B6C547C}" destId="{1BDA0210-E836-4CBF-888F-A64ED9B89B4E}" srcOrd="1" destOrd="0" presId="urn:microsoft.com/office/officeart/2005/8/layout/vProcess5"/>
    <dgm:cxn modelId="{34C36265-9381-4895-933A-799DCC224191}" type="presOf" srcId="{B7AFDFE8-8D4C-4360-955D-6AA9E92D80B9}" destId="{1714F46C-08DA-4838-BCDA-9F94ACCFC5AC}" srcOrd="0" destOrd="0" presId="urn:microsoft.com/office/officeart/2005/8/layout/vProcess5"/>
    <dgm:cxn modelId="{88A86B46-8286-45FC-BB86-2FC5E20E22C0}" type="presOf" srcId="{EDDF627E-00EC-42AC-994D-D013EFD642A7}" destId="{22D12FA1-88B6-40A3-8577-7D2C05B48F5E}" srcOrd="0" destOrd="0" presId="urn:microsoft.com/office/officeart/2005/8/layout/vProcess5"/>
    <dgm:cxn modelId="{011C3A68-C5C0-432D-80F9-C5644D3BB515}" srcId="{EDDF627E-00EC-42AC-994D-D013EFD642A7}" destId="{6F49E3C0-592C-4007-A877-0B2D3B6C547C}" srcOrd="0" destOrd="0" parTransId="{62C745C7-F9C3-45D8-A4C8-1C2D41A45854}" sibTransId="{8B039622-A31D-489B-BFE3-EC417390BA0E}"/>
    <dgm:cxn modelId="{C0F4D14C-CB61-42A8-8273-FAAAC5C31127}" type="presOf" srcId="{8B039622-A31D-489B-BFE3-EC417390BA0E}" destId="{0442C43E-CA3F-45DC-A062-45505589A1E6}" srcOrd="0" destOrd="0" presId="urn:microsoft.com/office/officeart/2005/8/layout/vProcess5"/>
    <dgm:cxn modelId="{C69ED983-4477-49DE-BEA7-812626918CD9}" srcId="{EDDF627E-00EC-42AC-994D-D013EFD642A7}" destId="{9C1511F9-0FAC-4673-8B40-1C8652E67C58}" srcOrd="3" destOrd="0" parTransId="{A10834A7-BE46-4170-8708-C9D6E610402A}" sibTransId="{60E07506-EA86-4267-87F7-7FDE903CD74E}"/>
    <dgm:cxn modelId="{44D0A6A0-367F-475C-AEDC-DA4DAABA4AE9}" type="presOf" srcId="{F559D2CC-B0FB-4409-A727-F3F2E33A0E80}" destId="{036D5C87-D75A-4E62-B171-C87B559A03B1}" srcOrd="1" destOrd="0" presId="urn:microsoft.com/office/officeart/2005/8/layout/vProcess5"/>
    <dgm:cxn modelId="{771E96AC-7485-49DE-B23B-17CA580E28A2}" type="presOf" srcId="{F559D2CC-B0FB-4409-A727-F3F2E33A0E80}" destId="{082A6ACC-0984-4332-9394-EECDDA1D1F31}" srcOrd="0" destOrd="0" presId="urn:microsoft.com/office/officeart/2005/8/layout/vProcess5"/>
    <dgm:cxn modelId="{3FABAEC1-A25A-4958-A30C-5D64A72D2E46}" srcId="{EDDF627E-00EC-42AC-994D-D013EFD642A7}" destId="{C0F697CE-6B25-43CB-B8E1-6F6F1B5B190F}" srcOrd="1" destOrd="0" parTransId="{7A49D8FC-C5F4-4078-A777-471D82B154B7}" sibTransId="{5187A26A-1DFA-49FC-8D0F-910F54C6D9DC}"/>
    <dgm:cxn modelId="{6DE57CCE-E8F4-47B3-9EC0-689D32E7754A}" type="presOf" srcId="{C0F697CE-6B25-43CB-B8E1-6F6F1B5B190F}" destId="{140CF6CB-58E3-4D0E-B268-28231DD59282}" srcOrd="1" destOrd="0" presId="urn:microsoft.com/office/officeart/2005/8/layout/vProcess5"/>
    <dgm:cxn modelId="{92AF9FE0-93EB-40A8-90AD-827EA2BB671A}" srcId="{EDDF627E-00EC-42AC-994D-D013EFD642A7}" destId="{F559D2CC-B0FB-4409-A727-F3F2E33A0E80}" srcOrd="2" destOrd="0" parTransId="{6747DAFA-78DD-44E3-A506-7F0A32085F43}" sibTransId="{B7AFDFE8-8D4C-4360-955D-6AA9E92D80B9}"/>
    <dgm:cxn modelId="{5B874BE4-00D8-4F22-9D85-0B5D621FECCB}" type="presOf" srcId="{6F49E3C0-592C-4007-A877-0B2D3B6C547C}" destId="{5F1FD2EE-38FD-4C27-8CB6-A3BB66B738F8}" srcOrd="0" destOrd="0" presId="urn:microsoft.com/office/officeart/2005/8/layout/vProcess5"/>
    <dgm:cxn modelId="{727F83F1-3865-4E92-96EB-924413E645F0}" type="presOf" srcId="{C0F697CE-6B25-43CB-B8E1-6F6F1B5B190F}" destId="{D584F0B4-4228-430F-B5AA-08A030F7D5A2}" srcOrd="0" destOrd="0" presId="urn:microsoft.com/office/officeart/2005/8/layout/vProcess5"/>
    <dgm:cxn modelId="{9C2D2040-EAFC-423A-88C1-18E14F59A7E4}" type="presParOf" srcId="{22D12FA1-88B6-40A3-8577-7D2C05B48F5E}" destId="{B945E330-5F24-45DB-B739-BC2D25621989}" srcOrd="0" destOrd="0" presId="urn:microsoft.com/office/officeart/2005/8/layout/vProcess5"/>
    <dgm:cxn modelId="{35B9C0BE-39E9-46CF-B3E6-FCB32DB8F765}" type="presParOf" srcId="{22D12FA1-88B6-40A3-8577-7D2C05B48F5E}" destId="{5F1FD2EE-38FD-4C27-8CB6-A3BB66B738F8}" srcOrd="1" destOrd="0" presId="urn:microsoft.com/office/officeart/2005/8/layout/vProcess5"/>
    <dgm:cxn modelId="{1964AA13-6A2E-4BDD-97DC-AF89B97F74EB}" type="presParOf" srcId="{22D12FA1-88B6-40A3-8577-7D2C05B48F5E}" destId="{D584F0B4-4228-430F-B5AA-08A030F7D5A2}" srcOrd="2" destOrd="0" presId="urn:microsoft.com/office/officeart/2005/8/layout/vProcess5"/>
    <dgm:cxn modelId="{4C8E4F3B-E2D8-4E8A-ADE7-84B7493EA699}" type="presParOf" srcId="{22D12FA1-88B6-40A3-8577-7D2C05B48F5E}" destId="{082A6ACC-0984-4332-9394-EECDDA1D1F31}" srcOrd="3" destOrd="0" presId="urn:microsoft.com/office/officeart/2005/8/layout/vProcess5"/>
    <dgm:cxn modelId="{8A4C0486-C1B5-4FEC-985F-34188E83C052}" type="presParOf" srcId="{22D12FA1-88B6-40A3-8577-7D2C05B48F5E}" destId="{85B6C107-3A8C-438C-857D-41F8168E72BF}" srcOrd="4" destOrd="0" presId="urn:microsoft.com/office/officeart/2005/8/layout/vProcess5"/>
    <dgm:cxn modelId="{4097BFAC-9FF4-44C0-BC4A-A0841B902E31}" type="presParOf" srcId="{22D12FA1-88B6-40A3-8577-7D2C05B48F5E}" destId="{0442C43E-CA3F-45DC-A062-45505589A1E6}" srcOrd="5" destOrd="0" presId="urn:microsoft.com/office/officeart/2005/8/layout/vProcess5"/>
    <dgm:cxn modelId="{005AED14-35E9-4409-8C38-A0067B10378A}" type="presParOf" srcId="{22D12FA1-88B6-40A3-8577-7D2C05B48F5E}" destId="{07B2E32A-962A-4FCE-B46D-5E289FDD9F70}" srcOrd="6" destOrd="0" presId="urn:microsoft.com/office/officeart/2005/8/layout/vProcess5"/>
    <dgm:cxn modelId="{7A889D1A-3236-4B13-A751-B75857E8921A}" type="presParOf" srcId="{22D12FA1-88B6-40A3-8577-7D2C05B48F5E}" destId="{1714F46C-08DA-4838-BCDA-9F94ACCFC5AC}" srcOrd="7" destOrd="0" presId="urn:microsoft.com/office/officeart/2005/8/layout/vProcess5"/>
    <dgm:cxn modelId="{744FD615-1D0F-45FC-B338-B39FB207BF48}" type="presParOf" srcId="{22D12FA1-88B6-40A3-8577-7D2C05B48F5E}" destId="{1BDA0210-E836-4CBF-888F-A64ED9B89B4E}" srcOrd="8" destOrd="0" presId="urn:microsoft.com/office/officeart/2005/8/layout/vProcess5"/>
    <dgm:cxn modelId="{A4B4596F-55E3-4DAD-BF81-62E9F1F6585E}" type="presParOf" srcId="{22D12FA1-88B6-40A3-8577-7D2C05B48F5E}" destId="{140CF6CB-58E3-4D0E-B268-28231DD59282}" srcOrd="9" destOrd="0" presId="urn:microsoft.com/office/officeart/2005/8/layout/vProcess5"/>
    <dgm:cxn modelId="{0257D337-AE99-471B-ADDB-2726466D26B4}" type="presParOf" srcId="{22D12FA1-88B6-40A3-8577-7D2C05B48F5E}" destId="{036D5C87-D75A-4E62-B171-C87B559A03B1}" srcOrd="10" destOrd="0" presId="urn:microsoft.com/office/officeart/2005/8/layout/vProcess5"/>
    <dgm:cxn modelId="{D2BFF588-A47D-45DF-91EB-82BD9F60FFDF}" type="presParOf" srcId="{22D12FA1-88B6-40A3-8577-7D2C05B48F5E}" destId="{8CD11F78-66C9-48E8-B013-FB47C096FE3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DF627E-00EC-42AC-994D-D013EFD642A7}" type="doc">
      <dgm:prSet loTypeId="urn:microsoft.com/office/officeart/2005/8/layout/vProcess5" loCatId="process" qsTypeId="urn:microsoft.com/office/officeart/2005/8/quickstyle/simple4" qsCatId="simple" csTypeId="urn:microsoft.com/office/officeart/2005/8/colors/accent0_2" csCatId="mainScheme" phldr="1"/>
      <dgm:spPr/>
      <dgm:t>
        <a:bodyPr/>
        <a:lstStyle/>
        <a:p>
          <a:endParaRPr lang="fr-FR"/>
        </a:p>
      </dgm:t>
    </dgm:pt>
    <dgm:pt modelId="{6F49E3C0-592C-4007-A877-0B2D3B6C547C}">
      <dgm:prSet phldrT="[Texte]" custT="1"/>
      <dgm:spPr/>
      <dgm:t>
        <a:bodyPr/>
        <a:lstStyle/>
        <a:p>
          <a:r>
            <a:rPr lang="fr-FR" sz="2400" b="1" dirty="0"/>
            <a:t>5. Ozonation</a:t>
          </a:r>
          <a:r>
            <a:rPr lang="fr-FR" sz="2200" dirty="0"/>
            <a:t>: l'ozone est un gaz est doté d’une action bactéricide et antivirale permettant une désinfection d é l’eau. Il contribue également à la couleur et la saveur de l’eau.</a:t>
          </a:r>
        </a:p>
      </dgm:t>
    </dgm:pt>
    <dgm:pt modelId="{62C745C7-F9C3-45D8-A4C8-1C2D41A45854}" type="parTrans" cxnId="{011C3A68-C5C0-432D-80F9-C5644D3BB515}">
      <dgm:prSet/>
      <dgm:spPr/>
      <dgm:t>
        <a:bodyPr/>
        <a:lstStyle/>
        <a:p>
          <a:endParaRPr lang="fr-FR"/>
        </a:p>
      </dgm:t>
    </dgm:pt>
    <dgm:pt modelId="{8B039622-A31D-489B-BFE3-EC417390BA0E}" type="sibTrans" cxnId="{011C3A68-C5C0-432D-80F9-C5644D3BB515}">
      <dgm:prSet/>
      <dgm:spPr/>
      <dgm:t>
        <a:bodyPr/>
        <a:lstStyle/>
        <a:p>
          <a:endParaRPr lang="fr-FR"/>
        </a:p>
      </dgm:t>
    </dgm:pt>
    <dgm:pt modelId="{C0F697CE-6B25-43CB-B8E1-6F6F1B5B190F}">
      <dgm:prSet phldrT="[Texte]" custT="1"/>
      <dgm:spPr/>
      <dgm:t>
        <a:bodyPr/>
        <a:lstStyle/>
        <a:p>
          <a:endParaRPr lang="fr-FR" sz="1800" dirty="0"/>
        </a:p>
      </dgm:t>
    </dgm:pt>
    <dgm:pt modelId="{7A49D8FC-C5F4-4078-A777-471D82B154B7}" type="parTrans" cxnId="{3FABAEC1-A25A-4958-A30C-5D64A72D2E46}">
      <dgm:prSet/>
      <dgm:spPr/>
      <dgm:t>
        <a:bodyPr/>
        <a:lstStyle/>
        <a:p>
          <a:endParaRPr lang="fr-FR"/>
        </a:p>
      </dgm:t>
    </dgm:pt>
    <dgm:pt modelId="{5187A26A-1DFA-49FC-8D0F-910F54C6D9DC}" type="sibTrans" cxnId="{3FABAEC1-A25A-4958-A30C-5D64A72D2E46}">
      <dgm:prSet/>
      <dgm:spPr/>
      <dgm:t>
        <a:bodyPr/>
        <a:lstStyle/>
        <a:p>
          <a:endParaRPr lang="fr-FR"/>
        </a:p>
      </dgm:t>
    </dgm:pt>
    <dgm:pt modelId="{F559D2CC-B0FB-4409-A727-F3F2E33A0E80}">
      <dgm:prSet phldrT="[Texte]" custT="1"/>
      <dgm:spPr/>
      <dgm:t>
        <a:bodyPr/>
        <a:lstStyle/>
        <a:p>
          <a:r>
            <a:rPr lang="fr-FR" sz="2000" b="1" dirty="0"/>
            <a:t>7. Chloration</a:t>
          </a:r>
          <a:r>
            <a:rPr lang="fr-FR" sz="2000" dirty="0"/>
            <a:t>: Ajout du chlore Ajout de produits chlorés (pastilles de chlore, eau de javel,….) dans les points du réseau de distribution afin de garantir la qualité microbiologique</a:t>
          </a:r>
        </a:p>
      </dgm:t>
    </dgm:pt>
    <dgm:pt modelId="{6747DAFA-78DD-44E3-A506-7F0A32085F43}" type="parTrans" cxnId="{92AF9FE0-93EB-40A8-90AD-827EA2BB671A}">
      <dgm:prSet/>
      <dgm:spPr/>
      <dgm:t>
        <a:bodyPr/>
        <a:lstStyle/>
        <a:p>
          <a:endParaRPr lang="fr-FR"/>
        </a:p>
      </dgm:t>
    </dgm:pt>
    <dgm:pt modelId="{B7AFDFE8-8D4C-4360-955D-6AA9E92D80B9}" type="sibTrans" cxnId="{92AF9FE0-93EB-40A8-90AD-827EA2BB671A}">
      <dgm:prSet/>
      <dgm:spPr/>
      <dgm:t>
        <a:bodyPr/>
        <a:lstStyle/>
        <a:p>
          <a:endParaRPr lang="fr-FR"/>
        </a:p>
      </dgm:t>
    </dgm:pt>
    <dgm:pt modelId="{22D12FA1-88B6-40A3-8577-7D2C05B48F5E}" type="pres">
      <dgm:prSet presAssocID="{EDDF627E-00EC-42AC-994D-D013EFD642A7}" presName="outerComposite" presStyleCnt="0">
        <dgm:presLayoutVars>
          <dgm:chMax val="5"/>
          <dgm:dir/>
          <dgm:resizeHandles val="exact"/>
        </dgm:presLayoutVars>
      </dgm:prSet>
      <dgm:spPr/>
    </dgm:pt>
    <dgm:pt modelId="{B945E330-5F24-45DB-B739-BC2D25621989}" type="pres">
      <dgm:prSet presAssocID="{EDDF627E-00EC-42AC-994D-D013EFD642A7}" presName="dummyMaxCanvas" presStyleCnt="0">
        <dgm:presLayoutVars/>
      </dgm:prSet>
      <dgm:spPr/>
    </dgm:pt>
    <dgm:pt modelId="{13C7B3BE-E1B1-40FB-9981-3D69726B8A04}" type="pres">
      <dgm:prSet presAssocID="{EDDF627E-00EC-42AC-994D-D013EFD642A7}" presName="ThreeNodes_1" presStyleLbl="node1" presStyleIdx="0" presStyleCnt="3">
        <dgm:presLayoutVars>
          <dgm:bulletEnabled val="1"/>
        </dgm:presLayoutVars>
      </dgm:prSet>
      <dgm:spPr/>
    </dgm:pt>
    <dgm:pt modelId="{F34ED1CB-C9F4-4FDF-BD31-9C8055E65807}" type="pres">
      <dgm:prSet presAssocID="{EDDF627E-00EC-42AC-994D-D013EFD642A7}" presName="ThreeNodes_2" presStyleLbl="node1" presStyleIdx="1" presStyleCnt="3" custScaleY="122810" custLinFactNeighborX="-639" custLinFactNeighborY="8775">
        <dgm:presLayoutVars>
          <dgm:bulletEnabled val="1"/>
        </dgm:presLayoutVars>
      </dgm:prSet>
      <dgm:spPr/>
    </dgm:pt>
    <dgm:pt modelId="{F7367B17-B434-4363-9C8D-AA2FCC9B1A89}" type="pres">
      <dgm:prSet presAssocID="{EDDF627E-00EC-42AC-994D-D013EFD642A7}" presName="ThreeNodes_3" presStyleLbl="node1" presStyleIdx="2" presStyleCnt="3" custScaleY="86882" custLinFactNeighborX="-256" custLinFactNeighborY="6559">
        <dgm:presLayoutVars>
          <dgm:bulletEnabled val="1"/>
        </dgm:presLayoutVars>
      </dgm:prSet>
      <dgm:spPr/>
    </dgm:pt>
    <dgm:pt modelId="{5634DAEB-5E54-4715-9073-B679F2146547}" type="pres">
      <dgm:prSet presAssocID="{EDDF627E-00EC-42AC-994D-D013EFD642A7}" presName="ThreeConn_1-2" presStyleLbl="fgAccFollowNode1" presStyleIdx="0" presStyleCnt="2">
        <dgm:presLayoutVars>
          <dgm:bulletEnabled val="1"/>
        </dgm:presLayoutVars>
      </dgm:prSet>
      <dgm:spPr/>
    </dgm:pt>
    <dgm:pt modelId="{851C7FE0-4237-4A3E-B14F-59B3D49B8C51}" type="pres">
      <dgm:prSet presAssocID="{EDDF627E-00EC-42AC-994D-D013EFD642A7}" presName="ThreeConn_2-3" presStyleLbl="fgAccFollowNode1" presStyleIdx="1" presStyleCnt="2" custLinFactNeighborX="9750" custLinFactNeighborY="42256">
        <dgm:presLayoutVars>
          <dgm:bulletEnabled val="1"/>
        </dgm:presLayoutVars>
      </dgm:prSet>
      <dgm:spPr/>
    </dgm:pt>
    <dgm:pt modelId="{16E3FF02-D7ED-47E5-A43A-AA30CA8ED964}" type="pres">
      <dgm:prSet presAssocID="{EDDF627E-00EC-42AC-994D-D013EFD642A7}" presName="ThreeNodes_1_text" presStyleLbl="node1" presStyleIdx="2" presStyleCnt="3">
        <dgm:presLayoutVars>
          <dgm:bulletEnabled val="1"/>
        </dgm:presLayoutVars>
      </dgm:prSet>
      <dgm:spPr/>
    </dgm:pt>
    <dgm:pt modelId="{33E5B514-0939-4822-9F16-095DA22C40AA}" type="pres">
      <dgm:prSet presAssocID="{EDDF627E-00EC-42AC-994D-D013EFD642A7}" presName="ThreeNodes_2_text" presStyleLbl="node1" presStyleIdx="2" presStyleCnt="3">
        <dgm:presLayoutVars>
          <dgm:bulletEnabled val="1"/>
        </dgm:presLayoutVars>
      </dgm:prSet>
      <dgm:spPr/>
    </dgm:pt>
    <dgm:pt modelId="{6A000444-359E-4217-A72F-56A8037D92AE}" type="pres">
      <dgm:prSet presAssocID="{EDDF627E-00EC-42AC-994D-D013EFD642A7}" presName="ThreeNodes_3_text" presStyleLbl="node1" presStyleIdx="2" presStyleCnt="3">
        <dgm:presLayoutVars>
          <dgm:bulletEnabled val="1"/>
        </dgm:presLayoutVars>
      </dgm:prSet>
      <dgm:spPr/>
    </dgm:pt>
  </dgm:ptLst>
  <dgm:cxnLst>
    <dgm:cxn modelId="{4457CD1F-37B6-42EA-9CAC-A62A5069126C}" type="presOf" srcId="{6F49E3C0-592C-4007-A877-0B2D3B6C547C}" destId="{13C7B3BE-E1B1-40FB-9981-3D69726B8A04}" srcOrd="0" destOrd="0" presId="urn:microsoft.com/office/officeart/2005/8/layout/vProcess5"/>
    <dgm:cxn modelId="{80A37122-5027-421F-93B0-5BE4464FB39A}" type="presOf" srcId="{EDDF627E-00EC-42AC-994D-D013EFD642A7}" destId="{22D12FA1-88B6-40A3-8577-7D2C05B48F5E}" srcOrd="0" destOrd="0" presId="urn:microsoft.com/office/officeart/2005/8/layout/vProcess5"/>
    <dgm:cxn modelId="{3EEBBB61-3ADF-4AA9-A01D-0BB4F19F1230}" type="presOf" srcId="{6F49E3C0-592C-4007-A877-0B2D3B6C547C}" destId="{16E3FF02-D7ED-47E5-A43A-AA30CA8ED964}" srcOrd="1" destOrd="0" presId="urn:microsoft.com/office/officeart/2005/8/layout/vProcess5"/>
    <dgm:cxn modelId="{011C3A68-C5C0-432D-80F9-C5644D3BB515}" srcId="{EDDF627E-00EC-42AC-994D-D013EFD642A7}" destId="{6F49E3C0-592C-4007-A877-0B2D3B6C547C}" srcOrd="0" destOrd="0" parTransId="{62C745C7-F9C3-45D8-A4C8-1C2D41A45854}" sibTransId="{8B039622-A31D-489B-BFE3-EC417390BA0E}"/>
    <dgm:cxn modelId="{FBE03D6F-5E41-49EB-9C62-5567DB67911C}" type="presOf" srcId="{C0F697CE-6B25-43CB-B8E1-6F6F1B5B190F}" destId="{33E5B514-0939-4822-9F16-095DA22C40AA}" srcOrd="1" destOrd="0" presId="urn:microsoft.com/office/officeart/2005/8/layout/vProcess5"/>
    <dgm:cxn modelId="{4B3B4653-CD62-465F-B33B-9C36C49D64FC}" type="presOf" srcId="{F559D2CC-B0FB-4409-A727-F3F2E33A0E80}" destId="{F7367B17-B434-4363-9C8D-AA2FCC9B1A89}" srcOrd="0" destOrd="0" presId="urn:microsoft.com/office/officeart/2005/8/layout/vProcess5"/>
    <dgm:cxn modelId="{068E2F54-6D1D-46F8-8C47-DB3C52DFB15F}" type="presOf" srcId="{C0F697CE-6B25-43CB-B8E1-6F6F1B5B190F}" destId="{F34ED1CB-C9F4-4FDF-BD31-9C8055E65807}" srcOrd="0" destOrd="0" presId="urn:microsoft.com/office/officeart/2005/8/layout/vProcess5"/>
    <dgm:cxn modelId="{ED1DFF99-DE04-4122-A1D2-9FB7BEDB46D0}" type="presOf" srcId="{5187A26A-1DFA-49FC-8D0F-910F54C6D9DC}" destId="{851C7FE0-4237-4A3E-B14F-59B3D49B8C51}" srcOrd="0" destOrd="0" presId="urn:microsoft.com/office/officeart/2005/8/layout/vProcess5"/>
    <dgm:cxn modelId="{7A2A0DA3-4466-48D9-878B-4AF66AC69A6E}" type="presOf" srcId="{8B039622-A31D-489B-BFE3-EC417390BA0E}" destId="{5634DAEB-5E54-4715-9073-B679F2146547}" srcOrd="0" destOrd="0" presId="urn:microsoft.com/office/officeart/2005/8/layout/vProcess5"/>
    <dgm:cxn modelId="{3FABAEC1-A25A-4958-A30C-5D64A72D2E46}" srcId="{EDDF627E-00EC-42AC-994D-D013EFD642A7}" destId="{C0F697CE-6B25-43CB-B8E1-6F6F1B5B190F}" srcOrd="1" destOrd="0" parTransId="{7A49D8FC-C5F4-4078-A777-471D82B154B7}" sibTransId="{5187A26A-1DFA-49FC-8D0F-910F54C6D9DC}"/>
    <dgm:cxn modelId="{4D68F5C8-4E7E-4A54-B4AC-0563E92C3D42}" type="presOf" srcId="{F559D2CC-B0FB-4409-A727-F3F2E33A0E80}" destId="{6A000444-359E-4217-A72F-56A8037D92AE}" srcOrd="1" destOrd="0" presId="urn:microsoft.com/office/officeart/2005/8/layout/vProcess5"/>
    <dgm:cxn modelId="{92AF9FE0-93EB-40A8-90AD-827EA2BB671A}" srcId="{EDDF627E-00EC-42AC-994D-D013EFD642A7}" destId="{F559D2CC-B0FB-4409-A727-F3F2E33A0E80}" srcOrd="2" destOrd="0" parTransId="{6747DAFA-78DD-44E3-A506-7F0A32085F43}" sibTransId="{B7AFDFE8-8D4C-4360-955D-6AA9E92D80B9}"/>
    <dgm:cxn modelId="{17E5B678-ED4F-428A-BBD6-37DBAE296DFF}" type="presParOf" srcId="{22D12FA1-88B6-40A3-8577-7D2C05B48F5E}" destId="{B945E330-5F24-45DB-B739-BC2D25621989}" srcOrd="0" destOrd="0" presId="urn:microsoft.com/office/officeart/2005/8/layout/vProcess5"/>
    <dgm:cxn modelId="{D37FD27A-2D1E-4439-904A-D901892D66DF}" type="presParOf" srcId="{22D12FA1-88B6-40A3-8577-7D2C05B48F5E}" destId="{13C7B3BE-E1B1-40FB-9981-3D69726B8A04}" srcOrd="1" destOrd="0" presId="urn:microsoft.com/office/officeart/2005/8/layout/vProcess5"/>
    <dgm:cxn modelId="{6963BC01-F019-44F9-8CA5-979EF6F85FE8}" type="presParOf" srcId="{22D12FA1-88B6-40A3-8577-7D2C05B48F5E}" destId="{F34ED1CB-C9F4-4FDF-BD31-9C8055E65807}" srcOrd="2" destOrd="0" presId="urn:microsoft.com/office/officeart/2005/8/layout/vProcess5"/>
    <dgm:cxn modelId="{653E9694-BF84-4400-816E-B7E86848FA1C}" type="presParOf" srcId="{22D12FA1-88B6-40A3-8577-7D2C05B48F5E}" destId="{F7367B17-B434-4363-9C8D-AA2FCC9B1A89}" srcOrd="3" destOrd="0" presId="urn:microsoft.com/office/officeart/2005/8/layout/vProcess5"/>
    <dgm:cxn modelId="{E89F77D8-3880-40D6-A151-0E698EDDE8F1}" type="presParOf" srcId="{22D12FA1-88B6-40A3-8577-7D2C05B48F5E}" destId="{5634DAEB-5E54-4715-9073-B679F2146547}" srcOrd="4" destOrd="0" presId="urn:microsoft.com/office/officeart/2005/8/layout/vProcess5"/>
    <dgm:cxn modelId="{12DA37F7-76F9-4E2A-B05A-66F969E18736}" type="presParOf" srcId="{22D12FA1-88B6-40A3-8577-7D2C05B48F5E}" destId="{851C7FE0-4237-4A3E-B14F-59B3D49B8C51}" srcOrd="5" destOrd="0" presId="urn:microsoft.com/office/officeart/2005/8/layout/vProcess5"/>
    <dgm:cxn modelId="{D24B0AD9-D2E6-4883-BF48-881E1F7C1BDC}" type="presParOf" srcId="{22D12FA1-88B6-40A3-8577-7D2C05B48F5E}" destId="{16E3FF02-D7ED-47E5-A43A-AA30CA8ED964}" srcOrd="6" destOrd="0" presId="urn:microsoft.com/office/officeart/2005/8/layout/vProcess5"/>
    <dgm:cxn modelId="{0EA5F337-4523-45D0-8D42-23DDD6BE08EE}" type="presParOf" srcId="{22D12FA1-88B6-40A3-8577-7D2C05B48F5E}" destId="{33E5B514-0939-4822-9F16-095DA22C40AA}" srcOrd="7" destOrd="0" presId="urn:microsoft.com/office/officeart/2005/8/layout/vProcess5"/>
    <dgm:cxn modelId="{412FECB5-66BC-4BC0-9BD7-DD7404DD0014}" type="presParOf" srcId="{22D12FA1-88B6-40A3-8577-7D2C05B48F5E}" destId="{6A000444-359E-4217-A72F-56A8037D92A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26DB9-D61E-4497-9FC7-3631737595E7}">
      <dsp:nvSpPr>
        <dsp:cNvPr id="0" name=""/>
        <dsp:cNvSpPr/>
      </dsp:nvSpPr>
      <dsp:spPr>
        <a:xfrm rot="10800000">
          <a:off x="1840356" y="295729"/>
          <a:ext cx="5700752" cy="1055894"/>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5620" tIns="137160" rIns="256032" bIns="137160" numCol="1" spcCol="1270" anchor="ctr" anchorCtr="0">
          <a:noAutofit/>
        </a:bodyPr>
        <a:lstStyle/>
        <a:p>
          <a:pPr marL="0" lvl="0" indent="0" algn="ctr" defTabSz="1600200">
            <a:lnSpc>
              <a:spcPct val="90000"/>
            </a:lnSpc>
            <a:spcBef>
              <a:spcPct val="0"/>
            </a:spcBef>
            <a:spcAft>
              <a:spcPct val="35000"/>
            </a:spcAft>
            <a:buNone/>
          </a:pPr>
          <a:r>
            <a:rPr lang="fr-FR" sz="3600" kern="1200" dirty="0"/>
            <a:t>Eaux de surface</a:t>
          </a:r>
        </a:p>
      </dsp:txBody>
      <dsp:txXfrm rot="10800000">
        <a:off x="2104329" y="295729"/>
        <a:ext cx="5436779" cy="1055894"/>
      </dsp:txXfrm>
    </dsp:sp>
    <dsp:sp modelId="{2CAAC048-BBF4-405C-A800-0516C98A81B1}">
      <dsp:nvSpPr>
        <dsp:cNvPr id="0" name=""/>
        <dsp:cNvSpPr/>
      </dsp:nvSpPr>
      <dsp:spPr>
        <a:xfrm>
          <a:off x="1031451" y="807"/>
          <a:ext cx="1617809" cy="164573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2686FF-7946-4FFC-9844-E55B6483445B}">
      <dsp:nvSpPr>
        <dsp:cNvPr id="0" name=""/>
        <dsp:cNvSpPr/>
      </dsp:nvSpPr>
      <dsp:spPr>
        <a:xfrm rot="10800000">
          <a:off x="1825497" y="2204545"/>
          <a:ext cx="5700752" cy="1055894"/>
        </a:xfrm>
        <a:prstGeom prst="homePlat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5620" tIns="137160" rIns="256032" bIns="137160" numCol="1" spcCol="1270" anchor="ctr" anchorCtr="0">
          <a:noAutofit/>
        </a:bodyPr>
        <a:lstStyle/>
        <a:p>
          <a:pPr marL="0" lvl="0" indent="0" algn="ctr" defTabSz="1600200">
            <a:lnSpc>
              <a:spcPct val="90000"/>
            </a:lnSpc>
            <a:spcBef>
              <a:spcPct val="0"/>
            </a:spcBef>
            <a:spcAft>
              <a:spcPct val="35000"/>
            </a:spcAft>
            <a:buNone/>
          </a:pPr>
          <a:r>
            <a:rPr lang="fr-FR" sz="3600" kern="1200"/>
            <a:t>Eaux sous-terraines</a:t>
          </a:r>
          <a:endParaRPr lang="fr-FR" sz="3600" kern="1200" dirty="0"/>
        </a:p>
      </dsp:txBody>
      <dsp:txXfrm rot="10800000">
        <a:off x="2089470" y="2204545"/>
        <a:ext cx="5436779" cy="1055894"/>
      </dsp:txXfrm>
    </dsp:sp>
    <dsp:sp modelId="{0B06BC84-8ACB-4AA7-BCAF-1A7F301EA451}">
      <dsp:nvSpPr>
        <dsp:cNvPr id="0" name=""/>
        <dsp:cNvSpPr/>
      </dsp:nvSpPr>
      <dsp:spPr>
        <a:xfrm>
          <a:off x="1046310" y="1961737"/>
          <a:ext cx="1558372" cy="1541510"/>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E935A4-EC5D-466B-A8A1-1CFA0E484EE6}">
      <dsp:nvSpPr>
        <dsp:cNvPr id="0" name=""/>
        <dsp:cNvSpPr/>
      </dsp:nvSpPr>
      <dsp:spPr>
        <a:xfrm rot="10800000">
          <a:off x="1813214" y="4024075"/>
          <a:ext cx="5700752" cy="1055894"/>
        </a:xfrm>
        <a:prstGeom prst="homePlat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5620" tIns="137160" rIns="256032" bIns="137160" numCol="1" spcCol="1270" anchor="ctr" anchorCtr="0">
          <a:noAutofit/>
        </a:bodyPr>
        <a:lstStyle/>
        <a:p>
          <a:pPr marL="0" lvl="0" indent="0" algn="ctr" defTabSz="1600200">
            <a:lnSpc>
              <a:spcPct val="90000"/>
            </a:lnSpc>
            <a:spcBef>
              <a:spcPct val="0"/>
            </a:spcBef>
            <a:spcAft>
              <a:spcPct val="35000"/>
            </a:spcAft>
            <a:buNone/>
          </a:pPr>
          <a:r>
            <a:rPr lang="fr-FR" sz="3600" kern="1200" dirty="0"/>
            <a:t>Les sédiments</a:t>
          </a:r>
        </a:p>
      </dsp:txBody>
      <dsp:txXfrm rot="10800000">
        <a:off x="2077187" y="4024075"/>
        <a:ext cx="5436779" cy="1055894"/>
      </dsp:txXfrm>
    </dsp:sp>
    <dsp:sp modelId="{5ADA5698-467B-4BA5-B683-671E9EF565BE}">
      <dsp:nvSpPr>
        <dsp:cNvPr id="0" name=""/>
        <dsp:cNvSpPr/>
      </dsp:nvSpPr>
      <dsp:spPr>
        <a:xfrm>
          <a:off x="1058593" y="3818439"/>
          <a:ext cx="1509242" cy="1467164"/>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57A0A-3646-4262-9F21-387D5AFB471D}">
      <dsp:nvSpPr>
        <dsp:cNvPr id="0" name=""/>
        <dsp:cNvSpPr/>
      </dsp:nvSpPr>
      <dsp:spPr>
        <a:xfrm>
          <a:off x="0" y="0"/>
          <a:ext cx="8358246" cy="148987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fr-FR" sz="2900" b="1" kern="1200" dirty="0"/>
            <a:t>Eau Naturelle: </a:t>
          </a:r>
        </a:p>
        <a:p>
          <a:pPr marL="228600" lvl="1" indent="-228600" algn="l" defTabSz="1022350">
            <a:lnSpc>
              <a:spcPct val="90000"/>
            </a:lnSpc>
            <a:spcBef>
              <a:spcPct val="0"/>
            </a:spcBef>
            <a:spcAft>
              <a:spcPct val="15000"/>
            </a:spcAft>
            <a:buChar char="•"/>
          </a:pPr>
          <a:r>
            <a:rPr lang="fr-FR" sz="2300" kern="1200" dirty="0"/>
            <a:t>Eaux marines</a:t>
          </a:r>
        </a:p>
        <a:p>
          <a:pPr marL="228600" lvl="1" indent="-228600" algn="l" defTabSz="1022350">
            <a:lnSpc>
              <a:spcPct val="90000"/>
            </a:lnSpc>
            <a:spcBef>
              <a:spcPct val="0"/>
            </a:spcBef>
            <a:spcAft>
              <a:spcPct val="15000"/>
            </a:spcAft>
            <a:buChar char="•"/>
          </a:pPr>
          <a:r>
            <a:rPr lang="fr-FR" sz="2300" kern="1200" dirty="0"/>
            <a:t>Eaux douces</a:t>
          </a:r>
        </a:p>
      </dsp:txBody>
      <dsp:txXfrm>
        <a:off x="1820636" y="0"/>
        <a:ext cx="6537609" cy="1489872"/>
      </dsp:txXfrm>
    </dsp:sp>
    <dsp:sp modelId="{07EF93CF-7812-41C5-A666-5CEB3D233576}">
      <dsp:nvSpPr>
        <dsp:cNvPr id="0" name=""/>
        <dsp:cNvSpPr/>
      </dsp:nvSpPr>
      <dsp:spPr>
        <a:xfrm>
          <a:off x="148987" y="148987"/>
          <a:ext cx="1671649" cy="119189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118AF9-D86F-46F8-88B9-7D7890407C92}">
      <dsp:nvSpPr>
        <dsp:cNvPr id="0" name=""/>
        <dsp:cNvSpPr/>
      </dsp:nvSpPr>
      <dsp:spPr>
        <a:xfrm>
          <a:off x="0" y="1638860"/>
          <a:ext cx="8358246" cy="2148635"/>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fr-FR" sz="3600" b="1" kern="1200" dirty="0"/>
            <a:t>Eau usées:</a:t>
          </a:r>
        </a:p>
        <a:p>
          <a:pPr marL="228600" lvl="1" indent="-228600" algn="l" defTabSz="1155700">
            <a:lnSpc>
              <a:spcPct val="90000"/>
            </a:lnSpc>
            <a:spcBef>
              <a:spcPct val="0"/>
            </a:spcBef>
            <a:spcAft>
              <a:spcPct val="15000"/>
            </a:spcAft>
            <a:buChar char="•"/>
          </a:pPr>
          <a:r>
            <a:rPr lang="fr-FR" sz="2600" kern="1200" dirty="0"/>
            <a:t>Eaux domestiques</a:t>
          </a:r>
        </a:p>
        <a:p>
          <a:pPr marL="228600" lvl="1" indent="-228600" algn="l" defTabSz="1155700">
            <a:lnSpc>
              <a:spcPct val="90000"/>
            </a:lnSpc>
            <a:spcBef>
              <a:spcPct val="0"/>
            </a:spcBef>
            <a:spcAft>
              <a:spcPct val="15000"/>
            </a:spcAft>
            <a:buChar char="•"/>
          </a:pPr>
          <a:r>
            <a:rPr lang="fr-FR" sz="2600" kern="1200" dirty="0"/>
            <a:t>Eaux industrielles</a:t>
          </a:r>
        </a:p>
        <a:p>
          <a:pPr marL="228600" lvl="1" indent="-228600" algn="l" defTabSz="1155700">
            <a:lnSpc>
              <a:spcPct val="90000"/>
            </a:lnSpc>
            <a:spcBef>
              <a:spcPct val="0"/>
            </a:spcBef>
            <a:spcAft>
              <a:spcPct val="15000"/>
            </a:spcAft>
            <a:buChar char="•"/>
          </a:pPr>
          <a:r>
            <a:rPr lang="fr-FR" sz="2600" kern="1200" dirty="0"/>
            <a:t>Eaux pluviales </a:t>
          </a:r>
        </a:p>
      </dsp:txBody>
      <dsp:txXfrm>
        <a:off x="1820636" y="1638860"/>
        <a:ext cx="6537609" cy="2148635"/>
      </dsp:txXfrm>
    </dsp:sp>
    <dsp:sp modelId="{1564FD59-79FE-4BC8-8A19-D718E1A9FE37}">
      <dsp:nvSpPr>
        <dsp:cNvPr id="0" name=""/>
        <dsp:cNvSpPr/>
      </dsp:nvSpPr>
      <dsp:spPr>
        <a:xfrm>
          <a:off x="148987" y="2117228"/>
          <a:ext cx="1671649" cy="1191898"/>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696074-6300-4F2E-8D8C-EB7546C607C7}">
      <dsp:nvSpPr>
        <dsp:cNvPr id="0" name=""/>
        <dsp:cNvSpPr/>
      </dsp:nvSpPr>
      <dsp:spPr>
        <a:xfrm>
          <a:off x="0" y="3936482"/>
          <a:ext cx="8358246" cy="1489872"/>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FR" sz="3200" b="1" kern="1200" dirty="0"/>
            <a:t>Eau brute:</a:t>
          </a:r>
        </a:p>
        <a:p>
          <a:pPr marL="0" lvl="0" indent="0" algn="l" defTabSz="1422400">
            <a:lnSpc>
              <a:spcPct val="90000"/>
            </a:lnSpc>
            <a:spcBef>
              <a:spcPct val="0"/>
            </a:spcBef>
            <a:spcAft>
              <a:spcPct val="35000"/>
            </a:spcAft>
            <a:buNone/>
          </a:pPr>
          <a:r>
            <a:rPr lang="fr-FR" sz="2300" kern="1200" dirty="0"/>
            <a:t>Eau destinée à la consommation après traitement</a:t>
          </a:r>
          <a:endParaRPr lang="fr-FR" sz="3200" b="1" kern="1200" dirty="0"/>
        </a:p>
      </dsp:txBody>
      <dsp:txXfrm>
        <a:off x="1820636" y="3936482"/>
        <a:ext cx="6537609" cy="1489872"/>
      </dsp:txXfrm>
    </dsp:sp>
    <dsp:sp modelId="{0E736849-340B-4369-9EE8-124C94522E4A}">
      <dsp:nvSpPr>
        <dsp:cNvPr id="0" name=""/>
        <dsp:cNvSpPr/>
      </dsp:nvSpPr>
      <dsp:spPr>
        <a:xfrm>
          <a:off x="148987" y="4085470"/>
          <a:ext cx="1671649" cy="1191898"/>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6049D-A1B0-4195-8B3A-AD2F39BB7A56}">
      <dsp:nvSpPr>
        <dsp:cNvPr id="0" name=""/>
        <dsp:cNvSpPr/>
      </dsp:nvSpPr>
      <dsp:spPr>
        <a:xfrm rot="5400000">
          <a:off x="4671109" y="-3049545"/>
          <a:ext cx="1278996" cy="7663825"/>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r-FR" sz="1900" b="1" kern="1200" dirty="0">
              <a:solidFill>
                <a:srgbClr val="FF0000"/>
              </a:solidFill>
            </a:rPr>
            <a:t>M</a:t>
          </a:r>
          <a:r>
            <a:rPr lang="fr-FR" sz="1900" kern="1200" dirty="0"/>
            <a:t>atière </a:t>
          </a:r>
          <a:r>
            <a:rPr lang="fr-FR" sz="1900" b="1" kern="1200" dirty="0">
              <a:solidFill>
                <a:srgbClr val="FF0000"/>
              </a:solidFill>
            </a:rPr>
            <a:t>E</a:t>
          </a:r>
          <a:r>
            <a:rPr lang="fr-FR" sz="1900" kern="1200" dirty="0"/>
            <a:t>n </a:t>
          </a:r>
          <a:r>
            <a:rPr lang="fr-FR" sz="1900" b="1" kern="1200" dirty="0">
              <a:solidFill>
                <a:srgbClr val="FF0000"/>
              </a:solidFill>
            </a:rPr>
            <a:t>S</a:t>
          </a:r>
          <a:r>
            <a:rPr lang="fr-FR" sz="1900" kern="1200" dirty="0"/>
            <a:t>uspension:  </a:t>
          </a:r>
        </a:p>
        <a:p>
          <a:pPr marL="171450" lvl="1" indent="-171450" algn="l" defTabSz="844550">
            <a:lnSpc>
              <a:spcPct val="90000"/>
            </a:lnSpc>
            <a:spcBef>
              <a:spcPct val="0"/>
            </a:spcBef>
            <a:spcAft>
              <a:spcPct val="15000"/>
            </a:spcAft>
            <a:buChar char="•"/>
          </a:pPr>
          <a:endParaRPr lang="fr-FR" sz="1900" kern="1200" dirty="0"/>
        </a:p>
      </dsp:txBody>
      <dsp:txXfrm rot="-5400000">
        <a:off x="1478695" y="205304"/>
        <a:ext cx="7601390" cy="1154126"/>
      </dsp:txXfrm>
    </dsp:sp>
    <dsp:sp modelId="{5AA59327-5D38-4C5A-A6D5-63F0A89AA05E}">
      <dsp:nvSpPr>
        <dsp:cNvPr id="0" name=""/>
        <dsp:cNvSpPr/>
      </dsp:nvSpPr>
      <dsp:spPr>
        <a:xfrm>
          <a:off x="1" y="2422"/>
          <a:ext cx="1478421" cy="159874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fr-FR" sz="3600" kern="1200" dirty="0"/>
            <a:t>MES</a:t>
          </a:r>
        </a:p>
      </dsp:txBody>
      <dsp:txXfrm>
        <a:off x="72172" y="74593"/>
        <a:ext cx="1334079" cy="1454404"/>
      </dsp:txXfrm>
    </dsp:sp>
    <dsp:sp modelId="{99F4D368-B879-4C13-91F6-32E9200B00A3}">
      <dsp:nvSpPr>
        <dsp:cNvPr id="0" name=""/>
        <dsp:cNvSpPr/>
      </dsp:nvSpPr>
      <dsp:spPr>
        <a:xfrm rot="5400000">
          <a:off x="4684511" y="-1333174"/>
          <a:ext cx="1278996" cy="7627307"/>
        </a:xfrm>
        <a:prstGeom prst="round2SameRect">
          <a:avLst/>
        </a:prstGeom>
        <a:solidFill>
          <a:schemeClr val="accent4">
            <a:tint val="40000"/>
            <a:alpha val="90000"/>
            <a:hueOff val="-1972855"/>
            <a:satOff val="11079"/>
            <a:lumOff val="704"/>
            <a:alphaOff val="0"/>
          </a:schemeClr>
        </a:solidFill>
        <a:ln w="9525" cap="flat" cmpd="sng" algn="ctr">
          <a:solidFill>
            <a:schemeClr val="accent4">
              <a:tint val="40000"/>
              <a:alpha val="90000"/>
              <a:hueOff val="-1972855"/>
              <a:satOff val="11079"/>
              <a:lumOff val="70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r-FR" sz="1900" b="1" kern="1200" dirty="0">
              <a:solidFill>
                <a:srgbClr val="FF0000"/>
              </a:solidFill>
            </a:rPr>
            <a:t>D</a:t>
          </a:r>
          <a:r>
            <a:rPr lang="fr-FR" sz="1900" kern="1200" dirty="0"/>
            <a:t>emande </a:t>
          </a:r>
          <a:r>
            <a:rPr lang="fr-FR" sz="1900" b="1" kern="1200" dirty="0">
              <a:solidFill>
                <a:srgbClr val="FF0000"/>
              </a:solidFill>
            </a:rPr>
            <a:t>B</a:t>
          </a:r>
          <a:r>
            <a:rPr lang="fr-FR" sz="1900" kern="1200" dirty="0"/>
            <a:t>iologique en </a:t>
          </a:r>
          <a:r>
            <a:rPr lang="fr-FR" sz="1900" b="1" kern="1200" dirty="0">
              <a:solidFill>
                <a:srgbClr val="FF0000"/>
              </a:solidFill>
            </a:rPr>
            <a:t>O</a:t>
          </a:r>
          <a:r>
            <a:rPr lang="fr-FR" sz="1900" kern="1200" dirty="0"/>
            <a:t>xygène en </a:t>
          </a:r>
          <a:r>
            <a:rPr lang="fr-FR" sz="1900" b="1" kern="1200" dirty="0">
              <a:solidFill>
                <a:srgbClr val="FF0000"/>
              </a:solidFill>
            </a:rPr>
            <a:t>5</a:t>
          </a:r>
          <a:r>
            <a:rPr lang="fr-FR" sz="1900" kern="1200" dirty="0"/>
            <a:t> jours: c’est la quantité d’oxygène nécessaire pour oxyder les M.O organiques biodégradables (protéines, acides gras, éthanol…) présentes dans l’eau par les bactéries, elle est  mesurée pendant 5 jours à 20°C.</a:t>
          </a:r>
        </a:p>
      </dsp:txBody>
      <dsp:txXfrm rot="-5400000">
        <a:off x="1510356" y="1903416"/>
        <a:ext cx="7564872" cy="1154126"/>
      </dsp:txXfrm>
    </dsp:sp>
    <dsp:sp modelId="{1443E0B1-374B-4B6B-98B6-1131C5B85F64}">
      <dsp:nvSpPr>
        <dsp:cNvPr id="0" name=""/>
        <dsp:cNvSpPr/>
      </dsp:nvSpPr>
      <dsp:spPr>
        <a:xfrm>
          <a:off x="1" y="1681105"/>
          <a:ext cx="1510354" cy="1598746"/>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fr-FR" sz="3600" kern="1200" dirty="0"/>
            <a:t>DBO5</a:t>
          </a:r>
        </a:p>
      </dsp:txBody>
      <dsp:txXfrm>
        <a:off x="73730" y="1754834"/>
        <a:ext cx="1362896" cy="1451288"/>
      </dsp:txXfrm>
    </dsp:sp>
    <dsp:sp modelId="{D9376789-2CDE-46D5-A64F-7D481AE7F415}">
      <dsp:nvSpPr>
        <dsp:cNvPr id="0" name=""/>
        <dsp:cNvSpPr/>
      </dsp:nvSpPr>
      <dsp:spPr>
        <a:xfrm rot="5400000">
          <a:off x="4659043" y="313706"/>
          <a:ext cx="1278996" cy="7690911"/>
        </a:xfrm>
        <a:prstGeom prst="round2SameRect">
          <a:avLst/>
        </a:prstGeom>
        <a:solidFill>
          <a:schemeClr val="accent4">
            <a:tint val="40000"/>
            <a:alpha val="90000"/>
            <a:hueOff val="-3945710"/>
            <a:satOff val="22157"/>
            <a:lumOff val="1408"/>
            <a:alphaOff val="0"/>
          </a:schemeClr>
        </a:solidFill>
        <a:ln w="9525" cap="flat" cmpd="sng" algn="ctr">
          <a:solidFill>
            <a:schemeClr val="accent4">
              <a:tint val="40000"/>
              <a:alpha val="90000"/>
              <a:hueOff val="-3945710"/>
              <a:satOff val="22157"/>
              <a:lumOff val="14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r-FR" sz="1900" b="1" kern="1200" dirty="0">
              <a:solidFill>
                <a:srgbClr val="FF0000"/>
              </a:solidFill>
            </a:rPr>
            <a:t>D</a:t>
          </a:r>
          <a:r>
            <a:rPr lang="fr-FR" sz="1900" kern="1200" dirty="0"/>
            <a:t>emande </a:t>
          </a:r>
          <a:r>
            <a:rPr lang="fr-FR" sz="1900" b="1" kern="1200" dirty="0">
              <a:solidFill>
                <a:srgbClr val="FF0000"/>
              </a:solidFill>
            </a:rPr>
            <a:t>C</a:t>
          </a:r>
          <a:r>
            <a:rPr lang="fr-FR" sz="1900" kern="1200" dirty="0"/>
            <a:t>himique en </a:t>
          </a:r>
          <a:r>
            <a:rPr lang="fr-FR" sz="1900" b="1" kern="1200" dirty="0">
              <a:solidFill>
                <a:srgbClr val="FF0000"/>
              </a:solidFill>
            </a:rPr>
            <a:t>O</a:t>
          </a:r>
          <a:r>
            <a:rPr lang="fr-FR" sz="1900" kern="1200" dirty="0"/>
            <a:t>xygène: quantité de dioxygène consommée par les oxydants chimiques forts pour oxyder les substances organiques (biodégradables et non biodégradables) et minérales de l’eau. </a:t>
          </a:r>
        </a:p>
      </dsp:txBody>
      <dsp:txXfrm rot="-5400000">
        <a:off x="1453086" y="3582099"/>
        <a:ext cx="7628476" cy="1154126"/>
      </dsp:txXfrm>
    </dsp:sp>
    <dsp:sp modelId="{84EF8648-0355-4033-8174-BAB472841149}">
      <dsp:nvSpPr>
        <dsp:cNvPr id="0" name=""/>
        <dsp:cNvSpPr/>
      </dsp:nvSpPr>
      <dsp:spPr>
        <a:xfrm>
          <a:off x="1" y="3359789"/>
          <a:ext cx="1453084" cy="1598746"/>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fr-FR" sz="3600" kern="1200" dirty="0"/>
            <a:t>DCO</a:t>
          </a:r>
        </a:p>
      </dsp:txBody>
      <dsp:txXfrm>
        <a:off x="70935" y="3430723"/>
        <a:ext cx="1311216" cy="14568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84B70-0F01-4C1C-BBDB-4AC2BAEB217B}">
      <dsp:nvSpPr>
        <dsp:cNvPr id="0" name=""/>
        <dsp:cNvSpPr/>
      </dsp:nvSpPr>
      <dsp:spPr>
        <a:xfrm>
          <a:off x="685799" y="0"/>
          <a:ext cx="7772400" cy="4675206"/>
        </a:xfrm>
        <a:prstGeom prst="right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23004DB-0F1E-41C8-980A-6686AA0629A5}">
      <dsp:nvSpPr>
        <dsp:cNvPr id="0" name=""/>
        <dsp:cNvSpPr/>
      </dsp:nvSpPr>
      <dsp:spPr>
        <a:xfrm>
          <a:off x="3789" y="1402561"/>
          <a:ext cx="1974353" cy="187008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t>Pré-traitement physique</a:t>
          </a:r>
        </a:p>
      </dsp:txBody>
      <dsp:txXfrm>
        <a:off x="95079" y="1493851"/>
        <a:ext cx="1791773" cy="1687502"/>
      </dsp:txXfrm>
    </dsp:sp>
    <dsp:sp modelId="{3C005883-7DB5-4B67-B1AD-063DAE5E0C90}">
      <dsp:nvSpPr>
        <dsp:cNvPr id="0" name=""/>
        <dsp:cNvSpPr/>
      </dsp:nvSpPr>
      <dsp:spPr>
        <a:xfrm>
          <a:off x="2307202" y="1402561"/>
          <a:ext cx="2226182" cy="1870082"/>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t>Traitement primaire</a:t>
          </a:r>
        </a:p>
        <a:p>
          <a:pPr marL="0" lvl="0" indent="0" algn="ctr" defTabSz="1066800">
            <a:lnSpc>
              <a:spcPct val="90000"/>
            </a:lnSpc>
            <a:spcBef>
              <a:spcPct val="0"/>
            </a:spcBef>
            <a:spcAft>
              <a:spcPct val="35000"/>
            </a:spcAft>
            <a:buNone/>
          </a:pPr>
          <a:r>
            <a:rPr lang="fr-FR" sz="2400" b="1" kern="1200" dirty="0"/>
            <a:t>(Bassins de décantation</a:t>
          </a:r>
          <a:r>
            <a:rPr lang="fr-FR" sz="2400" b="0" kern="1200" dirty="0"/>
            <a:t>)</a:t>
          </a:r>
        </a:p>
      </dsp:txBody>
      <dsp:txXfrm>
        <a:off x="2398492" y="1493851"/>
        <a:ext cx="2043602" cy="1687502"/>
      </dsp:txXfrm>
    </dsp:sp>
    <dsp:sp modelId="{6858460A-7AA9-4F8F-9C77-E665F55B5487}">
      <dsp:nvSpPr>
        <dsp:cNvPr id="0" name=""/>
        <dsp:cNvSpPr/>
      </dsp:nvSpPr>
      <dsp:spPr>
        <a:xfrm>
          <a:off x="4862443" y="1402561"/>
          <a:ext cx="1974353" cy="1870082"/>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t>Traitement secondaire</a:t>
          </a:r>
        </a:p>
        <a:p>
          <a:pPr marL="0" lvl="0" indent="0" algn="ctr" defTabSz="1066800">
            <a:lnSpc>
              <a:spcPct val="90000"/>
            </a:lnSpc>
            <a:spcBef>
              <a:spcPct val="0"/>
            </a:spcBef>
            <a:spcAft>
              <a:spcPct val="35000"/>
            </a:spcAft>
            <a:buNone/>
          </a:pPr>
          <a:r>
            <a:rPr lang="fr-FR" sz="2400" b="1" kern="1200" dirty="0"/>
            <a:t>(biologique)</a:t>
          </a:r>
        </a:p>
      </dsp:txBody>
      <dsp:txXfrm>
        <a:off x="4953733" y="1493851"/>
        <a:ext cx="1791773" cy="1687502"/>
      </dsp:txXfrm>
    </dsp:sp>
    <dsp:sp modelId="{F0E2DEA7-59A2-4638-B15D-25B54244A399}">
      <dsp:nvSpPr>
        <dsp:cNvPr id="0" name=""/>
        <dsp:cNvSpPr/>
      </dsp:nvSpPr>
      <dsp:spPr>
        <a:xfrm>
          <a:off x="7165856" y="1402561"/>
          <a:ext cx="1974353" cy="1870082"/>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t>Traitement tertiaire</a:t>
          </a:r>
        </a:p>
      </dsp:txBody>
      <dsp:txXfrm>
        <a:off x="7257146" y="1493851"/>
        <a:ext cx="1791773" cy="16875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3D5EA-AB6D-4440-8013-06BCA62FFAF1}">
      <dsp:nvSpPr>
        <dsp:cNvPr id="0" name=""/>
        <dsp:cNvSpPr/>
      </dsp:nvSpPr>
      <dsp:spPr>
        <a:xfrm>
          <a:off x="285719" y="0"/>
          <a:ext cx="8572560" cy="5357850"/>
        </a:xfrm>
        <a:prstGeom prst="swooshArrow">
          <a:avLst>
            <a:gd name="adj1" fmla="val 25000"/>
            <a:gd name="adj2" fmla="val 2500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38B4D87-8F9E-47EA-94B2-53E7D848AD9B}">
      <dsp:nvSpPr>
        <dsp:cNvPr id="0" name=""/>
        <dsp:cNvSpPr/>
      </dsp:nvSpPr>
      <dsp:spPr>
        <a:xfrm>
          <a:off x="874329" y="4301373"/>
          <a:ext cx="197168" cy="19716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B658D1C-E34A-4051-82BF-E3924B2D6C94}">
      <dsp:nvSpPr>
        <dsp:cNvPr id="0" name=""/>
        <dsp:cNvSpPr/>
      </dsp:nvSpPr>
      <dsp:spPr>
        <a:xfrm>
          <a:off x="1228701" y="4082681"/>
          <a:ext cx="1123005" cy="1275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476" tIns="0" rIns="0" bIns="0" numCol="1" spcCol="1270" anchor="t" anchorCtr="0">
          <a:noAutofit/>
        </a:bodyPr>
        <a:lstStyle/>
        <a:p>
          <a:pPr marL="0" lvl="0" indent="0" algn="ctr" defTabSz="1244600">
            <a:lnSpc>
              <a:spcPct val="90000"/>
            </a:lnSpc>
            <a:spcBef>
              <a:spcPct val="0"/>
            </a:spcBef>
            <a:spcAft>
              <a:spcPct val="35000"/>
            </a:spcAft>
            <a:buNone/>
          </a:pPr>
          <a:endParaRPr lang="fr-FR" sz="2800" b="1" kern="1200" dirty="0"/>
        </a:p>
      </dsp:txBody>
      <dsp:txXfrm>
        <a:off x="1228701" y="4082681"/>
        <a:ext cx="1123005" cy="1275168"/>
      </dsp:txXfrm>
    </dsp:sp>
    <dsp:sp modelId="{1DF9DA75-DB77-4BDE-BE1B-155443BA0CDE}">
      <dsp:nvSpPr>
        <dsp:cNvPr id="0" name=""/>
        <dsp:cNvSpPr/>
      </dsp:nvSpPr>
      <dsp:spPr>
        <a:xfrm>
          <a:off x="1327105" y="3697672"/>
          <a:ext cx="308612" cy="308612"/>
        </a:xfrm>
        <a:prstGeom prst="ellipse">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7DA3305-7B14-4637-837F-43A42E238BFE}">
      <dsp:nvSpPr>
        <dsp:cNvPr id="0" name=""/>
        <dsp:cNvSpPr/>
      </dsp:nvSpPr>
      <dsp:spPr>
        <a:xfrm>
          <a:off x="2199241" y="3112910"/>
          <a:ext cx="1423044" cy="2244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27" tIns="0" rIns="0" bIns="0" numCol="1" spcCol="1270" anchor="t" anchorCtr="0">
          <a:noAutofit/>
        </a:bodyPr>
        <a:lstStyle/>
        <a:p>
          <a:pPr marL="0" lvl="0" indent="0" algn="l" defTabSz="2889250">
            <a:lnSpc>
              <a:spcPct val="90000"/>
            </a:lnSpc>
            <a:spcBef>
              <a:spcPct val="0"/>
            </a:spcBef>
            <a:spcAft>
              <a:spcPct val="35000"/>
            </a:spcAft>
            <a:buNone/>
          </a:pPr>
          <a:endParaRPr lang="fr-FR" sz="6500" kern="1200" dirty="0"/>
        </a:p>
      </dsp:txBody>
      <dsp:txXfrm>
        <a:off x="2199241" y="3112910"/>
        <a:ext cx="1423044" cy="2244939"/>
      </dsp:txXfrm>
    </dsp:sp>
    <dsp:sp modelId="{5A2A0EE4-7042-4150-8DB7-E70674B20915}">
      <dsp:nvSpPr>
        <dsp:cNvPr id="0" name=""/>
        <dsp:cNvSpPr/>
      </dsp:nvSpPr>
      <dsp:spPr>
        <a:xfrm>
          <a:off x="1930806" y="3093970"/>
          <a:ext cx="411482" cy="411482"/>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8DEC713-6777-4A24-A7D3-49312E7006B2}">
      <dsp:nvSpPr>
        <dsp:cNvPr id="0" name=""/>
        <dsp:cNvSpPr/>
      </dsp:nvSpPr>
      <dsp:spPr>
        <a:xfrm>
          <a:off x="3774751" y="2346738"/>
          <a:ext cx="1654504" cy="3011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036" tIns="0" rIns="0" bIns="0" numCol="1" spcCol="1270" anchor="t" anchorCtr="0">
          <a:noAutofit/>
        </a:bodyPr>
        <a:lstStyle/>
        <a:p>
          <a:pPr marL="0" lvl="0" indent="0" algn="l" defTabSz="2889250">
            <a:lnSpc>
              <a:spcPct val="90000"/>
            </a:lnSpc>
            <a:spcBef>
              <a:spcPct val="0"/>
            </a:spcBef>
            <a:spcAft>
              <a:spcPct val="35000"/>
            </a:spcAft>
            <a:buNone/>
          </a:pPr>
          <a:endParaRPr lang="fr-FR" sz="6500" kern="1200" dirty="0"/>
        </a:p>
      </dsp:txBody>
      <dsp:txXfrm>
        <a:off x="3774751" y="2346738"/>
        <a:ext cx="1654504" cy="3011111"/>
      </dsp:txXfrm>
    </dsp:sp>
    <dsp:sp modelId="{E650ADA6-26F8-45D9-AEE2-6FDA421527AA}">
      <dsp:nvSpPr>
        <dsp:cNvPr id="0" name=""/>
        <dsp:cNvSpPr/>
      </dsp:nvSpPr>
      <dsp:spPr>
        <a:xfrm>
          <a:off x="2786049" y="2500330"/>
          <a:ext cx="531498" cy="531498"/>
        </a:xfrm>
        <a:prstGeom prst="ellipse">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C0A9453-E054-421B-8645-49E581C5EABC}">
      <dsp:nvSpPr>
        <dsp:cNvPr id="0" name=""/>
        <dsp:cNvSpPr/>
      </dsp:nvSpPr>
      <dsp:spPr>
        <a:xfrm>
          <a:off x="4878160" y="1768090"/>
          <a:ext cx="1714512" cy="3589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630" tIns="0" rIns="0" bIns="0" numCol="1" spcCol="1270" anchor="t" anchorCtr="0">
          <a:noAutofit/>
        </a:bodyPr>
        <a:lstStyle/>
        <a:p>
          <a:pPr marL="0" lvl="0" indent="0" algn="l" defTabSz="2889250">
            <a:lnSpc>
              <a:spcPct val="90000"/>
            </a:lnSpc>
            <a:spcBef>
              <a:spcPct val="0"/>
            </a:spcBef>
            <a:spcAft>
              <a:spcPct val="35000"/>
            </a:spcAft>
            <a:buNone/>
          </a:pPr>
          <a:endParaRPr lang="fr-FR" sz="6500" kern="1200" dirty="0"/>
        </a:p>
      </dsp:txBody>
      <dsp:txXfrm>
        <a:off x="4878160" y="1768090"/>
        <a:ext cx="1714512" cy="3589759"/>
      </dsp:txXfrm>
    </dsp:sp>
    <dsp:sp modelId="{EB03132E-0C51-419A-975E-724975CC7F21}">
      <dsp:nvSpPr>
        <dsp:cNvPr id="0" name=""/>
        <dsp:cNvSpPr/>
      </dsp:nvSpPr>
      <dsp:spPr>
        <a:xfrm>
          <a:off x="3714744" y="1928823"/>
          <a:ext cx="677232" cy="677232"/>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59DFE13-74FC-4D12-8763-2F9F26C37CB6}">
      <dsp:nvSpPr>
        <dsp:cNvPr id="0" name=""/>
        <dsp:cNvSpPr/>
      </dsp:nvSpPr>
      <dsp:spPr>
        <a:xfrm>
          <a:off x="6835875" y="1414472"/>
          <a:ext cx="1714512" cy="3943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8851" tIns="0" rIns="0" bIns="0" numCol="1" spcCol="1270" anchor="t" anchorCtr="0">
          <a:noAutofit/>
        </a:bodyPr>
        <a:lstStyle/>
        <a:p>
          <a:pPr marL="0" lvl="0" indent="0" algn="l" defTabSz="2889250">
            <a:lnSpc>
              <a:spcPct val="90000"/>
            </a:lnSpc>
            <a:spcBef>
              <a:spcPct val="0"/>
            </a:spcBef>
            <a:spcAft>
              <a:spcPct val="35000"/>
            </a:spcAft>
            <a:buNone/>
          </a:pPr>
          <a:endParaRPr lang="fr-FR" sz="6500" kern="1200" dirty="0"/>
        </a:p>
      </dsp:txBody>
      <dsp:txXfrm>
        <a:off x="6835875" y="1414472"/>
        <a:ext cx="1714512" cy="39433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FD2EE-38FD-4C27-8CB6-A3BB66B738F8}">
      <dsp:nvSpPr>
        <dsp:cNvPr id="0" name=""/>
        <dsp:cNvSpPr/>
      </dsp:nvSpPr>
      <dsp:spPr>
        <a:xfrm>
          <a:off x="0" y="0"/>
          <a:ext cx="6572296" cy="119444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b="1" kern="1200" dirty="0"/>
            <a:t>1. Dégrillage</a:t>
          </a:r>
          <a:r>
            <a:rPr lang="fr-FR" sz="2200" kern="1200" dirty="0"/>
            <a:t>: Vise à éliminer les gros déchets par filtration puis par passage à travers des tamis </a:t>
          </a:r>
        </a:p>
      </dsp:txBody>
      <dsp:txXfrm>
        <a:off x="34984" y="34984"/>
        <a:ext cx="5182468" cy="1124475"/>
      </dsp:txXfrm>
    </dsp:sp>
    <dsp:sp modelId="{D584F0B4-4228-430F-B5AA-08A030F7D5A2}">
      <dsp:nvSpPr>
        <dsp:cNvPr id="0" name=""/>
        <dsp:cNvSpPr/>
      </dsp:nvSpPr>
      <dsp:spPr>
        <a:xfrm>
          <a:off x="214289" y="1428755"/>
          <a:ext cx="7471714" cy="119444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fr-FR" sz="1600" kern="1200" dirty="0"/>
        </a:p>
      </dsp:txBody>
      <dsp:txXfrm>
        <a:off x="249273" y="1463739"/>
        <a:ext cx="5893353" cy="1124475"/>
      </dsp:txXfrm>
    </dsp:sp>
    <dsp:sp modelId="{082A6ACC-0984-4332-9394-EECDDA1D1F31}">
      <dsp:nvSpPr>
        <dsp:cNvPr id="0" name=""/>
        <dsp:cNvSpPr/>
      </dsp:nvSpPr>
      <dsp:spPr>
        <a:xfrm>
          <a:off x="1092644" y="2823229"/>
          <a:ext cx="6572296" cy="119444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b="1" kern="1200" dirty="0"/>
            <a:t>3. Décantation</a:t>
          </a:r>
          <a:r>
            <a:rPr lang="fr-FR" sz="2200" kern="1200" dirty="0"/>
            <a:t>: élimination des floc et des matières en suspension par gravité</a:t>
          </a:r>
        </a:p>
      </dsp:txBody>
      <dsp:txXfrm>
        <a:off x="1127628" y="2858213"/>
        <a:ext cx="5183725" cy="1124475"/>
      </dsp:txXfrm>
    </dsp:sp>
    <dsp:sp modelId="{85B6C107-3A8C-438C-857D-41F8168E72BF}">
      <dsp:nvSpPr>
        <dsp:cNvPr id="0" name=""/>
        <dsp:cNvSpPr/>
      </dsp:nvSpPr>
      <dsp:spPr>
        <a:xfrm>
          <a:off x="1643074" y="4234844"/>
          <a:ext cx="6572296" cy="119444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b="1" kern="1200" dirty="0"/>
            <a:t>4. Filtration sur sable</a:t>
          </a:r>
          <a:r>
            <a:rPr lang="fr-FR" sz="2200" kern="1200" dirty="0"/>
            <a:t>: Passage de l'eau à travers un lit de sable fin afin d’éliminer les matières en suspension restantes.</a:t>
          </a:r>
        </a:p>
      </dsp:txBody>
      <dsp:txXfrm>
        <a:off x="1678058" y="4269828"/>
        <a:ext cx="5175510" cy="1124475"/>
      </dsp:txXfrm>
    </dsp:sp>
    <dsp:sp modelId="{0442C43E-CA3F-45DC-A062-45505589A1E6}">
      <dsp:nvSpPr>
        <dsp:cNvPr id="0" name=""/>
        <dsp:cNvSpPr/>
      </dsp:nvSpPr>
      <dsp:spPr>
        <a:xfrm>
          <a:off x="5795907" y="914835"/>
          <a:ext cx="776388" cy="776388"/>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fr-FR" sz="3500" kern="1200"/>
        </a:p>
      </dsp:txBody>
      <dsp:txXfrm>
        <a:off x="5970594" y="914835"/>
        <a:ext cx="427014" cy="584232"/>
      </dsp:txXfrm>
    </dsp:sp>
    <dsp:sp modelId="{07B2E32A-962A-4FCE-B46D-5E289FDD9F70}">
      <dsp:nvSpPr>
        <dsp:cNvPr id="0" name=""/>
        <dsp:cNvSpPr/>
      </dsp:nvSpPr>
      <dsp:spPr>
        <a:xfrm>
          <a:off x="6346337" y="2326449"/>
          <a:ext cx="776388" cy="776388"/>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fr-FR" sz="3500" kern="1200"/>
        </a:p>
      </dsp:txBody>
      <dsp:txXfrm>
        <a:off x="6521024" y="2326449"/>
        <a:ext cx="427014" cy="584232"/>
      </dsp:txXfrm>
    </dsp:sp>
    <dsp:sp modelId="{1714F46C-08DA-4838-BCDA-9F94ACCFC5AC}">
      <dsp:nvSpPr>
        <dsp:cNvPr id="0" name=""/>
        <dsp:cNvSpPr/>
      </dsp:nvSpPr>
      <dsp:spPr>
        <a:xfrm>
          <a:off x="6888552" y="3738064"/>
          <a:ext cx="776388" cy="776388"/>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fr-FR" sz="3500" kern="1200"/>
        </a:p>
      </dsp:txBody>
      <dsp:txXfrm>
        <a:off x="7063239" y="3738064"/>
        <a:ext cx="427014" cy="5842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7B3BE-E1B1-40FB-9981-3D69726B8A04}">
      <dsp:nvSpPr>
        <dsp:cNvPr id="0" name=""/>
        <dsp:cNvSpPr/>
      </dsp:nvSpPr>
      <dsp:spPr>
        <a:xfrm>
          <a:off x="0" y="0"/>
          <a:ext cx="6983064" cy="162878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b="1" kern="1200" dirty="0"/>
            <a:t>5. Ozonation</a:t>
          </a:r>
          <a:r>
            <a:rPr lang="fr-FR" sz="2200" kern="1200" dirty="0"/>
            <a:t>: l'ozone est un gaz est doté d’une action bactéricide et antivirale permettant une désinfection d é l’eau. Il contribue également à la couleur et la saveur de l’eau.</a:t>
          </a:r>
        </a:p>
      </dsp:txBody>
      <dsp:txXfrm>
        <a:off x="47706" y="47706"/>
        <a:ext cx="5225475" cy="1533374"/>
      </dsp:txXfrm>
    </dsp:sp>
    <dsp:sp modelId="{F34ED1CB-C9F4-4FDF-BD31-9C8055E65807}">
      <dsp:nvSpPr>
        <dsp:cNvPr id="0" name=""/>
        <dsp:cNvSpPr/>
      </dsp:nvSpPr>
      <dsp:spPr>
        <a:xfrm>
          <a:off x="571530" y="1857413"/>
          <a:ext cx="6983064" cy="200031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fr-FR" sz="1800" kern="1200" dirty="0"/>
        </a:p>
      </dsp:txBody>
      <dsp:txXfrm>
        <a:off x="630117" y="1916000"/>
        <a:ext cx="5191026" cy="1883138"/>
      </dsp:txXfrm>
    </dsp:sp>
    <dsp:sp modelId="{F7367B17-B434-4363-9C8D-AA2FCC9B1A89}">
      <dsp:nvSpPr>
        <dsp:cNvPr id="0" name=""/>
        <dsp:cNvSpPr/>
      </dsp:nvSpPr>
      <dsp:spPr>
        <a:xfrm>
          <a:off x="1214428" y="4014165"/>
          <a:ext cx="6983064" cy="141512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t>7. Chloration</a:t>
          </a:r>
          <a:r>
            <a:rPr lang="fr-FR" sz="2000" kern="1200" dirty="0"/>
            <a:t>: Ajout du chlore Ajout de produits chlorés (pastilles de chlore, eau de javel,….) dans les points du réseau de distribution afin de garantir la qualité microbiologique</a:t>
          </a:r>
        </a:p>
      </dsp:txBody>
      <dsp:txXfrm>
        <a:off x="1255876" y="4055613"/>
        <a:ext cx="5225304" cy="1332226"/>
      </dsp:txXfrm>
    </dsp:sp>
    <dsp:sp modelId="{5634DAEB-5E54-4715-9073-B679F2146547}">
      <dsp:nvSpPr>
        <dsp:cNvPr id="0" name=""/>
        <dsp:cNvSpPr/>
      </dsp:nvSpPr>
      <dsp:spPr>
        <a:xfrm>
          <a:off x="5924353" y="1235163"/>
          <a:ext cx="1058711" cy="1058711"/>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a:off x="6162563" y="1235163"/>
        <a:ext cx="582291" cy="796680"/>
      </dsp:txXfrm>
    </dsp:sp>
    <dsp:sp modelId="{851C7FE0-4237-4A3E-B14F-59B3D49B8C51}">
      <dsp:nvSpPr>
        <dsp:cNvPr id="0" name=""/>
        <dsp:cNvSpPr/>
      </dsp:nvSpPr>
      <dsp:spPr>
        <a:xfrm>
          <a:off x="6643730" y="3571924"/>
          <a:ext cx="1058711" cy="1058711"/>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a:off x="6881940" y="3571924"/>
        <a:ext cx="582291" cy="79668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BC7450-0A63-462A-8189-C3B09E6E591F}" type="datetimeFigureOut">
              <a:rPr lang="fr-FR" smtClean="0"/>
              <a:pPr/>
              <a:t>26/04/2025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844819-C35C-473D-AB86-2EF165AB399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309AEBA-7BB5-4BAB-90F2-77A9F2BF90FB}" type="datetimeFigureOut">
              <a:rPr lang="fr-FR" smtClean="0"/>
              <a:pPr/>
              <a:t>26/04/2025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202A55-121A-41BD-8D3A-B923F8DBD56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309AEBA-7BB5-4BAB-90F2-77A9F2BF90FB}" type="datetimeFigureOut">
              <a:rPr lang="fr-FR" smtClean="0"/>
              <a:pPr/>
              <a:t>26/04/2025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202A55-121A-41BD-8D3A-B923F8DBD56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309AEBA-7BB5-4BAB-90F2-77A9F2BF90FB}" type="datetimeFigureOut">
              <a:rPr lang="fr-FR" smtClean="0"/>
              <a:pPr/>
              <a:t>26/04/2025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202A55-121A-41BD-8D3A-B923F8DBD56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309AEBA-7BB5-4BAB-90F2-77A9F2BF90FB}" type="datetimeFigureOut">
              <a:rPr lang="fr-FR" smtClean="0"/>
              <a:pPr/>
              <a:t>26/04/2025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202A55-121A-41BD-8D3A-B923F8DBD56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309AEBA-7BB5-4BAB-90F2-77A9F2BF90FB}" type="datetimeFigureOut">
              <a:rPr lang="fr-FR" smtClean="0"/>
              <a:pPr/>
              <a:t>26/04/2025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202A55-121A-41BD-8D3A-B923F8DBD56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309AEBA-7BB5-4BAB-90F2-77A9F2BF90FB}" type="datetimeFigureOut">
              <a:rPr lang="fr-FR" smtClean="0"/>
              <a:pPr/>
              <a:t>26/04/2025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202A55-121A-41BD-8D3A-B923F8DBD56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309AEBA-7BB5-4BAB-90F2-77A9F2BF90FB}" type="datetimeFigureOut">
              <a:rPr lang="fr-FR" smtClean="0"/>
              <a:pPr/>
              <a:t>26/04/2025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B202A55-121A-41BD-8D3A-B923F8DBD56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D309AEBA-7BB5-4BAB-90F2-77A9F2BF90FB}" type="datetimeFigureOut">
              <a:rPr lang="fr-FR" smtClean="0"/>
              <a:pPr/>
              <a:t>26/04/2025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B202A55-121A-41BD-8D3A-B923F8DBD56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309AEBA-7BB5-4BAB-90F2-77A9F2BF90FB}" type="datetimeFigureOut">
              <a:rPr lang="fr-FR" smtClean="0"/>
              <a:pPr/>
              <a:t>26/04/2025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B202A55-121A-41BD-8D3A-B923F8DBD56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309AEBA-7BB5-4BAB-90F2-77A9F2BF90FB}" type="datetimeFigureOut">
              <a:rPr lang="fr-FR" smtClean="0"/>
              <a:pPr/>
              <a:t>26/04/2025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202A55-121A-41BD-8D3A-B923F8DBD56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309AEBA-7BB5-4BAB-90F2-77A9F2BF90FB}" type="datetimeFigureOut">
              <a:rPr lang="fr-FR" smtClean="0"/>
              <a:pPr/>
              <a:t>26/04/2025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202A55-121A-41BD-8D3A-B923F8DBD56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9AEBA-7BB5-4BAB-90F2-77A9F2BF90FB}" type="datetimeFigureOut">
              <a:rPr lang="fr-FR" smtClean="0"/>
              <a:pPr/>
              <a:t>26/04/2025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02A55-121A-41BD-8D3A-B923F8DBD56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5.xml"/><Relationship Id="rId7" Type="http://schemas.openxmlformats.org/officeDocument/2006/relationships/image" Target="../media/image17.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canal-u.tv/chaines/cerimes/phenomenes-d-auto-epuration-dans-les-eau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Analyses de potabilité de l'eau (Microbiologiques ou Bactériologiques) |  H2O Pros"/>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5" name="ZoneTexte 4"/>
          <p:cNvSpPr txBox="1"/>
          <p:nvPr/>
        </p:nvSpPr>
        <p:spPr>
          <a:xfrm>
            <a:off x="500098" y="5429264"/>
            <a:ext cx="9144000" cy="1107996"/>
          </a:xfrm>
          <a:prstGeom prst="rect">
            <a:avLst/>
          </a:prstGeom>
          <a:noFill/>
        </p:spPr>
        <p:txBody>
          <a:bodyPr wrap="square" rtlCol="0">
            <a:spAutoFit/>
          </a:bodyPr>
          <a:lstStyle/>
          <a:p>
            <a:r>
              <a:rPr lang="fr-FR" sz="6600" b="1" dirty="0"/>
              <a:t>MICROBIOLOGIE</a:t>
            </a:r>
            <a:r>
              <a:rPr lang="fr-FR" sz="5400" b="1" dirty="0"/>
              <a:t> DE L’EAU</a:t>
            </a:r>
          </a:p>
        </p:txBody>
      </p:sp>
      <p:sp>
        <p:nvSpPr>
          <p:cNvPr id="6" name="ZoneTexte 5"/>
          <p:cNvSpPr txBox="1"/>
          <p:nvPr/>
        </p:nvSpPr>
        <p:spPr>
          <a:xfrm>
            <a:off x="0" y="785794"/>
            <a:ext cx="9144000" cy="769441"/>
          </a:xfrm>
          <a:prstGeom prst="rect">
            <a:avLst/>
          </a:prstGeom>
          <a:noFill/>
        </p:spPr>
        <p:txBody>
          <a:bodyPr wrap="square" rtlCol="0">
            <a:spAutoFit/>
          </a:bodyPr>
          <a:lstStyle/>
          <a:p>
            <a:r>
              <a:rPr lang="fr-FR" sz="4400" b="1" i="1" dirty="0"/>
              <a:t>CHAPITRE I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a:t>IV. Pollution de l’eau</a:t>
            </a:r>
          </a:p>
        </p:txBody>
      </p:sp>
      <p:pic>
        <p:nvPicPr>
          <p:cNvPr id="32770" name="Picture 2" descr="Eutrophisation des milieux aquatiques - Ecotoxicologie.fr"/>
          <p:cNvPicPr>
            <a:picLocks noChangeAspect="1" noChangeArrowheads="1"/>
          </p:cNvPicPr>
          <p:nvPr/>
        </p:nvPicPr>
        <p:blipFill>
          <a:blip r:embed="rId2"/>
          <a:srcRect/>
          <a:stretch>
            <a:fillRect/>
          </a:stretch>
        </p:blipFill>
        <p:spPr bwMode="auto">
          <a:xfrm>
            <a:off x="285720" y="1214422"/>
            <a:ext cx="8635327" cy="528641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a:t>IV. Pollution de l’eau</a:t>
            </a:r>
          </a:p>
        </p:txBody>
      </p:sp>
      <p:sp>
        <p:nvSpPr>
          <p:cNvPr id="6" name="Rectangle 5"/>
          <p:cNvSpPr/>
          <p:nvPr/>
        </p:nvSpPr>
        <p:spPr>
          <a:xfrm>
            <a:off x="0" y="5103674"/>
            <a:ext cx="9144000" cy="1785104"/>
          </a:xfrm>
          <a:prstGeom prst="rect">
            <a:avLst/>
          </a:prstGeom>
        </p:spPr>
        <p:txBody>
          <a:bodyPr wrap="square">
            <a:spAutoFit/>
          </a:bodyPr>
          <a:lstStyle/>
          <a:p>
            <a:pPr algn="ctr"/>
            <a:r>
              <a:rPr lang="fr-FR" sz="2000" b="1" dirty="0"/>
              <a:t>Développement d'un biofilm dans un « système de distribution d'eau potable »</a:t>
            </a:r>
          </a:p>
          <a:p>
            <a:pPr algn="ctr"/>
            <a:r>
              <a:rPr lang="fr-FR" dirty="0"/>
              <a:t>Au fur et à mesure que la distance à la paroi augmente, l'écoulement devient plus laminaire, 1° - adhésion primaire, 2° - adhésion secondaire, NG - gradient de nutriments, se concentre dans le biofilm, PI - interactions entre protozoaires, C - corrosion de la surface de la conduite, E - érosion, S - envasement.</a:t>
            </a:r>
            <a:br>
              <a:rPr lang="fr-FR" dirty="0"/>
            </a:br>
            <a:endParaRPr lang="fr-FR" dirty="0"/>
          </a:p>
        </p:txBody>
      </p:sp>
      <p:pic>
        <p:nvPicPr>
          <p:cNvPr id="29698" name="Picture 2" descr="https://pubs.rsc.org/image/article/2016/EW/c6ew00039h/c6ew00039h-f1_hi-res.gif"/>
          <p:cNvPicPr>
            <a:picLocks noChangeAspect="1" noChangeArrowheads="1"/>
          </p:cNvPicPr>
          <p:nvPr/>
        </p:nvPicPr>
        <p:blipFill>
          <a:blip r:embed="rId2"/>
          <a:srcRect/>
          <a:stretch>
            <a:fillRect/>
          </a:stretch>
        </p:blipFill>
        <p:spPr bwMode="auto">
          <a:xfrm>
            <a:off x="0" y="1357298"/>
            <a:ext cx="9144000" cy="328614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a:t>IV. Pollution de l’eau</a:t>
            </a:r>
          </a:p>
        </p:txBody>
      </p:sp>
      <p:sp>
        <p:nvSpPr>
          <p:cNvPr id="5" name="ZoneTexte 4"/>
          <p:cNvSpPr txBox="1"/>
          <p:nvPr/>
        </p:nvSpPr>
        <p:spPr>
          <a:xfrm>
            <a:off x="1142976" y="928670"/>
            <a:ext cx="6572296" cy="523220"/>
          </a:xfrm>
          <a:prstGeom prst="rect">
            <a:avLst/>
          </a:prstGeom>
          <a:noFill/>
        </p:spPr>
        <p:txBody>
          <a:bodyPr wrap="square" rtlCol="0">
            <a:spAutoFit/>
          </a:bodyPr>
          <a:lstStyle/>
          <a:p>
            <a:pPr algn="ctr"/>
            <a:r>
              <a:rPr lang="fr-FR" sz="2800" b="1" dirty="0"/>
              <a:t>Paramètres mesurant la pollution des eaux </a:t>
            </a:r>
          </a:p>
        </p:txBody>
      </p:sp>
      <p:graphicFrame>
        <p:nvGraphicFramePr>
          <p:cNvPr id="7" name="Diagramme 6"/>
          <p:cNvGraphicFramePr/>
          <p:nvPr/>
        </p:nvGraphicFramePr>
        <p:xfrm>
          <a:off x="0" y="1643050"/>
          <a:ext cx="9144000" cy="4960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a:t>IV. Pollution de l’eau</a:t>
            </a:r>
          </a:p>
        </p:txBody>
      </p:sp>
      <p:sp>
        <p:nvSpPr>
          <p:cNvPr id="5" name="ZoneTexte 4"/>
          <p:cNvSpPr txBox="1"/>
          <p:nvPr/>
        </p:nvSpPr>
        <p:spPr>
          <a:xfrm>
            <a:off x="1142976" y="928670"/>
            <a:ext cx="6572296" cy="523220"/>
          </a:xfrm>
          <a:prstGeom prst="rect">
            <a:avLst/>
          </a:prstGeom>
          <a:noFill/>
        </p:spPr>
        <p:txBody>
          <a:bodyPr wrap="square" rtlCol="0">
            <a:spAutoFit/>
          </a:bodyPr>
          <a:lstStyle/>
          <a:p>
            <a:pPr algn="ctr"/>
            <a:r>
              <a:rPr lang="fr-FR" sz="2800" b="1" dirty="0"/>
              <a:t>EPURATION DES EAUX USEES</a:t>
            </a:r>
          </a:p>
        </p:txBody>
      </p:sp>
      <p:graphicFrame>
        <p:nvGraphicFramePr>
          <p:cNvPr id="6" name="Diagramme 5"/>
          <p:cNvGraphicFramePr/>
          <p:nvPr/>
        </p:nvGraphicFramePr>
        <p:xfrm>
          <a:off x="0" y="1682752"/>
          <a:ext cx="9144000" cy="4675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à coins arrondis 9"/>
          <p:cNvSpPr/>
          <p:nvPr/>
        </p:nvSpPr>
        <p:spPr>
          <a:xfrm>
            <a:off x="428596" y="2428868"/>
            <a:ext cx="8358246" cy="41434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fr-FR" sz="2000" dirty="0"/>
              <a:t>Consiste à l’élimination des grands déchets, il comporte 03 étapes:</a:t>
            </a:r>
          </a:p>
          <a:p>
            <a:pPr marL="342900" indent="-342900">
              <a:lnSpc>
                <a:spcPct val="150000"/>
              </a:lnSpc>
              <a:buAutoNum type="alphaLcPeriod"/>
            </a:pPr>
            <a:r>
              <a:rPr lang="fr-FR" sz="2000" b="1" dirty="0"/>
              <a:t>Dégrillage: </a:t>
            </a:r>
            <a:r>
              <a:rPr lang="fr-FR" sz="2000" dirty="0"/>
              <a:t>élimination des déchets en faisant passer l’eau à travers des tamis.</a:t>
            </a:r>
          </a:p>
          <a:p>
            <a:pPr marL="342900" indent="-342900">
              <a:lnSpc>
                <a:spcPct val="150000"/>
              </a:lnSpc>
              <a:buAutoNum type="alphaLcPeriod"/>
            </a:pPr>
            <a:r>
              <a:rPr lang="fr-FR" sz="2000" b="1" dirty="0"/>
              <a:t>Dessablage: </a:t>
            </a:r>
            <a:r>
              <a:rPr lang="fr-FR" sz="2000" dirty="0"/>
              <a:t> extraction des sables qui se déposent au fond des bassins de traitement .</a:t>
            </a:r>
          </a:p>
          <a:p>
            <a:pPr marL="342900" indent="-342900">
              <a:lnSpc>
                <a:spcPct val="150000"/>
              </a:lnSpc>
              <a:buAutoNum type="alphaLcPeriod"/>
            </a:pPr>
            <a:r>
              <a:rPr lang="fr-FR" sz="2000" b="1" dirty="0"/>
              <a:t>Dégraissage-Déshuilage:  </a:t>
            </a:r>
            <a:r>
              <a:rPr lang="fr-FR" sz="2000" dirty="0"/>
              <a:t>Elimination des huiles et des graisses, des bulles d’air sont injectées pour faire remonter les huiles et les graisses à la surface de l’eau, puis, celles-ci sont raclées.</a:t>
            </a:r>
          </a:p>
          <a:p>
            <a:pPr marL="342900" indent="-342900">
              <a:buAutoNum type="alphaLcPeriod"/>
            </a:pPr>
            <a:endParaRPr lang="fr-FR" dirty="0"/>
          </a:p>
        </p:txBody>
      </p:sp>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a:t>IV. Pollution de l’eau</a:t>
            </a:r>
          </a:p>
        </p:txBody>
      </p:sp>
      <p:sp>
        <p:nvSpPr>
          <p:cNvPr id="5" name="ZoneTexte 4"/>
          <p:cNvSpPr txBox="1"/>
          <p:nvPr/>
        </p:nvSpPr>
        <p:spPr>
          <a:xfrm>
            <a:off x="1142976" y="928670"/>
            <a:ext cx="6572296" cy="523220"/>
          </a:xfrm>
          <a:prstGeom prst="rect">
            <a:avLst/>
          </a:prstGeom>
          <a:noFill/>
        </p:spPr>
        <p:txBody>
          <a:bodyPr wrap="square" rtlCol="0">
            <a:spAutoFit/>
          </a:bodyPr>
          <a:lstStyle/>
          <a:p>
            <a:pPr algn="ctr"/>
            <a:r>
              <a:rPr lang="fr-FR" sz="2800" b="1" dirty="0"/>
              <a:t>EPURATION DES EAUX USEES</a:t>
            </a:r>
          </a:p>
        </p:txBody>
      </p:sp>
      <p:grpSp>
        <p:nvGrpSpPr>
          <p:cNvPr id="7" name="Groupe 6"/>
          <p:cNvGrpSpPr/>
          <p:nvPr/>
        </p:nvGrpSpPr>
        <p:grpSpPr>
          <a:xfrm>
            <a:off x="1571604" y="1500174"/>
            <a:ext cx="5786478" cy="1006479"/>
            <a:chOff x="1" y="2805123"/>
            <a:chExt cx="1974353" cy="1870082"/>
          </a:xfrm>
        </p:grpSpPr>
        <p:sp>
          <p:nvSpPr>
            <p:cNvPr id="8" name="Rectangle à coins arrondis 7"/>
            <p:cNvSpPr/>
            <p:nvPr/>
          </p:nvSpPr>
          <p:spPr>
            <a:xfrm>
              <a:off x="1" y="2805123"/>
              <a:ext cx="1974353" cy="1870082"/>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9" name="Rectangle 8"/>
            <p:cNvSpPr/>
            <p:nvPr/>
          </p:nvSpPr>
          <p:spPr>
            <a:xfrm>
              <a:off x="91291" y="2896413"/>
              <a:ext cx="1791773" cy="1687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3200" b="1" kern="1200" dirty="0"/>
                <a:t>1. Pré-traitement physique</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à coins arrondis 9"/>
          <p:cNvSpPr/>
          <p:nvPr/>
        </p:nvSpPr>
        <p:spPr>
          <a:xfrm>
            <a:off x="357158" y="2500306"/>
            <a:ext cx="8358246" cy="3786214"/>
          </a:xfrm>
          <a:prstGeom prst="roundRect">
            <a:avLst/>
          </a:prstGeom>
          <a:ln>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fr-FR" sz="2000" dirty="0"/>
              <a:t>L’eau à traiter est décantée dans de grands bassins afin d’éliminer les matières minérales et organiques en suspension qui se déposent au fond du bassin . Il se forme alors des boues dites « boues primaires » qui seront éliminés par la suite. </a:t>
            </a:r>
          </a:p>
          <a:p>
            <a:pPr>
              <a:lnSpc>
                <a:spcPct val="150000"/>
              </a:lnSpc>
            </a:pPr>
            <a:r>
              <a:rPr lang="fr-FR" sz="2000" dirty="0"/>
              <a:t>Une « floculation » peut être appliquée en ajoutant des produites chimiques qui captent les matières en suspension</a:t>
            </a:r>
            <a:endParaRPr lang="fr-FR" dirty="0"/>
          </a:p>
        </p:txBody>
      </p:sp>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a:t>IV. Pollution de l’eau</a:t>
            </a:r>
          </a:p>
        </p:txBody>
      </p:sp>
      <p:sp>
        <p:nvSpPr>
          <p:cNvPr id="5" name="ZoneTexte 4"/>
          <p:cNvSpPr txBox="1"/>
          <p:nvPr/>
        </p:nvSpPr>
        <p:spPr>
          <a:xfrm>
            <a:off x="1142976" y="928670"/>
            <a:ext cx="6572296" cy="523220"/>
          </a:xfrm>
          <a:prstGeom prst="rect">
            <a:avLst/>
          </a:prstGeom>
          <a:noFill/>
        </p:spPr>
        <p:txBody>
          <a:bodyPr wrap="square" rtlCol="0">
            <a:spAutoFit/>
          </a:bodyPr>
          <a:lstStyle/>
          <a:p>
            <a:pPr algn="ctr"/>
            <a:r>
              <a:rPr lang="fr-FR" sz="2800" b="1" dirty="0"/>
              <a:t>EPURATION DES EAUX USEES</a:t>
            </a:r>
          </a:p>
        </p:txBody>
      </p:sp>
      <p:grpSp>
        <p:nvGrpSpPr>
          <p:cNvPr id="11" name="Groupe 10"/>
          <p:cNvGrpSpPr/>
          <p:nvPr/>
        </p:nvGrpSpPr>
        <p:grpSpPr>
          <a:xfrm>
            <a:off x="571472" y="1500175"/>
            <a:ext cx="7858180" cy="1214446"/>
            <a:chOff x="2307202" y="1402561"/>
            <a:chExt cx="2226182" cy="1870082"/>
          </a:xfrm>
        </p:grpSpPr>
        <p:sp>
          <p:nvSpPr>
            <p:cNvPr id="12" name="Rectangle à coins arrondis 11"/>
            <p:cNvSpPr/>
            <p:nvPr/>
          </p:nvSpPr>
          <p:spPr>
            <a:xfrm>
              <a:off x="2307202" y="1402561"/>
              <a:ext cx="2226182" cy="1870082"/>
            </a:xfrm>
            <a:prstGeom prst="roundRect">
              <a:avLst/>
            </a:prstGeom>
          </p:spPr>
          <p:style>
            <a:lnRef idx="0">
              <a:schemeClr val="lt1">
                <a:hueOff val="0"/>
                <a:satOff val="0"/>
                <a:lumOff val="0"/>
                <a:alphaOff val="0"/>
              </a:schemeClr>
            </a:lnRef>
            <a:fillRef idx="3">
              <a:schemeClr val="accent5">
                <a:hueOff val="-3311292"/>
                <a:satOff val="13270"/>
                <a:lumOff val="2876"/>
                <a:alphaOff val="0"/>
              </a:schemeClr>
            </a:fillRef>
            <a:effectRef idx="2">
              <a:schemeClr val="accent5">
                <a:hueOff val="-3311292"/>
                <a:satOff val="13270"/>
                <a:lumOff val="2876"/>
                <a:alphaOff val="0"/>
              </a:schemeClr>
            </a:effectRef>
            <a:fontRef idx="minor">
              <a:schemeClr val="lt1"/>
            </a:fontRef>
          </p:style>
        </p:sp>
        <p:sp>
          <p:nvSpPr>
            <p:cNvPr id="13" name="Rectangle 12"/>
            <p:cNvSpPr/>
            <p:nvPr/>
          </p:nvSpPr>
          <p:spPr>
            <a:xfrm>
              <a:off x="2398492" y="1493852"/>
              <a:ext cx="2043602" cy="1558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3200" b="1" kern="1200" dirty="0"/>
                <a:t>2. Traitement primaire </a:t>
              </a:r>
              <a:r>
                <a:rPr lang="fr-FR" sz="3200" b="0" kern="1200" dirty="0"/>
                <a:t>(</a:t>
              </a:r>
              <a:r>
                <a:rPr lang="fr-FR" sz="3200" b="1" kern="1200" dirty="0"/>
                <a:t>décantation</a:t>
              </a:r>
              <a:r>
                <a:rPr lang="fr-FR" sz="3200" b="0" kern="1200" dirty="0"/>
                <a:t>)</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à coins arrondis 9"/>
          <p:cNvSpPr/>
          <p:nvPr/>
        </p:nvSpPr>
        <p:spPr>
          <a:xfrm>
            <a:off x="357158" y="2143116"/>
            <a:ext cx="8358246" cy="3786214"/>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r>
              <a:rPr lang="fr-FR" sz="2000" dirty="0"/>
              <a:t>Les M.O contenues dans l’eau sont dégradées par les microorganismes, le plus souvent des bactéries (</a:t>
            </a:r>
            <a:r>
              <a:rPr lang="fr-FR" sz="2000" i="1" dirty="0"/>
              <a:t>Bacillus</a:t>
            </a:r>
            <a:r>
              <a:rPr lang="fr-FR" sz="2000" dirty="0"/>
              <a:t>, </a:t>
            </a:r>
            <a:r>
              <a:rPr lang="fr-FR" sz="2000" i="1" dirty="0"/>
              <a:t>Pseudomonas</a:t>
            </a:r>
            <a:r>
              <a:rPr lang="fr-FR" sz="2000" dirty="0"/>
              <a:t>…) dans des bassins d’activation biologiques équipés de diapositifs d’aération.</a:t>
            </a:r>
          </a:p>
          <a:p>
            <a:pPr>
              <a:lnSpc>
                <a:spcPct val="150000"/>
              </a:lnSpc>
              <a:buFont typeface="Arial" pitchFamily="34" charset="0"/>
              <a:buChar char="•"/>
            </a:pPr>
            <a:r>
              <a:rPr lang="fr-FR" sz="2000" dirty="0"/>
              <a:t>Boues activées </a:t>
            </a:r>
          </a:p>
          <a:p>
            <a:pPr>
              <a:lnSpc>
                <a:spcPct val="150000"/>
              </a:lnSpc>
              <a:buFont typeface="Arial" pitchFamily="34" charset="0"/>
              <a:buChar char="•"/>
            </a:pPr>
            <a:r>
              <a:rPr lang="fr-FR" sz="2000" dirty="0"/>
              <a:t>Lits bactériens</a:t>
            </a:r>
          </a:p>
          <a:p>
            <a:pPr>
              <a:lnSpc>
                <a:spcPct val="150000"/>
              </a:lnSpc>
              <a:buFont typeface="Arial" pitchFamily="34" charset="0"/>
              <a:buChar char="•"/>
            </a:pPr>
            <a:r>
              <a:rPr lang="fr-FR" sz="2000" dirty="0"/>
              <a:t>Lagunage</a:t>
            </a:r>
          </a:p>
          <a:p>
            <a:pPr>
              <a:lnSpc>
                <a:spcPct val="150000"/>
              </a:lnSpc>
              <a:buFont typeface="Arial" pitchFamily="34" charset="0"/>
              <a:buChar char="•"/>
            </a:pPr>
            <a:r>
              <a:rPr lang="fr-FR" sz="2000" dirty="0"/>
              <a:t>biofiltres</a:t>
            </a:r>
          </a:p>
        </p:txBody>
      </p:sp>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a:t>IV. Pollution de l’eau</a:t>
            </a:r>
          </a:p>
        </p:txBody>
      </p:sp>
      <p:sp>
        <p:nvSpPr>
          <p:cNvPr id="5" name="ZoneTexte 4"/>
          <p:cNvSpPr txBox="1"/>
          <p:nvPr/>
        </p:nvSpPr>
        <p:spPr>
          <a:xfrm>
            <a:off x="1142976" y="928670"/>
            <a:ext cx="6572296" cy="523220"/>
          </a:xfrm>
          <a:prstGeom prst="rect">
            <a:avLst/>
          </a:prstGeom>
          <a:noFill/>
        </p:spPr>
        <p:txBody>
          <a:bodyPr wrap="square" rtlCol="0">
            <a:spAutoFit/>
          </a:bodyPr>
          <a:lstStyle/>
          <a:p>
            <a:pPr algn="ctr"/>
            <a:r>
              <a:rPr lang="fr-FR" sz="2800" b="1" dirty="0"/>
              <a:t>EPURATION DES EAUX USEES</a:t>
            </a:r>
          </a:p>
        </p:txBody>
      </p:sp>
      <p:grpSp>
        <p:nvGrpSpPr>
          <p:cNvPr id="8" name="Groupe 7"/>
          <p:cNvGrpSpPr/>
          <p:nvPr/>
        </p:nvGrpSpPr>
        <p:grpSpPr>
          <a:xfrm>
            <a:off x="285720" y="1428736"/>
            <a:ext cx="8286808" cy="928694"/>
            <a:chOff x="4862443" y="1402561"/>
            <a:chExt cx="1974353" cy="1870082"/>
          </a:xfrm>
        </p:grpSpPr>
        <p:sp>
          <p:nvSpPr>
            <p:cNvPr id="9" name="Rectangle à coins arrondis 8"/>
            <p:cNvSpPr/>
            <p:nvPr/>
          </p:nvSpPr>
          <p:spPr>
            <a:xfrm>
              <a:off x="4862443" y="1402561"/>
              <a:ext cx="1974353" cy="1870082"/>
            </a:xfrm>
            <a:prstGeom prst="roundRect">
              <a:avLst/>
            </a:prstGeom>
          </p:spPr>
          <p:style>
            <a:lnRef idx="0">
              <a:schemeClr val="lt1">
                <a:hueOff val="0"/>
                <a:satOff val="0"/>
                <a:lumOff val="0"/>
                <a:alphaOff val="0"/>
              </a:schemeClr>
            </a:lnRef>
            <a:fillRef idx="3">
              <a:schemeClr val="accent5">
                <a:hueOff val="-6622584"/>
                <a:satOff val="26541"/>
                <a:lumOff val="5752"/>
                <a:alphaOff val="0"/>
              </a:schemeClr>
            </a:fillRef>
            <a:effectRef idx="2">
              <a:schemeClr val="accent5">
                <a:hueOff val="-6622584"/>
                <a:satOff val="26541"/>
                <a:lumOff val="5752"/>
                <a:alphaOff val="0"/>
              </a:schemeClr>
            </a:effectRef>
            <a:fontRef idx="minor">
              <a:schemeClr val="lt1"/>
            </a:fontRef>
          </p:style>
        </p:sp>
        <p:sp>
          <p:nvSpPr>
            <p:cNvPr id="11" name="Rectangle 10"/>
            <p:cNvSpPr/>
            <p:nvPr/>
          </p:nvSpPr>
          <p:spPr>
            <a:xfrm>
              <a:off x="4953733" y="1493851"/>
              <a:ext cx="1791773" cy="1687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3200" b="1" kern="1200" dirty="0"/>
                <a:t>Traitement secondaire (biologique)</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a:t>IV. Pollution de l’eau</a:t>
            </a:r>
          </a:p>
        </p:txBody>
      </p:sp>
      <p:sp>
        <p:nvSpPr>
          <p:cNvPr id="5" name="ZoneTexte 4"/>
          <p:cNvSpPr txBox="1"/>
          <p:nvPr/>
        </p:nvSpPr>
        <p:spPr>
          <a:xfrm>
            <a:off x="1142976" y="928670"/>
            <a:ext cx="6572296" cy="523220"/>
          </a:xfrm>
          <a:prstGeom prst="rect">
            <a:avLst/>
          </a:prstGeom>
          <a:noFill/>
        </p:spPr>
        <p:txBody>
          <a:bodyPr wrap="square" rtlCol="0">
            <a:spAutoFit/>
          </a:bodyPr>
          <a:lstStyle/>
          <a:p>
            <a:pPr algn="ctr"/>
            <a:r>
              <a:rPr lang="fr-FR" sz="2800" b="1" dirty="0"/>
              <a:t>EPURATION DES EAUX USEES</a:t>
            </a:r>
          </a:p>
        </p:txBody>
      </p:sp>
      <p:sp>
        <p:nvSpPr>
          <p:cNvPr id="11" name="Rectangle 10"/>
          <p:cNvSpPr/>
          <p:nvPr/>
        </p:nvSpPr>
        <p:spPr>
          <a:xfrm>
            <a:off x="668885" y="1474071"/>
            <a:ext cx="7520478" cy="8380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3200" b="1" kern="1200" dirty="0"/>
              <a:t>Bassin de lagunage</a:t>
            </a:r>
          </a:p>
        </p:txBody>
      </p:sp>
      <p:pic>
        <p:nvPicPr>
          <p:cNvPr id="55298" name="Picture 2" descr="Lagunage : système d'épuration de l'eau - Chemins de l'eau"/>
          <p:cNvPicPr>
            <a:picLocks noChangeAspect="1" noChangeArrowheads="1"/>
          </p:cNvPicPr>
          <p:nvPr/>
        </p:nvPicPr>
        <p:blipFill>
          <a:blip r:embed="rId2" cstate="print"/>
          <a:srcRect l="1767" b="9629"/>
          <a:stretch>
            <a:fillRect/>
          </a:stretch>
        </p:blipFill>
        <p:spPr bwMode="auto">
          <a:xfrm>
            <a:off x="642910" y="1643050"/>
            <a:ext cx="7942150" cy="3714776"/>
          </a:xfrm>
          <a:prstGeom prst="rect">
            <a:avLst/>
          </a:prstGeom>
          <a:noFill/>
        </p:spPr>
      </p:pic>
      <p:sp>
        <p:nvSpPr>
          <p:cNvPr id="12" name="ZoneTexte 11"/>
          <p:cNvSpPr txBox="1"/>
          <p:nvPr/>
        </p:nvSpPr>
        <p:spPr>
          <a:xfrm>
            <a:off x="1285852" y="5643578"/>
            <a:ext cx="6286544" cy="461665"/>
          </a:xfrm>
          <a:prstGeom prst="rect">
            <a:avLst/>
          </a:prstGeom>
          <a:noFill/>
        </p:spPr>
        <p:txBody>
          <a:bodyPr wrap="square" rtlCol="0">
            <a:spAutoFit/>
          </a:bodyPr>
          <a:lstStyle/>
          <a:p>
            <a:pPr algn="ctr"/>
            <a:r>
              <a:rPr lang="fr-FR" sz="2400" b="1" dirty="0"/>
              <a:t>Bassins de lagunage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a:t>IV. Pollution de l’eau</a:t>
            </a:r>
          </a:p>
        </p:txBody>
      </p:sp>
      <p:sp>
        <p:nvSpPr>
          <p:cNvPr id="5" name="ZoneTexte 4"/>
          <p:cNvSpPr txBox="1"/>
          <p:nvPr/>
        </p:nvSpPr>
        <p:spPr>
          <a:xfrm>
            <a:off x="1142976" y="928670"/>
            <a:ext cx="6572296" cy="523220"/>
          </a:xfrm>
          <a:prstGeom prst="rect">
            <a:avLst/>
          </a:prstGeom>
          <a:noFill/>
        </p:spPr>
        <p:txBody>
          <a:bodyPr wrap="square" rtlCol="0">
            <a:spAutoFit/>
          </a:bodyPr>
          <a:lstStyle/>
          <a:p>
            <a:pPr algn="ctr"/>
            <a:r>
              <a:rPr lang="fr-FR" sz="2800" b="1" dirty="0"/>
              <a:t>EPURATION DES EAUX USEES</a:t>
            </a:r>
          </a:p>
        </p:txBody>
      </p:sp>
      <p:sp>
        <p:nvSpPr>
          <p:cNvPr id="11" name="Rectangle 10"/>
          <p:cNvSpPr/>
          <p:nvPr/>
        </p:nvSpPr>
        <p:spPr>
          <a:xfrm>
            <a:off x="668885" y="1474071"/>
            <a:ext cx="7520478" cy="8380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3200" b="1" kern="1200" dirty="0"/>
              <a:t>Bassin de lagunage</a:t>
            </a:r>
          </a:p>
        </p:txBody>
      </p:sp>
      <p:sp>
        <p:nvSpPr>
          <p:cNvPr id="12" name="ZoneTexte 11"/>
          <p:cNvSpPr txBox="1"/>
          <p:nvPr/>
        </p:nvSpPr>
        <p:spPr>
          <a:xfrm>
            <a:off x="1285852" y="5643578"/>
            <a:ext cx="6286544" cy="461665"/>
          </a:xfrm>
          <a:prstGeom prst="rect">
            <a:avLst/>
          </a:prstGeom>
          <a:noFill/>
        </p:spPr>
        <p:txBody>
          <a:bodyPr wrap="square" rtlCol="0">
            <a:spAutoFit/>
          </a:bodyPr>
          <a:lstStyle/>
          <a:p>
            <a:pPr algn="ctr"/>
            <a:r>
              <a:rPr lang="fr-FR" sz="2400" b="1" dirty="0"/>
              <a:t>Traitement par boues activées</a:t>
            </a:r>
          </a:p>
        </p:txBody>
      </p:sp>
      <p:sp>
        <p:nvSpPr>
          <p:cNvPr id="62466" name="AutoShape 2" descr="Lit bactérien (HU) - Wikhydr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2468" name="AutoShape 4" descr="Lit bactérien (HU) - Wikhydr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2470" name="AutoShape 6" descr="Lit bactérien (HU) - Wikhydr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3490" name="Picture 2"/>
          <p:cNvPicPr>
            <a:picLocks noChangeAspect="1" noChangeArrowheads="1"/>
          </p:cNvPicPr>
          <p:nvPr/>
        </p:nvPicPr>
        <p:blipFill>
          <a:blip r:embed="rId2"/>
          <a:srcRect b="3537"/>
          <a:stretch>
            <a:fillRect/>
          </a:stretch>
        </p:blipFill>
        <p:spPr bwMode="auto">
          <a:xfrm>
            <a:off x="428596" y="2071678"/>
            <a:ext cx="8459157" cy="285752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à coins arrondis 9"/>
          <p:cNvSpPr/>
          <p:nvPr/>
        </p:nvSpPr>
        <p:spPr>
          <a:xfrm>
            <a:off x="357158" y="3286124"/>
            <a:ext cx="8358246" cy="1714512"/>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fr-FR" sz="2000" dirty="0"/>
              <a:t>Appliqué dans certaines stations d’épuration afin d’obtenir une plus pure, il consiste à éliminer le phosphore et l’azote (nitrification- dénitrification), il implique aussi un traitement bactériologique (ozonation, chloration…)</a:t>
            </a:r>
          </a:p>
        </p:txBody>
      </p:sp>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a:t>IV. Pollution de l’eau</a:t>
            </a:r>
          </a:p>
        </p:txBody>
      </p:sp>
      <p:sp>
        <p:nvSpPr>
          <p:cNvPr id="5" name="ZoneTexte 4"/>
          <p:cNvSpPr txBox="1"/>
          <p:nvPr/>
        </p:nvSpPr>
        <p:spPr>
          <a:xfrm>
            <a:off x="1142976" y="928670"/>
            <a:ext cx="6572296" cy="523220"/>
          </a:xfrm>
          <a:prstGeom prst="rect">
            <a:avLst/>
          </a:prstGeom>
          <a:noFill/>
        </p:spPr>
        <p:txBody>
          <a:bodyPr wrap="square" rtlCol="0">
            <a:spAutoFit/>
          </a:bodyPr>
          <a:lstStyle/>
          <a:p>
            <a:pPr algn="ctr"/>
            <a:r>
              <a:rPr lang="fr-FR" sz="2800" b="1" dirty="0"/>
              <a:t>EPURATION DES EAUX USEES</a:t>
            </a:r>
          </a:p>
        </p:txBody>
      </p:sp>
      <p:grpSp>
        <p:nvGrpSpPr>
          <p:cNvPr id="8" name="Groupe 7"/>
          <p:cNvGrpSpPr/>
          <p:nvPr/>
        </p:nvGrpSpPr>
        <p:grpSpPr>
          <a:xfrm>
            <a:off x="928662" y="2285992"/>
            <a:ext cx="6929486" cy="1143008"/>
            <a:chOff x="7165856" y="1402561"/>
            <a:chExt cx="1974353" cy="1870082"/>
          </a:xfrm>
        </p:grpSpPr>
        <p:sp>
          <p:nvSpPr>
            <p:cNvPr id="12" name="Rectangle à coins arrondis 11"/>
            <p:cNvSpPr/>
            <p:nvPr/>
          </p:nvSpPr>
          <p:spPr>
            <a:xfrm>
              <a:off x="7165856" y="1402561"/>
              <a:ext cx="1974353" cy="1870082"/>
            </a:xfrm>
            <a:prstGeom prst="roundRect">
              <a:avLst/>
            </a:prstGeom>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13" name="Rectangle 12"/>
            <p:cNvSpPr/>
            <p:nvPr/>
          </p:nvSpPr>
          <p:spPr>
            <a:xfrm>
              <a:off x="7257146" y="1493851"/>
              <a:ext cx="1791773" cy="1687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3600" b="1" kern="1200" dirty="0"/>
                <a:t>Traitement tertiaire</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42984"/>
            <a:ext cx="8229600" cy="5715016"/>
          </a:xfrm>
        </p:spPr>
        <p:txBody>
          <a:bodyPr>
            <a:normAutofit fontScale="55000" lnSpcReduction="20000"/>
          </a:bodyPr>
          <a:lstStyle/>
          <a:p>
            <a:pPr>
              <a:lnSpc>
                <a:spcPct val="170000"/>
              </a:lnSpc>
            </a:pPr>
            <a:r>
              <a:rPr lang="fr-FR" b="1" dirty="0"/>
              <a:t>L'eau est l’élément crucial de la vie composant 70 à 90 % de la masse cellulaire des êtres vivants et contribuant à diverses réactions et processus biologiques. </a:t>
            </a:r>
          </a:p>
          <a:p>
            <a:pPr>
              <a:lnSpc>
                <a:spcPct val="170000"/>
              </a:lnSpc>
            </a:pPr>
            <a:r>
              <a:rPr lang="fr-FR" b="1" dirty="0"/>
              <a:t>Elle présente des propriétés particulières comme habitat microbien naturel,  sa faible teneur en nutriments fait que ses microorganismes indigènes sont </a:t>
            </a:r>
            <a:r>
              <a:rPr lang="fr-FR" b="1" dirty="0" err="1"/>
              <a:t>oligotrophes</a:t>
            </a:r>
            <a:r>
              <a:rPr lang="fr-FR" b="1" dirty="0"/>
              <a:t> contrairement aux allochtones (ou étrangers).</a:t>
            </a:r>
          </a:p>
          <a:p>
            <a:pPr>
              <a:lnSpc>
                <a:spcPct val="170000"/>
              </a:lnSpc>
            </a:pPr>
            <a:r>
              <a:rPr lang="fr-FR" b="1" dirty="0"/>
              <a:t>Les biotopes des microorganismes de l'eau peuvent être les eaux souterraines, les eaux de surface ainsi que les sédiments de fond. </a:t>
            </a:r>
          </a:p>
          <a:p>
            <a:pPr>
              <a:lnSpc>
                <a:spcPct val="170000"/>
              </a:lnSpc>
            </a:pPr>
            <a:r>
              <a:rPr lang="fr-FR" b="1" dirty="0"/>
              <a:t>Toutes les eaux naturelles contiennent des microorganismes; généralement non pathogène, non corrosif.</a:t>
            </a:r>
          </a:p>
          <a:p>
            <a:pPr>
              <a:lnSpc>
                <a:spcPct val="170000"/>
              </a:lnSpc>
            </a:pPr>
            <a:r>
              <a:rPr lang="fr-FR" b="1" dirty="0"/>
              <a:t>Grace à la diversité importante de la microflore aquatique (bactéries, algues, champignons, protozoaires et virus), celle-ci participe dans le flux de matière et d’énergie dans leurs écosystèmes</a:t>
            </a:r>
          </a:p>
        </p:txBody>
      </p:sp>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a:t>I. Généralités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a:t>V. Potabilisation des eaux brutes</a:t>
            </a:r>
          </a:p>
        </p:txBody>
      </p:sp>
      <p:graphicFrame>
        <p:nvGraphicFramePr>
          <p:cNvPr id="6" name="Diagramme 5"/>
          <p:cNvGraphicFramePr/>
          <p:nvPr/>
        </p:nvGraphicFramePr>
        <p:xfrm>
          <a:off x="0" y="1000108"/>
          <a:ext cx="9144000"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llipse 6"/>
          <p:cNvSpPr/>
          <p:nvPr/>
        </p:nvSpPr>
        <p:spPr>
          <a:xfrm>
            <a:off x="5286380" y="2357430"/>
            <a:ext cx="642942" cy="642942"/>
          </a:xfrm>
          <a:prstGeom prst="ellipse">
            <a:avLst/>
          </a:prstGeom>
        </p:spPr>
        <p:style>
          <a:lnRef idx="1">
            <a:schemeClr val="accent4"/>
          </a:lnRef>
          <a:fillRef idx="3">
            <a:schemeClr val="accent4"/>
          </a:fillRef>
          <a:effectRef idx="2">
            <a:schemeClr val="accent4"/>
          </a:effectRef>
          <a:fontRef idx="minor">
            <a:schemeClr val="lt1"/>
          </a:fontRef>
        </p:style>
      </p:sp>
      <p:sp>
        <p:nvSpPr>
          <p:cNvPr id="8" name="ZoneTexte 7"/>
          <p:cNvSpPr txBox="1"/>
          <p:nvPr/>
        </p:nvSpPr>
        <p:spPr>
          <a:xfrm>
            <a:off x="857224" y="5500702"/>
            <a:ext cx="1857388" cy="400110"/>
          </a:xfrm>
          <a:prstGeom prst="rect">
            <a:avLst/>
          </a:prstGeom>
          <a:noFill/>
        </p:spPr>
        <p:txBody>
          <a:bodyPr wrap="square" rtlCol="0">
            <a:spAutoFit/>
          </a:bodyPr>
          <a:lstStyle/>
          <a:p>
            <a:r>
              <a:rPr lang="fr-FR" sz="2000" b="1" dirty="0"/>
              <a:t>1. Dégrillage</a:t>
            </a:r>
            <a:endParaRPr lang="fr-FR" sz="1400" b="1" dirty="0"/>
          </a:p>
        </p:txBody>
      </p:sp>
      <p:sp>
        <p:nvSpPr>
          <p:cNvPr id="9" name="ZoneTexte 8"/>
          <p:cNvSpPr txBox="1"/>
          <p:nvPr/>
        </p:nvSpPr>
        <p:spPr>
          <a:xfrm>
            <a:off x="1500166" y="5000636"/>
            <a:ext cx="3143272" cy="400110"/>
          </a:xfrm>
          <a:prstGeom prst="rect">
            <a:avLst/>
          </a:prstGeom>
          <a:noFill/>
        </p:spPr>
        <p:txBody>
          <a:bodyPr wrap="square" rtlCol="0">
            <a:spAutoFit/>
          </a:bodyPr>
          <a:lstStyle/>
          <a:p>
            <a:r>
              <a:rPr lang="fr-FR" sz="2000" b="1" dirty="0"/>
              <a:t>2. Coagulation/Floculation</a:t>
            </a:r>
            <a:endParaRPr lang="fr-FR" sz="1400" b="1" dirty="0"/>
          </a:p>
        </p:txBody>
      </p:sp>
      <p:sp>
        <p:nvSpPr>
          <p:cNvPr id="10" name="ZoneTexte 9"/>
          <p:cNvSpPr txBox="1"/>
          <p:nvPr/>
        </p:nvSpPr>
        <p:spPr>
          <a:xfrm>
            <a:off x="2143108" y="4500570"/>
            <a:ext cx="2143140" cy="400110"/>
          </a:xfrm>
          <a:prstGeom prst="rect">
            <a:avLst/>
          </a:prstGeom>
          <a:noFill/>
        </p:spPr>
        <p:txBody>
          <a:bodyPr wrap="square" rtlCol="0">
            <a:spAutoFit/>
          </a:bodyPr>
          <a:lstStyle/>
          <a:p>
            <a:r>
              <a:rPr lang="fr-FR" sz="2000" b="1" dirty="0"/>
              <a:t>3. Décantation</a:t>
            </a:r>
            <a:endParaRPr lang="fr-FR" sz="1400" b="1" dirty="0"/>
          </a:p>
        </p:txBody>
      </p:sp>
      <p:sp>
        <p:nvSpPr>
          <p:cNvPr id="11" name="ZoneTexte 10"/>
          <p:cNvSpPr txBox="1"/>
          <p:nvPr/>
        </p:nvSpPr>
        <p:spPr>
          <a:xfrm>
            <a:off x="2857488" y="4071942"/>
            <a:ext cx="1857388" cy="400110"/>
          </a:xfrm>
          <a:prstGeom prst="rect">
            <a:avLst/>
          </a:prstGeom>
          <a:noFill/>
        </p:spPr>
        <p:txBody>
          <a:bodyPr wrap="square" rtlCol="0">
            <a:spAutoFit/>
          </a:bodyPr>
          <a:lstStyle/>
          <a:p>
            <a:r>
              <a:rPr lang="fr-FR" sz="2000" b="1" dirty="0"/>
              <a:t>4. Filtration</a:t>
            </a:r>
            <a:endParaRPr lang="fr-FR" sz="1400" b="1" dirty="0"/>
          </a:p>
        </p:txBody>
      </p:sp>
      <p:sp>
        <p:nvSpPr>
          <p:cNvPr id="13" name="ZoneTexte 12"/>
          <p:cNvSpPr txBox="1"/>
          <p:nvPr/>
        </p:nvSpPr>
        <p:spPr>
          <a:xfrm>
            <a:off x="4357686" y="3286124"/>
            <a:ext cx="1857388" cy="400110"/>
          </a:xfrm>
          <a:prstGeom prst="rect">
            <a:avLst/>
          </a:prstGeom>
          <a:noFill/>
        </p:spPr>
        <p:txBody>
          <a:bodyPr wrap="square" rtlCol="0">
            <a:spAutoFit/>
          </a:bodyPr>
          <a:lstStyle/>
          <a:p>
            <a:r>
              <a:rPr lang="fr-FR" sz="2000" b="1" dirty="0"/>
              <a:t>5. Ozonation</a:t>
            </a:r>
            <a:endParaRPr lang="fr-FR" sz="1400" b="1" dirty="0"/>
          </a:p>
        </p:txBody>
      </p:sp>
      <p:sp>
        <p:nvSpPr>
          <p:cNvPr id="14" name="Ellipse 13"/>
          <p:cNvSpPr/>
          <p:nvPr/>
        </p:nvSpPr>
        <p:spPr>
          <a:xfrm>
            <a:off x="6643702" y="2000240"/>
            <a:ext cx="714380" cy="714380"/>
          </a:xfrm>
          <a:prstGeom prst="ellipse">
            <a:avLst/>
          </a:prstGeom>
        </p:spPr>
        <p:style>
          <a:lnRef idx="1">
            <a:schemeClr val="accent3"/>
          </a:lnRef>
          <a:fillRef idx="3">
            <a:schemeClr val="accent3"/>
          </a:fillRef>
          <a:effectRef idx="2">
            <a:schemeClr val="accent3"/>
          </a:effectRef>
          <a:fontRef idx="minor">
            <a:schemeClr val="lt1"/>
          </a:fontRef>
        </p:style>
      </p:sp>
      <p:sp>
        <p:nvSpPr>
          <p:cNvPr id="15" name="ZoneTexte 14"/>
          <p:cNvSpPr txBox="1"/>
          <p:nvPr/>
        </p:nvSpPr>
        <p:spPr>
          <a:xfrm>
            <a:off x="7286612" y="2643182"/>
            <a:ext cx="1857388" cy="400110"/>
          </a:xfrm>
          <a:prstGeom prst="rect">
            <a:avLst/>
          </a:prstGeom>
          <a:noFill/>
        </p:spPr>
        <p:txBody>
          <a:bodyPr wrap="square" rtlCol="0">
            <a:spAutoFit/>
          </a:bodyPr>
          <a:lstStyle/>
          <a:p>
            <a:r>
              <a:rPr lang="fr-FR" sz="2000" b="1" dirty="0"/>
              <a:t>7. Chloration</a:t>
            </a:r>
            <a:endParaRPr lang="fr-FR" sz="1400" b="1" dirty="0"/>
          </a:p>
        </p:txBody>
      </p:sp>
      <p:sp>
        <p:nvSpPr>
          <p:cNvPr id="18" name="ZoneTexte 17"/>
          <p:cNvSpPr txBox="1"/>
          <p:nvPr/>
        </p:nvSpPr>
        <p:spPr>
          <a:xfrm>
            <a:off x="5500694" y="2857496"/>
            <a:ext cx="2286016" cy="707886"/>
          </a:xfrm>
          <a:prstGeom prst="rect">
            <a:avLst/>
          </a:prstGeom>
          <a:noFill/>
        </p:spPr>
        <p:txBody>
          <a:bodyPr wrap="square" rtlCol="0">
            <a:spAutoFit/>
          </a:bodyPr>
          <a:lstStyle/>
          <a:p>
            <a:pPr algn="ctr"/>
            <a:r>
              <a:rPr lang="fr-FR" sz="2000" b="1" dirty="0"/>
              <a:t>6. Filtration : charbon actif</a:t>
            </a:r>
            <a:endParaRPr lang="fr-FR" sz="1400" b="1" dirty="0"/>
          </a:p>
        </p:txBody>
      </p:sp>
      <p:pic>
        <p:nvPicPr>
          <p:cNvPr id="20" name="Picture 8" descr="The Amazing Effects of Water on Our Body | Cinerge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0" y="5786454"/>
            <a:ext cx="1643041" cy="1071546"/>
          </a:xfrm>
          <a:prstGeom prst="rect">
            <a:avLst/>
          </a:prstGeom>
          <a:noFill/>
        </p:spPr>
      </p:pic>
      <p:sp>
        <p:nvSpPr>
          <p:cNvPr id="21" name="ZoneTexte 20"/>
          <p:cNvSpPr txBox="1"/>
          <p:nvPr/>
        </p:nvSpPr>
        <p:spPr>
          <a:xfrm>
            <a:off x="214282" y="6286520"/>
            <a:ext cx="1571636" cy="461665"/>
          </a:xfrm>
          <a:prstGeom prst="rect">
            <a:avLst/>
          </a:prstGeom>
          <a:noFill/>
        </p:spPr>
        <p:txBody>
          <a:bodyPr wrap="square" rtlCol="0">
            <a:spAutoFit/>
          </a:bodyPr>
          <a:lstStyle/>
          <a:p>
            <a:r>
              <a:rPr lang="fr-FR" sz="2400" b="1" dirty="0">
                <a:solidFill>
                  <a:schemeClr val="tx2"/>
                </a:solidFill>
              </a:rPr>
              <a:t>Eau brute</a:t>
            </a:r>
            <a:endParaRPr lang="fr-FR" sz="1600" b="1" dirty="0">
              <a:solidFill>
                <a:schemeClr val="tx2"/>
              </a:solidFill>
            </a:endParaRPr>
          </a:p>
        </p:txBody>
      </p:sp>
      <p:pic>
        <p:nvPicPr>
          <p:cNvPr id="1027" name="Picture 3"/>
          <p:cNvPicPr>
            <a:picLocks noChangeAspect="1" noChangeArrowheads="1"/>
          </p:cNvPicPr>
          <p:nvPr/>
        </p:nvPicPr>
        <p:blipFill>
          <a:blip r:embed="rId8"/>
          <a:srcRect/>
          <a:stretch>
            <a:fillRect/>
          </a:stretch>
        </p:blipFill>
        <p:spPr bwMode="auto">
          <a:xfrm>
            <a:off x="8128481" y="1571612"/>
            <a:ext cx="1015519" cy="1000132"/>
          </a:xfrm>
          <a:prstGeom prst="rect">
            <a:avLst/>
          </a:prstGeom>
          <a:noFill/>
          <a:ln w="9525">
            <a:noFill/>
            <a:miter lim="800000"/>
            <a:headEnd/>
            <a:tailEnd/>
          </a:ln>
          <a:effectLst/>
        </p:spPr>
      </p:pic>
      <p:pic>
        <p:nvPicPr>
          <p:cNvPr id="1028" name="Picture 4"/>
          <p:cNvPicPr>
            <a:picLocks noChangeAspect="1" noChangeArrowheads="1"/>
          </p:cNvPicPr>
          <p:nvPr/>
        </p:nvPicPr>
        <p:blipFill>
          <a:blip r:embed="rId9">
            <a:clrChange>
              <a:clrFrom>
                <a:srgbClr val="F7F7F7"/>
              </a:clrFrom>
              <a:clrTo>
                <a:srgbClr val="F7F7F7">
                  <a:alpha val="0"/>
                </a:srgbClr>
              </a:clrTo>
            </a:clrChange>
          </a:blip>
          <a:srcRect/>
          <a:stretch>
            <a:fillRect/>
          </a:stretch>
        </p:blipFill>
        <p:spPr bwMode="auto">
          <a:xfrm>
            <a:off x="0" y="1000108"/>
            <a:ext cx="1216069" cy="1000132"/>
          </a:xfrm>
          <a:prstGeom prst="rect">
            <a:avLst/>
          </a:prstGeom>
          <a:noFill/>
          <a:ln w="9525">
            <a:noFill/>
            <a:miter lim="800000"/>
            <a:headEnd/>
            <a:tailEnd/>
          </a:ln>
          <a:effectLst/>
        </p:spPr>
      </p:pic>
      <p:sp>
        <p:nvSpPr>
          <p:cNvPr id="23" name="Rectangle 22"/>
          <p:cNvSpPr/>
          <p:nvPr/>
        </p:nvSpPr>
        <p:spPr>
          <a:xfrm>
            <a:off x="3500430" y="1785926"/>
            <a:ext cx="5429288" cy="207170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avec flèche 24"/>
          <p:cNvCxnSpPr/>
          <p:nvPr/>
        </p:nvCxnSpPr>
        <p:spPr>
          <a:xfrm rot="16200000" flipV="1">
            <a:off x="7572396" y="3929066"/>
            <a:ext cx="357190" cy="2143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7" name="ZoneTexte 26"/>
          <p:cNvSpPr txBox="1"/>
          <p:nvPr/>
        </p:nvSpPr>
        <p:spPr>
          <a:xfrm>
            <a:off x="7286612" y="4214818"/>
            <a:ext cx="1857388" cy="400110"/>
          </a:xfrm>
          <a:prstGeom prst="rect">
            <a:avLst/>
          </a:prstGeom>
          <a:noFill/>
        </p:spPr>
        <p:txBody>
          <a:bodyPr wrap="square" rtlCol="0">
            <a:spAutoFit/>
          </a:bodyPr>
          <a:lstStyle/>
          <a:p>
            <a:r>
              <a:rPr lang="fr-FR" sz="2000" b="1" dirty="0">
                <a:solidFill>
                  <a:schemeClr val="accent6">
                    <a:lumMod val="75000"/>
                  </a:schemeClr>
                </a:solidFill>
              </a:rPr>
              <a:t>Désinfection</a:t>
            </a:r>
            <a:endParaRPr lang="fr-FR" sz="1400" b="1" dirty="0">
              <a:solidFill>
                <a:schemeClr val="accent6">
                  <a:lumMod val="75000"/>
                </a:schemeClr>
              </a:solidFill>
            </a:endParaRPr>
          </a:p>
        </p:txBody>
      </p:sp>
      <p:sp>
        <p:nvSpPr>
          <p:cNvPr id="28" name="Rectangle à coins arrondis 27"/>
          <p:cNvSpPr/>
          <p:nvPr/>
        </p:nvSpPr>
        <p:spPr>
          <a:xfrm>
            <a:off x="3143240" y="5572116"/>
            <a:ext cx="6000760" cy="12858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a:t>L’OMS définit des réglementations bien précises pour assurer la qualité chimique et bactériologique de l’eau potable. </a:t>
            </a:r>
          </a:p>
          <a:p>
            <a:pPr algn="ctr"/>
            <a:r>
              <a:rPr lang="fr-FR" dirty="0"/>
              <a:t>L’eau brute subit plusieurs traitements à fin de la qualifier de « Potable»: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a:t>V. Potabilisation des eaux brutes</a:t>
            </a:r>
          </a:p>
        </p:txBody>
      </p:sp>
      <p:sp>
        <p:nvSpPr>
          <p:cNvPr id="2050" name="AutoShape 2" descr="L'eau à découvert - 12. Potabilisation de l'eau - CNRS Édi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2" name="AutoShape 4" descr="L'eau à découvert - 12. Potabilisation de l'eau - CNRS Édi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0178" name="Picture 2" descr="https://books.openedition.org/editionscnrs/docannexe/image/10001/img-1.jpg"/>
          <p:cNvPicPr>
            <a:picLocks noChangeAspect="1" noChangeArrowheads="1"/>
          </p:cNvPicPr>
          <p:nvPr/>
        </p:nvPicPr>
        <p:blipFill>
          <a:blip r:embed="rId2"/>
          <a:srcRect/>
          <a:stretch>
            <a:fillRect/>
          </a:stretch>
        </p:blipFill>
        <p:spPr bwMode="auto">
          <a:xfrm>
            <a:off x="114271" y="1142984"/>
            <a:ext cx="9029729" cy="541491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a:t>V. Potabilisation des eaux brutes</a:t>
            </a:r>
          </a:p>
        </p:txBody>
      </p:sp>
      <p:sp>
        <p:nvSpPr>
          <p:cNvPr id="2050" name="AutoShape 2" descr="L'eau à découvert - 12. Potabilisation de l'eau - CNRS Édi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2" name="AutoShape 4" descr="L'eau à découvert - 12. Potabilisation de l'eau - CNRS Édi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0" name="Diagramme 9"/>
          <p:cNvGraphicFramePr/>
          <p:nvPr/>
        </p:nvGraphicFramePr>
        <p:xfrm>
          <a:off x="357158" y="1071546"/>
          <a:ext cx="8215370"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e 10"/>
          <p:cNvGrpSpPr/>
          <p:nvPr/>
        </p:nvGrpSpPr>
        <p:grpSpPr>
          <a:xfrm>
            <a:off x="7715272" y="6081612"/>
            <a:ext cx="776388" cy="776388"/>
            <a:chOff x="5795907" y="914835"/>
            <a:chExt cx="776388" cy="776388"/>
          </a:xfrm>
        </p:grpSpPr>
        <p:sp>
          <p:nvSpPr>
            <p:cNvPr id="12" name="Flèche vers le bas 11"/>
            <p:cNvSpPr/>
            <p:nvPr/>
          </p:nvSpPr>
          <p:spPr>
            <a:xfrm>
              <a:off x="5795907" y="914835"/>
              <a:ext cx="776388" cy="776388"/>
            </a:xfrm>
            <a:prstGeom prst="downArrow">
              <a:avLst>
                <a:gd name="adj1" fmla="val 55000"/>
                <a:gd name="adj2" fmla="val 45000"/>
              </a:avLst>
            </a:prstGeom>
          </p:spPr>
          <p:style>
            <a:lnRef idx="1">
              <a:schemeClr val="dk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sp>
        <p:sp>
          <p:nvSpPr>
            <p:cNvPr id="13" name="Flèche vers le bas 4"/>
            <p:cNvSpPr/>
            <p:nvPr/>
          </p:nvSpPr>
          <p:spPr>
            <a:xfrm>
              <a:off x="5970594" y="914835"/>
              <a:ext cx="427014" cy="58423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fr-FR" sz="3500" kern="1200"/>
            </a:p>
          </p:txBody>
        </p:sp>
      </p:grpSp>
      <p:sp>
        <p:nvSpPr>
          <p:cNvPr id="14" name="ZoneTexte 13"/>
          <p:cNvSpPr txBox="1"/>
          <p:nvPr/>
        </p:nvSpPr>
        <p:spPr>
          <a:xfrm>
            <a:off x="642910" y="2500306"/>
            <a:ext cx="7500990" cy="1231106"/>
          </a:xfrm>
          <a:prstGeom prst="rect">
            <a:avLst/>
          </a:prstGeom>
          <a:noFill/>
        </p:spPr>
        <p:txBody>
          <a:bodyPr wrap="square" rtlCol="0">
            <a:spAutoFit/>
          </a:bodyPr>
          <a:lstStyle/>
          <a:p>
            <a:pPr lvl="0"/>
            <a:r>
              <a:rPr lang="fr-FR" sz="2000" b="1" dirty="0">
                <a:solidFill>
                  <a:schemeClr val="tx2"/>
                </a:solidFill>
              </a:rPr>
              <a:t>2. Coagulation/Floculation</a:t>
            </a:r>
            <a:r>
              <a:rPr lang="fr-FR" sz="2000" dirty="0">
                <a:solidFill>
                  <a:schemeClr val="tx2"/>
                </a:solidFill>
              </a:rPr>
              <a:t>: </a:t>
            </a:r>
            <a:r>
              <a:rPr lang="fr-FR" u="sng" dirty="0">
                <a:solidFill>
                  <a:schemeClr val="tx2"/>
                </a:solidFill>
              </a:rPr>
              <a:t>Coagulation</a:t>
            </a:r>
            <a:r>
              <a:rPr lang="fr-FR" dirty="0">
                <a:solidFill>
                  <a:schemeClr val="tx2"/>
                </a:solidFill>
              </a:rPr>
              <a:t> : déstabilisation des matières colloïdales en ajoutant des coagulants pour que celles-ci  s’agglomèrent . </a:t>
            </a:r>
            <a:r>
              <a:rPr lang="fr-FR" u="sng" dirty="0">
                <a:solidFill>
                  <a:schemeClr val="tx2"/>
                </a:solidFill>
              </a:rPr>
              <a:t>Floculation</a:t>
            </a:r>
            <a:r>
              <a:rPr lang="fr-FR" dirty="0">
                <a:solidFill>
                  <a:schemeClr val="tx2"/>
                </a:solidFill>
              </a:rPr>
              <a:t>: des produits chimiques sont ajoutés pour induire la formation de floc à partir des matières colloïdales agglomérés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a:t>V. Potabilisation des eaux brutes</a:t>
            </a:r>
          </a:p>
        </p:txBody>
      </p:sp>
      <p:sp>
        <p:nvSpPr>
          <p:cNvPr id="2050" name="AutoShape 2" descr="L'eau à découvert - 12. Potabilisation de l'eau - CNRS Édi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2" name="AutoShape 4" descr="L'eau à découvert - 12. Potabilisation de l'eau - CNRS Édi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0" name="Diagramme 9"/>
          <p:cNvGraphicFramePr/>
          <p:nvPr/>
        </p:nvGraphicFramePr>
        <p:xfrm>
          <a:off x="357158" y="1428712"/>
          <a:ext cx="8215370"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e 5"/>
          <p:cNvGrpSpPr/>
          <p:nvPr/>
        </p:nvGrpSpPr>
        <p:grpSpPr>
          <a:xfrm>
            <a:off x="5715008" y="1000108"/>
            <a:ext cx="776388" cy="776388"/>
            <a:chOff x="5795907" y="914835"/>
            <a:chExt cx="776388" cy="776388"/>
          </a:xfrm>
        </p:grpSpPr>
        <p:sp>
          <p:nvSpPr>
            <p:cNvPr id="7" name="Flèche vers le bas 6"/>
            <p:cNvSpPr/>
            <p:nvPr/>
          </p:nvSpPr>
          <p:spPr>
            <a:xfrm>
              <a:off x="5795907" y="914835"/>
              <a:ext cx="776388" cy="776388"/>
            </a:xfrm>
            <a:prstGeom prst="downArrow">
              <a:avLst>
                <a:gd name="adj1" fmla="val 55000"/>
                <a:gd name="adj2" fmla="val 45000"/>
              </a:avLst>
            </a:prstGeom>
          </p:spPr>
          <p:style>
            <a:lnRef idx="1">
              <a:schemeClr val="dk2">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2">
                <a:hueOff val="0"/>
                <a:satOff val="0"/>
                <a:lumOff val="0"/>
                <a:alphaOff val="0"/>
              </a:schemeClr>
            </a:fontRef>
          </p:style>
        </p:sp>
        <p:sp>
          <p:nvSpPr>
            <p:cNvPr id="8" name="Flèche vers le bas 4"/>
            <p:cNvSpPr/>
            <p:nvPr/>
          </p:nvSpPr>
          <p:spPr>
            <a:xfrm>
              <a:off x="5970594" y="914835"/>
              <a:ext cx="427014" cy="58423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fr-FR" sz="3500" kern="1200"/>
            </a:p>
          </p:txBody>
        </p:sp>
      </p:grpSp>
      <p:sp>
        <p:nvSpPr>
          <p:cNvPr id="9" name="ZoneTexte 8"/>
          <p:cNvSpPr txBox="1"/>
          <p:nvPr/>
        </p:nvSpPr>
        <p:spPr>
          <a:xfrm>
            <a:off x="1000100" y="3429000"/>
            <a:ext cx="6858048" cy="1908215"/>
          </a:xfrm>
          <a:prstGeom prst="rect">
            <a:avLst/>
          </a:prstGeom>
          <a:noFill/>
        </p:spPr>
        <p:txBody>
          <a:bodyPr wrap="square" rtlCol="0">
            <a:spAutoFit/>
          </a:bodyPr>
          <a:lstStyle/>
          <a:p>
            <a:pPr lvl="0"/>
            <a:r>
              <a:rPr lang="fr-FR" sz="2000" b="1" dirty="0">
                <a:solidFill>
                  <a:srgbClr val="002060"/>
                </a:solidFill>
              </a:rPr>
              <a:t>6. Filtration sur charbon actif</a:t>
            </a:r>
            <a:r>
              <a:rPr lang="fr-FR" sz="2000" dirty="0">
                <a:solidFill>
                  <a:srgbClr val="002060"/>
                </a:solidFill>
              </a:rPr>
              <a:t>: utilisé pour la désinfection et contribue également à l’élimination des macromolécules naturelles, des composés responsables de la couleur, de goûts et odeurs, des pesticides, des colorants, des métaux toxiques (cadmium, mercure…) présents à l’état de traces dans les eaux. </a:t>
            </a:r>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a:t>VI. Autoépuration des eaux naturelles</a:t>
            </a:r>
          </a:p>
        </p:txBody>
      </p:sp>
      <p:sp>
        <p:nvSpPr>
          <p:cNvPr id="2050" name="AutoShape 2" descr="L'eau à découvert - 12. Potabilisation de l'eau - CNRS Édi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2" name="AutoShape 4" descr="L'eau à découvert - 12. Potabilisation de l'eau - CNRS Édi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Rectangle à coins arrondis 11"/>
          <p:cNvSpPr/>
          <p:nvPr/>
        </p:nvSpPr>
        <p:spPr>
          <a:xfrm>
            <a:off x="428596" y="1285860"/>
            <a:ext cx="8286808" cy="514353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fr-FR" dirty="0"/>
              <a:t>C’est la capacité de l’eau naturelle à se nettoyer elle-même grâce à sa flore autochtone en dégradant les matières organiques polluantes. Ce phénomène se produit généralement dans les rivières et les lacs, il est basé sur des interactions entre les composantes de la biocénose en question : ses végétaux, ses poissons, ses invertébrés et sa flore microbienne (protozoaires et bactéries).</a:t>
            </a:r>
          </a:p>
          <a:p>
            <a:pPr>
              <a:lnSpc>
                <a:spcPct val="150000"/>
              </a:lnSpc>
            </a:pPr>
            <a:endParaRPr lang="fr-FR" dirty="0"/>
          </a:p>
          <a:p>
            <a:pPr>
              <a:lnSpc>
                <a:spcPct val="150000"/>
              </a:lnSpc>
            </a:pPr>
            <a:r>
              <a:rPr lang="fr-FR" dirty="0"/>
              <a:t> L’autoépuration inclut plusieurs processus biogéochimiques (oxydoréduction, photosynthèse, respiration, dilution…) qui aboutissent à la l’élimination de la charge polluante afin que l’eau retrouve sa pureté. Pour qu’elle se produise, certaines conditions doivent se réunir dont la température de l’eau et sa teneur en oxygène et une charge polluante qui n’est pas importante.</a:t>
            </a:r>
          </a:p>
          <a:p>
            <a:pPr algn="ctr">
              <a:lnSpc>
                <a:spcPct val="150000"/>
              </a:lnSpc>
            </a:pP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a:t>VI. Autoépuration des eaux naturelles</a:t>
            </a:r>
          </a:p>
        </p:txBody>
      </p:sp>
      <p:sp>
        <p:nvSpPr>
          <p:cNvPr id="2050" name="AutoShape 2" descr="L'eau à découvert - 12. Potabilisation de l'eau - CNRS Édi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2" name="AutoShape 4" descr="L'eau à découvert - 12. Potabilisation de l'eau - CNRS Édi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Rectangle à coins arrondis 11"/>
          <p:cNvSpPr/>
          <p:nvPr/>
        </p:nvSpPr>
        <p:spPr>
          <a:xfrm>
            <a:off x="0" y="1000108"/>
            <a:ext cx="8929718" cy="228601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fr-FR" b="1" dirty="0"/>
              <a:t>Mécanisme </a:t>
            </a:r>
            <a:endParaRPr lang="fr-FR" dirty="0"/>
          </a:p>
          <a:p>
            <a:r>
              <a:rPr lang="fr-FR" dirty="0"/>
              <a:t>Une diversité importante d’organismes et de microorganismes contribuent au phénomène de l’autoépuration, ces derniers utilisent et minéralisent la matière organique polluante (protéines, sucres, graisses, cellulose, lignine…) produisant ainsi de la matière minérale (H</a:t>
            </a:r>
            <a:r>
              <a:rPr lang="fr-FR" baseline="-25000" dirty="0"/>
              <a:t>2</a:t>
            </a:r>
            <a:r>
              <a:rPr lang="fr-FR" dirty="0"/>
              <a:t>O, CO</a:t>
            </a:r>
            <a:r>
              <a:rPr lang="fr-FR" baseline="-25000" dirty="0"/>
              <a:t>2</a:t>
            </a:r>
            <a:r>
              <a:rPr lang="fr-FR" dirty="0"/>
              <a:t>, NO3-, SO</a:t>
            </a:r>
            <a:r>
              <a:rPr lang="fr-FR" baseline="-25000" dirty="0"/>
              <a:t>4</a:t>
            </a:r>
            <a:r>
              <a:rPr lang="fr-FR" dirty="0"/>
              <a:t> </a:t>
            </a:r>
            <a:r>
              <a:rPr lang="fr-FR" baseline="30000" dirty="0"/>
              <a:t>2-</a:t>
            </a:r>
            <a:r>
              <a:rPr lang="fr-FR" dirty="0"/>
              <a:t>…).</a:t>
            </a:r>
          </a:p>
          <a:p>
            <a:r>
              <a:rPr lang="fr-FR" dirty="0"/>
              <a:t>Au long du processus de l'autoépuration, il y a succession de certains groupes microbiens dont l’action change progressivement l’écosystème :</a:t>
            </a:r>
          </a:p>
        </p:txBody>
      </p:sp>
      <p:pic>
        <p:nvPicPr>
          <p:cNvPr id="6" name="Image 5"/>
          <p:cNvPicPr/>
          <p:nvPr/>
        </p:nvPicPr>
        <p:blipFill>
          <a:blip r:embed="rId2"/>
          <a:srcRect/>
          <a:stretch>
            <a:fillRect/>
          </a:stretch>
        </p:blipFill>
        <p:spPr bwMode="auto">
          <a:xfrm>
            <a:off x="1643042" y="3357562"/>
            <a:ext cx="6286544" cy="3071810"/>
          </a:xfrm>
          <a:prstGeom prst="rect">
            <a:avLst/>
          </a:prstGeom>
          <a:noFill/>
          <a:ln w="9525">
            <a:noFill/>
            <a:miter lim="800000"/>
            <a:headEnd/>
            <a:tailEnd/>
          </a:ln>
        </p:spPr>
      </p:pic>
      <p:sp>
        <p:nvSpPr>
          <p:cNvPr id="532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Succession de micro-organismes au cours du processus d'auto-</a:t>
            </a:r>
            <a:r>
              <a:rPr kumimoji="0" lang="fr-FR" sz="1200" b="0" i="0" u="none" strike="noStrike" cap="none" normalizeH="0" baseline="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puration</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pic>
        <p:nvPicPr>
          <p:cNvPr id="53252" name="Picture 4"/>
          <p:cNvPicPr>
            <a:picLocks noChangeAspect="1" noChangeArrowheads="1"/>
          </p:cNvPicPr>
          <p:nvPr/>
        </p:nvPicPr>
        <p:blipFill>
          <a:blip r:embed="rId3"/>
          <a:srcRect/>
          <a:stretch>
            <a:fillRect/>
          </a:stretch>
        </p:blipFill>
        <p:spPr bwMode="auto">
          <a:xfrm>
            <a:off x="1428728" y="6356610"/>
            <a:ext cx="6643416" cy="50139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a:t>VI. Autoépuration des eaux naturelles</a:t>
            </a:r>
          </a:p>
        </p:txBody>
      </p:sp>
      <p:sp>
        <p:nvSpPr>
          <p:cNvPr id="2050" name="AutoShape 2" descr="L'eau à découvert - 12. Potabilisation de l'eau - CNRS Édi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2" name="AutoShape 4" descr="L'eau à découvert - 12. Potabilisation de l'eau - CNRS Édi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Rectangle à coins arrondis 11"/>
          <p:cNvSpPr/>
          <p:nvPr/>
        </p:nvSpPr>
        <p:spPr>
          <a:xfrm>
            <a:off x="0" y="857232"/>
            <a:ext cx="8929718" cy="60007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fr-FR" sz="3200" b="1" dirty="0"/>
              <a:t>Mécanisme </a:t>
            </a:r>
          </a:p>
          <a:p>
            <a:pPr algn="ctr"/>
            <a:r>
              <a:rPr lang="fr-FR" sz="3200" b="1" dirty="0"/>
              <a:t>1. Elimination des microorganismes</a:t>
            </a:r>
          </a:p>
          <a:p>
            <a:pPr lvl="0">
              <a:lnSpc>
                <a:spcPct val="150000"/>
              </a:lnSpc>
              <a:buFont typeface="Arial" pitchFamily="34" charset="0"/>
              <a:buChar char="•"/>
            </a:pPr>
            <a:r>
              <a:rPr lang="fr-FR" sz="2000" b="1" dirty="0">
                <a:solidFill>
                  <a:srgbClr val="FF0000"/>
                </a:solidFill>
              </a:rPr>
              <a:t>Amensalisme : </a:t>
            </a:r>
            <a:r>
              <a:rPr lang="fr-FR" sz="2000" dirty="0">
                <a:solidFill>
                  <a:schemeClr val="tx1"/>
                </a:solidFill>
              </a:rPr>
              <a:t>se manifeste par la production de substances antimicrobiennes par les actinomycètes</a:t>
            </a:r>
          </a:p>
          <a:p>
            <a:pPr lvl="0">
              <a:lnSpc>
                <a:spcPct val="150000"/>
              </a:lnSpc>
              <a:buFont typeface="Arial" pitchFamily="34" charset="0"/>
              <a:buChar char="•"/>
            </a:pPr>
            <a:r>
              <a:rPr lang="fr-FR" sz="2000" b="1" dirty="0">
                <a:solidFill>
                  <a:srgbClr val="FF0000"/>
                </a:solidFill>
              </a:rPr>
              <a:t>Le parasitisme : </a:t>
            </a:r>
            <a:r>
              <a:rPr lang="fr-FR" sz="2000" dirty="0"/>
              <a:t>présenté par le rôle des </a:t>
            </a:r>
            <a:r>
              <a:rPr lang="fr-FR" sz="2000" b="1" dirty="0"/>
              <a:t>bactériophages</a:t>
            </a:r>
            <a:r>
              <a:rPr lang="fr-FR" sz="2000" dirty="0"/>
              <a:t> et du </a:t>
            </a:r>
            <a:r>
              <a:rPr lang="fr-FR" sz="2000" b="1" i="1" dirty="0" err="1"/>
              <a:t>Bdellovibrio</a:t>
            </a:r>
            <a:r>
              <a:rPr lang="fr-FR" sz="2000" dirty="0"/>
              <a:t> dans l’élimination de certains groupes bactériens.</a:t>
            </a:r>
          </a:p>
          <a:p>
            <a:pPr lvl="0">
              <a:lnSpc>
                <a:spcPct val="150000"/>
              </a:lnSpc>
              <a:buFont typeface="Arial" pitchFamily="34" charset="0"/>
              <a:buChar char="•"/>
            </a:pPr>
            <a:r>
              <a:rPr lang="fr-FR" sz="2000" b="1" dirty="0">
                <a:solidFill>
                  <a:srgbClr val="FF0000"/>
                </a:solidFill>
              </a:rPr>
              <a:t>la prédation: </a:t>
            </a:r>
            <a:r>
              <a:rPr lang="fr-FR" sz="2000" dirty="0"/>
              <a:t>par</a:t>
            </a:r>
            <a:r>
              <a:rPr lang="fr-FR" sz="2000" b="1" dirty="0"/>
              <a:t> </a:t>
            </a:r>
            <a:r>
              <a:rPr lang="fr-FR" sz="2000" b="1" dirty="0">
                <a:solidFill>
                  <a:schemeClr val="tx1"/>
                </a:solidFill>
              </a:rPr>
              <a:t>les protozoaires </a:t>
            </a:r>
            <a:r>
              <a:rPr lang="fr-FR" sz="2000" dirty="0"/>
              <a:t>qui attaquent la biomasse bactérienne auto-épuratrice développée</a:t>
            </a:r>
            <a:endParaRPr lang="fr-FR" sz="2000" b="1" dirty="0">
              <a:solidFill>
                <a:srgbClr val="FF0000"/>
              </a:solidFill>
            </a:endParaRPr>
          </a:p>
          <a:p>
            <a:pPr lvl="0">
              <a:lnSpc>
                <a:spcPct val="150000"/>
              </a:lnSpc>
              <a:buFont typeface="Arial" pitchFamily="34" charset="0"/>
              <a:buChar char="•"/>
            </a:pPr>
            <a:r>
              <a:rPr lang="fr-FR" sz="2000" b="1" dirty="0">
                <a:solidFill>
                  <a:srgbClr val="FF0000"/>
                </a:solidFill>
              </a:rPr>
              <a:t>Bactériolyse : </a:t>
            </a:r>
            <a:r>
              <a:rPr lang="fr-FR" sz="2000" dirty="0">
                <a:solidFill>
                  <a:schemeClr val="tx1"/>
                </a:solidFill>
              </a:rPr>
              <a:t>exemple des </a:t>
            </a:r>
            <a:r>
              <a:rPr lang="fr-FR" sz="2000" dirty="0" err="1">
                <a:solidFill>
                  <a:schemeClr val="tx1"/>
                </a:solidFill>
              </a:rPr>
              <a:t>mycétozoaires</a:t>
            </a:r>
            <a:r>
              <a:rPr lang="fr-FR" sz="2000" dirty="0">
                <a:solidFill>
                  <a:schemeClr val="tx1"/>
                </a:solidFill>
              </a:rPr>
              <a:t> qui lyse </a:t>
            </a:r>
            <a:r>
              <a:rPr lang="fr-FR" sz="2000" i="1" dirty="0" err="1">
                <a:solidFill>
                  <a:schemeClr val="tx1"/>
                </a:solidFill>
              </a:rPr>
              <a:t>Serratia</a:t>
            </a:r>
            <a:r>
              <a:rPr lang="fr-FR" sz="2000" i="1" dirty="0">
                <a:solidFill>
                  <a:schemeClr val="tx1"/>
                </a:solidFill>
              </a:rPr>
              <a:t> </a:t>
            </a:r>
            <a:r>
              <a:rPr lang="fr-FR" sz="2000" i="1" dirty="0" err="1"/>
              <a:t>marcescens</a:t>
            </a:r>
            <a:r>
              <a:rPr lang="fr-FR" sz="2000" i="1" dirty="0"/>
              <a:t> </a:t>
            </a:r>
            <a:endParaRPr lang="fr-FR" sz="2000" b="1" i="1" dirty="0">
              <a:solidFill>
                <a:srgbClr val="FF0000"/>
              </a:solidFill>
            </a:endParaRPr>
          </a:p>
          <a:p>
            <a:pPr lvl="0">
              <a:lnSpc>
                <a:spcPct val="150000"/>
              </a:lnSpc>
              <a:buFont typeface="Arial" pitchFamily="34" charset="0"/>
              <a:buChar char="•"/>
            </a:pPr>
            <a:r>
              <a:rPr lang="fr-FR" sz="2000" b="1" dirty="0">
                <a:solidFill>
                  <a:srgbClr val="FF0000"/>
                </a:solidFill>
              </a:rPr>
              <a:t> Autolyse bactérienne</a:t>
            </a:r>
            <a:endParaRPr lang="fr-FR" sz="2000" dirty="0"/>
          </a:p>
          <a:p>
            <a:pPr lvl="0">
              <a:lnSpc>
                <a:spcPct val="150000"/>
              </a:lnSpc>
              <a:buFont typeface="Arial" pitchFamily="34" charset="0"/>
              <a:buChar char="•"/>
            </a:pPr>
            <a:r>
              <a:rPr lang="fr-FR" sz="2000" dirty="0">
                <a:hlinkClick r:id="rId2"/>
              </a:rPr>
              <a:t>https://www.canal-u.tv/chaines/cerimes/phenomenes-d-auto-epuration-dans-les-eaux</a:t>
            </a:r>
            <a:r>
              <a:rPr lang="fr-FR" sz="2000" dirty="0"/>
              <a:t> </a:t>
            </a:r>
          </a:p>
        </p:txBody>
      </p:sp>
      <p:sp>
        <p:nvSpPr>
          <p:cNvPr id="532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Succession de micro-organismes au cours du processus d'auto-</a:t>
            </a:r>
            <a:r>
              <a:rPr kumimoji="0" lang="fr-FR" sz="1200" b="0" i="0" u="none" strike="noStrike" cap="none" normalizeH="0" baseline="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puration</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a:t>VI. Autoépuration des eaux naturelles</a:t>
            </a:r>
          </a:p>
        </p:txBody>
      </p:sp>
      <p:sp>
        <p:nvSpPr>
          <p:cNvPr id="2050" name="AutoShape 2" descr="L'eau à découvert - 12. Potabilisation de l'eau - CNRS Édi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2" name="AutoShape 4" descr="L'eau à découvert - 12. Potabilisation de l'eau - CNRS Édi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32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Succession de micro-organismes au cours du processus d'auto-</a:t>
            </a:r>
            <a:r>
              <a:rPr kumimoji="0" lang="fr-FR" sz="1200" b="0" i="0" u="none" strike="noStrike" cap="none" normalizeH="0" baseline="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puration</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pic>
        <p:nvPicPr>
          <p:cNvPr id="54274" name="Picture 2"/>
          <p:cNvPicPr>
            <a:picLocks noChangeAspect="1" noChangeArrowheads="1"/>
          </p:cNvPicPr>
          <p:nvPr/>
        </p:nvPicPr>
        <p:blipFill>
          <a:blip r:embed="rId2"/>
          <a:srcRect/>
          <a:stretch>
            <a:fillRect/>
          </a:stretch>
        </p:blipFill>
        <p:spPr bwMode="auto">
          <a:xfrm>
            <a:off x="214282" y="1500174"/>
            <a:ext cx="8478183" cy="4500594"/>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a:t>VI. Autoépuration des eaux naturelles</a:t>
            </a:r>
          </a:p>
        </p:txBody>
      </p:sp>
      <p:sp>
        <p:nvSpPr>
          <p:cNvPr id="2050" name="AutoShape 2" descr="L'eau à découvert - 12. Potabilisation de l'eau - CNRS Édi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2" name="AutoShape 4" descr="L'eau à découvert - 12. Potabilisation de l'eau - CNRS Édi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32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Succession de micro-organismes au cours du processus d'auto-</a:t>
            </a:r>
            <a:r>
              <a:rPr kumimoji="0" lang="fr-FR" sz="1200" b="0" i="0" u="none" strike="noStrike" cap="none" normalizeH="0" baseline="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puration</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pic>
        <p:nvPicPr>
          <p:cNvPr id="9" name="Image 8"/>
          <p:cNvPicPr/>
          <p:nvPr/>
        </p:nvPicPr>
        <p:blipFill>
          <a:blip r:embed="rId2"/>
          <a:srcRect/>
          <a:stretch>
            <a:fillRect/>
          </a:stretch>
        </p:blipFill>
        <p:spPr bwMode="auto">
          <a:xfrm>
            <a:off x="214282" y="1357298"/>
            <a:ext cx="3214710" cy="2143140"/>
          </a:xfrm>
          <a:prstGeom prst="rect">
            <a:avLst/>
          </a:prstGeom>
          <a:noFill/>
          <a:ln w="9525">
            <a:noFill/>
            <a:miter lim="800000"/>
            <a:headEnd/>
            <a:tailEnd/>
          </a:ln>
        </p:spPr>
      </p:pic>
      <p:sp>
        <p:nvSpPr>
          <p:cNvPr id="10" name="ZoneTexte 9"/>
          <p:cNvSpPr txBox="1"/>
          <p:nvPr/>
        </p:nvSpPr>
        <p:spPr>
          <a:xfrm>
            <a:off x="2928926" y="857232"/>
            <a:ext cx="5143536" cy="461665"/>
          </a:xfrm>
          <a:prstGeom prst="rect">
            <a:avLst/>
          </a:prstGeom>
          <a:noFill/>
        </p:spPr>
        <p:txBody>
          <a:bodyPr wrap="square" rtlCol="0">
            <a:spAutoFit/>
          </a:bodyPr>
          <a:lstStyle/>
          <a:p>
            <a:r>
              <a:rPr lang="fr-FR" sz="2400" b="1" dirty="0"/>
              <a:t>Exemples de prédation</a:t>
            </a:r>
          </a:p>
        </p:txBody>
      </p:sp>
      <p:pic>
        <p:nvPicPr>
          <p:cNvPr id="11" name="Image 10"/>
          <p:cNvPicPr/>
          <p:nvPr/>
        </p:nvPicPr>
        <p:blipFill>
          <a:blip r:embed="rId3"/>
          <a:srcRect/>
          <a:stretch>
            <a:fillRect/>
          </a:stretch>
        </p:blipFill>
        <p:spPr bwMode="auto">
          <a:xfrm>
            <a:off x="285720" y="4214818"/>
            <a:ext cx="3214710" cy="2214578"/>
          </a:xfrm>
          <a:prstGeom prst="rect">
            <a:avLst/>
          </a:prstGeom>
          <a:noFill/>
          <a:ln w="9525">
            <a:noFill/>
            <a:miter lim="800000"/>
            <a:headEnd/>
            <a:tailEnd/>
          </a:ln>
        </p:spPr>
      </p:pic>
      <p:pic>
        <p:nvPicPr>
          <p:cNvPr id="13" name="Image 12"/>
          <p:cNvPicPr/>
          <p:nvPr/>
        </p:nvPicPr>
        <p:blipFill>
          <a:blip r:embed="rId4"/>
          <a:srcRect/>
          <a:stretch>
            <a:fillRect/>
          </a:stretch>
        </p:blipFill>
        <p:spPr bwMode="auto">
          <a:xfrm>
            <a:off x="5500694" y="1357298"/>
            <a:ext cx="3286148" cy="2143140"/>
          </a:xfrm>
          <a:prstGeom prst="rect">
            <a:avLst/>
          </a:prstGeom>
          <a:noFill/>
          <a:ln w="9525">
            <a:noFill/>
            <a:miter lim="800000"/>
            <a:headEnd/>
            <a:tailEnd/>
          </a:ln>
        </p:spPr>
      </p:pic>
      <p:sp>
        <p:nvSpPr>
          <p:cNvPr id="14" name="ZoneTexte 13"/>
          <p:cNvSpPr txBox="1"/>
          <p:nvPr/>
        </p:nvSpPr>
        <p:spPr>
          <a:xfrm>
            <a:off x="0" y="3500438"/>
            <a:ext cx="3786182" cy="584775"/>
          </a:xfrm>
          <a:prstGeom prst="rect">
            <a:avLst/>
          </a:prstGeom>
          <a:noFill/>
        </p:spPr>
        <p:txBody>
          <a:bodyPr wrap="square" rtlCol="0">
            <a:spAutoFit/>
          </a:bodyPr>
          <a:lstStyle/>
          <a:p>
            <a:pPr algn="ctr"/>
            <a:r>
              <a:rPr lang="fr-FR" sz="1600" b="1" dirty="0"/>
              <a:t>Amibes</a:t>
            </a:r>
            <a:r>
              <a:rPr lang="fr-FR" sz="1600" dirty="0"/>
              <a:t> capturent les microorganismes avec ses pseudopodes</a:t>
            </a:r>
          </a:p>
        </p:txBody>
      </p:sp>
      <p:sp>
        <p:nvSpPr>
          <p:cNvPr id="15" name="ZoneTexte 14"/>
          <p:cNvSpPr txBox="1"/>
          <p:nvPr/>
        </p:nvSpPr>
        <p:spPr>
          <a:xfrm>
            <a:off x="5286380" y="3500438"/>
            <a:ext cx="3857620" cy="584775"/>
          </a:xfrm>
          <a:prstGeom prst="rect">
            <a:avLst/>
          </a:prstGeom>
          <a:noFill/>
        </p:spPr>
        <p:txBody>
          <a:bodyPr wrap="square" rtlCol="0">
            <a:spAutoFit/>
          </a:bodyPr>
          <a:lstStyle/>
          <a:p>
            <a:pPr algn="ctr"/>
            <a:r>
              <a:rPr lang="fr-FR" sz="1600" b="1" dirty="0" err="1"/>
              <a:t>Colpidium</a:t>
            </a:r>
            <a:r>
              <a:rPr lang="fr-FR" sz="1600" b="1" dirty="0"/>
              <a:t> </a:t>
            </a:r>
            <a:r>
              <a:rPr lang="fr-FR" sz="1600" dirty="0"/>
              <a:t>avec des cellules colorés dans les vacuoles</a:t>
            </a:r>
          </a:p>
        </p:txBody>
      </p:sp>
      <p:pic>
        <p:nvPicPr>
          <p:cNvPr id="16" name="Image 15"/>
          <p:cNvPicPr/>
          <p:nvPr/>
        </p:nvPicPr>
        <p:blipFill>
          <a:blip r:embed="rId5"/>
          <a:srcRect/>
          <a:stretch>
            <a:fillRect/>
          </a:stretch>
        </p:blipFill>
        <p:spPr bwMode="auto">
          <a:xfrm>
            <a:off x="5500694" y="4143380"/>
            <a:ext cx="3214710" cy="2071702"/>
          </a:xfrm>
          <a:prstGeom prst="rect">
            <a:avLst/>
          </a:prstGeom>
          <a:noFill/>
          <a:ln w="9525">
            <a:noFill/>
            <a:miter lim="800000"/>
            <a:headEnd/>
            <a:tailEnd/>
          </a:ln>
        </p:spPr>
      </p:pic>
      <p:sp>
        <p:nvSpPr>
          <p:cNvPr id="17" name="ZoneTexte 16"/>
          <p:cNvSpPr txBox="1"/>
          <p:nvPr/>
        </p:nvSpPr>
        <p:spPr>
          <a:xfrm>
            <a:off x="0" y="6519446"/>
            <a:ext cx="3286116" cy="338554"/>
          </a:xfrm>
          <a:prstGeom prst="rect">
            <a:avLst/>
          </a:prstGeom>
          <a:noFill/>
        </p:spPr>
        <p:txBody>
          <a:bodyPr wrap="square" rtlCol="0">
            <a:spAutoFit/>
          </a:bodyPr>
          <a:lstStyle/>
          <a:p>
            <a:pPr algn="ctr"/>
            <a:r>
              <a:rPr lang="fr-FR" sz="1600" b="1" dirty="0"/>
              <a:t>Ciliés </a:t>
            </a:r>
            <a:r>
              <a:rPr lang="fr-FR" sz="1600" dirty="0"/>
              <a:t>prédatrices de bactéries</a:t>
            </a:r>
          </a:p>
        </p:txBody>
      </p:sp>
      <p:sp>
        <p:nvSpPr>
          <p:cNvPr id="18" name="ZoneTexte 17"/>
          <p:cNvSpPr txBox="1"/>
          <p:nvPr/>
        </p:nvSpPr>
        <p:spPr>
          <a:xfrm>
            <a:off x="5429256" y="6519446"/>
            <a:ext cx="3714744" cy="338554"/>
          </a:xfrm>
          <a:prstGeom prst="rect">
            <a:avLst/>
          </a:prstGeom>
          <a:noFill/>
        </p:spPr>
        <p:txBody>
          <a:bodyPr wrap="square" rtlCol="0">
            <a:spAutoFit/>
          </a:bodyPr>
          <a:lstStyle/>
          <a:p>
            <a:pPr algn="ctr"/>
            <a:r>
              <a:rPr lang="fr-FR" sz="1600" b="1" dirty="0"/>
              <a:t>Paramécie </a:t>
            </a:r>
            <a:r>
              <a:rPr lang="fr-FR" sz="1600" dirty="0"/>
              <a:t>qui se nourrie des bactéries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a:t>VI. Autoépuration des eaux naturelles</a:t>
            </a:r>
          </a:p>
        </p:txBody>
      </p:sp>
      <p:sp>
        <p:nvSpPr>
          <p:cNvPr id="2050" name="AutoShape 2" descr="L'eau à découvert - 12. Potabilisation de l'eau - CNRS Édi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2" name="AutoShape 4" descr="L'eau à découvert - 12. Potabilisation de l'eau - CNRS Édi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Rectangle à coins arrondis 11"/>
          <p:cNvSpPr/>
          <p:nvPr/>
        </p:nvSpPr>
        <p:spPr>
          <a:xfrm>
            <a:off x="0" y="1000108"/>
            <a:ext cx="8929718" cy="56436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fr-FR" sz="2800" b="1" dirty="0"/>
              <a:t>2. Biodégradation de la matière organique </a:t>
            </a:r>
            <a:endParaRPr lang="fr-FR" sz="2800" dirty="0"/>
          </a:p>
          <a:p>
            <a:pPr>
              <a:lnSpc>
                <a:spcPct val="150000"/>
              </a:lnSpc>
              <a:buFont typeface="Arial" pitchFamily="34" charset="0"/>
              <a:buChar char="•"/>
            </a:pPr>
            <a:r>
              <a:rPr lang="fr-FR" sz="2000" dirty="0"/>
              <a:t>Les microorganismes épurateurs les plus rencontrés sont </a:t>
            </a:r>
            <a:r>
              <a:rPr lang="fr-FR" sz="2000" i="1" dirty="0"/>
              <a:t>Pseudomonas</a:t>
            </a:r>
            <a:r>
              <a:rPr lang="fr-FR" sz="2000" dirty="0"/>
              <a:t>, </a:t>
            </a:r>
            <a:r>
              <a:rPr lang="fr-FR" sz="2000" i="1" dirty="0" err="1"/>
              <a:t>Acinetobacter</a:t>
            </a:r>
            <a:r>
              <a:rPr lang="fr-FR" sz="2000" dirty="0"/>
              <a:t>, </a:t>
            </a:r>
            <a:r>
              <a:rPr lang="fr-FR" sz="2000" i="1" dirty="0" err="1"/>
              <a:t>Cytophaga</a:t>
            </a:r>
            <a:r>
              <a:rPr lang="fr-FR" sz="2000" dirty="0"/>
              <a:t> et </a:t>
            </a:r>
            <a:r>
              <a:rPr lang="fr-FR" sz="2000" i="1" dirty="0" err="1"/>
              <a:t>Flavobacterium</a:t>
            </a:r>
            <a:r>
              <a:rPr lang="fr-FR" sz="2000" dirty="0"/>
              <a:t>, </a:t>
            </a:r>
            <a:r>
              <a:rPr lang="fr-FR" sz="2000" i="1" dirty="0" err="1"/>
              <a:t>Aeromonas</a:t>
            </a:r>
            <a:r>
              <a:rPr lang="fr-FR" sz="2000" dirty="0"/>
              <a:t> et les </a:t>
            </a:r>
            <a:r>
              <a:rPr lang="fr-FR" sz="2000" i="1" dirty="0" err="1"/>
              <a:t>Entérobactériaceae</a:t>
            </a:r>
            <a:r>
              <a:rPr lang="fr-FR" sz="2000" i="1" dirty="0"/>
              <a:t>. </a:t>
            </a:r>
            <a:r>
              <a:rPr lang="fr-FR" sz="2000" i="1" dirty="0" err="1"/>
              <a:t>Clostridium</a:t>
            </a:r>
            <a:r>
              <a:rPr lang="fr-FR" sz="2000" dirty="0"/>
              <a:t> et </a:t>
            </a:r>
            <a:r>
              <a:rPr lang="fr-FR" sz="2000" i="1" dirty="0" err="1"/>
              <a:t>Desulfovibrio</a:t>
            </a:r>
            <a:r>
              <a:rPr lang="fr-FR" sz="2000" dirty="0"/>
              <a:t> interviennent aussi dans l’épuration.</a:t>
            </a:r>
          </a:p>
          <a:p>
            <a:pPr>
              <a:lnSpc>
                <a:spcPct val="150000"/>
              </a:lnSpc>
              <a:buFont typeface="Arial" pitchFamily="34" charset="0"/>
              <a:buChar char="•"/>
            </a:pPr>
            <a:r>
              <a:rPr lang="fr-FR" sz="2000" dirty="0"/>
              <a:t>Les algues, par photosynthèse, assure l’oxygénation du milieu.  </a:t>
            </a:r>
          </a:p>
        </p:txBody>
      </p:sp>
      <p:sp>
        <p:nvSpPr>
          <p:cNvPr id="532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Succession de micro-organismes au cours du processus d'auto-</a:t>
            </a:r>
            <a:r>
              <a:rPr kumimoji="0" lang="fr-FR" sz="1200" b="0" i="0" u="none" strike="noStrike" cap="none" normalizeH="0" baseline="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puration</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3600" b="1" dirty="0"/>
              <a:t>II. Habitats aquatiques des microorganismes</a:t>
            </a:r>
          </a:p>
        </p:txBody>
      </p:sp>
      <p:graphicFrame>
        <p:nvGraphicFramePr>
          <p:cNvPr id="9" name="Diagramme 8"/>
          <p:cNvGraphicFramePr/>
          <p:nvPr/>
        </p:nvGraphicFramePr>
        <p:xfrm>
          <a:off x="285720" y="1142984"/>
          <a:ext cx="857256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a:t>VI. Autoépuration des eaux naturelles</a:t>
            </a:r>
          </a:p>
        </p:txBody>
      </p:sp>
      <p:sp>
        <p:nvSpPr>
          <p:cNvPr id="2050" name="AutoShape 2" descr="L'eau à découvert - 12. Potabilisation de l'eau - CNRS Édi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2" name="AutoShape 4" descr="L'eau à découvert - 12. Potabilisation de l'eau - CNRS Édi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Rectangle à coins arrondis 11"/>
          <p:cNvSpPr/>
          <p:nvPr/>
        </p:nvSpPr>
        <p:spPr>
          <a:xfrm>
            <a:off x="0" y="1500174"/>
            <a:ext cx="8929718" cy="45720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50000"/>
              </a:lnSpc>
              <a:buFont typeface="Arial" pitchFamily="34" charset="0"/>
              <a:buChar char="•"/>
            </a:pPr>
            <a:r>
              <a:rPr lang="fr-FR" sz="2000" dirty="0"/>
              <a:t>En aérobiose, la fermentation ou l'oxydation des matières organiques par les microorganismes aboutissent à la formation de matières minérales. </a:t>
            </a:r>
          </a:p>
          <a:p>
            <a:pPr>
              <a:lnSpc>
                <a:spcPct val="150000"/>
              </a:lnSpc>
              <a:buFont typeface="Arial" pitchFamily="34" charset="0"/>
              <a:buChar char="•"/>
            </a:pPr>
            <a:r>
              <a:rPr lang="fr-FR" sz="2000" dirty="0"/>
              <a:t>En absence d’oxygène, la fermentation dégage du méthane et souvent des sulfures nuisibles pour l’écosystème.</a:t>
            </a:r>
          </a:p>
          <a:p>
            <a:pPr>
              <a:lnSpc>
                <a:spcPct val="150000"/>
              </a:lnSpc>
            </a:pPr>
            <a:r>
              <a:rPr lang="fr-FR" sz="2000" dirty="0"/>
              <a:t>Après transformation, les substances organiques polluantes minéralisés par les microorganismes sont éliminés dans l'atmosphère.</a:t>
            </a:r>
          </a:p>
          <a:p>
            <a:pPr>
              <a:lnSpc>
                <a:spcPct val="150000"/>
              </a:lnSpc>
            </a:pPr>
            <a:r>
              <a:rPr lang="fr-FR" sz="2000" dirty="0"/>
              <a:t>Enfin, la minéralisation totale de l'azote et du soufre est réalisée grâce aux </a:t>
            </a:r>
            <a:r>
              <a:rPr lang="fr-FR" sz="2000" dirty="0" err="1"/>
              <a:t>chimiolithotrophes</a:t>
            </a:r>
            <a:r>
              <a:rPr lang="fr-FR" sz="2000" dirty="0"/>
              <a:t>.</a:t>
            </a:r>
          </a:p>
          <a:p>
            <a:pPr>
              <a:lnSpc>
                <a:spcPct val="150000"/>
              </a:lnSpc>
            </a:pPr>
            <a:endParaRPr lang="fr-FR" sz="2000" b="1" dirty="0"/>
          </a:p>
        </p:txBody>
      </p:sp>
      <p:sp>
        <p:nvSpPr>
          <p:cNvPr id="532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Succession de micro-organismes au cours du processus d'auto-</a:t>
            </a:r>
            <a:r>
              <a:rPr kumimoji="0" lang="fr-FR" sz="1200" b="0" i="0" u="none" strike="noStrike" cap="none" normalizeH="0" baseline="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puration</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a:t>VI. Autoépuration des eaux naturelles</a:t>
            </a:r>
          </a:p>
        </p:txBody>
      </p:sp>
      <p:sp>
        <p:nvSpPr>
          <p:cNvPr id="2050" name="AutoShape 2" descr="L'eau à découvert - 12. Potabilisation de l'eau - CNRS Édi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2" name="AutoShape 4" descr="L'eau à découvert - 12. Potabilisation de l'eau - CNRS Édi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Rectangle à coins arrondis 11"/>
          <p:cNvSpPr/>
          <p:nvPr/>
        </p:nvSpPr>
        <p:spPr>
          <a:xfrm>
            <a:off x="0" y="1071546"/>
            <a:ext cx="4286248" cy="550072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fr-FR" sz="2000" dirty="0"/>
          </a:p>
          <a:p>
            <a:r>
              <a:rPr lang="fr-FR" sz="2000" dirty="0"/>
              <a:t>L’azote sous ses formes : nitrate (NO</a:t>
            </a:r>
            <a:r>
              <a:rPr lang="fr-FR" sz="2000" baseline="-25000" dirty="0"/>
              <a:t>3</a:t>
            </a:r>
            <a:r>
              <a:rPr lang="fr-FR" sz="2000" dirty="0"/>
              <a:t> </a:t>
            </a:r>
            <a:r>
              <a:rPr lang="fr-FR" sz="2000" baseline="30000" dirty="0"/>
              <a:t>-</a:t>
            </a:r>
            <a:r>
              <a:rPr lang="fr-FR" sz="2000" dirty="0"/>
              <a:t>), nitrite (NO</a:t>
            </a:r>
            <a:r>
              <a:rPr lang="fr-FR" sz="2000" baseline="-25000" dirty="0"/>
              <a:t>2</a:t>
            </a:r>
            <a:r>
              <a:rPr lang="fr-FR" sz="2000" dirty="0"/>
              <a:t> </a:t>
            </a:r>
            <a:r>
              <a:rPr lang="fr-FR" sz="2000" baseline="30000" dirty="0"/>
              <a:t>-</a:t>
            </a:r>
            <a:r>
              <a:rPr lang="fr-FR" sz="2000" dirty="0"/>
              <a:t>) l’ammonium (NH</a:t>
            </a:r>
            <a:r>
              <a:rPr lang="fr-FR" sz="2000" baseline="-25000" dirty="0"/>
              <a:t>4</a:t>
            </a:r>
            <a:r>
              <a:rPr lang="fr-FR" sz="2000" dirty="0"/>
              <a:t> </a:t>
            </a:r>
            <a:r>
              <a:rPr lang="fr-FR" sz="2000" baseline="30000" dirty="0"/>
              <a:t>+</a:t>
            </a:r>
            <a:r>
              <a:rPr lang="fr-FR" sz="2000" dirty="0"/>
              <a:t>) est éliminé par :</a:t>
            </a:r>
          </a:p>
          <a:p>
            <a:pPr lvl="0"/>
            <a:r>
              <a:rPr lang="fr-FR" sz="2000" b="1" dirty="0"/>
              <a:t>Nitrification</a:t>
            </a:r>
            <a:r>
              <a:rPr lang="fr-FR" sz="2000" dirty="0"/>
              <a:t> : Lors de la nitrification, l’ammonium est transformé en nitrite puis nitrate en conditions aérobies, sous l’effet des microorganismes : </a:t>
            </a:r>
            <a:r>
              <a:rPr lang="fr-FR" sz="2000" i="1" dirty="0"/>
              <a:t>Nitrosomonas </a:t>
            </a:r>
            <a:r>
              <a:rPr lang="fr-FR" sz="2000" dirty="0"/>
              <a:t>et</a:t>
            </a:r>
            <a:r>
              <a:rPr lang="fr-FR" sz="2000" i="1" dirty="0"/>
              <a:t> Nitrobacter.</a:t>
            </a:r>
            <a:endParaRPr lang="fr-FR" sz="2000" dirty="0"/>
          </a:p>
          <a:p>
            <a:pPr lvl="0"/>
            <a:r>
              <a:rPr lang="fr-FR" sz="2000" b="1" dirty="0"/>
              <a:t>Dénitrification : </a:t>
            </a:r>
            <a:r>
              <a:rPr lang="fr-FR" sz="2000" dirty="0"/>
              <a:t>La dénitrification a lieu en condition anaérobie </a:t>
            </a:r>
          </a:p>
          <a:p>
            <a:r>
              <a:rPr lang="fr-FR" sz="2000" dirty="0"/>
              <a:t>La dégradation de l’ammonium directement en N</a:t>
            </a:r>
            <a:r>
              <a:rPr lang="fr-FR" sz="2000" baseline="-25000" dirty="0"/>
              <a:t>2</a:t>
            </a:r>
            <a:r>
              <a:rPr lang="fr-FR" sz="2000" dirty="0"/>
              <a:t> peut être réalisée par les bactéries </a:t>
            </a:r>
            <a:r>
              <a:rPr lang="fr-FR" sz="2000" dirty="0" err="1"/>
              <a:t>Anammox</a:t>
            </a:r>
            <a:endParaRPr lang="fr-FR" sz="2000" dirty="0"/>
          </a:p>
          <a:p>
            <a:pPr>
              <a:lnSpc>
                <a:spcPct val="150000"/>
              </a:lnSpc>
            </a:pPr>
            <a:endParaRPr lang="fr-FR" sz="2000" b="1" dirty="0"/>
          </a:p>
        </p:txBody>
      </p:sp>
      <p:sp>
        <p:nvSpPr>
          <p:cNvPr id="532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Succession de micro-organismes au cours du processus d'auto-</a:t>
            </a:r>
            <a:r>
              <a:rPr kumimoji="0" lang="fr-FR" sz="1200" b="0" i="0" u="none" strike="noStrike" cap="none" normalizeH="0" baseline="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puration</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pic>
        <p:nvPicPr>
          <p:cNvPr id="7" name="Image 6" descr="L'azote dans le traitement de l'eau: Nitrification, Denitrification, DCO/NTK"/>
          <p:cNvPicPr/>
          <p:nvPr/>
        </p:nvPicPr>
        <p:blipFill>
          <a:blip r:embed="rId2" cstate="print"/>
          <a:srcRect b="2810"/>
          <a:stretch>
            <a:fillRect/>
          </a:stretch>
        </p:blipFill>
        <p:spPr bwMode="auto">
          <a:xfrm>
            <a:off x="4500562" y="1643050"/>
            <a:ext cx="4388508" cy="414339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a:t>III. Classification  des eaux</a:t>
            </a:r>
          </a:p>
        </p:txBody>
      </p:sp>
      <p:graphicFrame>
        <p:nvGraphicFramePr>
          <p:cNvPr id="8" name="Diagramme 7"/>
          <p:cNvGraphicFramePr/>
          <p:nvPr/>
        </p:nvGraphicFramePr>
        <p:xfrm>
          <a:off x="285720" y="1071546"/>
          <a:ext cx="8358246"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a:t>III. Classification  des eaux</a:t>
            </a:r>
          </a:p>
        </p:txBody>
      </p:sp>
      <p:sp>
        <p:nvSpPr>
          <p:cNvPr id="5" name="Rectangle 4"/>
          <p:cNvSpPr/>
          <p:nvPr/>
        </p:nvSpPr>
        <p:spPr>
          <a:xfrm>
            <a:off x="0" y="928670"/>
            <a:ext cx="9144000" cy="7858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a:t>III.1. EAUX NATURELLES</a:t>
            </a:r>
          </a:p>
        </p:txBody>
      </p:sp>
      <p:graphicFrame>
        <p:nvGraphicFramePr>
          <p:cNvPr id="10" name="Tableau 9"/>
          <p:cNvGraphicFramePr>
            <a:graphicFrameLocks noGrp="1"/>
          </p:cNvGraphicFramePr>
          <p:nvPr/>
        </p:nvGraphicFramePr>
        <p:xfrm>
          <a:off x="214314" y="1857365"/>
          <a:ext cx="8715404" cy="4567070"/>
        </p:xfrm>
        <a:graphic>
          <a:graphicData uri="http://schemas.openxmlformats.org/drawingml/2006/table">
            <a:tbl>
              <a:tblPr firstRow="1" bandRow="1">
                <a:tableStyleId>{5A111915-BE36-4E01-A7E5-04B1672EAD32}</a:tableStyleId>
              </a:tblPr>
              <a:tblGrid>
                <a:gridCol w="4143372">
                  <a:extLst>
                    <a:ext uri="{9D8B030D-6E8A-4147-A177-3AD203B41FA5}">
                      <a16:colId xmlns:a16="http://schemas.microsoft.com/office/drawing/2014/main" val="20000"/>
                    </a:ext>
                  </a:extLst>
                </a:gridCol>
                <a:gridCol w="4572032">
                  <a:extLst>
                    <a:ext uri="{9D8B030D-6E8A-4147-A177-3AD203B41FA5}">
                      <a16:colId xmlns:a16="http://schemas.microsoft.com/office/drawing/2014/main" val="20001"/>
                    </a:ext>
                  </a:extLst>
                </a:gridCol>
              </a:tblGrid>
              <a:tr h="665044">
                <a:tc>
                  <a:txBody>
                    <a:bodyPr/>
                    <a:lstStyle/>
                    <a:p>
                      <a:pPr algn="ctr">
                        <a:lnSpc>
                          <a:spcPct val="150000"/>
                        </a:lnSpc>
                      </a:pPr>
                      <a:r>
                        <a:rPr lang="fr-FR" sz="2800" dirty="0"/>
                        <a:t>Eaux marines</a:t>
                      </a:r>
                    </a:p>
                  </a:txBody>
                  <a:tcPr/>
                </a:tc>
                <a:tc>
                  <a:txBody>
                    <a:bodyPr/>
                    <a:lstStyle/>
                    <a:p>
                      <a:pPr algn="ctr">
                        <a:lnSpc>
                          <a:spcPct val="150000"/>
                        </a:lnSpc>
                      </a:pPr>
                      <a:r>
                        <a:rPr lang="fr-FR" sz="2800" dirty="0"/>
                        <a:t>Eaux douces</a:t>
                      </a:r>
                    </a:p>
                  </a:txBody>
                  <a:tcPr/>
                </a:tc>
                <a:extLst>
                  <a:ext uri="{0D108BD9-81ED-4DB2-BD59-A6C34878D82A}">
                    <a16:rowId xmlns:a16="http://schemas.microsoft.com/office/drawing/2014/main" val="10000"/>
                  </a:ext>
                </a:extLst>
              </a:tr>
              <a:tr h="3835550">
                <a:tc>
                  <a:txBody>
                    <a:bodyPr/>
                    <a:lstStyle/>
                    <a:p>
                      <a:pPr lvl="0">
                        <a:lnSpc>
                          <a:spcPct val="150000"/>
                        </a:lnSpc>
                        <a:buFont typeface="Arial" pitchFamily="34" charset="0"/>
                        <a:buChar char="•"/>
                      </a:pPr>
                      <a:r>
                        <a:rPr lang="fr-FR" sz="1800" dirty="0"/>
                        <a:t>Salinité élevée: 37-40 g/L</a:t>
                      </a:r>
                    </a:p>
                    <a:p>
                      <a:pPr lvl="0">
                        <a:lnSpc>
                          <a:spcPct val="150000"/>
                        </a:lnSpc>
                        <a:buFont typeface="Arial" pitchFamily="34" charset="0"/>
                        <a:buChar char="•"/>
                      </a:pPr>
                      <a:r>
                        <a:rPr lang="fr-FR" sz="1800" baseline="0" dirty="0"/>
                        <a:t> Présence des m</a:t>
                      </a:r>
                      <a:r>
                        <a:rPr lang="fr-FR" sz="1800" dirty="0"/>
                        <a:t>inéraux et des gaz dissous</a:t>
                      </a:r>
                    </a:p>
                    <a:p>
                      <a:pPr lvl="0">
                        <a:lnSpc>
                          <a:spcPct val="150000"/>
                        </a:lnSpc>
                        <a:buFont typeface="Arial" pitchFamily="34" charset="0"/>
                        <a:buChar char="•"/>
                      </a:pPr>
                      <a:r>
                        <a:rPr lang="fr-FR" sz="1800" dirty="0"/>
                        <a:t> Les</a:t>
                      </a:r>
                      <a:r>
                        <a:rPr lang="fr-FR" sz="1800" baseline="0" dirty="0"/>
                        <a:t> microorganismes se trouvent </a:t>
                      </a:r>
                      <a:r>
                        <a:rPr lang="fr-FR" sz="1800" dirty="0"/>
                        <a:t>sois en suspension soit adhérés à des surfaces sous marine ou bien adhérés à des sédiments.</a:t>
                      </a:r>
                    </a:p>
                    <a:p>
                      <a:pPr lvl="0">
                        <a:lnSpc>
                          <a:spcPct val="150000"/>
                        </a:lnSpc>
                        <a:buFont typeface="Arial" pitchFamily="34" charset="0"/>
                        <a:buChar char="•"/>
                      </a:pPr>
                      <a:r>
                        <a:rPr lang="fr-FR" sz="1800" dirty="0"/>
                        <a:t> Diversité de</a:t>
                      </a:r>
                      <a:r>
                        <a:rPr lang="fr-FR" sz="1800" baseline="0" dirty="0"/>
                        <a:t> </a:t>
                      </a:r>
                      <a:r>
                        <a:rPr lang="fr-FR" sz="1800" dirty="0"/>
                        <a:t>microorganismes extrêmes: barophiles, halophiles, psychrophiles</a:t>
                      </a:r>
                    </a:p>
                  </a:txBody>
                  <a:tcPr/>
                </a:tc>
                <a:tc>
                  <a:txBody>
                    <a:bodyPr/>
                    <a:lstStyle/>
                    <a:p>
                      <a:pPr>
                        <a:lnSpc>
                          <a:spcPct val="150000"/>
                        </a:lnSpc>
                        <a:buFont typeface="Arial" pitchFamily="34" charset="0"/>
                        <a:buChar char="•"/>
                      </a:pPr>
                      <a:r>
                        <a:rPr lang="fr-FR" baseline="0" dirty="0"/>
                        <a:t>Présence des algues</a:t>
                      </a:r>
                    </a:p>
                    <a:p>
                      <a:pPr>
                        <a:lnSpc>
                          <a:spcPct val="150000"/>
                        </a:lnSpc>
                        <a:buFont typeface="Arial" pitchFamily="34" charset="0"/>
                        <a:buChar char="•"/>
                      </a:pPr>
                      <a:r>
                        <a:rPr lang="fr-FR" dirty="0"/>
                        <a:t> Présence</a:t>
                      </a:r>
                      <a:r>
                        <a:rPr lang="fr-FR" baseline="0" dirty="0"/>
                        <a:t> de la matière organique et des minéraux</a:t>
                      </a:r>
                      <a:endParaRPr lang="fr-FR" dirty="0"/>
                    </a:p>
                    <a:p>
                      <a:pPr>
                        <a:lnSpc>
                          <a:spcPct val="150000"/>
                        </a:lnSpc>
                        <a:buFont typeface="Arial" pitchFamily="34" charset="0"/>
                        <a:buChar char="•"/>
                      </a:pPr>
                      <a:r>
                        <a:rPr lang="fr-FR" dirty="0"/>
                        <a:t>L’autoépuration est assurée par</a:t>
                      </a:r>
                      <a:r>
                        <a:rPr lang="fr-FR" baseline="0" dirty="0"/>
                        <a:t> les bactéries </a:t>
                      </a:r>
                    </a:p>
                    <a:p>
                      <a:pPr>
                        <a:lnSpc>
                          <a:spcPct val="150000"/>
                        </a:lnSpc>
                        <a:buFont typeface="Arial" pitchFamily="34" charset="0"/>
                        <a:buChar char="•"/>
                      </a:pPr>
                      <a:r>
                        <a:rPr lang="fr-FR" baseline="0" dirty="0"/>
                        <a:t> Sensibles aux variations saisonnières</a:t>
                      </a:r>
                      <a:endParaRPr lang="fr-FR"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a:t>III. Classification  des eaux</a:t>
            </a:r>
          </a:p>
        </p:txBody>
      </p:sp>
      <p:sp>
        <p:nvSpPr>
          <p:cNvPr id="5" name="Rectangle 4"/>
          <p:cNvSpPr/>
          <p:nvPr/>
        </p:nvSpPr>
        <p:spPr>
          <a:xfrm>
            <a:off x="0" y="928670"/>
            <a:ext cx="9144000" cy="7858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a:t>III.2. EAUX USEES</a:t>
            </a:r>
          </a:p>
        </p:txBody>
      </p:sp>
      <p:graphicFrame>
        <p:nvGraphicFramePr>
          <p:cNvPr id="10" name="Tableau 9"/>
          <p:cNvGraphicFramePr>
            <a:graphicFrameLocks noGrp="1"/>
          </p:cNvGraphicFramePr>
          <p:nvPr/>
        </p:nvGraphicFramePr>
        <p:xfrm>
          <a:off x="142844" y="1617472"/>
          <a:ext cx="8786842" cy="5240528"/>
        </p:xfrm>
        <a:graphic>
          <a:graphicData uri="http://schemas.openxmlformats.org/drawingml/2006/table">
            <a:tbl>
              <a:tblPr firstRow="1" bandRow="1">
                <a:tableStyleId>{1E171933-4619-4E11-9A3F-F7608DF75F80}</a:tableStyleId>
              </a:tblPr>
              <a:tblGrid>
                <a:gridCol w="2905135">
                  <a:extLst>
                    <a:ext uri="{9D8B030D-6E8A-4147-A177-3AD203B41FA5}">
                      <a16:colId xmlns:a16="http://schemas.microsoft.com/office/drawing/2014/main" val="20000"/>
                    </a:ext>
                  </a:extLst>
                </a:gridCol>
                <a:gridCol w="2905135">
                  <a:extLst>
                    <a:ext uri="{9D8B030D-6E8A-4147-A177-3AD203B41FA5}">
                      <a16:colId xmlns:a16="http://schemas.microsoft.com/office/drawing/2014/main" val="20001"/>
                    </a:ext>
                  </a:extLst>
                </a:gridCol>
                <a:gridCol w="2976572">
                  <a:extLst>
                    <a:ext uri="{9D8B030D-6E8A-4147-A177-3AD203B41FA5}">
                      <a16:colId xmlns:a16="http://schemas.microsoft.com/office/drawing/2014/main" val="20002"/>
                    </a:ext>
                  </a:extLst>
                </a:gridCol>
              </a:tblGrid>
              <a:tr h="643966">
                <a:tc>
                  <a:txBody>
                    <a:bodyPr/>
                    <a:lstStyle/>
                    <a:p>
                      <a:pPr algn="ctr">
                        <a:lnSpc>
                          <a:spcPct val="150000"/>
                        </a:lnSpc>
                      </a:pPr>
                      <a:r>
                        <a:rPr lang="fr-FR" sz="2800" dirty="0"/>
                        <a:t>Eaux domestiques</a:t>
                      </a:r>
                    </a:p>
                  </a:txBody>
                  <a:tcPr/>
                </a:tc>
                <a:tc>
                  <a:txBody>
                    <a:bodyPr/>
                    <a:lstStyle/>
                    <a:p>
                      <a:pPr algn="ctr">
                        <a:lnSpc>
                          <a:spcPct val="150000"/>
                        </a:lnSpc>
                      </a:pPr>
                      <a:r>
                        <a:rPr lang="fr-FR" sz="2800" dirty="0"/>
                        <a:t>Eaux industrielles</a:t>
                      </a:r>
                    </a:p>
                  </a:txBody>
                  <a:tcPr/>
                </a:tc>
                <a:tc>
                  <a:txBody>
                    <a:bodyPr/>
                    <a:lstStyle/>
                    <a:p>
                      <a:pPr algn="ctr">
                        <a:lnSpc>
                          <a:spcPct val="150000"/>
                        </a:lnSpc>
                      </a:pPr>
                      <a:r>
                        <a:rPr lang="fr-FR" sz="2800" dirty="0"/>
                        <a:t>Eau pluviales</a:t>
                      </a:r>
                    </a:p>
                  </a:txBody>
                  <a:tcPr/>
                </a:tc>
                <a:extLst>
                  <a:ext uri="{0D108BD9-81ED-4DB2-BD59-A6C34878D82A}">
                    <a16:rowId xmlns:a16="http://schemas.microsoft.com/office/drawing/2014/main" val="10000"/>
                  </a:ext>
                </a:extLst>
              </a:tr>
              <a:tr h="4428108">
                <a:tc>
                  <a:txBody>
                    <a:bodyPr/>
                    <a:lstStyle/>
                    <a:p>
                      <a:pPr lvl="0">
                        <a:lnSpc>
                          <a:spcPct val="100000"/>
                        </a:lnSpc>
                        <a:buFont typeface="Arial" pitchFamily="34" charset="0"/>
                        <a:buChar char="•"/>
                      </a:pPr>
                      <a:r>
                        <a:rPr lang="fr-FR" sz="1800" dirty="0"/>
                        <a:t>Résulte des activités humaines</a:t>
                      </a:r>
                    </a:p>
                    <a:p>
                      <a:pPr lvl="0">
                        <a:lnSpc>
                          <a:spcPct val="100000"/>
                        </a:lnSpc>
                        <a:buFont typeface="Arial" pitchFamily="34" charset="0"/>
                        <a:buChar char="•"/>
                      </a:pPr>
                      <a:r>
                        <a:rPr lang="fr-FR" sz="1800" dirty="0"/>
                        <a:t>Comporte des détergents, des graisses, des débris organiques, des eaux de toilettes,</a:t>
                      </a:r>
                      <a:r>
                        <a:rPr lang="fr-FR" sz="1800" baseline="0" dirty="0"/>
                        <a:t> des matières azotées et des germes fécaux</a:t>
                      </a:r>
                      <a:endParaRPr lang="fr-FR" sz="1800" dirty="0"/>
                    </a:p>
                  </a:txBody>
                  <a:tcPr/>
                </a:tc>
                <a:tc>
                  <a:txBody>
                    <a:bodyPr/>
                    <a:lstStyle/>
                    <a:p>
                      <a:pPr>
                        <a:lnSpc>
                          <a:spcPct val="150000"/>
                        </a:lnSpc>
                        <a:buFont typeface="Arial" pitchFamily="34" charset="0"/>
                        <a:buChar char="•"/>
                      </a:pPr>
                      <a:r>
                        <a:rPr lang="fr-FR" dirty="0"/>
                        <a:t>Diffèrent selon</a:t>
                      </a:r>
                      <a:r>
                        <a:rPr lang="fr-FR" baseline="0" dirty="0"/>
                        <a:t> le type d’industrie</a:t>
                      </a:r>
                    </a:p>
                    <a:p>
                      <a:pPr>
                        <a:lnSpc>
                          <a:spcPct val="150000"/>
                        </a:lnSpc>
                        <a:buFont typeface="Arial" pitchFamily="34" charset="0"/>
                        <a:buChar char="•"/>
                      </a:pPr>
                      <a:r>
                        <a:rPr lang="fr-FR" dirty="0"/>
                        <a:t>Comporte</a:t>
                      </a:r>
                      <a:r>
                        <a:rPr lang="fr-FR" baseline="0" dirty="0"/>
                        <a:t> des matières organiques, azotées, phosphorées et des métaux lourd</a:t>
                      </a:r>
                      <a:endParaRPr lang="fr-FR" dirty="0"/>
                    </a:p>
                  </a:txBody>
                  <a:tcPr/>
                </a:tc>
                <a:tc>
                  <a:txBody>
                    <a:bodyPr/>
                    <a:lstStyle/>
                    <a:p>
                      <a:pPr>
                        <a:lnSpc>
                          <a:spcPct val="150000"/>
                        </a:lnSpc>
                        <a:buFont typeface="Arial" pitchFamily="34" charset="0"/>
                        <a:buChar char="•"/>
                      </a:pPr>
                      <a:r>
                        <a:rPr lang="fr-FR" dirty="0"/>
                        <a:t>Eaux de pluie accumulant plusieurs polluants tel que la poussière</a:t>
                      </a:r>
                    </a:p>
                    <a:p>
                      <a:pPr>
                        <a:lnSpc>
                          <a:spcPct val="150000"/>
                        </a:lnSpc>
                        <a:buFont typeface="Arial" pitchFamily="34" charset="0"/>
                        <a:buChar char="•"/>
                      </a:pPr>
                      <a:r>
                        <a:rPr lang="fr-FR" sz="1800" b="0" i="0" kern="1200" baseline="0" dirty="0">
                          <a:solidFill>
                            <a:schemeClr val="dk1"/>
                          </a:solidFill>
                          <a:latin typeface="+mn-lt"/>
                          <a:ea typeface="+mn-ea"/>
                          <a:cs typeface="+mn-cs"/>
                        </a:rPr>
                        <a:t> elles peuvent être </a:t>
                      </a:r>
                      <a:r>
                        <a:rPr lang="fr-FR" sz="1800" b="0" i="0" kern="1200" dirty="0">
                          <a:solidFill>
                            <a:schemeClr val="dk1"/>
                          </a:solidFill>
                          <a:latin typeface="+mn-lt"/>
                          <a:ea typeface="+mn-ea"/>
                          <a:cs typeface="+mn-cs"/>
                        </a:rPr>
                        <a:t>collectées par des systèmes de drainage pour être</a:t>
                      </a:r>
                      <a:r>
                        <a:rPr lang="fr-FR" sz="1800" b="0" i="0" kern="1200" baseline="0" dirty="0">
                          <a:solidFill>
                            <a:schemeClr val="dk1"/>
                          </a:solidFill>
                          <a:latin typeface="+mn-lt"/>
                          <a:ea typeface="+mn-ea"/>
                          <a:cs typeface="+mn-cs"/>
                        </a:rPr>
                        <a:t> </a:t>
                      </a:r>
                      <a:r>
                        <a:rPr lang="fr-FR" sz="1800" b="0" i="0" kern="1200" dirty="0">
                          <a:solidFill>
                            <a:schemeClr val="dk1"/>
                          </a:solidFill>
                          <a:latin typeface="+mn-lt"/>
                          <a:ea typeface="+mn-ea"/>
                          <a:cs typeface="+mn-cs"/>
                        </a:rPr>
                        <a:t>dirigées vers des cours d'eau, des lacs ou des océans.</a:t>
                      </a:r>
                    </a:p>
                    <a:p>
                      <a:pPr>
                        <a:lnSpc>
                          <a:spcPct val="150000"/>
                        </a:lnSpc>
                        <a:buFont typeface="Arial" pitchFamily="34" charset="0"/>
                        <a:buChar char="•"/>
                      </a:pPr>
                      <a:r>
                        <a:rPr lang="fr-FR" sz="1800" b="0" i="0" kern="1200" dirty="0">
                          <a:solidFill>
                            <a:schemeClr val="dk1"/>
                          </a:solidFill>
                          <a:latin typeface="+mn-lt"/>
                          <a:ea typeface="+mn-ea"/>
                          <a:cs typeface="+mn-cs"/>
                        </a:rPr>
                        <a:t> Elles</a:t>
                      </a:r>
                      <a:r>
                        <a:rPr lang="fr-FR" sz="1800" b="0" i="0" kern="1200" baseline="0" dirty="0">
                          <a:solidFill>
                            <a:schemeClr val="dk1"/>
                          </a:solidFill>
                          <a:latin typeface="+mn-lt"/>
                          <a:ea typeface="+mn-ea"/>
                          <a:cs typeface="+mn-cs"/>
                        </a:rPr>
                        <a:t> </a:t>
                      </a:r>
                      <a:r>
                        <a:rPr lang="fr-FR" sz="1800" b="0" i="0" kern="1200" dirty="0">
                          <a:solidFill>
                            <a:schemeClr val="dk1"/>
                          </a:solidFill>
                          <a:latin typeface="+mn-lt"/>
                          <a:ea typeface="+mn-ea"/>
                          <a:cs typeface="+mn-cs"/>
                        </a:rPr>
                        <a:t>peuvent être utilisées pour l'irrigation mais elles sont non-potables</a:t>
                      </a:r>
                      <a:endParaRPr lang="fr-FR"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a:t>III. Classification  des eaux</a:t>
            </a:r>
          </a:p>
        </p:txBody>
      </p:sp>
      <p:sp>
        <p:nvSpPr>
          <p:cNvPr id="5" name="Rectangle 4"/>
          <p:cNvSpPr/>
          <p:nvPr/>
        </p:nvSpPr>
        <p:spPr>
          <a:xfrm>
            <a:off x="0" y="928670"/>
            <a:ext cx="9144000" cy="7858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a:t>III.3. EAUX BRUTES</a:t>
            </a:r>
          </a:p>
        </p:txBody>
      </p:sp>
      <p:sp>
        <p:nvSpPr>
          <p:cNvPr id="6" name="Rectangle 5"/>
          <p:cNvSpPr/>
          <p:nvPr/>
        </p:nvSpPr>
        <p:spPr>
          <a:xfrm>
            <a:off x="214282" y="1928802"/>
            <a:ext cx="8715436" cy="2126864"/>
          </a:xfrm>
          <a:prstGeom prst="rect">
            <a:avLst/>
          </a:prstGeom>
        </p:spPr>
        <p:txBody>
          <a:bodyPr wrap="square">
            <a:spAutoFit/>
          </a:bodyPr>
          <a:lstStyle/>
          <a:p>
            <a:pPr algn="just">
              <a:lnSpc>
                <a:spcPct val="150000"/>
              </a:lnSpc>
            </a:pPr>
            <a:r>
              <a:rPr lang="fr-FR" dirty="0"/>
              <a:t>	</a:t>
            </a:r>
            <a:r>
              <a:rPr lang="fr-FR" b="1" dirty="0"/>
              <a:t>C’est l’eau destinée à la consommation après traitement,  elle est recueillie dans des stations de traitement afin de la « </a:t>
            </a:r>
            <a:r>
              <a:rPr lang="fr-FR" b="1" dirty="0" err="1"/>
              <a:t>potabiliser</a:t>
            </a:r>
            <a:r>
              <a:rPr lang="fr-FR" b="1" dirty="0"/>
              <a:t> » et alimenter les réseaux de distribution des eaux potables, </a:t>
            </a:r>
          </a:p>
          <a:p>
            <a:pPr algn="just">
              <a:lnSpc>
                <a:spcPct val="150000"/>
              </a:lnSpc>
            </a:pPr>
            <a:r>
              <a:rPr lang="fr-FR" b="1" dirty="0"/>
              <a:t>Une eau propre à la consommation humaine doit répondre à quelques conditions dont celles microbiologiques sont  :</a:t>
            </a:r>
          </a:p>
        </p:txBody>
      </p:sp>
      <p:pic>
        <p:nvPicPr>
          <p:cNvPr id="36866" name="Picture 2"/>
          <p:cNvPicPr>
            <a:picLocks noChangeAspect="1" noChangeArrowheads="1"/>
          </p:cNvPicPr>
          <p:nvPr/>
        </p:nvPicPr>
        <p:blipFill>
          <a:blip r:embed="rId2"/>
          <a:srcRect/>
          <a:stretch>
            <a:fillRect/>
          </a:stretch>
        </p:blipFill>
        <p:spPr bwMode="auto">
          <a:xfrm>
            <a:off x="348601" y="4572008"/>
            <a:ext cx="8688719" cy="1571636"/>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a:t>IV. Pollution de l’eau</a:t>
            </a:r>
          </a:p>
        </p:txBody>
      </p:sp>
      <p:sp>
        <p:nvSpPr>
          <p:cNvPr id="5" name="Rectangle 4"/>
          <p:cNvSpPr/>
          <p:nvPr/>
        </p:nvSpPr>
        <p:spPr>
          <a:xfrm>
            <a:off x="0" y="928670"/>
            <a:ext cx="9144000" cy="7858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a:t>II.1. Définition</a:t>
            </a:r>
          </a:p>
        </p:txBody>
      </p:sp>
      <p:sp>
        <p:nvSpPr>
          <p:cNvPr id="6" name="Rectangle 5"/>
          <p:cNvSpPr/>
          <p:nvPr/>
        </p:nvSpPr>
        <p:spPr>
          <a:xfrm>
            <a:off x="214282" y="1928802"/>
            <a:ext cx="8715436" cy="1292662"/>
          </a:xfrm>
          <a:prstGeom prst="rect">
            <a:avLst/>
          </a:prstGeom>
        </p:spPr>
        <p:txBody>
          <a:bodyPr wrap="square">
            <a:spAutoFit/>
          </a:bodyPr>
          <a:lstStyle/>
          <a:p>
            <a:r>
              <a:rPr lang="fr-FR" dirty="0"/>
              <a:t>	</a:t>
            </a:r>
            <a:r>
              <a:rPr lang="fr-FR" sz="2000" dirty="0"/>
              <a:t> On appelle pollution de l'</a:t>
            </a:r>
            <a:r>
              <a:rPr lang="fr-FR" sz="2000" b="1" dirty="0"/>
              <a:t>eau</a:t>
            </a:r>
            <a:r>
              <a:rPr lang="fr-FR" sz="2000" dirty="0"/>
              <a:t> toute modification chimique, physique ou biologique de la qualité de l'</a:t>
            </a:r>
            <a:r>
              <a:rPr lang="fr-FR" sz="2000" b="1" dirty="0"/>
              <a:t>eau</a:t>
            </a:r>
            <a:r>
              <a:rPr lang="fr-FR" sz="2000" dirty="0"/>
              <a:t> qui a un effet nocif les êtres vivants la consommant.</a:t>
            </a:r>
            <a:endParaRPr lang="fr-FR" dirty="0"/>
          </a:p>
          <a:p>
            <a:endParaRPr lang="fr-FR" dirty="0"/>
          </a:p>
        </p:txBody>
      </p:sp>
      <p:sp>
        <p:nvSpPr>
          <p:cNvPr id="7" name="Rectangle 6"/>
          <p:cNvSpPr/>
          <p:nvPr/>
        </p:nvSpPr>
        <p:spPr>
          <a:xfrm>
            <a:off x="0" y="2714620"/>
            <a:ext cx="9144000" cy="7858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a:t>II.2. Phénomènes de pollution</a:t>
            </a:r>
          </a:p>
        </p:txBody>
      </p:sp>
      <p:sp>
        <p:nvSpPr>
          <p:cNvPr id="8" name="Ellipse 7"/>
          <p:cNvSpPr/>
          <p:nvPr/>
        </p:nvSpPr>
        <p:spPr>
          <a:xfrm>
            <a:off x="357158" y="4071942"/>
            <a:ext cx="4286280" cy="178595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3600" b="1" dirty="0"/>
              <a:t>Eutrophisation</a:t>
            </a:r>
          </a:p>
        </p:txBody>
      </p:sp>
      <p:sp>
        <p:nvSpPr>
          <p:cNvPr id="9" name="Ellipse 8"/>
          <p:cNvSpPr/>
          <p:nvPr/>
        </p:nvSpPr>
        <p:spPr>
          <a:xfrm>
            <a:off x="4643438" y="4071942"/>
            <a:ext cx="4286280" cy="178595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3600" b="1" dirty="0"/>
              <a:t>Biofilms</a:t>
            </a:r>
            <a:endParaRPr lang="fr-FR"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2867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400" b="1" dirty="0"/>
              <a:t>IV. Pollution de l’eau</a:t>
            </a:r>
          </a:p>
        </p:txBody>
      </p:sp>
      <p:pic>
        <p:nvPicPr>
          <p:cNvPr id="32772" name="Picture 4" descr="L'eutrophisation | Planet-Vie"/>
          <p:cNvPicPr>
            <a:picLocks noChangeAspect="1" noChangeArrowheads="1"/>
          </p:cNvPicPr>
          <p:nvPr/>
        </p:nvPicPr>
        <p:blipFill>
          <a:blip r:embed="rId2"/>
          <a:srcRect b="6428"/>
          <a:stretch>
            <a:fillRect/>
          </a:stretch>
        </p:blipFill>
        <p:spPr bwMode="auto">
          <a:xfrm>
            <a:off x="4572000" y="928670"/>
            <a:ext cx="4572000" cy="3214710"/>
          </a:xfrm>
          <a:prstGeom prst="rect">
            <a:avLst/>
          </a:prstGeom>
          <a:noFill/>
        </p:spPr>
      </p:pic>
      <p:pic>
        <p:nvPicPr>
          <p:cNvPr id="32774" name="Picture 6" descr="Impact &quot; Eutrophisation des Eaux &quot; - Processus de l'eutrophisation aquatique"/>
          <p:cNvPicPr>
            <a:picLocks noChangeAspect="1" noChangeArrowheads="1"/>
          </p:cNvPicPr>
          <p:nvPr/>
        </p:nvPicPr>
        <p:blipFill>
          <a:blip r:embed="rId3"/>
          <a:srcRect/>
          <a:stretch>
            <a:fillRect/>
          </a:stretch>
        </p:blipFill>
        <p:spPr bwMode="auto">
          <a:xfrm>
            <a:off x="0" y="4214818"/>
            <a:ext cx="9144000" cy="1928826"/>
          </a:xfrm>
          <a:prstGeom prst="rect">
            <a:avLst/>
          </a:prstGeom>
          <a:noFill/>
        </p:spPr>
      </p:pic>
      <p:pic>
        <p:nvPicPr>
          <p:cNvPr id="32776" name="Picture 8" descr="Eutrophisation des masses d'eau : l'Etat demande une révision rapide des  zones sensibles"/>
          <p:cNvPicPr>
            <a:picLocks noChangeAspect="1" noChangeArrowheads="1"/>
          </p:cNvPicPr>
          <p:nvPr/>
        </p:nvPicPr>
        <p:blipFill>
          <a:blip r:embed="rId4"/>
          <a:srcRect/>
          <a:stretch>
            <a:fillRect/>
          </a:stretch>
        </p:blipFill>
        <p:spPr bwMode="auto">
          <a:xfrm>
            <a:off x="-1" y="928670"/>
            <a:ext cx="4500563" cy="3230366"/>
          </a:xfrm>
          <a:prstGeom prst="rect">
            <a:avLst/>
          </a:prstGeom>
          <a:noFill/>
        </p:spPr>
      </p:pic>
      <p:sp>
        <p:nvSpPr>
          <p:cNvPr id="9" name="ZoneTexte 8"/>
          <p:cNvSpPr txBox="1"/>
          <p:nvPr/>
        </p:nvSpPr>
        <p:spPr>
          <a:xfrm>
            <a:off x="2143108" y="6143644"/>
            <a:ext cx="4929222" cy="461665"/>
          </a:xfrm>
          <a:prstGeom prst="rect">
            <a:avLst/>
          </a:prstGeom>
          <a:noFill/>
        </p:spPr>
        <p:txBody>
          <a:bodyPr wrap="square" rtlCol="0">
            <a:spAutoFit/>
          </a:bodyPr>
          <a:lstStyle/>
          <a:p>
            <a:pPr algn="ctr"/>
            <a:r>
              <a:rPr lang="fr-FR" sz="2400" b="1" dirty="0"/>
              <a:t>Phénomène d’eutrophisation</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8152</TotalTime>
  <Words>1889</Words>
  <Application>Microsoft Office PowerPoint</Application>
  <PresentationFormat>Affichage à l'écran (4:3)</PresentationFormat>
  <Paragraphs>178</Paragraphs>
  <Slides>31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31</vt:i4>
      </vt:variant>
    </vt:vector>
  </HeadingPairs>
  <TitlesOfParts>
    <vt:vector size="35" baseType="lpstr">
      <vt:lpstr>Arial</vt:lpstr>
      <vt:lpstr>Calibri</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PMS</dc:creator>
  <cp:lastModifiedBy>PMS</cp:lastModifiedBy>
  <cp:revision>286</cp:revision>
  <dcterms:created xsi:type="dcterms:W3CDTF">2023-01-27T13:26:53Z</dcterms:created>
  <dcterms:modified xsi:type="dcterms:W3CDTF">2025-04-26T17:21:58Z</dcterms:modified>
</cp:coreProperties>
</file>