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0456C-75A6-4475-F4D9-3E1F6A69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F00CD7-60B5-7DF1-B893-5C5AFD58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488F-08C2-42CE-AC68-E3C88901A8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2B9566-D9BA-1143-6FAC-C6C4F845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5736C2-FC73-10E4-CFE6-4A30D2C9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654A6-1158-4551-80D7-6CE70A2EE6F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205F20-FF4C-88D8-0FD4-B179FEB8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40908A-3979-535D-FAC0-375DA0C77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3989D5-6BE5-23C6-3404-9D76DC7A7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0488F-08C2-42CE-AC68-E3C88901A8D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FA618-FB50-5A37-0A14-40C4ADB18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7BB42D-5D4B-4E15-AE97-702E8AB98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54A6-1158-4551-80D7-6CE70A2EE6F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7ABDCEE-CE31-9D82-17D5-DEB39ED4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DC1983-FC9A-A00D-4EC4-7969586E2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D650131-430F-8031-1F47-A80977F1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535DB8-8C98-DE20-16BD-2B9C47C960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7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91F31EA-13A9-1CC7-4CD0-CDF28D9E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4904CA-F24E-34DF-9053-9E68F791C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08D0CBB-B03B-405C-F607-04EFA5F7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235773-AF3E-84A9-FDFD-B5DE330DF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8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3B71657-7684-C083-FBBA-7CF120E4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6C47D4-E913-05F9-9281-EAA4F6DCF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110D439-4EF8-6A82-320C-F13BB883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BAC3FA-8808-83B0-9977-F54704637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6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FA78977-9A4C-7B53-9F2D-468C64DB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6E8F23-FC19-7FD6-12E2-D1AB63386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6016418-FAC5-DB03-07AA-DC13CBD9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8FF17C-434C-B75E-CC6D-AE44A1738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4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AE7A679-EC83-1C4B-3E20-042B4EA7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7E078E-CAE7-A101-E810-5E92E199E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9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8A0A8AD-529A-9560-81FC-BE82CCE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E7CDC3-4EA7-2405-DBA6-93FCB059F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38821B7-F35B-4C99-9DB9-D5EB911B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071A93-4E31-611A-9947-3443B6AAF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5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Yasser</dc:creator>
  <cp:lastModifiedBy>Dr Yasser</cp:lastModifiedBy>
  <cp:revision>1</cp:revision>
  <dcterms:created xsi:type="dcterms:W3CDTF">2024-12-17T08:08:26Z</dcterms:created>
  <dcterms:modified xsi:type="dcterms:W3CDTF">2024-12-17T08:08:26Z</dcterms:modified>
</cp:coreProperties>
</file>