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7D4002-E107-4A07-8851-A03C70E77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C9CC958-7B21-9DF9-1B27-EC9B2153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6995B-F05D-4C7E-89DF-29F1FACFFE6A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6031423-EA22-0545-A17A-3A2C91B95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B5416C0-1643-00DE-226A-4A1C1EFA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5439-1F5D-4CCE-AE3E-30616056FFD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42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F6765F3-45D3-2CA6-5EEF-1943A30A6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6FD266-CD46-1410-19D5-7BA3C2FCE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FF34B6-8768-3861-9996-5ABABF1CC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6995B-F05D-4C7E-89DF-29F1FACFFE6A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C1EA4B-0038-4CC1-9AA7-2300D46B24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2A1047-CBBB-0E12-B5AD-FB8CA254E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55439-1F5D-4CCE-AE3E-30616056FFD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9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4DA96EC2-0288-6D1A-684B-2969D6C01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6CCA42D-CBDA-0D60-73EA-A113976E97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95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51AD257E-5513-C482-2A57-8DFAD2953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B6981B4-0F29-259C-E6B6-5167A6CD42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10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4A2F4585-C31F-BB6D-91D7-2EF095E9C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3876E33-B848-6E51-801A-84450A4E3F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81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EF3FC0E5-2DFE-F410-0B50-EE19D5C42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FF6C66C-44F0-0617-64FD-35616E7D68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4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0203AE7C-200A-80C7-E48F-E07DB371C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8A30D7C-A101-795F-8791-73C8CD2400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84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FF60ABA7-20C7-6C77-AECF-AE874F3C8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66FE51F-AEA9-CF0B-9A75-A20A6A51E6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33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D0CDB007-7EC7-7805-6CD2-C294EE4DC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384E979-616E-878F-3356-C19C1A56FA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85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69FFB455-255C-A3CF-C7BB-B1BB1B2E7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B97D40A-E402-3814-5C95-7F55E6B849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96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C792E508-B528-110A-3345-E5C46736A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C7DFF45-2AF8-FEF9-2934-0733D4980E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66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7D923C4B-5F66-E3F0-861F-A9CBDA2AC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541DA3F-1CEE-0DF1-271F-4518700A91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58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8B095B02-D7F5-A076-344C-234D011BA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C67A7EC-AAD6-7B7A-F730-0B1FBF9F49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32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E92DB152-CE06-A143-CCC4-F59AF7EE0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91A236D-E623-6C9B-79FE-385B9DBFCE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44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9427012B-4927-C358-7464-225EC2F3D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702FCD5-C16C-D79C-F5F2-ABEABCEF04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61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2569E148-0C74-F5C7-60F1-0D30397AC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ED1F60E-CDA9-EBCA-CF6A-5C6828F600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98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B21B147B-CD51-1DC1-CCCD-12B9A7B7A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A0ED01D-02CF-4C1F-0B85-89879C9EE2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5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79A84839-F8D6-4EE0-B546-D40CE4AB7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03A6944-E4E5-7526-5825-A38C0779DC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36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D505E9B9-E766-F5DD-5460-23605DEA1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849D03A-A838-DD81-705F-4ABD995193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50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378CFE86-7B7B-9CE3-48F3-C43D3C5E0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C5CD651-5D75-7FC7-B898-428E063FD4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933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 Yasser</dc:creator>
  <cp:lastModifiedBy>Dr Yasser</cp:lastModifiedBy>
  <cp:revision>1</cp:revision>
  <dcterms:created xsi:type="dcterms:W3CDTF">2024-11-28T17:31:22Z</dcterms:created>
  <dcterms:modified xsi:type="dcterms:W3CDTF">2024-11-28T17:31:22Z</dcterms:modified>
</cp:coreProperties>
</file>