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4630400" cy="8229600"/>
  <p:notesSz cx="8229600" cy="146304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C9AC1-B65B-4355-A7F8-7BFF8409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3FA40F-6BFD-BBB4-7386-A797742A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9817-40CB-4191-9C86-1F90A60A8B6A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294EC5-AF1B-2D7D-C251-36EE5024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3289F1-5287-739C-1CB2-0A06AF17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36B-00B6-49D3-956D-CF8A715B7C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FE3C98-3733-7CE6-F70C-7E56FF14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0A89F0-DD3C-CA04-60E7-D9BD803A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2DD48A-F0C6-8B45-1817-AD1A78867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9817-40CB-4191-9C86-1F90A60A8B6A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623026-D0FC-DA84-9454-B367AE1E1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2A78B-176A-0549-E0DD-C2EC204FF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936B-00B6-49D3-956D-CF8A715B7C1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4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6D81623-DC59-94AE-9359-8051C2A3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3AEF838-58A6-F852-C247-35C16EA2F9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5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1EF2363-CD92-1A9D-15C4-BF088BC4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30F1FC-A9F4-5F0A-806A-1BC287E2A9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2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654A8A0-5913-FC09-D35C-8DB07B97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2EB709-150D-E473-6083-E5285A0D3D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2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9456C51-304C-BECC-E9AB-6768D311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7865F1-845D-EEA6-F6D3-44A6E7D8F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7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0CB195D-91F7-3BFB-3A5F-7A45CB74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8744E9-B034-CE13-9E06-4DF437EBB5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3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FD226D0-3220-415C-EDD8-7A12BFBBF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6F471E-1301-D719-18F3-DF8176D746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7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2104D84-F1EE-9411-EB34-C7761199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806A85-C552-9E2A-6621-2477886DBF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7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C3D246F-C424-047D-D892-B3F422DB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7D6394-BB4F-27ED-7EF8-8ADE66623F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4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D8E390E-5A9D-EC0E-8A1A-463C1BA7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165E1AC-AD1E-0164-3115-F3EF41D2DF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683847F-91C8-01AA-212C-56917281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EE966A1-19A1-89E4-BF5E-DD3ADD70EF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73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7522E4C-76CD-FEB5-B89D-EE9D4725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510067-BA5B-F5BD-EE95-6AC7F9885A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85D8A13-C8B4-43F0-DDB7-F0355CC0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B8432B7-489F-8796-677F-C7B9C1DFE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8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914B5A3-0287-C12E-DD26-EE2BFEFD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B44980-A446-EE6E-C718-A1C3FB379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1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7F67E43-8534-D67F-9600-37200294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D5A0F4-B75B-E770-A9B3-D8CBD8170D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0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C399823-3EC2-A1DF-77E9-5A68C6A61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4B4AF3-59F9-A951-5BCF-E1C7C60CC6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0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FB81820-6585-4FA8-1968-3F64691E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5DF415-415E-F6CD-42FE-CD3C70E4AB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3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3DC4F17-FF65-D783-1449-1BDD4A70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AB7429-51AE-663F-34F1-3F220E922C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9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C541F22-2A01-4861-9751-F3AEE0FE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31D496-F2B8-0A98-14B6-2209CA958C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1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DA4ADC8-7228-C8F8-F8C7-83D35200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1A2F31-DD9D-D240-10BD-0EE172B7FD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247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Personnalisé</PresentationFormat>
  <Paragraphs>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 Yasser</dc:creator>
  <cp:lastModifiedBy>Dr Yasser</cp:lastModifiedBy>
  <cp:revision>1</cp:revision>
  <dcterms:created xsi:type="dcterms:W3CDTF">2024-11-28T17:28:13Z</dcterms:created>
  <dcterms:modified xsi:type="dcterms:W3CDTF">2024-11-28T17:28:13Z</dcterms:modified>
</cp:coreProperties>
</file>