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3EA"/>
    <a:srgbClr val="F7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66" y="-3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5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8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25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3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97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42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0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15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31AF-5D76-4126-83F9-8B9E3831CEED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1B89-13AE-47DC-A530-DC639201B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2000" r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748BA1-68AF-7B01-9B10-6D36E448A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" y="81845"/>
            <a:ext cx="1083733" cy="1282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94A230-782E-1352-A2CF-D2CB4540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467" y="251178"/>
            <a:ext cx="948267" cy="948267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0326CBDE-14BD-6261-7104-A1D62A93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933" y="81845"/>
            <a:ext cx="4114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/>
            <a:r>
              <a:rPr lang="ar-DZ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الجمهوريـة الجزائـريـة الديمقراطيـة الشعبيـة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en-US" sz="1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People's Democratic Republic of Algeria</a:t>
            </a:r>
            <a:endParaRPr lang="fr-FR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abic Transparent" panose="020B0604020202020204" pitchFamily="34" charset="0"/>
            </a:endParaRPr>
          </a:p>
          <a:p>
            <a:pPr algn="ctr" rtl="1"/>
            <a:r>
              <a:rPr lang="ar-DZ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وزارة التعليــم العالـي والبحـث العلمـي</a:t>
            </a:r>
            <a:endParaRPr lang="fr-FR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abic Transparent" panose="020B0604020202020204" pitchFamily="34" charset="0"/>
            </a:endParaRPr>
          </a:p>
          <a:p>
            <a:pPr algn="ctr"/>
            <a:r>
              <a:rPr lang="en-US" sz="1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Ministry of Higher Education and Scientific Research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D28AC79-66C7-77D7-1551-4114D20D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67" y="970845"/>
            <a:ext cx="4809066" cy="4572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 center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Abdelhafid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Boussouf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Mila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3EB2B9C-498E-5885-1921-60F1DDEE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267" y="723107"/>
            <a:ext cx="3302000" cy="57785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D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المركز الجامعي عبد الحفيظ </a:t>
            </a:r>
            <a:r>
              <a: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 </a:t>
            </a:r>
            <a:r>
              <a:rPr lang="ar-DZ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بوالصوف</a:t>
            </a:r>
            <a:r>
              <a: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 </a:t>
            </a:r>
            <a:r>
              <a:rPr lang="ar-D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ميلة</a:t>
            </a:r>
            <a:endParaRPr lang="fr-F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D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EB48D18-BE4D-25AC-4C3F-8BD1DAD6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1229837"/>
            <a:ext cx="241935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DZ" sz="1200" b="1">
                <a:effectLst/>
                <a:latin typeface="Freestyle Script" panose="030804020302050B0404" pitchFamily="66" charset="0"/>
                <a:ea typeface="Times New Roman" panose="02020603050405020304" pitchFamily="18" charset="0"/>
                <a:cs typeface="+mj-cs"/>
              </a:rPr>
              <a:t>معهد العلوم والتكنولوجيا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>
              <a:lnSpc>
                <a:spcPct val="150000"/>
              </a:lnSpc>
            </a:pP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5D7C08-0BA1-F9D3-6A6A-51431B4406B3}"/>
              </a:ext>
            </a:extLst>
          </p:cNvPr>
          <p:cNvSpPr txBox="1"/>
          <p:nvPr/>
        </p:nvSpPr>
        <p:spPr>
          <a:xfrm>
            <a:off x="1917700" y="1417288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Institute of Sciences &amp; </a:t>
            </a:r>
            <a:r>
              <a:rPr lang="fr-FR" sz="1200" dirty="0" err="1">
                <a:latin typeface="Algerian" panose="04020705040A02060702" pitchFamily="82" charset="0"/>
              </a:rPr>
              <a:t>Technology</a:t>
            </a:r>
            <a:endParaRPr lang="fr-FR" sz="1200" dirty="0">
              <a:latin typeface="Algerian" panose="04020705040A02060702" pitchFamily="8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1492E4-3DFA-D723-71F1-9C825FCC2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5" y="1709897"/>
            <a:ext cx="2094576" cy="137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E7AC2B5B-1E62-70D2-0596-57BB00315686}"/>
              </a:ext>
            </a:extLst>
          </p:cNvPr>
          <p:cNvSpPr/>
          <p:nvPr/>
        </p:nvSpPr>
        <p:spPr>
          <a:xfrm>
            <a:off x="2095499" y="1675502"/>
            <a:ext cx="2667001" cy="4977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1200" dirty="0">
                <a:solidFill>
                  <a:prstClr val="white"/>
                </a:solidFill>
                <a:latin typeface="Algerian" panose="04020705040A02060702" pitchFamily="82" charset="0"/>
              </a:rPr>
              <a:t>Process Engineering </a:t>
            </a: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SimSun-ExtB" pitchFamily="49" charset="-122"/>
                <a:cs typeface="Simplified Arabic" pitchFamily="18" charset="-78"/>
              </a:rPr>
              <a:t>هندسة الطرائق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SimSun-ExtB" pitchFamily="49" charset="-122"/>
                <a:cs typeface="Simplified Arabic" pitchFamily="18" charset="-78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875B5A9-F9F1-8E29-AAA1-D9638F2E836D}"/>
              </a:ext>
            </a:extLst>
          </p:cNvPr>
          <p:cNvSpPr txBox="1"/>
          <p:nvPr/>
        </p:nvSpPr>
        <p:spPr>
          <a:xfrm>
            <a:off x="2126721" y="2189957"/>
            <a:ext cx="2667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1200" b="1" dirty="0">
                <a:latin typeface="Anaheim" panose="020B0604020202020204" charset="0"/>
              </a:rPr>
              <a:t>مجال من مجالات الهندسة، الذي يبحث في تطبيق الكيمياء الفيزيائية في الصناعة.</a:t>
            </a:r>
          </a:p>
          <a:p>
            <a:pPr algn="ctr"/>
            <a:r>
              <a:rPr lang="ar-DZ" sz="1200" b="1" dirty="0">
                <a:latin typeface="Anaheim" panose="020B0604020202020204" charset="0"/>
              </a:rPr>
              <a:t>هدفه الرئيسي هو تحويل مختلف المواد عن طريق العمليات الكيميائية ، الفيزيائية أو البيولوجية في الصناعة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B69D1D-B9B9-C513-C980-B1221032C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941" y="1747401"/>
            <a:ext cx="1918759" cy="133254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423C81D-7FF5-46DD-C0A7-5D4B20038DB8}"/>
              </a:ext>
            </a:extLst>
          </p:cNvPr>
          <p:cNvSpPr txBox="1"/>
          <p:nvPr/>
        </p:nvSpPr>
        <p:spPr>
          <a:xfrm>
            <a:off x="3865562" y="3096645"/>
            <a:ext cx="2962275" cy="2769989"/>
          </a:xfrm>
          <a:prstGeom prst="rect">
            <a:avLst/>
          </a:prstGeom>
          <a:gradFill flip="none" rotWithShape="1">
            <a:gsLst>
              <a:gs pos="7474">
                <a:srgbClr val="F6F6F6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المهام</a:t>
            </a:r>
            <a:endParaRPr kumimoji="0" lang="ar-DZ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plified Arabic" pitchFamily="18" charset="-78"/>
              <a:ea typeface="SimSun-ExtB" pitchFamily="49" charset="-122"/>
              <a:cs typeface="Simplified Arabic" pitchFamily="18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تطوير الطرائق ومعدات الإنتاج لتحسين سلسلة الإنتاج وإجراء الدراسات حول هذه الطرائق التي  تم تطويرها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تنظيم ورش الإنتاج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الاشراف عن جميع مراحل تصميم وإنتاج المواد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مراقبة المشروع وتنفيذ إجراءات التحسين المستمرة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تحسين أمان سلسلة الانتاج على المدى الطويل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التنسيق بين مختلف الفرق التقنية والتشغيلية المتعلقة بالمشروع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D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يمكن التدخل في جميع مراحل حياة الشركة: عند إنشائها، عند التوسيع، في حالة الحاجة إلى الامتثال لمختلف التشريعات وكذلك لخفض تكاليف الإنتاج.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plified Arabic" pitchFamily="18" charset="-78"/>
              <a:ea typeface="SimSun-ExtB" pitchFamily="49" charset="-122"/>
              <a:cs typeface="Simplified Arabic" pitchFamily="18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73569F1-A426-1FFB-AE6F-3065515D2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6" y="3095552"/>
            <a:ext cx="288607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5ED3297-BA5F-36A6-2C53-7922B0B23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826" y="423386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B63F8F34-47D1-8D6C-7D97-B6B5C0DD5589}"/>
              </a:ext>
            </a:extLst>
          </p:cNvPr>
          <p:cNvSpPr/>
          <p:nvPr/>
        </p:nvSpPr>
        <p:spPr>
          <a:xfrm>
            <a:off x="1962982" y="7056571"/>
            <a:ext cx="2738437" cy="264764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A9E662-ED0E-C0DE-F855-EE07B9531D94}"/>
              </a:ext>
            </a:extLst>
          </p:cNvPr>
          <p:cNvSpPr txBox="1"/>
          <p:nvPr/>
        </p:nvSpPr>
        <p:spPr>
          <a:xfrm>
            <a:off x="1810211" y="7197711"/>
            <a:ext cx="24454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sz="2400" dirty="0"/>
              <a:t> </a:t>
            </a:r>
            <a:r>
              <a:rPr lang="ar-MA" sz="1400" b="1" dirty="0"/>
              <a:t>هندسة </a:t>
            </a:r>
            <a:r>
              <a:rPr lang="ar-MA" sz="1400" b="1" dirty="0">
                <a:latin typeface="Simplified Arabic" pitchFamily="18" charset="-78"/>
                <a:ea typeface="SimSun-ExtB" pitchFamily="49" charset="-122"/>
                <a:cs typeface="Simplified Arabic" pitchFamily="18" charset="-78"/>
              </a:rPr>
              <a:t>كيميائية</a:t>
            </a:r>
            <a:endParaRPr lang="ar-MA" sz="1400" b="1" dirty="0"/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</a:t>
            </a:r>
            <a:r>
              <a:rPr lang="ar-DZ" sz="1400" b="1" dirty="0"/>
              <a:t>غذائية</a:t>
            </a:r>
            <a:endParaRPr lang="ar-MA" sz="1400" b="1" dirty="0"/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المواد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بيئية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صيدلانية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 تحلية مياه 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</a:t>
            </a:r>
            <a:r>
              <a:rPr lang="ar-MA" sz="1400" b="1" dirty="0" err="1"/>
              <a:t>كهروكيميائية</a:t>
            </a:r>
            <a:endParaRPr lang="ar-MA" sz="1400" b="1" dirty="0"/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</a:t>
            </a:r>
            <a:r>
              <a:rPr lang="ar-MA" sz="1400" b="1" dirty="0" err="1"/>
              <a:t>البوليمرات</a:t>
            </a:r>
            <a:endParaRPr lang="ar-MA" sz="1400" b="1" dirty="0"/>
          </a:p>
          <a:p>
            <a:pPr algn="r" rtl="1">
              <a:buFont typeface="Wingdings" pitchFamily="2" charset="2"/>
              <a:buChar char="ü"/>
            </a:pPr>
            <a:r>
              <a:rPr lang="ar-MA" sz="1400" b="1" dirty="0"/>
              <a:t>هندسة مستحضرات التجميل</a:t>
            </a:r>
            <a:endParaRPr lang="fr-FR" sz="24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04CA3DB-7D9F-88CF-E16F-2483CE8E8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332" y="6301945"/>
            <a:ext cx="1582097" cy="118586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01D96B7-4147-5587-CFE1-94D3AD903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1366" y="6015265"/>
            <a:ext cx="1767033" cy="108511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345BCC0-FA50-F038-58AF-04F9289F00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9157" y="6152722"/>
            <a:ext cx="1351175" cy="114822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A33F60D-8123-FDB2-8719-F3265955B7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4975" y="7404922"/>
            <a:ext cx="1405693" cy="114822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09EB191-E55D-E866-C77D-8920184B3E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4941" y="8657123"/>
            <a:ext cx="1279455" cy="92971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3A37110-A11D-D96C-A835-748B7B6EE6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375" y="9555628"/>
            <a:ext cx="1496212" cy="12190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6534D73-FF58-0F0C-EA2A-E7CC0F7907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7626" y="9724259"/>
            <a:ext cx="1339227" cy="115973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5110AC7-E1A3-42F8-B604-5AA779A1C4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7665" y="9586840"/>
            <a:ext cx="1464022" cy="109260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D375C63-27BB-FCD9-4485-E520F18717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679" y="8553142"/>
            <a:ext cx="1464022" cy="97092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D678916-45F5-D5CB-5BAA-21F60EC01F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018" y="7505774"/>
            <a:ext cx="1550897" cy="113359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C74120F-79D4-41FF-EF34-69DC429B34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3815" y="10856782"/>
            <a:ext cx="468213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11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173</Words>
  <Application>Microsoft Office PowerPoint</Application>
  <PresentationFormat>Grand écran</PresentationFormat>
  <Paragraphs>34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Algerian</vt:lpstr>
      <vt:lpstr>Anaheim</vt:lpstr>
      <vt:lpstr>Arial</vt:lpstr>
      <vt:lpstr>Calibri</vt:lpstr>
      <vt:lpstr>Calibri Light</vt:lpstr>
      <vt:lpstr>Freestyle Script</vt:lpstr>
      <vt:lpstr>Simplified Arabic</vt:lpstr>
      <vt:lpstr>Times New Roman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</cp:revision>
  <dcterms:created xsi:type="dcterms:W3CDTF">2024-05-02T10:47:04Z</dcterms:created>
  <dcterms:modified xsi:type="dcterms:W3CDTF">2024-05-02T11:49:24Z</dcterms:modified>
</cp:coreProperties>
</file>