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handoutMasterIdLst>
    <p:handoutMasterId r:id="rId6"/>
  </p:handoutMasterIdLst>
  <p:sldIdLst>
    <p:sldId id="515" r:id="rId2"/>
    <p:sldId id="527" r:id="rId3"/>
    <p:sldId id="52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2F55FA4-9B4D-4D25-BE53-047770FC8BBC}">
          <p14:sldIdLst>
            <p14:sldId id="515"/>
            <p14:sldId id="527"/>
            <p14:sldId id="5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54CC"/>
    <a:srgbClr val="532476"/>
    <a:srgbClr val="FF3300"/>
    <a:srgbClr val="FF89FF"/>
    <a:srgbClr val="000066"/>
    <a:srgbClr val="CC0000"/>
    <a:srgbClr val="FF7979"/>
    <a:srgbClr val="97E4FF"/>
    <a:srgbClr val="FFFF99"/>
    <a:srgbClr val="AC2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05" autoAdjust="0"/>
    <p:restoredTop sz="82028" autoAdjust="0"/>
  </p:normalViewPr>
  <p:slideViewPr>
    <p:cSldViewPr>
      <p:cViewPr varScale="1">
        <p:scale>
          <a:sx n="69" d="100"/>
          <a:sy n="69" d="100"/>
        </p:scale>
        <p:origin x="1594" y="72"/>
      </p:cViewPr>
      <p:guideLst>
        <p:guide orient="horz" pos="2024"/>
        <p:guide pos="37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A8762-F1A5-4CAC-B7CA-4055C4F0F438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925AB-4566-404B-9DD4-5D635A8BD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1089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36B8C-DA90-4373-AA7B-6CE7202B130E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CB9B8-84EC-498A-B72B-3422DE222F3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07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B0AC8-4BAB-44AE-9B41-D562794F24A0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6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B0AC8-4BAB-44AE-9B41-D562794F24A0}" type="slidenum">
              <a:rPr lang="fr-FR" smtClean="0">
                <a:solidFill>
                  <a:prstClr val="black"/>
                </a:solidFill>
              </a:rPr>
              <a:pPr/>
              <a:t>3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18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C311-25D0-4796-A461-2A37F0EDBDF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13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89C4-5CE4-4D84-9B2C-413053789FD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2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8643-1BE3-4937-A56B-B98850444E4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08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C7B9-7DB4-43C7-9A7A-46A6EB09468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45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8EE8-BED5-4101-B417-2D5DB0E7FCD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0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403C-5924-4C5A-9FB2-88258EA7211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62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E19D-2444-40C2-AFCD-6BD37103BF4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3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D2D-BF40-4262-A168-010F1EC6268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3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7502B-E9DB-4FC3-AAE6-74607F69B37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31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7376-5F99-4EA4-A820-92EAD1AD362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08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4A98-36B1-4DA7-8B03-BDCEF502E1A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75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084B3-180D-4267-A7B6-848660E27B2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15/12/2024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7EDDB-E8DD-4D0C-B3F3-55FE5BF2945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66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rgbClr val="FBF0CB"/>
            </a:gs>
            <a:gs pos="53000">
              <a:schemeClr val="accent1">
                <a:lumMod val="5000"/>
                <a:lumOff val="95000"/>
              </a:schemeClr>
            </a:gs>
            <a:gs pos="100000">
              <a:srgbClr val="92D050"/>
            </a:gs>
            <a:gs pos="37000">
              <a:srgbClr val="F9F6E9"/>
            </a:gs>
            <a:gs pos="0">
              <a:srgbClr val="92D05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10955462" y="2013386"/>
            <a:ext cx="960486" cy="3859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3"/>
          <p:cNvSpPr/>
          <p:nvPr>
            <p:custDataLst>
              <p:tags r:id="rId1"/>
            </p:custDataLst>
          </p:nvPr>
        </p:nvSpPr>
        <p:spPr>
          <a:xfrm>
            <a:off x="-73020" y="605170"/>
            <a:ext cx="2262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ExercGce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</a:rPr>
              <a:t> 01</a:t>
            </a:r>
          </a:p>
        </p:txBody>
      </p:sp>
      <p:grpSp>
        <p:nvGrpSpPr>
          <p:cNvPr id="11" name="Zone de dessin 2"/>
          <p:cNvGrpSpPr/>
          <p:nvPr/>
        </p:nvGrpSpPr>
        <p:grpSpPr>
          <a:xfrm>
            <a:off x="268726" y="1824527"/>
            <a:ext cx="5288061" cy="2371367"/>
            <a:chOff x="0" y="0"/>
            <a:chExt cx="6475095" cy="327914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6475095" cy="3279140"/>
            </a:xfrm>
            <a:prstGeom prst="rect">
              <a:avLst/>
            </a:prstGeom>
          </p:spPr>
        </p:sp>
        <p:sp>
          <p:nvSpPr>
            <p:cNvPr id="17" name="Ellipse 16"/>
            <p:cNvSpPr/>
            <p:nvPr/>
          </p:nvSpPr>
          <p:spPr>
            <a:xfrm>
              <a:off x="3002254" y="6"/>
              <a:ext cx="538480" cy="538480"/>
            </a:xfrm>
            <a:prstGeom prst="ellipse">
              <a:avLst/>
            </a:prstGeom>
            <a:pattFill prst="pct10">
              <a:fgClr>
                <a:srgbClr val="00B0F0"/>
              </a:fgClr>
              <a:bgClr>
                <a:sysClr val="window" lastClr="FFFFFF"/>
              </a:bgClr>
            </a:patt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286930" y="1175208"/>
              <a:ext cx="537845" cy="537845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9" name="Connecteur droit avec flèche 18"/>
            <p:cNvCxnSpPr>
              <a:stCxn id="17" idx="3"/>
              <a:endCxn id="21" idx="0"/>
            </p:cNvCxnSpPr>
            <p:nvPr/>
          </p:nvCxnSpPr>
          <p:spPr>
            <a:xfrm flipH="1">
              <a:off x="1658435" y="459627"/>
              <a:ext cx="1422678" cy="7181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0" name="Connecteur droit avec flèche 19"/>
            <p:cNvCxnSpPr>
              <a:stCxn id="17" idx="2"/>
              <a:endCxn id="18" idx="0"/>
            </p:cNvCxnSpPr>
            <p:nvPr/>
          </p:nvCxnSpPr>
          <p:spPr>
            <a:xfrm flipH="1">
              <a:off x="555853" y="269246"/>
              <a:ext cx="2446401" cy="905962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1" name="Ellipse 20"/>
            <p:cNvSpPr/>
            <p:nvPr/>
          </p:nvSpPr>
          <p:spPr>
            <a:xfrm>
              <a:off x="1389195" y="1177730"/>
              <a:ext cx="538480" cy="537845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2" name="Ellipse 21"/>
            <p:cNvSpPr/>
            <p:nvPr/>
          </p:nvSpPr>
          <p:spPr>
            <a:xfrm>
              <a:off x="4806196" y="0"/>
              <a:ext cx="538480" cy="537845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3" name="Connecteur droit avec flèche 22"/>
            <p:cNvCxnSpPr>
              <a:stCxn id="17" idx="6"/>
              <a:endCxn id="22" idx="2"/>
            </p:cNvCxnSpPr>
            <p:nvPr/>
          </p:nvCxnSpPr>
          <p:spPr>
            <a:xfrm flipV="1">
              <a:off x="3540734" y="268923"/>
              <a:ext cx="1265462" cy="32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4" name="Ellipse 23"/>
            <p:cNvSpPr/>
            <p:nvPr/>
          </p:nvSpPr>
          <p:spPr>
            <a:xfrm>
              <a:off x="3000948" y="1165567"/>
              <a:ext cx="538480" cy="537210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5" name="Connecteur droit avec flèche 24"/>
            <p:cNvCxnSpPr>
              <a:stCxn id="24" idx="0"/>
              <a:endCxn id="17" idx="4"/>
            </p:cNvCxnSpPr>
            <p:nvPr/>
          </p:nvCxnSpPr>
          <p:spPr>
            <a:xfrm flipV="1">
              <a:off x="3270188" y="538486"/>
              <a:ext cx="1306" cy="627081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6" name="Connecteur droit avec flèche 25"/>
            <p:cNvCxnSpPr>
              <a:stCxn id="22" idx="3"/>
              <a:endCxn id="24" idx="6"/>
            </p:cNvCxnSpPr>
            <p:nvPr/>
          </p:nvCxnSpPr>
          <p:spPr>
            <a:xfrm flipH="1">
              <a:off x="3539428" y="459079"/>
              <a:ext cx="1345627" cy="97509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7" name="Ellipse 26"/>
            <p:cNvSpPr/>
            <p:nvPr/>
          </p:nvSpPr>
          <p:spPr>
            <a:xfrm>
              <a:off x="4017718" y="2634910"/>
              <a:ext cx="538480" cy="540000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28" name="Connecteur droit avec flèche 27"/>
            <p:cNvCxnSpPr>
              <a:stCxn id="24" idx="5"/>
              <a:endCxn id="27" idx="0"/>
            </p:cNvCxnSpPr>
            <p:nvPr/>
          </p:nvCxnSpPr>
          <p:spPr>
            <a:xfrm>
              <a:off x="3460569" y="1624104"/>
              <a:ext cx="826389" cy="1010806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9" name="Ellipse 28"/>
            <p:cNvSpPr/>
            <p:nvPr/>
          </p:nvSpPr>
          <p:spPr>
            <a:xfrm>
              <a:off x="1983377" y="2634761"/>
              <a:ext cx="538480" cy="540000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0" i="0" u="none" strike="noStrike" kern="0" cap="none" spc="0" normalizeH="0" baseline="0" noProof="0">
                  <a:ln w="38100" cap="rnd" cmpd="sng" algn="ctr">
                    <a:solidFill>
                      <a:srgbClr val="000000"/>
                    </a:solidFill>
                    <a:prstDash val="solid"/>
                    <a:beve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Connecteur droit avec flèche 30"/>
            <p:cNvCxnSpPr>
              <a:stCxn id="24" idx="3"/>
              <a:endCxn id="29" idx="0"/>
            </p:cNvCxnSpPr>
            <p:nvPr/>
          </p:nvCxnSpPr>
          <p:spPr>
            <a:xfrm flipH="1">
              <a:off x="2252617" y="1624104"/>
              <a:ext cx="827190" cy="101065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2" name="Connecteur droit avec flèche 31"/>
            <p:cNvCxnSpPr>
              <a:stCxn id="27" idx="7"/>
              <a:endCxn id="22" idx="4"/>
            </p:cNvCxnSpPr>
            <p:nvPr/>
          </p:nvCxnSpPr>
          <p:spPr>
            <a:xfrm flipV="1">
              <a:off x="4477339" y="537845"/>
              <a:ext cx="598097" cy="2176146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3" name="Ellipse 32"/>
            <p:cNvSpPr/>
            <p:nvPr/>
          </p:nvSpPr>
          <p:spPr>
            <a:xfrm>
              <a:off x="5698297" y="1041237"/>
              <a:ext cx="538480" cy="537210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5700329" y="2635518"/>
              <a:ext cx="538480" cy="536575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0" i="0" u="none" strike="noStrike" kern="0" cap="none" spc="0" normalizeH="0" baseline="0" noProof="0">
                  <a:ln w="38100" cap="rnd" cmpd="sng" algn="ctr">
                    <a:solidFill>
                      <a:srgbClr val="000000"/>
                    </a:solidFill>
                    <a:prstDash val="solid"/>
                    <a:beve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5" name="Connecteur droit avec flèche 34"/>
            <p:cNvCxnSpPr>
              <a:stCxn id="27" idx="6"/>
              <a:endCxn id="34" idx="2"/>
            </p:cNvCxnSpPr>
            <p:nvPr/>
          </p:nvCxnSpPr>
          <p:spPr>
            <a:xfrm flipV="1">
              <a:off x="4556198" y="2903806"/>
              <a:ext cx="1144131" cy="110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6" name="Connecteur droit avec flèche 35"/>
            <p:cNvCxnSpPr>
              <a:stCxn id="22" idx="6"/>
              <a:endCxn id="33" idx="0"/>
            </p:cNvCxnSpPr>
            <p:nvPr/>
          </p:nvCxnSpPr>
          <p:spPr>
            <a:xfrm>
              <a:off x="5344676" y="268923"/>
              <a:ext cx="622861" cy="77231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7" name="Connecteur droit avec flèche 36"/>
            <p:cNvCxnSpPr>
              <a:stCxn id="33" idx="4"/>
              <a:endCxn id="34" idx="0"/>
            </p:cNvCxnSpPr>
            <p:nvPr/>
          </p:nvCxnSpPr>
          <p:spPr>
            <a:xfrm>
              <a:off x="5967537" y="1578447"/>
              <a:ext cx="2032" cy="1057071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8" name="Ellipse 37"/>
            <p:cNvSpPr/>
            <p:nvPr/>
          </p:nvSpPr>
          <p:spPr>
            <a:xfrm>
              <a:off x="74952" y="2668020"/>
              <a:ext cx="595074" cy="536584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 w="38100" cap="rnd" cmpd="sng" algn="ctr">
                    <a:solidFill>
                      <a:srgbClr val="000000"/>
                    </a:solidFill>
                    <a:prstDash val="solid"/>
                    <a:beve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9" name="Connecteur droit avec flèche 38"/>
            <p:cNvCxnSpPr>
              <a:stCxn id="18" idx="6"/>
              <a:endCxn id="21" idx="2"/>
            </p:cNvCxnSpPr>
            <p:nvPr/>
          </p:nvCxnSpPr>
          <p:spPr>
            <a:xfrm>
              <a:off x="824775" y="1444131"/>
              <a:ext cx="56442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0" name="Connecteur en arc 39"/>
            <p:cNvCxnSpPr>
              <a:stCxn id="21" idx="4"/>
              <a:endCxn id="18" idx="4"/>
            </p:cNvCxnSpPr>
            <p:nvPr/>
          </p:nvCxnSpPr>
          <p:spPr>
            <a:xfrm rot="5400000" flipH="1">
              <a:off x="1105883" y="1163023"/>
              <a:ext cx="2522" cy="1102582"/>
            </a:xfrm>
            <a:prstGeom prst="curvedConnector3">
              <a:avLst>
                <a:gd name="adj1" fmla="val -9064235"/>
              </a:avLst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1" name="Connecteur droit avec flèche 40"/>
            <p:cNvCxnSpPr>
              <a:stCxn id="18" idx="3"/>
              <a:endCxn id="38" idx="0"/>
            </p:cNvCxnSpPr>
            <p:nvPr/>
          </p:nvCxnSpPr>
          <p:spPr>
            <a:xfrm>
              <a:off x="365696" y="1634287"/>
              <a:ext cx="6793" cy="103373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2" name="Connecteur droit avec flèche 41"/>
            <p:cNvCxnSpPr>
              <a:stCxn id="21" idx="6"/>
              <a:endCxn id="24" idx="2"/>
            </p:cNvCxnSpPr>
            <p:nvPr/>
          </p:nvCxnSpPr>
          <p:spPr>
            <a:xfrm flipV="1">
              <a:off x="1927675" y="1434172"/>
              <a:ext cx="1073273" cy="12481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43" name="Ellipse 42"/>
            <p:cNvSpPr/>
            <p:nvPr/>
          </p:nvSpPr>
          <p:spPr>
            <a:xfrm>
              <a:off x="2805780" y="0"/>
              <a:ext cx="947354" cy="584322"/>
            </a:xfrm>
            <a:prstGeom prst="ellipse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74208" y="1215287"/>
              <a:ext cx="712391" cy="52133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653945" y="63080"/>
              <a:ext cx="825500" cy="52133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241174" y="1206351"/>
              <a:ext cx="824865" cy="52133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300" kern="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864101" y="1188403"/>
              <a:ext cx="824230" cy="52133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556516" y="1077417"/>
              <a:ext cx="823595" cy="52133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866589" y="2717141"/>
              <a:ext cx="824865" cy="52133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G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70602" y="2757515"/>
              <a:ext cx="824230" cy="414567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X3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36612" y="2719020"/>
              <a:ext cx="824230" cy="52133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X2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9525" y="2727970"/>
              <a:ext cx="723568" cy="52133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X1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549696" y="380989"/>
              <a:ext cx="510770" cy="45988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5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51236" y="724292"/>
              <a:ext cx="510540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9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12362" y="1092903"/>
              <a:ext cx="510540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824775" y="1917980"/>
              <a:ext cx="510540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0" y="1942487"/>
              <a:ext cx="509905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9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453324" y="2083139"/>
              <a:ext cx="509905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5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186681" y="1409537"/>
              <a:ext cx="509905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132012" y="742166"/>
              <a:ext cx="509905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6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901024" y="9"/>
              <a:ext cx="509270" cy="38099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6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988989" y="888467"/>
              <a:ext cx="509270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62778" y="2102181"/>
              <a:ext cx="509270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7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539053" y="1874052"/>
              <a:ext cx="509270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458902" y="373474"/>
              <a:ext cx="508635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30153" y="1873098"/>
              <a:ext cx="508635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7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867629" y="2587846"/>
              <a:ext cx="508000" cy="459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8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68" name="Connecteur en arc 67"/>
            <p:cNvCxnSpPr>
              <a:stCxn id="22" idx="2"/>
              <a:endCxn id="17" idx="5"/>
            </p:cNvCxnSpPr>
            <p:nvPr/>
          </p:nvCxnSpPr>
          <p:spPr>
            <a:xfrm rot="10800000" flipV="1">
              <a:off x="3461876" y="268881"/>
              <a:ext cx="1344321" cy="190674"/>
            </a:xfrm>
            <a:prstGeom prst="curvedConnector4">
              <a:avLst>
                <a:gd name="adj1" fmla="val 47067"/>
                <a:gd name="adj2" fmla="val 261242"/>
              </a:avLst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69" name="Rectangle 68"/>
            <p:cNvSpPr/>
            <p:nvPr/>
          </p:nvSpPr>
          <p:spPr>
            <a:xfrm>
              <a:off x="3585158" y="488539"/>
              <a:ext cx="509905" cy="45910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" name="Rectangle à coins arrondis 1"/>
          <p:cNvSpPr/>
          <p:nvPr/>
        </p:nvSpPr>
        <p:spPr>
          <a:xfrm>
            <a:off x="10943188" y="1669266"/>
            <a:ext cx="985459" cy="360000"/>
          </a:xfrm>
          <a:prstGeom prst="round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Déjà vu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1049546" y="2119073"/>
            <a:ext cx="773682" cy="422563"/>
            <a:chOff x="10671019" y="2137029"/>
            <a:chExt cx="773682" cy="422563"/>
          </a:xfrm>
        </p:grpSpPr>
        <p:sp>
          <p:nvSpPr>
            <p:cNvPr id="73" name="Ellipse 72"/>
            <p:cNvSpPr/>
            <p:nvPr/>
          </p:nvSpPr>
          <p:spPr>
            <a:xfrm>
              <a:off x="10831475" y="2137033"/>
              <a:ext cx="439764" cy="389411"/>
            </a:xfrm>
            <a:prstGeom prst="ellipse">
              <a:avLst/>
            </a:prstGeom>
            <a:pattFill prst="pct10">
              <a:fgClr>
                <a:srgbClr val="00B0F0"/>
              </a:fgClr>
              <a:bgClr>
                <a:sysClr val="window" lastClr="FFFFFF"/>
              </a:bgClr>
            </a:patt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>
              <a:off x="10671019" y="2137029"/>
              <a:ext cx="773682" cy="422563"/>
            </a:xfrm>
            <a:prstGeom prst="ellipse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75" name="Groupe 74"/>
          <p:cNvGrpSpPr/>
          <p:nvPr/>
        </p:nvGrpSpPr>
        <p:grpSpPr>
          <a:xfrm>
            <a:off x="7257942" y="530324"/>
            <a:ext cx="773682" cy="422563"/>
            <a:chOff x="10671019" y="2137029"/>
            <a:chExt cx="773682" cy="422563"/>
          </a:xfrm>
        </p:grpSpPr>
        <p:sp>
          <p:nvSpPr>
            <p:cNvPr id="76" name="Ellipse 75"/>
            <p:cNvSpPr/>
            <p:nvPr/>
          </p:nvSpPr>
          <p:spPr>
            <a:xfrm>
              <a:off x="10831475" y="2137033"/>
              <a:ext cx="439764" cy="389411"/>
            </a:xfrm>
            <a:prstGeom prst="ellipse">
              <a:avLst/>
            </a:prstGeom>
            <a:pattFill prst="pct10">
              <a:fgClr>
                <a:srgbClr val="00B0F0"/>
              </a:fgClr>
              <a:bgClr>
                <a:sysClr val="window" lastClr="FFFFFF"/>
              </a:bgClr>
            </a:patt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7" name="Ellipse 76"/>
            <p:cNvSpPr/>
            <p:nvPr/>
          </p:nvSpPr>
          <p:spPr>
            <a:xfrm>
              <a:off x="10671019" y="2137029"/>
              <a:ext cx="773682" cy="422563"/>
            </a:xfrm>
            <a:prstGeom prst="ellipse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8094997" y="1209886"/>
            <a:ext cx="674167" cy="422629"/>
            <a:chOff x="8605420" y="2041348"/>
            <a:chExt cx="674167" cy="422629"/>
          </a:xfrm>
        </p:grpSpPr>
        <p:sp>
          <p:nvSpPr>
            <p:cNvPr id="82" name="Ellipse 81"/>
            <p:cNvSpPr/>
            <p:nvPr/>
          </p:nvSpPr>
          <p:spPr>
            <a:xfrm>
              <a:off x="8729760" y="2041348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8605420" y="2086965"/>
              <a:ext cx="674167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6546201" y="1255503"/>
            <a:ext cx="581793" cy="405996"/>
            <a:chOff x="6348675" y="2000282"/>
            <a:chExt cx="581793" cy="405996"/>
          </a:xfrm>
        </p:grpSpPr>
        <p:sp>
          <p:nvSpPr>
            <p:cNvPr id="78" name="Ellipse 77"/>
            <p:cNvSpPr/>
            <p:nvPr/>
          </p:nvSpPr>
          <p:spPr>
            <a:xfrm>
              <a:off x="6440732" y="2000282"/>
              <a:ext cx="439246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348675" y="2029266"/>
              <a:ext cx="581793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7301456" y="1234805"/>
            <a:ext cx="673648" cy="397710"/>
            <a:chOff x="7298090" y="1972600"/>
            <a:chExt cx="673648" cy="397710"/>
          </a:xfrm>
        </p:grpSpPr>
        <p:sp>
          <p:nvSpPr>
            <p:cNvPr id="80" name="Ellipse 79"/>
            <p:cNvSpPr/>
            <p:nvPr/>
          </p:nvSpPr>
          <p:spPr>
            <a:xfrm>
              <a:off x="7418976" y="1972600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298090" y="1993298"/>
              <a:ext cx="673648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300" kern="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84" name="Connecteur droit 83"/>
          <p:cNvCxnSpPr>
            <a:stCxn id="76" idx="4"/>
            <a:endCxn id="78" idx="0"/>
          </p:cNvCxnSpPr>
          <p:nvPr/>
        </p:nvCxnSpPr>
        <p:spPr>
          <a:xfrm flipH="1">
            <a:off x="6857881" y="919739"/>
            <a:ext cx="780399" cy="335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cteur droit 85"/>
          <p:cNvCxnSpPr>
            <a:stCxn id="76" idx="4"/>
            <a:endCxn id="80" idx="0"/>
          </p:cNvCxnSpPr>
          <p:nvPr/>
        </p:nvCxnSpPr>
        <p:spPr>
          <a:xfrm>
            <a:off x="7638280" y="919739"/>
            <a:ext cx="3944" cy="315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Connecteur droit 87"/>
          <p:cNvCxnSpPr>
            <a:stCxn id="76" idx="4"/>
            <a:endCxn id="82" idx="0"/>
          </p:cNvCxnSpPr>
          <p:nvPr/>
        </p:nvCxnSpPr>
        <p:spPr>
          <a:xfrm>
            <a:off x="7638280" y="919739"/>
            <a:ext cx="800939" cy="290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6953256" y="1415880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747473" y="1397189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18651" y="1379612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92" name="Groupe 91"/>
          <p:cNvGrpSpPr/>
          <p:nvPr/>
        </p:nvGrpSpPr>
        <p:grpSpPr>
          <a:xfrm>
            <a:off x="11145491" y="2664633"/>
            <a:ext cx="581793" cy="405996"/>
            <a:chOff x="6348675" y="2000282"/>
            <a:chExt cx="581793" cy="405996"/>
          </a:xfrm>
        </p:grpSpPr>
        <p:sp>
          <p:nvSpPr>
            <p:cNvPr id="93" name="Ellipse 92"/>
            <p:cNvSpPr/>
            <p:nvPr/>
          </p:nvSpPr>
          <p:spPr>
            <a:xfrm>
              <a:off x="6440732" y="2000282"/>
              <a:ext cx="439246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348675" y="2029266"/>
              <a:ext cx="581793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7" name="Groupe 96"/>
          <p:cNvGrpSpPr/>
          <p:nvPr/>
        </p:nvGrpSpPr>
        <p:grpSpPr>
          <a:xfrm>
            <a:off x="5754864" y="1989656"/>
            <a:ext cx="581793" cy="405996"/>
            <a:chOff x="6348675" y="2000282"/>
            <a:chExt cx="581793" cy="405996"/>
          </a:xfrm>
        </p:grpSpPr>
        <p:sp>
          <p:nvSpPr>
            <p:cNvPr id="98" name="Ellipse 97"/>
            <p:cNvSpPr/>
            <p:nvPr/>
          </p:nvSpPr>
          <p:spPr>
            <a:xfrm>
              <a:off x="6440732" y="2000282"/>
              <a:ext cx="439246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348675" y="2029266"/>
              <a:ext cx="581793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X1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00" name="Groupe 99"/>
          <p:cNvGrpSpPr/>
          <p:nvPr/>
        </p:nvGrpSpPr>
        <p:grpSpPr>
          <a:xfrm>
            <a:off x="6510119" y="1968958"/>
            <a:ext cx="673648" cy="397710"/>
            <a:chOff x="7298090" y="1972600"/>
            <a:chExt cx="673648" cy="397710"/>
          </a:xfrm>
        </p:grpSpPr>
        <p:sp>
          <p:nvSpPr>
            <p:cNvPr id="101" name="Ellipse 100"/>
            <p:cNvSpPr/>
            <p:nvPr/>
          </p:nvSpPr>
          <p:spPr>
            <a:xfrm>
              <a:off x="7418976" y="1972600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298090" y="1993298"/>
              <a:ext cx="673648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300" kern="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03" name="Connecteur droit 102"/>
          <p:cNvCxnSpPr>
            <a:endCxn id="98" idx="0"/>
          </p:cNvCxnSpPr>
          <p:nvPr/>
        </p:nvCxnSpPr>
        <p:spPr>
          <a:xfrm flipH="1">
            <a:off x="6066544" y="1653892"/>
            <a:ext cx="780399" cy="335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necteur droit 103"/>
          <p:cNvCxnSpPr>
            <a:endCxn id="101" idx="0"/>
          </p:cNvCxnSpPr>
          <p:nvPr/>
        </p:nvCxnSpPr>
        <p:spPr>
          <a:xfrm>
            <a:off x="6846943" y="1653892"/>
            <a:ext cx="3944" cy="315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6161919" y="2150033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956136" y="2131342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07" name="Groupe 106"/>
          <p:cNvGrpSpPr/>
          <p:nvPr/>
        </p:nvGrpSpPr>
        <p:grpSpPr>
          <a:xfrm>
            <a:off x="11099304" y="3193626"/>
            <a:ext cx="674167" cy="422629"/>
            <a:chOff x="8605420" y="2041348"/>
            <a:chExt cx="674167" cy="422629"/>
          </a:xfrm>
        </p:grpSpPr>
        <p:sp>
          <p:nvSpPr>
            <p:cNvPr id="108" name="Ellipse 107"/>
            <p:cNvSpPr/>
            <p:nvPr/>
          </p:nvSpPr>
          <p:spPr>
            <a:xfrm>
              <a:off x="8729760" y="2041348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8605420" y="2086965"/>
              <a:ext cx="674167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8930149" y="1920223"/>
            <a:ext cx="674167" cy="422629"/>
            <a:chOff x="8605420" y="2041348"/>
            <a:chExt cx="674167" cy="422629"/>
          </a:xfrm>
        </p:grpSpPr>
        <p:sp>
          <p:nvSpPr>
            <p:cNvPr id="111" name="Ellipse 110"/>
            <p:cNvSpPr/>
            <p:nvPr/>
          </p:nvSpPr>
          <p:spPr>
            <a:xfrm>
              <a:off x="8729760" y="2041348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8605420" y="2086965"/>
              <a:ext cx="674167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13" name="Groupe 112"/>
          <p:cNvGrpSpPr/>
          <p:nvPr/>
        </p:nvGrpSpPr>
        <p:grpSpPr>
          <a:xfrm>
            <a:off x="7381353" y="1965840"/>
            <a:ext cx="581793" cy="405996"/>
            <a:chOff x="6348675" y="2000282"/>
            <a:chExt cx="581793" cy="405996"/>
          </a:xfrm>
        </p:grpSpPr>
        <p:sp>
          <p:nvSpPr>
            <p:cNvPr id="114" name="Ellipse 113"/>
            <p:cNvSpPr/>
            <p:nvPr/>
          </p:nvSpPr>
          <p:spPr>
            <a:xfrm>
              <a:off x="6440732" y="2000282"/>
              <a:ext cx="439246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348675" y="2029266"/>
              <a:ext cx="581793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16" name="Groupe 115"/>
          <p:cNvGrpSpPr/>
          <p:nvPr/>
        </p:nvGrpSpPr>
        <p:grpSpPr>
          <a:xfrm>
            <a:off x="8136608" y="1945142"/>
            <a:ext cx="673648" cy="397710"/>
            <a:chOff x="7298090" y="1972600"/>
            <a:chExt cx="673648" cy="397710"/>
          </a:xfrm>
        </p:grpSpPr>
        <p:sp>
          <p:nvSpPr>
            <p:cNvPr id="117" name="Ellipse 116"/>
            <p:cNvSpPr/>
            <p:nvPr/>
          </p:nvSpPr>
          <p:spPr>
            <a:xfrm>
              <a:off x="7418976" y="1972600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7298090" y="1993298"/>
              <a:ext cx="673648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19" name="Connecteur droit 118"/>
          <p:cNvCxnSpPr>
            <a:endCxn id="114" idx="0"/>
          </p:cNvCxnSpPr>
          <p:nvPr/>
        </p:nvCxnSpPr>
        <p:spPr>
          <a:xfrm flipH="1">
            <a:off x="7693033" y="1630076"/>
            <a:ext cx="780399" cy="335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Connecteur droit 119"/>
          <p:cNvCxnSpPr>
            <a:endCxn id="117" idx="0"/>
          </p:cNvCxnSpPr>
          <p:nvPr/>
        </p:nvCxnSpPr>
        <p:spPr>
          <a:xfrm>
            <a:off x="8473432" y="1630076"/>
            <a:ext cx="3944" cy="315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Connecteur droit 120"/>
          <p:cNvCxnSpPr>
            <a:endCxn id="111" idx="0"/>
          </p:cNvCxnSpPr>
          <p:nvPr/>
        </p:nvCxnSpPr>
        <p:spPr>
          <a:xfrm>
            <a:off x="8473432" y="1630076"/>
            <a:ext cx="800939" cy="290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7788408" y="2126217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8582625" y="2107526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9353803" y="2089949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5" name="Multiplier 124"/>
          <p:cNvSpPr/>
          <p:nvPr/>
        </p:nvSpPr>
        <p:spPr>
          <a:xfrm>
            <a:off x="7381353" y="1914359"/>
            <a:ext cx="650271" cy="49295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6" name="Groupe 125"/>
          <p:cNvGrpSpPr/>
          <p:nvPr/>
        </p:nvGrpSpPr>
        <p:grpSpPr>
          <a:xfrm>
            <a:off x="5753098" y="2701107"/>
            <a:ext cx="581793" cy="405996"/>
            <a:chOff x="6348675" y="2000282"/>
            <a:chExt cx="581793" cy="405996"/>
          </a:xfrm>
        </p:grpSpPr>
        <p:sp>
          <p:nvSpPr>
            <p:cNvPr id="127" name="Ellipse 126"/>
            <p:cNvSpPr/>
            <p:nvPr/>
          </p:nvSpPr>
          <p:spPr>
            <a:xfrm>
              <a:off x="6440732" y="2000282"/>
              <a:ext cx="439246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6348675" y="2029266"/>
              <a:ext cx="581793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29" name="Groupe 128"/>
          <p:cNvGrpSpPr/>
          <p:nvPr/>
        </p:nvGrpSpPr>
        <p:grpSpPr>
          <a:xfrm>
            <a:off x="6508353" y="2680409"/>
            <a:ext cx="673648" cy="397710"/>
            <a:chOff x="7298090" y="1972600"/>
            <a:chExt cx="673648" cy="397710"/>
          </a:xfrm>
        </p:grpSpPr>
        <p:sp>
          <p:nvSpPr>
            <p:cNvPr id="130" name="Ellipse 129"/>
            <p:cNvSpPr/>
            <p:nvPr/>
          </p:nvSpPr>
          <p:spPr>
            <a:xfrm>
              <a:off x="7418976" y="1972600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7298090" y="1993298"/>
              <a:ext cx="673648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32" name="Connecteur droit 131"/>
          <p:cNvCxnSpPr>
            <a:endCxn id="127" idx="0"/>
          </p:cNvCxnSpPr>
          <p:nvPr/>
        </p:nvCxnSpPr>
        <p:spPr>
          <a:xfrm flipH="1">
            <a:off x="6064778" y="2365343"/>
            <a:ext cx="780399" cy="335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Connecteur droit 132"/>
          <p:cNvCxnSpPr>
            <a:endCxn id="130" idx="0"/>
          </p:cNvCxnSpPr>
          <p:nvPr/>
        </p:nvCxnSpPr>
        <p:spPr>
          <a:xfrm>
            <a:off x="6845177" y="2365343"/>
            <a:ext cx="3944" cy="315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6160153" y="2861484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954370" y="2842793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36" name="Groupe 135"/>
          <p:cNvGrpSpPr/>
          <p:nvPr/>
        </p:nvGrpSpPr>
        <p:grpSpPr>
          <a:xfrm>
            <a:off x="11099563" y="3739252"/>
            <a:ext cx="673648" cy="397710"/>
            <a:chOff x="7298090" y="1972600"/>
            <a:chExt cx="673648" cy="397710"/>
          </a:xfrm>
        </p:grpSpPr>
        <p:sp>
          <p:nvSpPr>
            <p:cNvPr id="137" name="Ellipse 136"/>
            <p:cNvSpPr/>
            <p:nvPr/>
          </p:nvSpPr>
          <p:spPr>
            <a:xfrm>
              <a:off x="7418976" y="1972600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298090" y="1993298"/>
              <a:ext cx="673648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39" name="Groupe 138"/>
          <p:cNvGrpSpPr/>
          <p:nvPr/>
        </p:nvGrpSpPr>
        <p:grpSpPr>
          <a:xfrm>
            <a:off x="11099304" y="4259959"/>
            <a:ext cx="674167" cy="422629"/>
            <a:chOff x="8605420" y="2041348"/>
            <a:chExt cx="674167" cy="422629"/>
          </a:xfrm>
        </p:grpSpPr>
        <p:sp>
          <p:nvSpPr>
            <p:cNvPr id="140" name="Ellipse 139"/>
            <p:cNvSpPr/>
            <p:nvPr/>
          </p:nvSpPr>
          <p:spPr>
            <a:xfrm>
              <a:off x="8729760" y="2041348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8605420" y="2086965"/>
              <a:ext cx="674167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42" name="Groupe 141"/>
          <p:cNvGrpSpPr/>
          <p:nvPr/>
        </p:nvGrpSpPr>
        <p:grpSpPr>
          <a:xfrm>
            <a:off x="8960754" y="2627540"/>
            <a:ext cx="673648" cy="397710"/>
            <a:chOff x="7298090" y="1972600"/>
            <a:chExt cx="673648" cy="397710"/>
          </a:xfrm>
        </p:grpSpPr>
        <p:sp>
          <p:nvSpPr>
            <p:cNvPr id="143" name="Ellipse 142"/>
            <p:cNvSpPr/>
            <p:nvPr/>
          </p:nvSpPr>
          <p:spPr>
            <a:xfrm>
              <a:off x="7418976" y="1972600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7298090" y="1993298"/>
              <a:ext cx="673648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X3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45" name="Connecteur droit 144"/>
          <p:cNvCxnSpPr>
            <a:endCxn id="143" idx="0"/>
          </p:cNvCxnSpPr>
          <p:nvPr/>
        </p:nvCxnSpPr>
        <p:spPr>
          <a:xfrm>
            <a:off x="9297578" y="2312474"/>
            <a:ext cx="3944" cy="315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>
            <a:off x="9482994" y="2918597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47" name="Groupe 146"/>
          <p:cNvGrpSpPr/>
          <p:nvPr/>
        </p:nvGrpSpPr>
        <p:grpSpPr>
          <a:xfrm>
            <a:off x="11099563" y="4805585"/>
            <a:ext cx="673648" cy="397710"/>
            <a:chOff x="7298090" y="1972600"/>
            <a:chExt cx="673648" cy="397710"/>
          </a:xfrm>
        </p:grpSpPr>
        <p:sp>
          <p:nvSpPr>
            <p:cNvPr id="148" name="Ellipse 147"/>
            <p:cNvSpPr/>
            <p:nvPr/>
          </p:nvSpPr>
          <p:spPr>
            <a:xfrm>
              <a:off x="7418976" y="1972600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7298090" y="1993298"/>
              <a:ext cx="673648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50" name="Groupe 149"/>
          <p:cNvGrpSpPr/>
          <p:nvPr/>
        </p:nvGrpSpPr>
        <p:grpSpPr>
          <a:xfrm>
            <a:off x="7390969" y="2702987"/>
            <a:ext cx="581793" cy="405996"/>
            <a:chOff x="6348675" y="2000282"/>
            <a:chExt cx="581793" cy="405996"/>
          </a:xfrm>
        </p:grpSpPr>
        <p:sp>
          <p:nvSpPr>
            <p:cNvPr id="151" name="Ellipse 150"/>
            <p:cNvSpPr/>
            <p:nvPr/>
          </p:nvSpPr>
          <p:spPr>
            <a:xfrm>
              <a:off x="6440732" y="2000282"/>
              <a:ext cx="439246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6348675" y="2029266"/>
              <a:ext cx="581793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X2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53" name="Groupe 152"/>
          <p:cNvGrpSpPr/>
          <p:nvPr/>
        </p:nvGrpSpPr>
        <p:grpSpPr>
          <a:xfrm>
            <a:off x="8146224" y="2682289"/>
            <a:ext cx="673648" cy="397710"/>
            <a:chOff x="7298090" y="1972600"/>
            <a:chExt cx="673648" cy="397710"/>
          </a:xfrm>
        </p:grpSpPr>
        <p:sp>
          <p:nvSpPr>
            <p:cNvPr id="154" name="Ellipse 153"/>
            <p:cNvSpPr/>
            <p:nvPr/>
          </p:nvSpPr>
          <p:spPr>
            <a:xfrm>
              <a:off x="7418976" y="1972600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298090" y="1993298"/>
              <a:ext cx="673648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G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56" name="Connecteur droit 155"/>
          <p:cNvCxnSpPr>
            <a:endCxn id="151" idx="0"/>
          </p:cNvCxnSpPr>
          <p:nvPr/>
        </p:nvCxnSpPr>
        <p:spPr>
          <a:xfrm flipH="1">
            <a:off x="7702649" y="2367223"/>
            <a:ext cx="780399" cy="335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Connecteur droit 156"/>
          <p:cNvCxnSpPr>
            <a:endCxn id="154" idx="0"/>
          </p:cNvCxnSpPr>
          <p:nvPr/>
        </p:nvCxnSpPr>
        <p:spPr>
          <a:xfrm>
            <a:off x="8483048" y="2367223"/>
            <a:ext cx="3944" cy="315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798024" y="2863364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8592241" y="2844673"/>
            <a:ext cx="417134" cy="3325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0" name="Multiplier 159"/>
          <p:cNvSpPr/>
          <p:nvPr/>
        </p:nvSpPr>
        <p:spPr>
          <a:xfrm>
            <a:off x="6545287" y="2625481"/>
            <a:ext cx="650271" cy="49295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Multiplier 160"/>
          <p:cNvSpPr/>
          <p:nvPr/>
        </p:nvSpPr>
        <p:spPr>
          <a:xfrm>
            <a:off x="5732450" y="2625481"/>
            <a:ext cx="650271" cy="49295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2" name="Groupe 161"/>
          <p:cNvGrpSpPr/>
          <p:nvPr/>
        </p:nvGrpSpPr>
        <p:grpSpPr>
          <a:xfrm>
            <a:off x="11132791" y="5326294"/>
            <a:ext cx="581793" cy="405996"/>
            <a:chOff x="6348675" y="2000282"/>
            <a:chExt cx="581793" cy="405996"/>
          </a:xfrm>
        </p:grpSpPr>
        <p:sp>
          <p:nvSpPr>
            <p:cNvPr id="163" name="Ellipse 162"/>
            <p:cNvSpPr/>
            <p:nvPr/>
          </p:nvSpPr>
          <p:spPr>
            <a:xfrm>
              <a:off x="6440732" y="2000282"/>
              <a:ext cx="439246" cy="388952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6348675" y="2029266"/>
              <a:ext cx="581793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X2</a:t>
              </a: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69" name="Groupe 168"/>
          <p:cNvGrpSpPr/>
          <p:nvPr/>
        </p:nvGrpSpPr>
        <p:grpSpPr>
          <a:xfrm>
            <a:off x="5901248" y="3274699"/>
            <a:ext cx="773682" cy="422563"/>
            <a:chOff x="10671019" y="2137029"/>
            <a:chExt cx="773682" cy="422563"/>
          </a:xfrm>
        </p:grpSpPr>
        <p:sp>
          <p:nvSpPr>
            <p:cNvPr id="170" name="Ellipse 169"/>
            <p:cNvSpPr/>
            <p:nvPr/>
          </p:nvSpPr>
          <p:spPr>
            <a:xfrm>
              <a:off x="10831475" y="2137033"/>
              <a:ext cx="439764" cy="389411"/>
            </a:xfrm>
            <a:prstGeom prst="ellipse">
              <a:avLst/>
            </a:prstGeom>
            <a:pattFill prst="pct10">
              <a:fgClr>
                <a:srgbClr val="00B0F0"/>
              </a:fgClr>
              <a:bgClr>
                <a:sysClr val="window" lastClr="FFFFFF"/>
              </a:bgClr>
            </a:patt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1" name="Ellipse 170"/>
            <p:cNvSpPr/>
            <p:nvPr/>
          </p:nvSpPr>
          <p:spPr>
            <a:xfrm>
              <a:off x="10671019" y="2137029"/>
              <a:ext cx="773682" cy="422563"/>
            </a:xfrm>
            <a:prstGeom prst="ellipse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72" name="Groupe 171"/>
          <p:cNvGrpSpPr/>
          <p:nvPr/>
        </p:nvGrpSpPr>
        <p:grpSpPr>
          <a:xfrm>
            <a:off x="6738303" y="3954261"/>
            <a:ext cx="674167" cy="422629"/>
            <a:chOff x="8605420" y="2041348"/>
            <a:chExt cx="674167" cy="422629"/>
          </a:xfrm>
        </p:grpSpPr>
        <p:sp>
          <p:nvSpPr>
            <p:cNvPr id="173" name="Ellipse 172"/>
            <p:cNvSpPr/>
            <p:nvPr/>
          </p:nvSpPr>
          <p:spPr>
            <a:xfrm>
              <a:off x="8729760" y="2041348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8605420" y="2086965"/>
              <a:ext cx="674167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75" name="Connecteur droit 174"/>
          <p:cNvCxnSpPr>
            <a:stCxn id="170" idx="4"/>
            <a:endCxn id="173" idx="0"/>
          </p:cNvCxnSpPr>
          <p:nvPr/>
        </p:nvCxnSpPr>
        <p:spPr>
          <a:xfrm>
            <a:off x="6281586" y="3664114"/>
            <a:ext cx="800939" cy="290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6" name="Groupe 175"/>
          <p:cNvGrpSpPr/>
          <p:nvPr/>
        </p:nvGrpSpPr>
        <p:grpSpPr>
          <a:xfrm>
            <a:off x="6779914" y="4689517"/>
            <a:ext cx="673648" cy="397710"/>
            <a:chOff x="7298090" y="1972600"/>
            <a:chExt cx="673648" cy="397710"/>
          </a:xfrm>
        </p:grpSpPr>
        <p:sp>
          <p:nvSpPr>
            <p:cNvPr id="177" name="Ellipse 176"/>
            <p:cNvSpPr/>
            <p:nvPr/>
          </p:nvSpPr>
          <p:spPr>
            <a:xfrm>
              <a:off x="7418976" y="1972600"/>
              <a:ext cx="439764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7298090" y="1993298"/>
              <a:ext cx="673648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79" name="Connecteur droit 178"/>
          <p:cNvCxnSpPr>
            <a:endCxn id="177" idx="0"/>
          </p:cNvCxnSpPr>
          <p:nvPr/>
        </p:nvCxnSpPr>
        <p:spPr>
          <a:xfrm>
            <a:off x="7116738" y="4374451"/>
            <a:ext cx="3944" cy="315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0" name="Groupe 179"/>
          <p:cNvGrpSpPr/>
          <p:nvPr/>
        </p:nvGrpSpPr>
        <p:grpSpPr>
          <a:xfrm>
            <a:off x="6034275" y="5447362"/>
            <a:ext cx="581793" cy="405996"/>
            <a:chOff x="6348675" y="2000282"/>
            <a:chExt cx="581793" cy="405996"/>
          </a:xfrm>
        </p:grpSpPr>
        <p:sp>
          <p:nvSpPr>
            <p:cNvPr id="181" name="Ellipse 180"/>
            <p:cNvSpPr/>
            <p:nvPr/>
          </p:nvSpPr>
          <p:spPr>
            <a:xfrm>
              <a:off x="6440732" y="2000282"/>
              <a:ext cx="439246" cy="388952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6348675" y="2029266"/>
              <a:ext cx="581793" cy="37701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X2</a:t>
              </a:r>
              <a:endPara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83" name="Connecteur droit 182"/>
          <p:cNvCxnSpPr>
            <a:endCxn id="181" idx="0"/>
          </p:cNvCxnSpPr>
          <p:nvPr/>
        </p:nvCxnSpPr>
        <p:spPr>
          <a:xfrm flipH="1">
            <a:off x="6345955" y="5111598"/>
            <a:ext cx="780399" cy="335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7628408" y="3991845"/>
            <a:ext cx="1724462" cy="114843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endParaRPr kumimoji="0" lang="fr-FR" sz="88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5" name="Rectangle 184"/>
          <p:cNvSpPr/>
          <p:nvPr>
            <p:custDataLst>
              <p:tags r:id="rId2"/>
            </p:custDataLst>
          </p:nvPr>
        </p:nvSpPr>
        <p:spPr>
          <a:xfrm rot="10800000">
            <a:off x="-10491" y="458001"/>
            <a:ext cx="12164425" cy="72000"/>
          </a:xfrm>
          <a:prstGeom prst="rect">
            <a:avLst/>
          </a:prstGeom>
          <a:gradFill flip="none" rotWithShape="1">
            <a:gsLst>
              <a:gs pos="51000">
                <a:schemeClr val="accent1">
                  <a:lumMod val="5000"/>
                  <a:lumOff val="95000"/>
                </a:schemeClr>
              </a:gs>
              <a:gs pos="0">
                <a:srgbClr val="532476"/>
              </a:gs>
              <a:gs pos="100000">
                <a:srgbClr val="53247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86" name="ZoneTexte 185"/>
          <p:cNvSpPr txBox="1"/>
          <p:nvPr>
            <p:custDataLst>
              <p:tags r:id="rId3"/>
            </p:custDataLst>
          </p:nvPr>
        </p:nvSpPr>
        <p:spPr>
          <a:xfrm>
            <a:off x="4948207" y="23108"/>
            <a:ext cx="216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532476"/>
                </a:solidFill>
              </a:rPr>
              <a:t>SolutGon</a:t>
            </a:r>
            <a:r>
              <a:rPr lang="fr-FR" sz="2400" b="1" dirty="0">
                <a:solidFill>
                  <a:srgbClr val="532476"/>
                </a:solidFill>
              </a:rPr>
              <a:t> TD 03</a:t>
            </a:r>
          </a:p>
        </p:txBody>
      </p:sp>
    </p:spTree>
    <p:extLst>
      <p:ext uri="{BB962C8B-B14F-4D97-AF65-F5344CB8AC3E}">
        <p14:creationId xmlns:p14="http://schemas.microsoft.com/office/powerpoint/2010/main" val="1085448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8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2" grpId="0" animBg="1"/>
      <p:bldP spid="89" grpId="0"/>
      <p:bldP spid="90" grpId="0"/>
      <p:bldP spid="91" grpId="0"/>
      <p:bldP spid="105" grpId="0"/>
      <p:bldP spid="106" grpId="0"/>
      <p:bldP spid="122" grpId="0"/>
      <p:bldP spid="123" grpId="0"/>
      <p:bldP spid="124" grpId="0"/>
      <p:bldP spid="125" grpId="0" animBg="1"/>
      <p:bldP spid="134" grpId="0"/>
      <p:bldP spid="135" grpId="0"/>
      <p:bldP spid="146" grpId="0"/>
      <p:bldP spid="158" grpId="0"/>
      <p:bldP spid="159" grpId="0"/>
      <p:bldP spid="160" grpId="0" animBg="1"/>
      <p:bldP spid="161" grpId="0" animBg="1"/>
      <p:bldP spid="1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CB2CED-7D36-A5E5-EEB4-F9203E94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E42C700-E691-33C5-2321-942B8B2B6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255903"/>
              </p:ext>
            </p:extLst>
          </p:nvPr>
        </p:nvGraphicFramePr>
        <p:xfrm>
          <a:off x="1919536" y="300104"/>
          <a:ext cx="7848872" cy="60562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1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1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1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11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11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6517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f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F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17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17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>
                          <a:sym typeface="Wingdings 2" panose="05020102010507070707" pitchFamily="18" charset="2"/>
                        </a:rPr>
                        <a:t></a:t>
                      </a:r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517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17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517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>
                          <a:sym typeface="Wingdings 2" panose="05020102010507070707" pitchFamily="18" charset="2"/>
                        </a:rPr>
                        <a:t></a:t>
                      </a:r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517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E142DAA-FD9D-36C6-BE50-1956B01BFA60}"/>
              </a:ext>
            </a:extLst>
          </p:cNvPr>
          <p:cNvSpPr/>
          <p:nvPr/>
        </p:nvSpPr>
        <p:spPr>
          <a:xfrm>
            <a:off x="5865758" y="3789040"/>
            <a:ext cx="938221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10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40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DF8824E-AAD1-C550-23AA-452661AD6063}"/>
              </a:ext>
            </a:extLst>
          </p:cNvPr>
          <p:cNvSpPr txBox="1"/>
          <p:nvPr/>
        </p:nvSpPr>
        <p:spPr>
          <a:xfrm>
            <a:off x="9982200" y="1412776"/>
            <a:ext cx="18024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/>
              <a:t>f(n) = g(n) + f(n</a:t>
            </a:r>
            <a:r>
              <a:rPr lang="pt-BR" dirty="0"/>
              <a:t>)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F2F66D5-9ACB-450C-E92D-0628ECBC5D52}"/>
              </a:ext>
            </a:extLst>
          </p:cNvPr>
          <p:cNvSpPr txBox="1"/>
          <p:nvPr/>
        </p:nvSpPr>
        <p:spPr>
          <a:xfrm>
            <a:off x="9969934" y="1916832"/>
            <a:ext cx="20307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f(n) (Distance à la cible)</a:t>
            </a:r>
          </a:p>
        </p:txBody>
      </p:sp>
    </p:spTree>
    <p:extLst>
      <p:ext uri="{BB962C8B-B14F-4D97-AF65-F5344CB8AC3E}">
        <p14:creationId xmlns:p14="http://schemas.microsoft.com/office/powerpoint/2010/main" val="3862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rgbClr val="FBF0CB"/>
            </a:gs>
            <a:gs pos="53000">
              <a:schemeClr val="accent1">
                <a:lumMod val="5000"/>
                <a:lumOff val="95000"/>
              </a:schemeClr>
            </a:gs>
            <a:gs pos="100000">
              <a:srgbClr val="92D050"/>
            </a:gs>
            <a:gs pos="37000">
              <a:srgbClr val="F9F6E9"/>
            </a:gs>
            <a:gs pos="0">
              <a:srgbClr val="92D05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>
            <p:custDataLst>
              <p:tags r:id="rId1"/>
            </p:custDataLst>
          </p:nvPr>
        </p:nvSpPr>
        <p:spPr>
          <a:xfrm rot="10800000">
            <a:off x="-10491" y="458001"/>
            <a:ext cx="12164425" cy="72000"/>
          </a:xfrm>
          <a:prstGeom prst="rect">
            <a:avLst/>
          </a:prstGeom>
          <a:gradFill flip="none" rotWithShape="1">
            <a:gsLst>
              <a:gs pos="51000">
                <a:schemeClr val="accent1">
                  <a:lumMod val="5000"/>
                  <a:lumOff val="95000"/>
                </a:schemeClr>
              </a:gs>
              <a:gs pos="0">
                <a:srgbClr val="532476"/>
              </a:gs>
              <a:gs pos="100000">
                <a:srgbClr val="53247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296DB224-AF7F-4874-BDA2-4AB1C45BF8E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917633"/>
              </p:ext>
            </p:extLst>
          </p:nvPr>
        </p:nvGraphicFramePr>
        <p:xfrm>
          <a:off x="3359696" y="1097266"/>
          <a:ext cx="5472000" cy="47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f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F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>
                          <a:sym typeface="Wingdings 2" panose="05020102010507070707" pitchFamily="18" charset="2"/>
                        </a:rPr>
                        <a:t></a:t>
                      </a:r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>
                          <a:sym typeface="Wingdings 2" panose="05020102010507070707" pitchFamily="18" charset="2"/>
                        </a:rPr>
                        <a:t></a:t>
                      </a:r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1" name="Rectangle 70"/>
          <p:cNvSpPr/>
          <p:nvPr/>
        </p:nvSpPr>
        <p:spPr>
          <a:xfrm>
            <a:off x="6094675" y="3832019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10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40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094675" y="5192424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10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60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6108756" y="3832019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10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40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6094675" y="5205124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10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60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6092998" y="5192424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10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60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780626" y="5192424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20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70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5421698" y="5205124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20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50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5421698" y="5205124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20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50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4736723" y="5205124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30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40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4736723" y="5205124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30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40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4736120" y="4518860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40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30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4050169" y="5192424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40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50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4737698" y="4521124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40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30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4052021" y="4518860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50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40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4055593" y="5197645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40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50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057445" y="4524081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50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40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6780626" y="5192424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20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70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7471546" y="5202860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30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80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7465766" y="5202860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30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80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8149766" y="5202860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40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90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7477326" y="4508424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40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70</a:t>
            </a:r>
          </a:p>
        </p:txBody>
      </p:sp>
      <p:sp>
        <p:nvSpPr>
          <p:cNvPr id="214" name="Rectangle 213"/>
          <p:cNvSpPr/>
          <p:nvPr/>
        </p:nvSpPr>
        <p:spPr>
          <a:xfrm>
            <a:off x="7464626" y="4524081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40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70</a:t>
            </a:r>
          </a:p>
        </p:txBody>
      </p:sp>
      <p:sp>
        <p:nvSpPr>
          <p:cNvPr id="215" name="Rectangle 214"/>
          <p:cNvSpPr/>
          <p:nvPr/>
        </p:nvSpPr>
        <p:spPr>
          <a:xfrm>
            <a:off x="8149766" y="4521817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50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80</a:t>
            </a:r>
          </a:p>
        </p:txBody>
      </p:sp>
      <p:sp>
        <p:nvSpPr>
          <p:cNvPr id="216" name="Rectangle 215"/>
          <p:cNvSpPr/>
          <p:nvPr/>
        </p:nvSpPr>
        <p:spPr>
          <a:xfrm>
            <a:off x="7465196" y="3853474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50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60</a:t>
            </a:r>
          </a:p>
        </p:txBody>
      </p:sp>
      <p:sp>
        <p:nvSpPr>
          <p:cNvPr id="217" name="Rectangle 216"/>
          <p:cNvSpPr/>
          <p:nvPr/>
        </p:nvSpPr>
        <p:spPr>
          <a:xfrm>
            <a:off x="7464056" y="3853474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50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60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8149733" y="3834078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60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70</a:t>
            </a:r>
          </a:p>
        </p:txBody>
      </p:sp>
      <p:sp>
        <p:nvSpPr>
          <p:cNvPr id="219" name="Rectangle 218"/>
          <p:cNvSpPr/>
          <p:nvPr/>
        </p:nvSpPr>
        <p:spPr>
          <a:xfrm>
            <a:off x="7477326" y="3160424"/>
            <a:ext cx="684000" cy="68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 = 60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 = 50</a:t>
            </a:r>
          </a:p>
        </p:txBody>
      </p:sp>
      <p:sp>
        <p:nvSpPr>
          <p:cNvPr id="38" name="Rectangle 37"/>
          <p:cNvSpPr/>
          <p:nvPr>
            <p:custDataLst>
              <p:tags r:id="rId3"/>
            </p:custDataLst>
          </p:nvPr>
        </p:nvSpPr>
        <p:spPr>
          <a:xfrm>
            <a:off x="26366" y="605170"/>
            <a:ext cx="2063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</a:rPr>
              <a:t>Exercice 02</a:t>
            </a:r>
          </a:p>
        </p:txBody>
      </p:sp>
      <p:sp>
        <p:nvSpPr>
          <p:cNvPr id="39" name="ZoneTexte 38"/>
          <p:cNvSpPr txBox="1"/>
          <p:nvPr>
            <p:custDataLst>
              <p:tags r:id="rId4"/>
            </p:custDataLst>
          </p:nvPr>
        </p:nvSpPr>
        <p:spPr>
          <a:xfrm>
            <a:off x="4948207" y="23108"/>
            <a:ext cx="216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532476"/>
                </a:solidFill>
              </a:rPr>
              <a:t>SolutGon</a:t>
            </a:r>
            <a:r>
              <a:rPr lang="fr-FR" sz="2400" b="1" dirty="0">
                <a:solidFill>
                  <a:srgbClr val="532476"/>
                </a:solidFill>
              </a:rPr>
              <a:t> TD 03</a:t>
            </a:r>
          </a:p>
        </p:txBody>
      </p:sp>
    </p:spTree>
    <p:extLst>
      <p:ext uri="{BB962C8B-B14F-4D97-AF65-F5344CB8AC3E}">
        <p14:creationId xmlns:p14="http://schemas.microsoft.com/office/powerpoint/2010/main" val="3090251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186" grpId="0" animBg="1"/>
      <p:bldP spid="188" grpId="0" animBg="1"/>
      <p:bldP spid="189" grpId="0" animBg="1"/>
      <p:bldP spid="191" grpId="0" animBg="1"/>
      <p:bldP spid="196" grpId="0" animBg="1"/>
      <p:bldP spid="197" grpId="0" animBg="1"/>
      <p:bldP spid="198" grpId="0" animBg="1"/>
      <p:bldP spid="199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23302</TotalTime>
  <Words>338</Words>
  <Application>Microsoft Office PowerPoint</Application>
  <PresentationFormat>Grand écran</PresentationFormat>
  <Paragraphs>197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 2</vt:lpstr>
      <vt:lpstr>1_Thème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733</cp:revision>
  <dcterms:created xsi:type="dcterms:W3CDTF">2022-06-13T10:01:32Z</dcterms:created>
  <dcterms:modified xsi:type="dcterms:W3CDTF">2024-12-15T06:31:05Z</dcterms:modified>
</cp:coreProperties>
</file>