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E319-F563-4164-86E7-B0202C91DFAF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B430-8FC0-4F71-BC1A-3743B2444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4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EE319-F563-4164-86E7-B0202C91DFAF}" type="datetimeFigureOut">
              <a:rPr lang="fr-FR" smtClean="0"/>
              <a:t>04/11/2023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B430-8FC0-4F71-BC1A-3743B2444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50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architectures des agents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0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Réactif: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4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Réactif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9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Réactif: 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0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réactif: 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9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réactif: 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08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réactif: 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25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réactif: 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réactif: 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60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réactif: 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33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Agent Cognitif (Délibératif)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6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8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25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8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41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19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38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01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01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77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75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2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Architecture  des  SMA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19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43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73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6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 BDI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81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 BDI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90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 BDI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0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 BDI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13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 BDI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03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08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 BDI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0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Formalisme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3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 BDI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23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Agent Cognitif: Conclusion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84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Exercice1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4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Exercice 2 (1)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26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Exercice 2 (2)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9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Exercice 2 (3)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1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Formalisme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6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Formalisme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0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Formalisme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9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Réactif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0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Réactif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935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Affichage à l'écran (4:3)</PresentationFormat>
  <Paragraphs>44</Paragraphs>
  <Slides>45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Les architectures des agents</vt:lpstr>
      <vt:lpstr> </vt:lpstr>
      <vt:lpstr>Architecture  des  SMA</vt:lpstr>
      <vt:lpstr>SMA: Formalisme</vt:lpstr>
      <vt:lpstr>SMA: Formalisme</vt:lpstr>
      <vt:lpstr>SMA: Formalisme</vt:lpstr>
      <vt:lpstr>SMA: Formalisme</vt:lpstr>
      <vt:lpstr>SMA: Agent Réactif</vt:lpstr>
      <vt:lpstr>SMA: Agent Réactif</vt:lpstr>
      <vt:lpstr>SMA: Agent Réactif: Agent à reflexe simple</vt:lpstr>
      <vt:lpstr>SMA: Agent Réactif Agent à reflexe simple</vt:lpstr>
      <vt:lpstr>SMA: Agent Réactif: Agent à reflexe simple</vt:lpstr>
      <vt:lpstr>SMA: Agent réactif:  Agent à reflexe simple</vt:lpstr>
      <vt:lpstr>SMA: Agent réactif:  Agent à reflexe simple</vt:lpstr>
      <vt:lpstr>SMA: Agent réactif:  Agent à reflexe simple</vt:lpstr>
      <vt:lpstr>SMA: Agent réactif:  Agent à reflexe simple</vt:lpstr>
      <vt:lpstr>SMA: Agent réactif:  Agent à reflexe simple</vt:lpstr>
      <vt:lpstr>SMA: Agent réactif:  Agent à reflexe simple</vt:lpstr>
      <vt:lpstr>Agent Cognitif (Délibératif)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 BDI</vt:lpstr>
      <vt:lpstr>SMA: Agent Cognitif BDI</vt:lpstr>
      <vt:lpstr>SMA: Agent Cognitif BDI</vt:lpstr>
      <vt:lpstr>SMA: Agent Cognitif BDI</vt:lpstr>
      <vt:lpstr>SMA: Agent Cognitif BDI</vt:lpstr>
      <vt:lpstr>Présentation PowerPoint</vt:lpstr>
      <vt:lpstr>SMA: Agent Cognitif BDI</vt:lpstr>
      <vt:lpstr>SMA: Agent Cognitif BDI</vt:lpstr>
      <vt:lpstr>Agent Cognitif: Conclusion</vt:lpstr>
      <vt:lpstr>Exercice1</vt:lpstr>
      <vt:lpstr>Exercice 2 (1)</vt:lpstr>
      <vt:lpstr>Exercice 2 (2)</vt:lpstr>
      <vt:lpstr>Exercice 2 (3)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architectures des agents</dc:title>
  <dc:creator>Pc</dc:creator>
  <cp:lastModifiedBy>Pc</cp:lastModifiedBy>
  <cp:revision>1</cp:revision>
  <dcterms:created xsi:type="dcterms:W3CDTF">2023-11-04T22:23:46Z</dcterms:created>
  <dcterms:modified xsi:type="dcterms:W3CDTF">2023-11-04T22:23:46Z</dcterms:modified>
</cp:coreProperties>
</file>