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6" r:id="rId1"/>
    <p:sldMasterId id="2147483677" r:id="rId2"/>
  </p:sldMasterIdLst>
  <p:notesMasterIdLst>
    <p:notesMasterId r:id="rId15"/>
  </p:notesMasterIdLst>
  <p:sldIdLst>
    <p:sldId id="298" r:id="rId3"/>
    <p:sldId id="256" r:id="rId4"/>
    <p:sldId id="257" r:id="rId5"/>
    <p:sldId id="259" r:id="rId6"/>
    <p:sldId id="264" r:id="rId7"/>
    <p:sldId id="304" r:id="rId8"/>
    <p:sldId id="305" r:id="rId9"/>
    <p:sldId id="260" r:id="rId10"/>
    <p:sldId id="262" r:id="rId11"/>
    <p:sldId id="265" r:id="rId12"/>
    <p:sldId id="261" r:id="rId13"/>
    <p:sldId id="303" r:id="rId14"/>
  </p:sldIdLst>
  <p:sldSz cx="9144000" cy="5143500" type="screen16x9"/>
  <p:notesSz cx="6858000" cy="9144000"/>
  <p:embeddedFontLst>
    <p:embeddedFont>
      <p:font typeface="Libre Franklin" panose="020F0502020204030204" pitchFamily="2" charset="0"/>
      <p:regular r:id="rId16"/>
      <p:bold r:id="rId17"/>
      <p:italic r:id="rId18"/>
      <p:boldItalic r:id="rId19"/>
    </p:embeddedFont>
    <p:embeddedFont>
      <p:font typeface="Poppins" panose="00000500000000000000" pitchFamily="2" charset="0"/>
      <p:regular r:id="rId20"/>
      <p:bold r:id="rId21"/>
      <p:italic r:id="rId22"/>
      <p:boldItalic r:id="rId23"/>
    </p:embeddedFont>
    <p:embeddedFont>
      <p:font typeface="Poppins ExtraBold" panose="00000900000000000000" pitchFamily="2" charset="0"/>
      <p:bold r:id="rId24"/>
      <p:boldItalic r:id="rId25"/>
    </p:embeddedFont>
    <p:embeddedFont>
      <p:font typeface="Proxima Nova" panose="020B0604020202020204" charset="0"/>
      <p:regular r:id="rId26"/>
      <p:bold r:id="rId27"/>
      <p:italic r:id="rId28"/>
      <p:boldItalic r:id="rId29"/>
    </p:embeddedFont>
    <p:embeddedFont>
      <p:font typeface="Proxima Nova Semibold" panose="020B0604020202020204" charset="0"/>
      <p:regular r:id="rId30"/>
      <p:bold r:id="rId31"/>
      <p:boldItalic r:id="rId32"/>
    </p:embeddedFont>
    <p:embeddedFont>
      <p:font typeface="Raleway" pitchFamily="2" charset="0"/>
      <p:regular r:id="rId33"/>
      <p:bold r:id="rId34"/>
      <p:italic r:id="rId35"/>
      <p:boldItalic r:id="rId36"/>
    </p:embeddedFont>
    <p:embeddedFont>
      <p:font typeface="Roboto Condensed Light" panose="02000000000000000000" pitchFamily="2" charset="0"/>
      <p:regular r:id="rId37"/>
    </p:embeddedFont>
    <p:embeddedFont>
      <p:font typeface="Source Sans Pro" panose="020B0503030403020204" pitchFamily="34" charset="0"/>
      <p:regular r:id="rId3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3590"/>
    <a:srgbClr val="7966E4"/>
    <a:srgbClr val="3633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1900922-17DC-4BBE-9DBD-16DC3C8BCFCB}">
  <a:tblStyle styleId="{F1900922-17DC-4BBE-9DBD-16DC3C8BCFC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94660"/>
  </p:normalViewPr>
  <p:slideViewPr>
    <p:cSldViewPr snapToGrid="0">
      <p:cViewPr varScale="1">
        <p:scale>
          <a:sx n="79" d="100"/>
          <a:sy n="79" d="100"/>
        </p:scale>
        <p:origin x="8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font" Target="fonts/font3.fntdata"/><Relationship Id="rId26" Type="http://schemas.openxmlformats.org/officeDocument/2006/relationships/font" Target="fonts/font11.fntdata"/><Relationship Id="rId39" Type="http://schemas.openxmlformats.org/officeDocument/2006/relationships/presProps" Target="presProps.xml"/><Relationship Id="rId21" Type="http://schemas.openxmlformats.org/officeDocument/2006/relationships/font" Target="fonts/font6.fntdata"/><Relationship Id="rId34" Type="http://schemas.openxmlformats.org/officeDocument/2006/relationships/font" Target="fonts/font19.fntdata"/><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font" Target="fonts/font14.fntdata"/><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9.fntdata"/><Relationship Id="rId32" Type="http://schemas.openxmlformats.org/officeDocument/2006/relationships/font" Target="fonts/font17.fntdata"/><Relationship Id="rId37" Type="http://schemas.openxmlformats.org/officeDocument/2006/relationships/font" Target="fonts/font22.fntdata"/><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font" Target="fonts/font13.fntdata"/><Relationship Id="rId36" Type="http://schemas.openxmlformats.org/officeDocument/2006/relationships/font" Target="fonts/font21.fntdata"/><Relationship Id="rId10" Type="http://schemas.openxmlformats.org/officeDocument/2006/relationships/slide" Target="slides/slide8.xml"/><Relationship Id="rId19" Type="http://schemas.openxmlformats.org/officeDocument/2006/relationships/font" Target="fonts/font4.fntdata"/><Relationship Id="rId31" Type="http://schemas.openxmlformats.org/officeDocument/2006/relationships/font" Target="fonts/font1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font" Target="fonts/font15.fntdata"/><Relationship Id="rId35" Type="http://schemas.openxmlformats.org/officeDocument/2006/relationships/font" Target="fonts/font20.fntdata"/><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font" Target="fonts/font2.fntdata"/><Relationship Id="rId25" Type="http://schemas.openxmlformats.org/officeDocument/2006/relationships/font" Target="fonts/font10.fntdata"/><Relationship Id="rId33" Type="http://schemas.openxmlformats.org/officeDocument/2006/relationships/font" Target="fonts/font18.fntdata"/><Relationship Id="rId38" Type="http://schemas.openxmlformats.org/officeDocument/2006/relationships/font" Target="fonts/font23.fntdata"/></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BF4DD0-BCCB-42AD-946C-0636E4290059}" type="doc">
      <dgm:prSet loTypeId="urn:microsoft.com/office/officeart/2005/8/layout/process1" loCatId="process" qsTypeId="urn:microsoft.com/office/officeart/2005/8/quickstyle/simple1" qsCatId="simple" csTypeId="urn:microsoft.com/office/officeart/2005/8/colors/accent2_2" csCatId="accent2" phldr="1"/>
      <dgm:spPr/>
    </dgm:pt>
    <dgm:pt modelId="{49D783A3-8474-437E-AB91-28D485CC05D7}">
      <dgm:prSet phldrT="[Texte]" custT="1"/>
      <dgm:spPr/>
      <dgm:t>
        <a:bodyPr/>
        <a:lstStyle/>
        <a:p>
          <a:r>
            <a:rPr lang="ar-DZ" sz="2000" b="1"/>
            <a:t>مبدا تحليل الوقت </a:t>
          </a:r>
          <a:endParaRPr lang="fr-FR" sz="2000" b="1" dirty="0"/>
        </a:p>
      </dgm:t>
    </dgm:pt>
    <dgm:pt modelId="{00B6BD9F-1791-4697-A40C-430432F1F3DE}" type="parTrans" cxnId="{99C54BF0-6FF8-462B-879B-1C6A5848FA4F}">
      <dgm:prSet/>
      <dgm:spPr/>
      <dgm:t>
        <a:bodyPr/>
        <a:lstStyle/>
        <a:p>
          <a:endParaRPr lang="fr-FR"/>
        </a:p>
      </dgm:t>
    </dgm:pt>
    <dgm:pt modelId="{7280897A-F657-4621-B982-F04A3324ACA5}" type="sibTrans" cxnId="{99C54BF0-6FF8-462B-879B-1C6A5848FA4F}">
      <dgm:prSet/>
      <dgm:spPr/>
      <dgm:t>
        <a:bodyPr/>
        <a:lstStyle/>
        <a:p>
          <a:endParaRPr lang="fr-FR"/>
        </a:p>
      </dgm:t>
    </dgm:pt>
    <dgm:pt modelId="{D97B5380-D4CA-4B95-AB07-1F2D11DFEAD7}">
      <dgm:prSet phldrT="[Texte]" custT="1"/>
      <dgm:spPr/>
      <dgm:t>
        <a:bodyPr/>
        <a:lstStyle/>
        <a:p>
          <a:r>
            <a:rPr lang="ar-DZ" sz="2000" b="1"/>
            <a:t>مبدا تخصيص حسب الأولوية </a:t>
          </a:r>
          <a:endParaRPr lang="fr-FR" sz="2000" b="1" dirty="0"/>
        </a:p>
      </dgm:t>
    </dgm:pt>
    <dgm:pt modelId="{2836B065-9C1B-4ED3-ACBE-58A4B8FB1990}" type="parTrans" cxnId="{EAA51B98-D3B3-4C7F-8CC1-716E898C2BD9}">
      <dgm:prSet/>
      <dgm:spPr/>
      <dgm:t>
        <a:bodyPr/>
        <a:lstStyle/>
        <a:p>
          <a:endParaRPr lang="fr-FR"/>
        </a:p>
      </dgm:t>
    </dgm:pt>
    <dgm:pt modelId="{D2DB296A-1BC2-492E-AE89-A1092033252D}" type="sibTrans" cxnId="{EAA51B98-D3B3-4C7F-8CC1-716E898C2BD9}">
      <dgm:prSet/>
      <dgm:spPr/>
      <dgm:t>
        <a:bodyPr/>
        <a:lstStyle/>
        <a:p>
          <a:endParaRPr lang="fr-FR"/>
        </a:p>
      </dgm:t>
    </dgm:pt>
    <dgm:pt modelId="{28371E21-D698-447A-A712-84316FDD1711}">
      <dgm:prSet phldrT="[Texte]" custT="1"/>
      <dgm:spPr/>
      <dgm:t>
        <a:bodyPr/>
        <a:lstStyle/>
        <a:p>
          <a:r>
            <a:rPr lang="ar-DZ" sz="2000" b="1"/>
            <a:t>مبدا المرونة </a:t>
          </a:r>
          <a:endParaRPr lang="fr-FR" sz="2000" b="1" dirty="0"/>
        </a:p>
      </dgm:t>
    </dgm:pt>
    <dgm:pt modelId="{FC0F0776-EBE0-4DCB-80FB-87FD5741BB95}" type="parTrans" cxnId="{414A1ACB-9BEA-4E32-B785-7DD074735CB3}">
      <dgm:prSet/>
      <dgm:spPr/>
      <dgm:t>
        <a:bodyPr/>
        <a:lstStyle/>
        <a:p>
          <a:endParaRPr lang="fr-FR"/>
        </a:p>
      </dgm:t>
    </dgm:pt>
    <dgm:pt modelId="{5773F4FD-BDD3-434A-BFA1-137DFB5107DF}" type="sibTrans" cxnId="{414A1ACB-9BEA-4E32-B785-7DD074735CB3}">
      <dgm:prSet/>
      <dgm:spPr/>
      <dgm:t>
        <a:bodyPr/>
        <a:lstStyle/>
        <a:p>
          <a:endParaRPr lang="fr-FR"/>
        </a:p>
      </dgm:t>
    </dgm:pt>
    <dgm:pt modelId="{2D5C08D3-C70B-40D4-839A-993166F80CE1}" type="pres">
      <dgm:prSet presAssocID="{E7BF4DD0-BCCB-42AD-946C-0636E4290059}" presName="Name0" presStyleCnt="0">
        <dgm:presLayoutVars>
          <dgm:dir/>
          <dgm:resizeHandles val="exact"/>
        </dgm:presLayoutVars>
      </dgm:prSet>
      <dgm:spPr/>
    </dgm:pt>
    <dgm:pt modelId="{CCF570E4-1BCE-47F7-B26D-56F218C63D22}" type="pres">
      <dgm:prSet presAssocID="{49D783A3-8474-437E-AB91-28D485CC05D7}" presName="node" presStyleLbl="node1" presStyleIdx="0" presStyleCnt="3">
        <dgm:presLayoutVars>
          <dgm:bulletEnabled val="1"/>
        </dgm:presLayoutVars>
      </dgm:prSet>
      <dgm:spPr/>
    </dgm:pt>
    <dgm:pt modelId="{3D5BBC77-10DF-4D64-8812-438E5D89F728}" type="pres">
      <dgm:prSet presAssocID="{7280897A-F657-4621-B982-F04A3324ACA5}" presName="sibTrans" presStyleLbl="sibTrans2D1" presStyleIdx="0" presStyleCnt="2"/>
      <dgm:spPr/>
    </dgm:pt>
    <dgm:pt modelId="{5F195551-2475-42B1-88BC-8A8FA18375A5}" type="pres">
      <dgm:prSet presAssocID="{7280897A-F657-4621-B982-F04A3324ACA5}" presName="connectorText" presStyleLbl="sibTrans2D1" presStyleIdx="0" presStyleCnt="2"/>
      <dgm:spPr/>
    </dgm:pt>
    <dgm:pt modelId="{D8C59EB1-00E3-412D-B179-AC1D9CFF2449}" type="pres">
      <dgm:prSet presAssocID="{D97B5380-D4CA-4B95-AB07-1F2D11DFEAD7}" presName="node" presStyleLbl="node1" presStyleIdx="1" presStyleCnt="3">
        <dgm:presLayoutVars>
          <dgm:bulletEnabled val="1"/>
        </dgm:presLayoutVars>
      </dgm:prSet>
      <dgm:spPr/>
    </dgm:pt>
    <dgm:pt modelId="{0303F95E-C115-42A7-A157-27259B2BFDCD}" type="pres">
      <dgm:prSet presAssocID="{D2DB296A-1BC2-492E-AE89-A1092033252D}" presName="sibTrans" presStyleLbl="sibTrans2D1" presStyleIdx="1" presStyleCnt="2"/>
      <dgm:spPr/>
    </dgm:pt>
    <dgm:pt modelId="{CA9E2308-1817-4C32-8FA0-5DE2582D5A0E}" type="pres">
      <dgm:prSet presAssocID="{D2DB296A-1BC2-492E-AE89-A1092033252D}" presName="connectorText" presStyleLbl="sibTrans2D1" presStyleIdx="1" presStyleCnt="2"/>
      <dgm:spPr/>
    </dgm:pt>
    <dgm:pt modelId="{24A48FAA-55B6-414D-A4D8-7EA5C7331054}" type="pres">
      <dgm:prSet presAssocID="{28371E21-D698-447A-A712-84316FDD1711}" presName="node" presStyleLbl="node1" presStyleIdx="2" presStyleCnt="3">
        <dgm:presLayoutVars>
          <dgm:bulletEnabled val="1"/>
        </dgm:presLayoutVars>
      </dgm:prSet>
      <dgm:spPr/>
    </dgm:pt>
  </dgm:ptLst>
  <dgm:cxnLst>
    <dgm:cxn modelId="{E3496D31-BDF1-423C-B0A4-D5AB0483D9AF}" type="presOf" srcId="{E7BF4DD0-BCCB-42AD-946C-0636E4290059}" destId="{2D5C08D3-C70B-40D4-839A-993166F80CE1}" srcOrd="0" destOrd="0" presId="urn:microsoft.com/office/officeart/2005/8/layout/process1"/>
    <dgm:cxn modelId="{BA669662-2283-41E9-B74A-E754E7BB4E7C}" type="presOf" srcId="{49D783A3-8474-437E-AB91-28D485CC05D7}" destId="{CCF570E4-1BCE-47F7-B26D-56F218C63D22}" srcOrd="0" destOrd="0" presId="urn:microsoft.com/office/officeart/2005/8/layout/process1"/>
    <dgm:cxn modelId="{46AF9F47-9696-4AE7-8E26-4217F105F139}" type="presOf" srcId="{D97B5380-D4CA-4B95-AB07-1F2D11DFEAD7}" destId="{D8C59EB1-00E3-412D-B179-AC1D9CFF2449}" srcOrd="0" destOrd="0" presId="urn:microsoft.com/office/officeart/2005/8/layout/process1"/>
    <dgm:cxn modelId="{BA8D736E-0003-474C-BA0E-0F8C085EBB1F}" type="presOf" srcId="{7280897A-F657-4621-B982-F04A3324ACA5}" destId="{5F195551-2475-42B1-88BC-8A8FA18375A5}" srcOrd="1" destOrd="0" presId="urn:microsoft.com/office/officeart/2005/8/layout/process1"/>
    <dgm:cxn modelId="{82A6BF89-DA82-4628-B8D8-3A3A14B708ED}" type="presOf" srcId="{D2DB296A-1BC2-492E-AE89-A1092033252D}" destId="{CA9E2308-1817-4C32-8FA0-5DE2582D5A0E}" srcOrd="1" destOrd="0" presId="urn:microsoft.com/office/officeart/2005/8/layout/process1"/>
    <dgm:cxn modelId="{EAA51B98-D3B3-4C7F-8CC1-716E898C2BD9}" srcId="{E7BF4DD0-BCCB-42AD-946C-0636E4290059}" destId="{D97B5380-D4CA-4B95-AB07-1F2D11DFEAD7}" srcOrd="1" destOrd="0" parTransId="{2836B065-9C1B-4ED3-ACBE-58A4B8FB1990}" sibTransId="{D2DB296A-1BC2-492E-AE89-A1092033252D}"/>
    <dgm:cxn modelId="{488F4EC6-27AB-4120-83A1-B06BC75D4FB5}" type="presOf" srcId="{28371E21-D698-447A-A712-84316FDD1711}" destId="{24A48FAA-55B6-414D-A4D8-7EA5C7331054}" srcOrd="0" destOrd="0" presId="urn:microsoft.com/office/officeart/2005/8/layout/process1"/>
    <dgm:cxn modelId="{414A1ACB-9BEA-4E32-B785-7DD074735CB3}" srcId="{E7BF4DD0-BCCB-42AD-946C-0636E4290059}" destId="{28371E21-D698-447A-A712-84316FDD1711}" srcOrd="2" destOrd="0" parTransId="{FC0F0776-EBE0-4DCB-80FB-87FD5741BB95}" sibTransId="{5773F4FD-BDD3-434A-BFA1-137DFB5107DF}"/>
    <dgm:cxn modelId="{6C1E8AD4-F8F2-4DA8-B503-66691E0C5EEE}" type="presOf" srcId="{7280897A-F657-4621-B982-F04A3324ACA5}" destId="{3D5BBC77-10DF-4D64-8812-438E5D89F728}" srcOrd="0" destOrd="0" presId="urn:microsoft.com/office/officeart/2005/8/layout/process1"/>
    <dgm:cxn modelId="{FF5A15E7-8F9F-4252-964B-09D968B8DB4A}" type="presOf" srcId="{D2DB296A-1BC2-492E-AE89-A1092033252D}" destId="{0303F95E-C115-42A7-A157-27259B2BFDCD}" srcOrd="0" destOrd="0" presId="urn:microsoft.com/office/officeart/2005/8/layout/process1"/>
    <dgm:cxn modelId="{99C54BF0-6FF8-462B-879B-1C6A5848FA4F}" srcId="{E7BF4DD0-BCCB-42AD-946C-0636E4290059}" destId="{49D783A3-8474-437E-AB91-28D485CC05D7}" srcOrd="0" destOrd="0" parTransId="{00B6BD9F-1791-4697-A40C-430432F1F3DE}" sibTransId="{7280897A-F657-4621-B982-F04A3324ACA5}"/>
    <dgm:cxn modelId="{F3BFC98E-D7D0-46D3-BFB0-E48F2DDF1BDB}" type="presParOf" srcId="{2D5C08D3-C70B-40D4-839A-993166F80CE1}" destId="{CCF570E4-1BCE-47F7-B26D-56F218C63D22}" srcOrd="0" destOrd="0" presId="urn:microsoft.com/office/officeart/2005/8/layout/process1"/>
    <dgm:cxn modelId="{2D117DB0-13A7-4586-BA73-CB839AC17309}" type="presParOf" srcId="{2D5C08D3-C70B-40D4-839A-993166F80CE1}" destId="{3D5BBC77-10DF-4D64-8812-438E5D89F728}" srcOrd="1" destOrd="0" presId="urn:microsoft.com/office/officeart/2005/8/layout/process1"/>
    <dgm:cxn modelId="{A68A6773-DD78-4A97-90A1-323966B42426}" type="presParOf" srcId="{3D5BBC77-10DF-4D64-8812-438E5D89F728}" destId="{5F195551-2475-42B1-88BC-8A8FA18375A5}" srcOrd="0" destOrd="0" presId="urn:microsoft.com/office/officeart/2005/8/layout/process1"/>
    <dgm:cxn modelId="{810E8C19-B7F9-4890-AE91-15F06AB5C917}" type="presParOf" srcId="{2D5C08D3-C70B-40D4-839A-993166F80CE1}" destId="{D8C59EB1-00E3-412D-B179-AC1D9CFF2449}" srcOrd="2" destOrd="0" presId="urn:microsoft.com/office/officeart/2005/8/layout/process1"/>
    <dgm:cxn modelId="{06E6D502-285E-4FF5-A182-B83176B0DC9A}" type="presParOf" srcId="{2D5C08D3-C70B-40D4-839A-993166F80CE1}" destId="{0303F95E-C115-42A7-A157-27259B2BFDCD}" srcOrd="3" destOrd="0" presId="urn:microsoft.com/office/officeart/2005/8/layout/process1"/>
    <dgm:cxn modelId="{B267B5D5-29DD-49E4-B397-030D540C5628}" type="presParOf" srcId="{0303F95E-C115-42A7-A157-27259B2BFDCD}" destId="{CA9E2308-1817-4C32-8FA0-5DE2582D5A0E}" srcOrd="0" destOrd="0" presId="urn:microsoft.com/office/officeart/2005/8/layout/process1"/>
    <dgm:cxn modelId="{14086C81-CA0B-4386-B067-0314ABDD23BA}" type="presParOf" srcId="{2D5C08D3-C70B-40D4-839A-993166F80CE1}" destId="{24A48FAA-55B6-414D-A4D8-7EA5C7331054}" srcOrd="4"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42CBFF-354E-4A06-8277-0BDA7D9CACE0}" type="doc">
      <dgm:prSet loTypeId="urn:microsoft.com/office/officeart/2005/8/layout/process1" loCatId="process" qsTypeId="urn:microsoft.com/office/officeart/2005/8/quickstyle/simple1" qsCatId="simple" csTypeId="urn:microsoft.com/office/officeart/2005/8/colors/accent2_1" csCatId="accent2" phldr="1"/>
      <dgm:spPr/>
    </dgm:pt>
    <dgm:pt modelId="{33F73C5D-3302-4416-802D-0C7E12477629}">
      <dgm:prSet phldrT="[Texte]" custT="1"/>
      <dgm:spPr/>
      <dgm:t>
        <a:bodyPr/>
        <a:lstStyle/>
        <a:p>
          <a:r>
            <a:rPr lang="ar-DZ" sz="2400"/>
            <a:t>مبدا تنفيد الخطة اليومية والمتابعة </a:t>
          </a:r>
          <a:endParaRPr lang="fr-FR" sz="2400" dirty="0"/>
        </a:p>
      </dgm:t>
    </dgm:pt>
    <dgm:pt modelId="{DEA04613-380D-49BD-A249-D2C336294154}" type="parTrans" cxnId="{D73FC9C7-E0BD-4DA5-A28A-30AB9EF12546}">
      <dgm:prSet/>
      <dgm:spPr/>
      <dgm:t>
        <a:bodyPr/>
        <a:lstStyle/>
        <a:p>
          <a:endParaRPr lang="fr-FR"/>
        </a:p>
      </dgm:t>
    </dgm:pt>
    <dgm:pt modelId="{6CD60200-05DB-42B1-A49F-501C1E070CDA}" type="sibTrans" cxnId="{D73FC9C7-E0BD-4DA5-A28A-30AB9EF12546}">
      <dgm:prSet/>
      <dgm:spPr/>
      <dgm:t>
        <a:bodyPr/>
        <a:lstStyle/>
        <a:p>
          <a:endParaRPr lang="fr-FR"/>
        </a:p>
      </dgm:t>
    </dgm:pt>
    <dgm:pt modelId="{FC4FB439-5376-4B21-96A2-6715DD03F4D2}">
      <dgm:prSet phldrT="[Texte]" custT="1"/>
      <dgm:spPr/>
      <dgm:t>
        <a:bodyPr/>
        <a:lstStyle/>
        <a:p>
          <a:r>
            <a:rPr lang="ar-DZ" sz="2400" dirty="0"/>
            <a:t>مبدا إعادة التحليل  </a:t>
          </a:r>
          <a:endParaRPr lang="fr-FR" sz="2400" dirty="0"/>
        </a:p>
      </dgm:t>
    </dgm:pt>
    <dgm:pt modelId="{9885DAF4-6DDD-4F4F-9D84-1CE7559D1E5E}" type="parTrans" cxnId="{BA976670-8BB6-4594-AB88-245A50D384DF}">
      <dgm:prSet/>
      <dgm:spPr/>
      <dgm:t>
        <a:bodyPr/>
        <a:lstStyle/>
        <a:p>
          <a:endParaRPr lang="fr-FR"/>
        </a:p>
      </dgm:t>
    </dgm:pt>
    <dgm:pt modelId="{A7C7037F-9968-47B9-A3AF-9BD8DFA25845}" type="sibTrans" cxnId="{BA976670-8BB6-4594-AB88-245A50D384DF}">
      <dgm:prSet/>
      <dgm:spPr/>
      <dgm:t>
        <a:bodyPr/>
        <a:lstStyle/>
        <a:p>
          <a:endParaRPr lang="fr-FR"/>
        </a:p>
      </dgm:t>
    </dgm:pt>
    <dgm:pt modelId="{209A7F75-AD2D-4BA4-89AA-91D33B3B088A}" type="pres">
      <dgm:prSet presAssocID="{9242CBFF-354E-4A06-8277-0BDA7D9CACE0}" presName="Name0" presStyleCnt="0">
        <dgm:presLayoutVars>
          <dgm:dir/>
          <dgm:resizeHandles val="exact"/>
        </dgm:presLayoutVars>
      </dgm:prSet>
      <dgm:spPr/>
    </dgm:pt>
    <dgm:pt modelId="{B69774C3-D451-4DDE-A6AA-0C90364C542D}" type="pres">
      <dgm:prSet presAssocID="{33F73C5D-3302-4416-802D-0C7E12477629}" presName="node" presStyleLbl="node1" presStyleIdx="0" presStyleCnt="2">
        <dgm:presLayoutVars>
          <dgm:bulletEnabled val="1"/>
        </dgm:presLayoutVars>
      </dgm:prSet>
      <dgm:spPr/>
    </dgm:pt>
    <dgm:pt modelId="{38C1C99F-C0F2-4580-A873-D96E6811D850}" type="pres">
      <dgm:prSet presAssocID="{6CD60200-05DB-42B1-A49F-501C1E070CDA}" presName="sibTrans" presStyleLbl="sibTrans2D1" presStyleIdx="0" presStyleCnt="1"/>
      <dgm:spPr/>
    </dgm:pt>
    <dgm:pt modelId="{0DDD0185-9BEE-4BEA-A98B-23D6E04C6FAE}" type="pres">
      <dgm:prSet presAssocID="{6CD60200-05DB-42B1-A49F-501C1E070CDA}" presName="connectorText" presStyleLbl="sibTrans2D1" presStyleIdx="0" presStyleCnt="1"/>
      <dgm:spPr/>
    </dgm:pt>
    <dgm:pt modelId="{D744F0BC-FC0E-4277-A126-1C6654A03DAA}" type="pres">
      <dgm:prSet presAssocID="{FC4FB439-5376-4B21-96A2-6715DD03F4D2}" presName="node" presStyleLbl="node1" presStyleIdx="1" presStyleCnt="2">
        <dgm:presLayoutVars>
          <dgm:bulletEnabled val="1"/>
        </dgm:presLayoutVars>
      </dgm:prSet>
      <dgm:spPr/>
    </dgm:pt>
  </dgm:ptLst>
  <dgm:cxnLst>
    <dgm:cxn modelId="{86276243-0C27-41EB-85E5-8AD9B0C7B14D}" type="presOf" srcId="{6CD60200-05DB-42B1-A49F-501C1E070CDA}" destId="{0DDD0185-9BEE-4BEA-A98B-23D6E04C6FAE}" srcOrd="1" destOrd="0" presId="urn:microsoft.com/office/officeart/2005/8/layout/process1"/>
    <dgm:cxn modelId="{05292547-A91B-4890-BBE7-8932DA24D86F}" type="presOf" srcId="{FC4FB439-5376-4B21-96A2-6715DD03F4D2}" destId="{D744F0BC-FC0E-4277-A126-1C6654A03DAA}" srcOrd="0" destOrd="0" presId="urn:microsoft.com/office/officeart/2005/8/layout/process1"/>
    <dgm:cxn modelId="{2C87CF67-D196-46F8-A4CE-6D2529FEBB2F}" type="presOf" srcId="{6CD60200-05DB-42B1-A49F-501C1E070CDA}" destId="{38C1C99F-C0F2-4580-A873-D96E6811D850}" srcOrd="0" destOrd="0" presId="urn:microsoft.com/office/officeart/2005/8/layout/process1"/>
    <dgm:cxn modelId="{777F406D-1235-491C-830F-1919CA96E384}" type="presOf" srcId="{9242CBFF-354E-4A06-8277-0BDA7D9CACE0}" destId="{209A7F75-AD2D-4BA4-89AA-91D33B3B088A}" srcOrd="0" destOrd="0" presId="urn:microsoft.com/office/officeart/2005/8/layout/process1"/>
    <dgm:cxn modelId="{BA976670-8BB6-4594-AB88-245A50D384DF}" srcId="{9242CBFF-354E-4A06-8277-0BDA7D9CACE0}" destId="{FC4FB439-5376-4B21-96A2-6715DD03F4D2}" srcOrd="1" destOrd="0" parTransId="{9885DAF4-6DDD-4F4F-9D84-1CE7559D1E5E}" sibTransId="{A7C7037F-9968-47B9-A3AF-9BD8DFA25845}"/>
    <dgm:cxn modelId="{9F401059-E20C-4FA3-8AEA-E37D30F82D6E}" type="presOf" srcId="{33F73C5D-3302-4416-802D-0C7E12477629}" destId="{B69774C3-D451-4DDE-A6AA-0C90364C542D}" srcOrd="0" destOrd="0" presId="urn:microsoft.com/office/officeart/2005/8/layout/process1"/>
    <dgm:cxn modelId="{D73FC9C7-E0BD-4DA5-A28A-30AB9EF12546}" srcId="{9242CBFF-354E-4A06-8277-0BDA7D9CACE0}" destId="{33F73C5D-3302-4416-802D-0C7E12477629}" srcOrd="0" destOrd="0" parTransId="{DEA04613-380D-49BD-A249-D2C336294154}" sibTransId="{6CD60200-05DB-42B1-A49F-501C1E070CDA}"/>
    <dgm:cxn modelId="{0D40C2E2-0DAE-4FD3-B73E-E4E6BE67A331}" type="presParOf" srcId="{209A7F75-AD2D-4BA4-89AA-91D33B3B088A}" destId="{B69774C3-D451-4DDE-A6AA-0C90364C542D}" srcOrd="0" destOrd="0" presId="urn:microsoft.com/office/officeart/2005/8/layout/process1"/>
    <dgm:cxn modelId="{0CA593F9-D57D-40E3-B07B-8903EDD02E23}" type="presParOf" srcId="{209A7F75-AD2D-4BA4-89AA-91D33B3B088A}" destId="{38C1C99F-C0F2-4580-A873-D96E6811D850}" srcOrd="1" destOrd="0" presId="urn:microsoft.com/office/officeart/2005/8/layout/process1"/>
    <dgm:cxn modelId="{5FA46F8A-78E4-48D0-A824-39141633066F}" type="presParOf" srcId="{38C1C99F-C0F2-4580-A873-D96E6811D850}" destId="{0DDD0185-9BEE-4BEA-A98B-23D6E04C6FAE}" srcOrd="0" destOrd="0" presId="urn:microsoft.com/office/officeart/2005/8/layout/process1"/>
    <dgm:cxn modelId="{BDAE772D-BF0E-4D2F-AA18-7CC255268EAF}" type="presParOf" srcId="{209A7F75-AD2D-4BA4-89AA-91D33B3B088A}" destId="{D744F0BC-FC0E-4277-A126-1C6654A03DAA}" srcOrd="2" destOrd="0" presId="urn:microsoft.com/office/officeart/2005/8/layout/process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42CBFF-354E-4A06-8277-0BDA7D9CACE0}" type="doc">
      <dgm:prSet loTypeId="urn:microsoft.com/office/officeart/2005/8/layout/process1" loCatId="process" qsTypeId="urn:microsoft.com/office/officeart/2005/8/quickstyle/simple1" qsCatId="simple" csTypeId="urn:microsoft.com/office/officeart/2005/8/colors/accent2_2" csCatId="accent2" phldr="1"/>
      <dgm:spPr/>
    </dgm:pt>
    <dgm:pt modelId="{33F73C5D-3302-4416-802D-0C7E12477629}">
      <dgm:prSet phldrT="[Texte]" custT="1"/>
      <dgm:spPr/>
      <dgm:t>
        <a:bodyPr/>
        <a:lstStyle/>
        <a:p>
          <a:r>
            <a:rPr lang="ar-DZ" sz="2000" b="1"/>
            <a:t>مبدا التفويض </a:t>
          </a:r>
          <a:endParaRPr lang="fr-FR" sz="2000" b="1" dirty="0"/>
        </a:p>
      </dgm:t>
    </dgm:pt>
    <dgm:pt modelId="{DEA04613-380D-49BD-A249-D2C336294154}" type="parTrans" cxnId="{D73FC9C7-E0BD-4DA5-A28A-30AB9EF12546}">
      <dgm:prSet/>
      <dgm:spPr/>
      <dgm:t>
        <a:bodyPr/>
        <a:lstStyle/>
        <a:p>
          <a:endParaRPr lang="fr-FR"/>
        </a:p>
      </dgm:t>
    </dgm:pt>
    <dgm:pt modelId="{6CD60200-05DB-42B1-A49F-501C1E070CDA}" type="sibTrans" cxnId="{D73FC9C7-E0BD-4DA5-A28A-30AB9EF12546}">
      <dgm:prSet/>
      <dgm:spPr/>
      <dgm:t>
        <a:bodyPr/>
        <a:lstStyle/>
        <a:p>
          <a:endParaRPr lang="fr-FR"/>
        </a:p>
      </dgm:t>
    </dgm:pt>
    <dgm:pt modelId="{FC4FB439-5376-4B21-96A2-6715DD03F4D2}">
      <dgm:prSet phldrT="[Texte]" custT="1"/>
      <dgm:spPr/>
      <dgm:t>
        <a:bodyPr/>
        <a:lstStyle/>
        <a:p>
          <a:r>
            <a:rPr lang="ar-DZ" sz="2000" b="1"/>
            <a:t>مبدئ تقسيم العمل </a:t>
          </a:r>
          <a:endParaRPr lang="fr-FR" sz="2000" b="1" dirty="0"/>
        </a:p>
      </dgm:t>
    </dgm:pt>
    <dgm:pt modelId="{9885DAF4-6DDD-4F4F-9D84-1CE7559D1E5E}" type="parTrans" cxnId="{BA976670-8BB6-4594-AB88-245A50D384DF}">
      <dgm:prSet/>
      <dgm:spPr/>
      <dgm:t>
        <a:bodyPr/>
        <a:lstStyle/>
        <a:p>
          <a:endParaRPr lang="fr-FR"/>
        </a:p>
      </dgm:t>
    </dgm:pt>
    <dgm:pt modelId="{A7C7037F-9968-47B9-A3AF-9BD8DFA25845}" type="sibTrans" cxnId="{BA976670-8BB6-4594-AB88-245A50D384DF}">
      <dgm:prSet/>
      <dgm:spPr/>
      <dgm:t>
        <a:bodyPr/>
        <a:lstStyle/>
        <a:p>
          <a:endParaRPr lang="fr-FR"/>
        </a:p>
      </dgm:t>
    </dgm:pt>
    <dgm:pt modelId="{534B7115-C122-44B7-B66B-0617FC1BD951}">
      <dgm:prSet phldrT="[Texte]" custT="1"/>
      <dgm:spPr/>
      <dgm:t>
        <a:bodyPr/>
        <a:lstStyle/>
        <a:p>
          <a:r>
            <a:rPr lang="ar-DZ" sz="2000" b="1"/>
            <a:t>مبدا تحكم في معيقات </a:t>
          </a:r>
          <a:endParaRPr lang="fr-FR" sz="2000" b="1" dirty="0"/>
        </a:p>
      </dgm:t>
    </dgm:pt>
    <dgm:pt modelId="{A27A2A29-A420-4FB1-ABDE-C22E77242E4C}" type="parTrans" cxnId="{DB30E028-91CC-4F20-94F0-847788CF451B}">
      <dgm:prSet/>
      <dgm:spPr/>
      <dgm:t>
        <a:bodyPr/>
        <a:lstStyle/>
        <a:p>
          <a:endParaRPr lang="fr-FR"/>
        </a:p>
      </dgm:t>
    </dgm:pt>
    <dgm:pt modelId="{A7363E15-E2E7-4DB2-A32E-B0F4F812A8CB}" type="sibTrans" cxnId="{DB30E028-91CC-4F20-94F0-847788CF451B}">
      <dgm:prSet/>
      <dgm:spPr/>
      <dgm:t>
        <a:bodyPr/>
        <a:lstStyle/>
        <a:p>
          <a:endParaRPr lang="fr-FR"/>
        </a:p>
      </dgm:t>
    </dgm:pt>
    <dgm:pt modelId="{1A278688-7518-46D1-B387-B747F265A0EC}">
      <dgm:prSet phldrT="[Texte]" custT="1"/>
      <dgm:spPr/>
      <dgm:t>
        <a:bodyPr/>
        <a:lstStyle/>
        <a:p>
          <a:r>
            <a:rPr lang="ar-DZ" sz="2000" b="1" dirty="0"/>
            <a:t>مبدا الاقلال من الاعمال الروتينية  </a:t>
          </a:r>
          <a:endParaRPr lang="fr-FR" sz="2000" b="1" dirty="0"/>
        </a:p>
      </dgm:t>
    </dgm:pt>
    <dgm:pt modelId="{97E7E5D7-A05A-450B-AA88-94F5B7FA8E06}" type="parTrans" cxnId="{A46C7C78-6089-4658-BF35-642DB41D386A}">
      <dgm:prSet/>
      <dgm:spPr/>
      <dgm:t>
        <a:bodyPr/>
        <a:lstStyle/>
        <a:p>
          <a:endParaRPr lang="fr-FR"/>
        </a:p>
      </dgm:t>
    </dgm:pt>
    <dgm:pt modelId="{792DC2A1-347D-47E3-8DBB-CDFFB7AC595A}" type="sibTrans" cxnId="{A46C7C78-6089-4658-BF35-642DB41D386A}">
      <dgm:prSet/>
      <dgm:spPr/>
      <dgm:t>
        <a:bodyPr/>
        <a:lstStyle/>
        <a:p>
          <a:endParaRPr lang="fr-FR"/>
        </a:p>
      </dgm:t>
    </dgm:pt>
    <dgm:pt modelId="{209A7F75-AD2D-4BA4-89AA-91D33B3B088A}" type="pres">
      <dgm:prSet presAssocID="{9242CBFF-354E-4A06-8277-0BDA7D9CACE0}" presName="Name0" presStyleCnt="0">
        <dgm:presLayoutVars>
          <dgm:dir/>
          <dgm:resizeHandles val="exact"/>
        </dgm:presLayoutVars>
      </dgm:prSet>
      <dgm:spPr/>
    </dgm:pt>
    <dgm:pt modelId="{B69774C3-D451-4DDE-A6AA-0C90364C542D}" type="pres">
      <dgm:prSet presAssocID="{33F73C5D-3302-4416-802D-0C7E12477629}" presName="node" presStyleLbl="node1" presStyleIdx="0" presStyleCnt="4">
        <dgm:presLayoutVars>
          <dgm:bulletEnabled val="1"/>
        </dgm:presLayoutVars>
      </dgm:prSet>
      <dgm:spPr/>
    </dgm:pt>
    <dgm:pt modelId="{38C1C99F-C0F2-4580-A873-D96E6811D850}" type="pres">
      <dgm:prSet presAssocID="{6CD60200-05DB-42B1-A49F-501C1E070CDA}" presName="sibTrans" presStyleLbl="sibTrans2D1" presStyleIdx="0" presStyleCnt="3"/>
      <dgm:spPr/>
    </dgm:pt>
    <dgm:pt modelId="{0DDD0185-9BEE-4BEA-A98B-23D6E04C6FAE}" type="pres">
      <dgm:prSet presAssocID="{6CD60200-05DB-42B1-A49F-501C1E070CDA}" presName="connectorText" presStyleLbl="sibTrans2D1" presStyleIdx="0" presStyleCnt="3"/>
      <dgm:spPr/>
    </dgm:pt>
    <dgm:pt modelId="{D744F0BC-FC0E-4277-A126-1C6654A03DAA}" type="pres">
      <dgm:prSet presAssocID="{FC4FB439-5376-4B21-96A2-6715DD03F4D2}" presName="node" presStyleLbl="node1" presStyleIdx="1" presStyleCnt="4">
        <dgm:presLayoutVars>
          <dgm:bulletEnabled val="1"/>
        </dgm:presLayoutVars>
      </dgm:prSet>
      <dgm:spPr/>
    </dgm:pt>
    <dgm:pt modelId="{03665FB1-6865-4E03-A5EA-C20A9E2DB076}" type="pres">
      <dgm:prSet presAssocID="{A7C7037F-9968-47B9-A3AF-9BD8DFA25845}" presName="sibTrans" presStyleLbl="sibTrans2D1" presStyleIdx="1" presStyleCnt="3"/>
      <dgm:spPr/>
    </dgm:pt>
    <dgm:pt modelId="{407AA1CE-9A63-4250-963B-700412B85726}" type="pres">
      <dgm:prSet presAssocID="{A7C7037F-9968-47B9-A3AF-9BD8DFA25845}" presName="connectorText" presStyleLbl="sibTrans2D1" presStyleIdx="1" presStyleCnt="3"/>
      <dgm:spPr/>
    </dgm:pt>
    <dgm:pt modelId="{A3D50993-38C0-4EEC-833E-D1533B72E465}" type="pres">
      <dgm:prSet presAssocID="{534B7115-C122-44B7-B66B-0617FC1BD951}" presName="node" presStyleLbl="node1" presStyleIdx="2" presStyleCnt="4">
        <dgm:presLayoutVars>
          <dgm:bulletEnabled val="1"/>
        </dgm:presLayoutVars>
      </dgm:prSet>
      <dgm:spPr/>
    </dgm:pt>
    <dgm:pt modelId="{2EDEACC8-DFFB-4F84-B56E-108864413EC5}" type="pres">
      <dgm:prSet presAssocID="{A7363E15-E2E7-4DB2-A32E-B0F4F812A8CB}" presName="sibTrans" presStyleLbl="sibTrans2D1" presStyleIdx="2" presStyleCnt="3"/>
      <dgm:spPr/>
    </dgm:pt>
    <dgm:pt modelId="{72B2986C-C944-4F80-A3A2-64714F687151}" type="pres">
      <dgm:prSet presAssocID="{A7363E15-E2E7-4DB2-A32E-B0F4F812A8CB}" presName="connectorText" presStyleLbl="sibTrans2D1" presStyleIdx="2" presStyleCnt="3"/>
      <dgm:spPr/>
    </dgm:pt>
    <dgm:pt modelId="{08160021-06AE-41BE-B863-C26496BDABDC}" type="pres">
      <dgm:prSet presAssocID="{1A278688-7518-46D1-B387-B747F265A0EC}" presName="node" presStyleLbl="node1" presStyleIdx="3" presStyleCnt="4">
        <dgm:presLayoutVars>
          <dgm:bulletEnabled val="1"/>
        </dgm:presLayoutVars>
      </dgm:prSet>
      <dgm:spPr/>
    </dgm:pt>
  </dgm:ptLst>
  <dgm:cxnLst>
    <dgm:cxn modelId="{541F6708-A783-4ED6-9F26-5E5CF0A95501}" type="presOf" srcId="{A7363E15-E2E7-4DB2-A32E-B0F4F812A8CB}" destId="{72B2986C-C944-4F80-A3A2-64714F687151}" srcOrd="1" destOrd="0" presId="urn:microsoft.com/office/officeart/2005/8/layout/process1"/>
    <dgm:cxn modelId="{63D4120E-7128-4333-8EEB-349BFE0D0401}" type="presOf" srcId="{33F73C5D-3302-4416-802D-0C7E12477629}" destId="{B69774C3-D451-4DDE-A6AA-0C90364C542D}" srcOrd="0" destOrd="0" presId="urn:microsoft.com/office/officeart/2005/8/layout/process1"/>
    <dgm:cxn modelId="{6CF2DD26-9240-4FFF-A63B-6AA25CF7D9F3}" type="presOf" srcId="{9242CBFF-354E-4A06-8277-0BDA7D9CACE0}" destId="{209A7F75-AD2D-4BA4-89AA-91D33B3B088A}" srcOrd="0" destOrd="0" presId="urn:microsoft.com/office/officeart/2005/8/layout/process1"/>
    <dgm:cxn modelId="{DB30E028-91CC-4F20-94F0-847788CF451B}" srcId="{9242CBFF-354E-4A06-8277-0BDA7D9CACE0}" destId="{534B7115-C122-44B7-B66B-0617FC1BD951}" srcOrd="2" destOrd="0" parTransId="{A27A2A29-A420-4FB1-ABDE-C22E77242E4C}" sibTransId="{A7363E15-E2E7-4DB2-A32E-B0F4F812A8CB}"/>
    <dgm:cxn modelId="{DA7C1C63-397E-4D79-9B18-04F220FEE125}" type="presOf" srcId="{6CD60200-05DB-42B1-A49F-501C1E070CDA}" destId="{38C1C99F-C0F2-4580-A873-D96E6811D850}" srcOrd="0" destOrd="0" presId="urn:microsoft.com/office/officeart/2005/8/layout/process1"/>
    <dgm:cxn modelId="{FF2C3A67-8495-4C3B-8CBC-4B16A36B7C9C}" type="presOf" srcId="{1A278688-7518-46D1-B387-B747F265A0EC}" destId="{08160021-06AE-41BE-B863-C26496BDABDC}" srcOrd="0" destOrd="0" presId="urn:microsoft.com/office/officeart/2005/8/layout/process1"/>
    <dgm:cxn modelId="{FA3AFC69-DFFA-4E9F-82BF-1BE0945640B3}" type="presOf" srcId="{A7C7037F-9968-47B9-A3AF-9BD8DFA25845}" destId="{03665FB1-6865-4E03-A5EA-C20A9E2DB076}" srcOrd="0" destOrd="0" presId="urn:microsoft.com/office/officeart/2005/8/layout/process1"/>
    <dgm:cxn modelId="{09A4894B-A4B9-40D5-A06B-2696ED82737B}" type="presOf" srcId="{A7363E15-E2E7-4DB2-A32E-B0F4F812A8CB}" destId="{2EDEACC8-DFFB-4F84-B56E-108864413EC5}" srcOrd="0" destOrd="0" presId="urn:microsoft.com/office/officeart/2005/8/layout/process1"/>
    <dgm:cxn modelId="{BA976670-8BB6-4594-AB88-245A50D384DF}" srcId="{9242CBFF-354E-4A06-8277-0BDA7D9CACE0}" destId="{FC4FB439-5376-4B21-96A2-6715DD03F4D2}" srcOrd="1" destOrd="0" parTransId="{9885DAF4-6DDD-4F4F-9D84-1CE7559D1E5E}" sibTransId="{A7C7037F-9968-47B9-A3AF-9BD8DFA25845}"/>
    <dgm:cxn modelId="{4A306154-28E5-416B-9284-6AA3904A5C91}" type="presOf" srcId="{A7C7037F-9968-47B9-A3AF-9BD8DFA25845}" destId="{407AA1CE-9A63-4250-963B-700412B85726}" srcOrd="1" destOrd="0" presId="urn:microsoft.com/office/officeart/2005/8/layout/process1"/>
    <dgm:cxn modelId="{A46C7C78-6089-4658-BF35-642DB41D386A}" srcId="{9242CBFF-354E-4A06-8277-0BDA7D9CACE0}" destId="{1A278688-7518-46D1-B387-B747F265A0EC}" srcOrd="3" destOrd="0" parTransId="{97E7E5D7-A05A-450B-AA88-94F5B7FA8E06}" sibTransId="{792DC2A1-347D-47E3-8DBB-CDFFB7AC595A}"/>
    <dgm:cxn modelId="{68CD0599-BF9C-470F-B961-044B07ACB4BF}" type="presOf" srcId="{6CD60200-05DB-42B1-A49F-501C1E070CDA}" destId="{0DDD0185-9BEE-4BEA-A98B-23D6E04C6FAE}" srcOrd="1" destOrd="0" presId="urn:microsoft.com/office/officeart/2005/8/layout/process1"/>
    <dgm:cxn modelId="{D73FC9C7-E0BD-4DA5-A28A-30AB9EF12546}" srcId="{9242CBFF-354E-4A06-8277-0BDA7D9CACE0}" destId="{33F73C5D-3302-4416-802D-0C7E12477629}" srcOrd="0" destOrd="0" parTransId="{DEA04613-380D-49BD-A249-D2C336294154}" sibTransId="{6CD60200-05DB-42B1-A49F-501C1E070CDA}"/>
    <dgm:cxn modelId="{50ECF2D6-1F58-4D1D-8E07-1E8BBCDA8FE3}" type="presOf" srcId="{FC4FB439-5376-4B21-96A2-6715DD03F4D2}" destId="{D744F0BC-FC0E-4277-A126-1C6654A03DAA}" srcOrd="0" destOrd="0" presId="urn:microsoft.com/office/officeart/2005/8/layout/process1"/>
    <dgm:cxn modelId="{A794C3F5-3A4E-4EA7-9407-26EDF07936D1}" type="presOf" srcId="{534B7115-C122-44B7-B66B-0617FC1BD951}" destId="{A3D50993-38C0-4EEC-833E-D1533B72E465}" srcOrd="0" destOrd="0" presId="urn:microsoft.com/office/officeart/2005/8/layout/process1"/>
    <dgm:cxn modelId="{6415915D-46C1-494A-85BD-B5B44AB2B806}" type="presParOf" srcId="{209A7F75-AD2D-4BA4-89AA-91D33B3B088A}" destId="{B69774C3-D451-4DDE-A6AA-0C90364C542D}" srcOrd="0" destOrd="0" presId="urn:microsoft.com/office/officeart/2005/8/layout/process1"/>
    <dgm:cxn modelId="{DBBA8CC5-CA73-467C-BE70-7CD01C5F3B8D}" type="presParOf" srcId="{209A7F75-AD2D-4BA4-89AA-91D33B3B088A}" destId="{38C1C99F-C0F2-4580-A873-D96E6811D850}" srcOrd="1" destOrd="0" presId="urn:microsoft.com/office/officeart/2005/8/layout/process1"/>
    <dgm:cxn modelId="{54A3B210-4598-404E-AAF4-4129656083FF}" type="presParOf" srcId="{38C1C99F-C0F2-4580-A873-D96E6811D850}" destId="{0DDD0185-9BEE-4BEA-A98B-23D6E04C6FAE}" srcOrd="0" destOrd="0" presId="urn:microsoft.com/office/officeart/2005/8/layout/process1"/>
    <dgm:cxn modelId="{5A1F74EF-290D-48D1-8D5B-0ADFD611B6BB}" type="presParOf" srcId="{209A7F75-AD2D-4BA4-89AA-91D33B3B088A}" destId="{D744F0BC-FC0E-4277-A126-1C6654A03DAA}" srcOrd="2" destOrd="0" presId="urn:microsoft.com/office/officeart/2005/8/layout/process1"/>
    <dgm:cxn modelId="{D327A092-352F-4BAC-A461-789C7BDABFC7}" type="presParOf" srcId="{209A7F75-AD2D-4BA4-89AA-91D33B3B088A}" destId="{03665FB1-6865-4E03-A5EA-C20A9E2DB076}" srcOrd="3" destOrd="0" presId="urn:microsoft.com/office/officeart/2005/8/layout/process1"/>
    <dgm:cxn modelId="{F50C868E-41FC-4F4E-B052-D121DC8CBCD4}" type="presParOf" srcId="{03665FB1-6865-4E03-A5EA-C20A9E2DB076}" destId="{407AA1CE-9A63-4250-963B-700412B85726}" srcOrd="0" destOrd="0" presId="urn:microsoft.com/office/officeart/2005/8/layout/process1"/>
    <dgm:cxn modelId="{8CE14B79-8380-4B85-B693-8C771626E036}" type="presParOf" srcId="{209A7F75-AD2D-4BA4-89AA-91D33B3B088A}" destId="{A3D50993-38C0-4EEC-833E-D1533B72E465}" srcOrd="4" destOrd="0" presId="urn:microsoft.com/office/officeart/2005/8/layout/process1"/>
    <dgm:cxn modelId="{47F293CE-4842-405D-B1CF-8F1FDA407DA2}" type="presParOf" srcId="{209A7F75-AD2D-4BA4-89AA-91D33B3B088A}" destId="{2EDEACC8-DFFB-4F84-B56E-108864413EC5}" srcOrd="5" destOrd="0" presId="urn:microsoft.com/office/officeart/2005/8/layout/process1"/>
    <dgm:cxn modelId="{A14BC247-4874-485E-9E5A-318C6033578D}" type="presParOf" srcId="{2EDEACC8-DFFB-4F84-B56E-108864413EC5}" destId="{72B2986C-C944-4F80-A3A2-64714F687151}" srcOrd="0" destOrd="0" presId="urn:microsoft.com/office/officeart/2005/8/layout/process1"/>
    <dgm:cxn modelId="{20A98AC3-6ABC-49EA-8035-FCEEE0D88A4A}" type="presParOf" srcId="{209A7F75-AD2D-4BA4-89AA-91D33B3B088A}" destId="{08160021-06AE-41BE-B863-C26496BDABDC}" srcOrd="6"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9858A0-2042-47CD-A690-BE742F7E46E8}" type="doc">
      <dgm:prSet loTypeId="urn:microsoft.com/office/officeart/2005/8/layout/cycle3" loCatId="cycle" qsTypeId="urn:microsoft.com/office/officeart/2005/8/quickstyle/simple1" qsCatId="simple" csTypeId="urn:microsoft.com/office/officeart/2005/8/colors/accent2_2" csCatId="accent2" phldr="1"/>
      <dgm:spPr/>
      <dgm:t>
        <a:bodyPr/>
        <a:lstStyle/>
        <a:p>
          <a:endParaRPr lang="fr-FR"/>
        </a:p>
      </dgm:t>
    </dgm:pt>
    <dgm:pt modelId="{A03FA40B-ADFB-4E8D-B198-118D204B498F}">
      <dgm:prSet phldrT="[Texte]"/>
      <dgm:spPr/>
      <dgm:t>
        <a:bodyPr/>
        <a:lstStyle/>
        <a:p>
          <a:r>
            <a:rPr lang="ar-DZ" dirty="0"/>
            <a:t>زيادة الإنتاجية </a:t>
          </a:r>
          <a:endParaRPr lang="fr-FR" dirty="0"/>
        </a:p>
      </dgm:t>
    </dgm:pt>
    <dgm:pt modelId="{92818706-D0FE-477E-83A3-54CE40928527}" type="parTrans" cxnId="{94FBA2B0-BDC3-46F4-B3ED-790CDA6D6CC3}">
      <dgm:prSet/>
      <dgm:spPr/>
      <dgm:t>
        <a:bodyPr/>
        <a:lstStyle/>
        <a:p>
          <a:endParaRPr lang="fr-FR"/>
        </a:p>
      </dgm:t>
    </dgm:pt>
    <dgm:pt modelId="{E0EAD98B-11ED-481B-8A1D-4E192820E2BB}" type="sibTrans" cxnId="{94FBA2B0-BDC3-46F4-B3ED-790CDA6D6CC3}">
      <dgm:prSet/>
      <dgm:spPr/>
      <dgm:t>
        <a:bodyPr/>
        <a:lstStyle/>
        <a:p>
          <a:endParaRPr lang="fr-FR"/>
        </a:p>
      </dgm:t>
    </dgm:pt>
    <dgm:pt modelId="{8F914D8A-FB27-48A7-A214-F2A1CF0DB355}">
      <dgm:prSet phldrT="[Texte]"/>
      <dgm:spPr/>
      <dgm:t>
        <a:bodyPr/>
        <a:lstStyle/>
        <a:p>
          <a:r>
            <a:rPr lang="ar-DZ" dirty="0"/>
            <a:t>تحسين الأداء </a:t>
          </a:r>
          <a:endParaRPr lang="fr-FR" dirty="0"/>
        </a:p>
      </dgm:t>
    </dgm:pt>
    <dgm:pt modelId="{177DCF1A-64A1-4788-941D-8F9EC18B0113}" type="parTrans" cxnId="{7152DB6D-D3C3-46B4-A3B4-50D39BA3C60D}">
      <dgm:prSet/>
      <dgm:spPr/>
      <dgm:t>
        <a:bodyPr/>
        <a:lstStyle/>
        <a:p>
          <a:endParaRPr lang="fr-FR"/>
        </a:p>
      </dgm:t>
    </dgm:pt>
    <dgm:pt modelId="{073A61F0-BC3C-4A02-9B4E-D8398C53BD43}" type="sibTrans" cxnId="{7152DB6D-D3C3-46B4-A3B4-50D39BA3C60D}">
      <dgm:prSet/>
      <dgm:spPr/>
      <dgm:t>
        <a:bodyPr/>
        <a:lstStyle/>
        <a:p>
          <a:endParaRPr lang="fr-FR"/>
        </a:p>
      </dgm:t>
    </dgm:pt>
    <dgm:pt modelId="{123FA964-C56A-4988-9358-5A96A484BED1}">
      <dgm:prSet phldrT="[Texte]"/>
      <dgm:spPr/>
      <dgm:t>
        <a:bodyPr/>
        <a:lstStyle/>
        <a:p>
          <a:r>
            <a:rPr lang="ar-DZ" dirty="0"/>
            <a:t>تقليل التكاليف </a:t>
          </a:r>
          <a:endParaRPr lang="fr-FR" dirty="0"/>
        </a:p>
      </dgm:t>
    </dgm:pt>
    <dgm:pt modelId="{3CEF44A9-4372-4C9B-98AE-411ACC52F2BB}" type="parTrans" cxnId="{B92150D8-2E58-4A97-9809-845437831268}">
      <dgm:prSet/>
      <dgm:spPr/>
      <dgm:t>
        <a:bodyPr/>
        <a:lstStyle/>
        <a:p>
          <a:endParaRPr lang="fr-FR"/>
        </a:p>
      </dgm:t>
    </dgm:pt>
    <dgm:pt modelId="{28929864-42BA-4B47-B262-4C5EAF25117B}" type="sibTrans" cxnId="{B92150D8-2E58-4A97-9809-845437831268}">
      <dgm:prSet/>
      <dgm:spPr/>
      <dgm:t>
        <a:bodyPr/>
        <a:lstStyle/>
        <a:p>
          <a:endParaRPr lang="fr-FR"/>
        </a:p>
      </dgm:t>
    </dgm:pt>
    <dgm:pt modelId="{E37AAEBC-1F87-46AE-9F6F-CAA7FF4668F1}">
      <dgm:prSet phldrT="[Texte]"/>
      <dgm:spPr/>
      <dgm:t>
        <a:bodyPr/>
        <a:lstStyle/>
        <a:p>
          <a:r>
            <a:rPr lang="ar-DZ" dirty="0"/>
            <a:t>الاستخدام الأمثل للموارد </a:t>
          </a:r>
          <a:endParaRPr lang="fr-FR" dirty="0"/>
        </a:p>
      </dgm:t>
    </dgm:pt>
    <dgm:pt modelId="{5FE2CE4B-0CF7-4DE5-9DBC-DDF291BED7C8}" type="parTrans" cxnId="{EACA9473-38C6-4615-BAAF-C73A6D9B525F}">
      <dgm:prSet/>
      <dgm:spPr/>
      <dgm:t>
        <a:bodyPr/>
        <a:lstStyle/>
        <a:p>
          <a:endParaRPr lang="fr-FR"/>
        </a:p>
      </dgm:t>
    </dgm:pt>
    <dgm:pt modelId="{CBEA7385-FAFD-4A53-B702-02A7E6708A84}" type="sibTrans" cxnId="{EACA9473-38C6-4615-BAAF-C73A6D9B525F}">
      <dgm:prSet/>
      <dgm:spPr/>
      <dgm:t>
        <a:bodyPr/>
        <a:lstStyle/>
        <a:p>
          <a:endParaRPr lang="fr-FR"/>
        </a:p>
      </dgm:t>
    </dgm:pt>
    <dgm:pt modelId="{C53E4C7C-AE11-469A-B30C-200C85B5D753}">
      <dgm:prSet phldrT="[Texte]"/>
      <dgm:spPr/>
      <dgm:t>
        <a:bodyPr/>
        <a:lstStyle/>
        <a:p>
          <a:r>
            <a:rPr lang="ar-DZ" dirty="0"/>
            <a:t>زيادة الجودة </a:t>
          </a:r>
          <a:endParaRPr lang="fr-FR" dirty="0"/>
        </a:p>
      </dgm:t>
    </dgm:pt>
    <dgm:pt modelId="{536EA6E8-0947-40E9-8500-44C6F1F181C1}" type="parTrans" cxnId="{8161B0AD-0829-4769-A644-7594D6040BB9}">
      <dgm:prSet/>
      <dgm:spPr/>
      <dgm:t>
        <a:bodyPr/>
        <a:lstStyle/>
        <a:p>
          <a:endParaRPr lang="fr-FR"/>
        </a:p>
      </dgm:t>
    </dgm:pt>
    <dgm:pt modelId="{0C806FDA-180B-4D48-9532-663A5240A660}" type="sibTrans" cxnId="{8161B0AD-0829-4769-A644-7594D6040BB9}">
      <dgm:prSet/>
      <dgm:spPr/>
      <dgm:t>
        <a:bodyPr/>
        <a:lstStyle/>
        <a:p>
          <a:endParaRPr lang="fr-FR"/>
        </a:p>
      </dgm:t>
    </dgm:pt>
    <dgm:pt modelId="{7D10CACE-C9B3-43C4-881A-374CD28BBB3B}" type="pres">
      <dgm:prSet presAssocID="{389858A0-2042-47CD-A690-BE742F7E46E8}" presName="Name0" presStyleCnt="0">
        <dgm:presLayoutVars>
          <dgm:dir/>
          <dgm:resizeHandles val="exact"/>
        </dgm:presLayoutVars>
      </dgm:prSet>
      <dgm:spPr/>
    </dgm:pt>
    <dgm:pt modelId="{A0DF0EDD-5783-43B6-B6A1-56CD75E84134}" type="pres">
      <dgm:prSet presAssocID="{389858A0-2042-47CD-A690-BE742F7E46E8}" presName="cycle" presStyleCnt="0"/>
      <dgm:spPr/>
    </dgm:pt>
    <dgm:pt modelId="{0D9F00DA-A27D-425F-9895-6F4D8D956C75}" type="pres">
      <dgm:prSet presAssocID="{A03FA40B-ADFB-4E8D-B198-118D204B498F}" presName="nodeFirstNode" presStyleLbl="node1" presStyleIdx="0" presStyleCnt="5" custScaleX="143293" custRadScaleRad="106945" custRadScaleInc="-1058">
        <dgm:presLayoutVars>
          <dgm:bulletEnabled val="1"/>
        </dgm:presLayoutVars>
      </dgm:prSet>
      <dgm:spPr/>
    </dgm:pt>
    <dgm:pt modelId="{0EDD4332-BAEF-47E2-903A-3F53E707B1BC}" type="pres">
      <dgm:prSet presAssocID="{E0EAD98B-11ED-481B-8A1D-4E192820E2BB}" presName="sibTransFirstNode" presStyleLbl="bgShp" presStyleIdx="0" presStyleCnt="1"/>
      <dgm:spPr/>
    </dgm:pt>
    <dgm:pt modelId="{D0A7E4E0-2F67-4DBC-860A-B643812FAD46}" type="pres">
      <dgm:prSet presAssocID="{8F914D8A-FB27-48A7-A214-F2A1CF0DB355}" presName="nodeFollowingNodes" presStyleLbl="node1" presStyleIdx="1" presStyleCnt="5" custScaleX="140729">
        <dgm:presLayoutVars>
          <dgm:bulletEnabled val="1"/>
        </dgm:presLayoutVars>
      </dgm:prSet>
      <dgm:spPr/>
    </dgm:pt>
    <dgm:pt modelId="{CC6605B2-F305-4ED2-903C-D3BA77CC55FF}" type="pres">
      <dgm:prSet presAssocID="{123FA964-C56A-4988-9358-5A96A484BED1}" presName="nodeFollowingNodes" presStyleLbl="node1" presStyleIdx="2" presStyleCnt="5" custScaleX="141101" custRadScaleRad="133476" custRadScaleInc="-27721">
        <dgm:presLayoutVars>
          <dgm:bulletEnabled val="1"/>
        </dgm:presLayoutVars>
      </dgm:prSet>
      <dgm:spPr/>
    </dgm:pt>
    <dgm:pt modelId="{5BA9FD14-5F70-4616-AD28-09D491204FB7}" type="pres">
      <dgm:prSet presAssocID="{E37AAEBC-1F87-46AE-9F6F-CAA7FF4668F1}" presName="nodeFollowingNodes" presStyleLbl="node1" presStyleIdx="3" presStyleCnt="5" custScaleX="136861" custRadScaleRad="122934" custRadScaleInc="21824">
        <dgm:presLayoutVars>
          <dgm:bulletEnabled val="1"/>
        </dgm:presLayoutVars>
      </dgm:prSet>
      <dgm:spPr/>
    </dgm:pt>
    <dgm:pt modelId="{1FB94787-D745-49D9-95AD-3AB0F4291D9D}" type="pres">
      <dgm:prSet presAssocID="{C53E4C7C-AE11-469A-B30C-200C85B5D753}" presName="nodeFollowingNodes" presStyleLbl="node1" presStyleIdx="4" presStyleCnt="5" custScaleX="135487">
        <dgm:presLayoutVars>
          <dgm:bulletEnabled val="1"/>
        </dgm:presLayoutVars>
      </dgm:prSet>
      <dgm:spPr/>
    </dgm:pt>
  </dgm:ptLst>
  <dgm:cxnLst>
    <dgm:cxn modelId="{71C9780B-2D13-4BB3-9BB7-BE216C705B71}" type="presOf" srcId="{E0EAD98B-11ED-481B-8A1D-4E192820E2BB}" destId="{0EDD4332-BAEF-47E2-903A-3F53E707B1BC}" srcOrd="0" destOrd="0" presId="urn:microsoft.com/office/officeart/2005/8/layout/cycle3"/>
    <dgm:cxn modelId="{7C117D11-0B3C-49B5-97B8-C7B2B3C83A11}" type="presOf" srcId="{8F914D8A-FB27-48A7-A214-F2A1CF0DB355}" destId="{D0A7E4E0-2F67-4DBC-860A-B643812FAD46}" srcOrd="0" destOrd="0" presId="urn:microsoft.com/office/officeart/2005/8/layout/cycle3"/>
    <dgm:cxn modelId="{F30C7A28-98F3-4A9A-B8B4-704C0851E428}" type="presOf" srcId="{E37AAEBC-1F87-46AE-9F6F-CAA7FF4668F1}" destId="{5BA9FD14-5F70-4616-AD28-09D491204FB7}" srcOrd="0" destOrd="0" presId="urn:microsoft.com/office/officeart/2005/8/layout/cycle3"/>
    <dgm:cxn modelId="{CB430F2B-F9D3-45E8-AFEE-BBB7F595025D}" type="presOf" srcId="{C53E4C7C-AE11-469A-B30C-200C85B5D753}" destId="{1FB94787-D745-49D9-95AD-3AB0F4291D9D}" srcOrd="0" destOrd="0" presId="urn:microsoft.com/office/officeart/2005/8/layout/cycle3"/>
    <dgm:cxn modelId="{7152DB6D-D3C3-46B4-A3B4-50D39BA3C60D}" srcId="{389858A0-2042-47CD-A690-BE742F7E46E8}" destId="{8F914D8A-FB27-48A7-A214-F2A1CF0DB355}" srcOrd="1" destOrd="0" parTransId="{177DCF1A-64A1-4788-941D-8F9EC18B0113}" sibTransId="{073A61F0-BC3C-4A02-9B4E-D8398C53BD43}"/>
    <dgm:cxn modelId="{0D993371-C3D7-4BB8-BCE4-E20B70EE35D0}" type="presOf" srcId="{A03FA40B-ADFB-4E8D-B198-118D204B498F}" destId="{0D9F00DA-A27D-425F-9895-6F4D8D956C75}" srcOrd="0" destOrd="0" presId="urn:microsoft.com/office/officeart/2005/8/layout/cycle3"/>
    <dgm:cxn modelId="{EACA9473-38C6-4615-BAAF-C73A6D9B525F}" srcId="{389858A0-2042-47CD-A690-BE742F7E46E8}" destId="{E37AAEBC-1F87-46AE-9F6F-CAA7FF4668F1}" srcOrd="3" destOrd="0" parTransId="{5FE2CE4B-0CF7-4DE5-9DBC-DDF291BED7C8}" sibTransId="{CBEA7385-FAFD-4A53-B702-02A7E6708A84}"/>
    <dgm:cxn modelId="{469D4A57-7E0A-419B-BBBC-8A258F37258A}" type="presOf" srcId="{389858A0-2042-47CD-A690-BE742F7E46E8}" destId="{7D10CACE-C9B3-43C4-881A-374CD28BBB3B}" srcOrd="0" destOrd="0" presId="urn:microsoft.com/office/officeart/2005/8/layout/cycle3"/>
    <dgm:cxn modelId="{D68C9C58-2CBF-4E9B-8650-B598C41758CC}" type="presOf" srcId="{123FA964-C56A-4988-9358-5A96A484BED1}" destId="{CC6605B2-F305-4ED2-903C-D3BA77CC55FF}" srcOrd="0" destOrd="0" presId="urn:microsoft.com/office/officeart/2005/8/layout/cycle3"/>
    <dgm:cxn modelId="{8161B0AD-0829-4769-A644-7594D6040BB9}" srcId="{389858A0-2042-47CD-A690-BE742F7E46E8}" destId="{C53E4C7C-AE11-469A-B30C-200C85B5D753}" srcOrd="4" destOrd="0" parTransId="{536EA6E8-0947-40E9-8500-44C6F1F181C1}" sibTransId="{0C806FDA-180B-4D48-9532-663A5240A660}"/>
    <dgm:cxn modelId="{94FBA2B0-BDC3-46F4-B3ED-790CDA6D6CC3}" srcId="{389858A0-2042-47CD-A690-BE742F7E46E8}" destId="{A03FA40B-ADFB-4E8D-B198-118D204B498F}" srcOrd="0" destOrd="0" parTransId="{92818706-D0FE-477E-83A3-54CE40928527}" sibTransId="{E0EAD98B-11ED-481B-8A1D-4E192820E2BB}"/>
    <dgm:cxn modelId="{B92150D8-2E58-4A97-9809-845437831268}" srcId="{389858A0-2042-47CD-A690-BE742F7E46E8}" destId="{123FA964-C56A-4988-9358-5A96A484BED1}" srcOrd="2" destOrd="0" parTransId="{3CEF44A9-4372-4C9B-98AE-411ACC52F2BB}" sibTransId="{28929864-42BA-4B47-B262-4C5EAF25117B}"/>
    <dgm:cxn modelId="{F404B84C-6F3C-4241-B883-8E045B1CC7D0}" type="presParOf" srcId="{7D10CACE-C9B3-43C4-881A-374CD28BBB3B}" destId="{A0DF0EDD-5783-43B6-B6A1-56CD75E84134}" srcOrd="0" destOrd="0" presId="urn:microsoft.com/office/officeart/2005/8/layout/cycle3"/>
    <dgm:cxn modelId="{8AC157B6-8CB8-41DD-A0E2-AF1CC9970735}" type="presParOf" srcId="{A0DF0EDD-5783-43B6-B6A1-56CD75E84134}" destId="{0D9F00DA-A27D-425F-9895-6F4D8D956C75}" srcOrd="0" destOrd="0" presId="urn:microsoft.com/office/officeart/2005/8/layout/cycle3"/>
    <dgm:cxn modelId="{26974031-4CD8-4C32-943F-9445940D53FE}" type="presParOf" srcId="{A0DF0EDD-5783-43B6-B6A1-56CD75E84134}" destId="{0EDD4332-BAEF-47E2-903A-3F53E707B1BC}" srcOrd="1" destOrd="0" presId="urn:microsoft.com/office/officeart/2005/8/layout/cycle3"/>
    <dgm:cxn modelId="{7B664A9D-AD25-49C2-9039-3786751A80EE}" type="presParOf" srcId="{A0DF0EDD-5783-43B6-B6A1-56CD75E84134}" destId="{D0A7E4E0-2F67-4DBC-860A-B643812FAD46}" srcOrd="2" destOrd="0" presId="urn:microsoft.com/office/officeart/2005/8/layout/cycle3"/>
    <dgm:cxn modelId="{7BACE032-1A60-495A-A2F7-75701F41E96A}" type="presParOf" srcId="{A0DF0EDD-5783-43B6-B6A1-56CD75E84134}" destId="{CC6605B2-F305-4ED2-903C-D3BA77CC55FF}" srcOrd="3" destOrd="0" presId="urn:microsoft.com/office/officeart/2005/8/layout/cycle3"/>
    <dgm:cxn modelId="{BD0725B8-AA6E-4411-9F5A-7401AA722849}" type="presParOf" srcId="{A0DF0EDD-5783-43B6-B6A1-56CD75E84134}" destId="{5BA9FD14-5F70-4616-AD28-09D491204FB7}" srcOrd="4" destOrd="0" presId="urn:microsoft.com/office/officeart/2005/8/layout/cycle3"/>
    <dgm:cxn modelId="{4DFB2F89-0640-4510-AA2E-CF243F9A3102}" type="presParOf" srcId="{A0DF0EDD-5783-43B6-B6A1-56CD75E84134}" destId="{1FB94787-D745-49D9-95AD-3AB0F4291D9D}" srcOrd="5" destOrd="0" presId="urn:microsoft.com/office/officeart/2005/8/layout/cycle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F570E4-1BCE-47F7-B26D-56F218C63D22}">
      <dsp:nvSpPr>
        <dsp:cNvPr id="0" name=""/>
        <dsp:cNvSpPr/>
      </dsp:nvSpPr>
      <dsp:spPr>
        <a:xfrm>
          <a:off x="4062" y="795327"/>
          <a:ext cx="1214220" cy="130908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b="1" kern="1200"/>
            <a:t>مبدا تحليل الوقت </a:t>
          </a:r>
          <a:endParaRPr lang="fr-FR" sz="2000" b="1" kern="1200" dirty="0"/>
        </a:p>
      </dsp:txBody>
      <dsp:txXfrm>
        <a:off x="39625" y="830890"/>
        <a:ext cx="1143094" cy="1237955"/>
      </dsp:txXfrm>
    </dsp:sp>
    <dsp:sp modelId="{3D5BBC77-10DF-4D64-8812-438E5D89F728}">
      <dsp:nvSpPr>
        <dsp:cNvPr id="0" name=""/>
        <dsp:cNvSpPr/>
      </dsp:nvSpPr>
      <dsp:spPr>
        <a:xfrm>
          <a:off x="1339705" y="1299304"/>
          <a:ext cx="257414" cy="30112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fr-FR" sz="1300" kern="1200"/>
        </a:p>
      </dsp:txBody>
      <dsp:txXfrm>
        <a:off x="1339705" y="1359529"/>
        <a:ext cx="180190" cy="180676"/>
      </dsp:txXfrm>
    </dsp:sp>
    <dsp:sp modelId="{D8C59EB1-00E3-412D-B179-AC1D9CFF2449}">
      <dsp:nvSpPr>
        <dsp:cNvPr id="0" name=""/>
        <dsp:cNvSpPr/>
      </dsp:nvSpPr>
      <dsp:spPr>
        <a:xfrm>
          <a:off x="1703971" y="795327"/>
          <a:ext cx="1214220" cy="130908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b="1" kern="1200"/>
            <a:t>مبدا تخصيص حسب الأولوية </a:t>
          </a:r>
          <a:endParaRPr lang="fr-FR" sz="2000" b="1" kern="1200" dirty="0"/>
        </a:p>
      </dsp:txBody>
      <dsp:txXfrm>
        <a:off x="1739534" y="830890"/>
        <a:ext cx="1143094" cy="1237955"/>
      </dsp:txXfrm>
    </dsp:sp>
    <dsp:sp modelId="{0303F95E-C115-42A7-A157-27259B2BFDCD}">
      <dsp:nvSpPr>
        <dsp:cNvPr id="0" name=""/>
        <dsp:cNvSpPr/>
      </dsp:nvSpPr>
      <dsp:spPr>
        <a:xfrm>
          <a:off x="3039613" y="1299304"/>
          <a:ext cx="257414" cy="30112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fr-FR" sz="1300" kern="1200"/>
        </a:p>
      </dsp:txBody>
      <dsp:txXfrm>
        <a:off x="3039613" y="1359529"/>
        <a:ext cx="180190" cy="180676"/>
      </dsp:txXfrm>
    </dsp:sp>
    <dsp:sp modelId="{24A48FAA-55B6-414D-A4D8-7EA5C7331054}">
      <dsp:nvSpPr>
        <dsp:cNvPr id="0" name=""/>
        <dsp:cNvSpPr/>
      </dsp:nvSpPr>
      <dsp:spPr>
        <a:xfrm>
          <a:off x="3403879" y="795327"/>
          <a:ext cx="1214220" cy="130908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b="1" kern="1200"/>
            <a:t>مبدا المرونة </a:t>
          </a:r>
          <a:endParaRPr lang="fr-FR" sz="2000" b="1" kern="1200" dirty="0"/>
        </a:p>
      </dsp:txBody>
      <dsp:txXfrm>
        <a:off x="3439442" y="830890"/>
        <a:ext cx="1143094" cy="12379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9774C3-D451-4DDE-A6AA-0C90364C542D}">
      <dsp:nvSpPr>
        <dsp:cNvPr id="0" name=""/>
        <dsp:cNvSpPr/>
      </dsp:nvSpPr>
      <dsp:spPr>
        <a:xfrm>
          <a:off x="949" y="1027047"/>
          <a:ext cx="2024594" cy="1214756"/>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DZ" sz="2400" kern="1200"/>
            <a:t>مبدا تنفيد الخطة اليومية والمتابعة </a:t>
          </a:r>
          <a:endParaRPr lang="fr-FR" sz="2400" kern="1200" dirty="0"/>
        </a:p>
      </dsp:txBody>
      <dsp:txXfrm>
        <a:off x="36528" y="1062626"/>
        <a:ext cx="1953436" cy="1143598"/>
      </dsp:txXfrm>
    </dsp:sp>
    <dsp:sp modelId="{38C1C99F-C0F2-4580-A873-D96E6811D850}">
      <dsp:nvSpPr>
        <dsp:cNvPr id="0" name=""/>
        <dsp:cNvSpPr/>
      </dsp:nvSpPr>
      <dsp:spPr>
        <a:xfrm>
          <a:off x="2228003" y="1383376"/>
          <a:ext cx="429214" cy="50209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fr-FR" sz="2200" kern="1200"/>
        </a:p>
      </dsp:txBody>
      <dsp:txXfrm>
        <a:off x="2228003" y="1483796"/>
        <a:ext cx="300450" cy="301259"/>
      </dsp:txXfrm>
    </dsp:sp>
    <dsp:sp modelId="{D744F0BC-FC0E-4277-A126-1C6654A03DAA}">
      <dsp:nvSpPr>
        <dsp:cNvPr id="0" name=""/>
        <dsp:cNvSpPr/>
      </dsp:nvSpPr>
      <dsp:spPr>
        <a:xfrm>
          <a:off x="2835381" y="1027047"/>
          <a:ext cx="2024594" cy="1214756"/>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DZ" sz="2400" kern="1200" dirty="0"/>
            <a:t>مبدا إعادة التحليل  </a:t>
          </a:r>
          <a:endParaRPr lang="fr-FR" sz="2400" kern="1200" dirty="0"/>
        </a:p>
      </dsp:txBody>
      <dsp:txXfrm>
        <a:off x="2870960" y="1062626"/>
        <a:ext cx="1953436" cy="11435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9774C3-D451-4DDE-A6AA-0C90364C542D}">
      <dsp:nvSpPr>
        <dsp:cNvPr id="0" name=""/>
        <dsp:cNvSpPr/>
      </dsp:nvSpPr>
      <dsp:spPr>
        <a:xfrm>
          <a:off x="4507" y="736937"/>
          <a:ext cx="933059" cy="179497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b="1" kern="1200"/>
            <a:t>مبدا التفويض </a:t>
          </a:r>
          <a:endParaRPr lang="fr-FR" sz="2000" b="1" kern="1200" dirty="0"/>
        </a:p>
      </dsp:txBody>
      <dsp:txXfrm>
        <a:off x="31835" y="764265"/>
        <a:ext cx="878403" cy="1740321"/>
      </dsp:txXfrm>
    </dsp:sp>
    <dsp:sp modelId="{38C1C99F-C0F2-4580-A873-D96E6811D850}">
      <dsp:nvSpPr>
        <dsp:cNvPr id="0" name=""/>
        <dsp:cNvSpPr/>
      </dsp:nvSpPr>
      <dsp:spPr>
        <a:xfrm>
          <a:off x="1030873" y="1518726"/>
          <a:ext cx="197808" cy="23139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1030873" y="1565006"/>
        <a:ext cx="138466" cy="138838"/>
      </dsp:txXfrm>
    </dsp:sp>
    <dsp:sp modelId="{D744F0BC-FC0E-4277-A126-1C6654A03DAA}">
      <dsp:nvSpPr>
        <dsp:cNvPr id="0" name=""/>
        <dsp:cNvSpPr/>
      </dsp:nvSpPr>
      <dsp:spPr>
        <a:xfrm>
          <a:off x="1310791" y="736937"/>
          <a:ext cx="933059" cy="179497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b="1" kern="1200"/>
            <a:t>مبدئ تقسيم العمل </a:t>
          </a:r>
          <a:endParaRPr lang="fr-FR" sz="2000" b="1" kern="1200" dirty="0"/>
        </a:p>
      </dsp:txBody>
      <dsp:txXfrm>
        <a:off x="1338119" y="764265"/>
        <a:ext cx="878403" cy="1740321"/>
      </dsp:txXfrm>
    </dsp:sp>
    <dsp:sp modelId="{03665FB1-6865-4E03-A5EA-C20A9E2DB076}">
      <dsp:nvSpPr>
        <dsp:cNvPr id="0" name=""/>
        <dsp:cNvSpPr/>
      </dsp:nvSpPr>
      <dsp:spPr>
        <a:xfrm>
          <a:off x="2337157" y="1518726"/>
          <a:ext cx="197808" cy="23139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2337157" y="1565006"/>
        <a:ext cx="138466" cy="138838"/>
      </dsp:txXfrm>
    </dsp:sp>
    <dsp:sp modelId="{A3D50993-38C0-4EEC-833E-D1533B72E465}">
      <dsp:nvSpPr>
        <dsp:cNvPr id="0" name=""/>
        <dsp:cNvSpPr/>
      </dsp:nvSpPr>
      <dsp:spPr>
        <a:xfrm>
          <a:off x="2617074" y="736937"/>
          <a:ext cx="933059" cy="179497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b="1" kern="1200"/>
            <a:t>مبدا تحكم في معيقات </a:t>
          </a:r>
          <a:endParaRPr lang="fr-FR" sz="2000" b="1" kern="1200" dirty="0"/>
        </a:p>
      </dsp:txBody>
      <dsp:txXfrm>
        <a:off x="2644402" y="764265"/>
        <a:ext cx="878403" cy="1740321"/>
      </dsp:txXfrm>
    </dsp:sp>
    <dsp:sp modelId="{2EDEACC8-DFFB-4F84-B56E-108864413EC5}">
      <dsp:nvSpPr>
        <dsp:cNvPr id="0" name=""/>
        <dsp:cNvSpPr/>
      </dsp:nvSpPr>
      <dsp:spPr>
        <a:xfrm>
          <a:off x="3643440" y="1518726"/>
          <a:ext cx="197808" cy="23139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3643440" y="1565006"/>
        <a:ext cx="138466" cy="138838"/>
      </dsp:txXfrm>
    </dsp:sp>
    <dsp:sp modelId="{08160021-06AE-41BE-B863-C26496BDABDC}">
      <dsp:nvSpPr>
        <dsp:cNvPr id="0" name=""/>
        <dsp:cNvSpPr/>
      </dsp:nvSpPr>
      <dsp:spPr>
        <a:xfrm>
          <a:off x="3923358" y="736937"/>
          <a:ext cx="933059" cy="179497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b="1" kern="1200" dirty="0"/>
            <a:t>مبدا الاقلال من الاعمال الروتينية  </a:t>
          </a:r>
          <a:endParaRPr lang="fr-FR" sz="2000" b="1" kern="1200" dirty="0"/>
        </a:p>
      </dsp:txBody>
      <dsp:txXfrm>
        <a:off x="3950686" y="764265"/>
        <a:ext cx="878403" cy="17403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D4332-BAEF-47E2-903A-3F53E707B1BC}">
      <dsp:nvSpPr>
        <dsp:cNvPr id="0" name=""/>
        <dsp:cNvSpPr/>
      </dsp:nvSpPr>
      <dsp:spPr>
        <a:xfrm>
          <a:off x="2200274" y="-310377"/>
          <a:ext cx="3342866" cy="3342866"/>
        </a:xfrm>
        <a:prstGeom prst="circularArrow">
          <a:avLst>
            <a:gd name="adj1" fmla="val 5544"/>
            <a:gd name="adj2" fmla="val 330680"/>
            <a:gd name="adj3" fmla="val 12660460"/>
            <a:gd name="adj4" fmla="val 18108717"/>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9F00DA-A27D-425F-9895-6F4D8D956C75}">
      <dsp:nvSpPr>
        <dsp:cNvPr id="0" name=""/>
        <dsp:cNvSpPr/>
      </dsp:nvSpPr>
      <dsp:spPr>
        <a:xfrm>
          <a:off x="2750317" y="0"/>
          <a:ext cx="2242780" cy="7825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t>زيادة الإنتاجية </a:t>
          </a:r>
          <a:endParaRPr lang="fr-FR" sz="2000" kern="1200" dirty="0"/>
        </a:p>
      </dsp:txBody>
      <dsp:txXfrm>
        <a:off x="2788520" y="38203"/>
        <a:ext cx="2166374" cy="706179"/>
      </dsp:txXfrm>
    </dsp:sp>
    <dsp:sp modelId="{D0A7E4E0-2F67-4DBC-860A-B643812FAD46}">
      <dsp:nvSpPr>
        <dsp:cNvPr id="0" name=""/>
        <dsp:cNvSpPr/>
      </dsp:nvSpPr>
      <dsp:spPr>
        <a:xfrm>
          <a:off x="4143032" y="985081"/>
          <a:ext cx="2202649" cy="7825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t>تحسين الأداء </a:t>
          </a:r>
          <a:endParaRPr lang="fr-FR" sz="2000" kern="1200" dirty="0"/>
        </a:p>
      </dsp:txBody>
      <dsp:txXfrm>
        <a:off x="4181235" y="1023284"/>
        <a:ext cx="2126243" cy="706179"/>
      </dsp:txXfrm>
    </dsp:sp>
    <dsp:sp modelId="{CC6605B2-F305-4ED2-903C-D3BA77CC55FF}">
      <dsp:nvSpPr>
        <dsp:cNvPr id="0" name=""/>
        <dsp:cNvSpPr/>
      </dsp:nvSpPr>
      <dsp:spPr>
        <a:xfrm>
          <a:off x="4296583" y="2578936"/>
          <a:ext cx="2208471" cy="7825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t>تقليل التكاليف </a:t>
          </a:r>
          <a:endParaRPr lang="fr-FR" sz="2000" kern="1200" dirty="0"/>
        </a:p>
      </dsp:txBody>
      <dsp:txXfrm>
        <a:off x="4334786" y="2617139"/>
        <a:ext cx="2132065" cy="706179"/>
      </dsp:txXfrm>
    </dsp:sp>
    <dsp:sp modelId="{5BA9FD14-5F70-4616-AD28-09D491204FB7}">
      <dsp:nvSpPr>
        <dsp:cNvPr id="0" name=""/>
        <dsp:cNvSpPr/>
      </dsp:nvSpPr>
      <dsp:spPr>
        <a:xfrm>
          <a:off x="1493052" y="2573130"/>
          <a:ext cx="2142108" cy="7825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t>الاستخدام الأمثل للموارد </a:t>
          </a:r>
          <a:endParaRPr lang="fr-FR" sz="2000" kern="1200" dirty="0"/>
        </a:p>
      </dsp:txBody>
      <dsp:txXfrm>
        <a:off x="1531255" y="2611333"/>
        <a:ext cx="2065702" cy="706179"/>
      </dsp:txXfrm>
    </dsp:sp>
    <dsp:sp modelId="{1FB94787-D745-49D9-95AD-3AB0F4291D9D}">
      <dsp:nvSpPr>
        <dsp:cNvPr id="0" name=""/>
        <dsp:cNvSpPr/>
      </dsp:nvSpPr>
      <dsp:spPr>
        <a:xfrm>
          <a:off x="1472537" y="985081"/>
          <a:ext cx="2120602" cy="7825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t>زيادة الجودة </a:t>
          </a:r>
          <a:endParaRPr lang="fr-FR" sz="2000" kern="1200" dirty="0"/>
        </a:p>
      </dsp:txBody>
      <dsp:txXfrm>
        <a:off x="1510740" y="1023284"/>
        <a:ext cx="2044196" cy="70617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5673725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8"/>
        <p:cNvGrpSpPr/>
        <p:nvPr/>
      </p:nvGrpSpPr>
      <p:grpSpPr>
        <a:xfrm>
          <a:off x="0" y="0"/>
          <a:ext cx="0" cy="0"/>
          <a:chOff x="0" y="0"/>
          <a:chExt cx="0" cy="0"/>
        </a:xfrm>
      </p:grpSpPr>
      <p:sp>
        <p:nvSpPr>
          <p:cNvPr id="9069" name="Google Shape;9069;gad73984ffc_0_136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70" name="Google Shape;9070;gad73984ffc_0_136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1276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7"/>
        <p:cNvGrpSpPr/>
        <p:nvPr/>
      </p:nvGrpSpPr>
      <p:grpSpPr>
        <a:xfrm>
          <a:off x="0" y="0"/>
          <a:ext cx="0" cy="0"/>
          <a:chOff x="0" y="0"/>
          <a:chExt cx="0" cy="0"/>
        </a:xfrm>
      </p:grpSpPr>
      <p:sp>
        <p:nvSpPr>
          <p:cNvPr id="1108" name="Google Shape;1108;gad73984ffc_0_189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9" name="Google Shape;1109;gad73984ffc_0_189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66491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1"/>
        <p:cNvGrpSpPr/>
        <p:nvPr/>
      </p:nvGrpSpPr>
      <p:grpSpPr>
        <a:xfrm>
          <a:off x="0" y="0"/>
          <a:ext cx="0" cy="0"/>
          <a:chOff x="0" y="0"/>
          <a:chExt cx="0" cy="0"/>
        </a:xfrm>
      </p:grpSpPr>
      <p:sp>
        <p:nvSpPr>
          <p:cNvPr id="852" name="Google Shape;852;gad8999aef1_0_67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3" name="Google Shape;853;gad8999aef1_0_67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3658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9"/>
        <p:cNvGrpSpPr/>
        <p:nvPr/>
      </p:nvGrpSpPr>
      <p:grpSpPr>
        <a:xfrm>
          <a:off x="0" y="0"/>
          <a:ext cx="0" cy="0"/>
          <a:chOff x="0" y="0"/>
          <a:chExt cx="0" cy="0"/>
        </a:xfrm>
      </p:grpSpPr>
      <p:sp>
        <p:nvSpPr>
          <p:cNvPr id="1040" name="Google Shape;1040;gad8999aef1_0_55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1" name="Google Shape;1041;gad8999aef1_0_55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84927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7209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Google Shape;477;gad73984ffc_0_154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8" name="Google Shape;478;gad73984ffc_0_154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1576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3"/>
        <p:cNvGrpSpPr/>
        <p:nvPr/>
      </p:nvGrpSpPr>
      <p:grpSpPr>
        <a:xfrm>
          <a:off x="0" y="0"/>
          <a:ext cx="0" cy="0"/>
          <a:chOff x="0" y="0"/>
          <a:chExt cx="0" cy="0"/>
        </a:xfrm>
      </p:grpSpPr>
      <p:sp>
        <p:nvSpPr>
          <p:cNvPr id="574" name="Google Shape;574;gad73984ffc_0_180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5" name="Google Shape;575;gad73984ffc_0_180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73517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9"/>
        <p:cNvGrpSpPr/>
        <p:nvPr/>
      </p:nvGrpSpPr>
      <p:grpSpPr>
        <a:xfrm>
          <a:off x="0" y="0"/>
          <a:ext cx="0" cy="0"/>
          <a:chOff x="0" y="0"/>
          <a:chExt cx="0" cy="0"/>
        </a:xfrm>
      </p:grpSpPr>
      <p:sp>
        <p:nvSpPr>
          <p:cNvPr id="1040" name="Google Shape;1040;gad8999aef1_0_55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1" name="Google Shape;1041;gad8999aef1_0_55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5701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9"/>
        <p:cNvGrpSpPr/>
        <p:nvPr/>
      </p:nvGrpSpPr>
      <p:grpSpPr>
        <a:xfrm>
          <a:off x="0" y="0"/>
          <a:ext cx="0" cy="0"/>
          <a:chOff x="0" y="0"/>
          <a:chExt cx="0" cy="0"/>
        </a:xfrm>
      </p:grpSpPr>
      <p:sp>
        <p:nvSpPr>
          <p:cNvPr id="1040" name="Google Shape;1040;gad8999aef1_0_55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1" name="Google Shape;1041;gad8999aef1_0_55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3917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9"/>
        <p:cNvGrpSpPr/>
        <p:nvPr/>
      </p:nvGrpSpPr>
      <p:grpSpPr>
        <a:xfrm>
          <a:off x="0" y="0"/>
          <a:ext cx="0" cy="0"/>
          <a:chOff x="0" y="0"/>
          <a:chExt cx="0" cy="0"/>
        </a:xfrm>
      </p:grpSpPr>
      <p:sp>
        <p:nvSpPr>
          <p:cNvPr id="1040" name="Google Shape;1040;gad8999aef1_0_55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1" name="Google Shape;1041;gad8999aef1_0_55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45146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ad8999aef1_0_29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ad8999aef1_0_29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61385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9"/>
        <p:cNvGrpSpPr/>
        <p:nvPr/>
      </p:nvGrpSpPr>
      <p:grpSpPr>
        <a:xfrm>
          <a:off x="0" y="0"/>
          <a:ext cx="0" cy="0"/>
          <a:chOff x="0" y="0"/>
          <a:chExt cx="0" cy="0"/>
        </a:xfrm>
      </p:grpSpPr>
      <p:sp>
        <p:nvSpPr>
          <p:cNvPr id="900" name="Google Shape;900;gad8999aef1_0_155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1" name="Google Shape;901;gad8999aef1_0_155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4186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427475" y="1408075"/>
            <a:ext cx="4366200" cy="1745700"/>
          </a:xfrm>
          <a:prstGeom prst="rect">
            <a:avLst/>
          </a:prstGeom>
        </p:spPr>
        <p:txBody>
          <a:bodyPr spcFirstLastPara="1" wrap="square" lIns="91425" tIns="91425" rIns="91425" bIns="91425" anchor="ctr" anchorCtr="0">
            <a:noAutofit/>
          </a:bodyPr>
          <a:lstStyle>
            <a:lvl1pPr lvl="0" algn="r">
              <a:spcBef>
                <a:spcPts val="0"/>
              </a:spcBef>
              <a:spcAft>
                <a:spcPts val="0"/>
              </a:spcAft>
              <a:buSzPts val="5200"/>
              <a:buNone/>
              <a:defRPr sz="4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621025" y="3114400"/>
            <a:ext cx="4172700" cy="450300"/>
          </a:xfrm>
          <a:prstGeom prst="rect">
            <a:avLst/>
          </a:prstGeom>
        </p:spPr>
        <p:txBody>
          <a:bodyPr spcFirstLastPara="1" wrap="square" lIns="91425" tIns="91425" rIns="91425" bIns="91425" anchor="ctr" anchorCtr="0">
            <a:noAutofit/>
          </a:bodyPr>
          <a:lstStyle>
            <a:lvl1pPr lvl="0" algn="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2" name="Google Shape;12;p2"/>
          <p:cNvGrpSpPr/>
          <p:nvPr/>
        </p:nvGrpSpPr>
        <p:grpSpPr>
          <a:xfrm>
            <a:off x="231225" y="229756"/>
            <a:ext cx="8724000" cy="4217169"/>
            <a:chOff x="231225" y="229756"/>
            <a:chExt cx="8724000" cy="4217169"/>
          </a:xfrm>
        </p:grpSpPr>
        <p:sp>
          <p:nvSpPr>
            <p:cNvPr id="13" name="Google Shape;13;p2"/>
            <p:cNvSpPr/>
            <p:nvPr/>
          </p:nvSpPr>
          <p:spPr>
            <a:xfrm>
              <a:off x="231225" y="3733500"/>
              <a:ext cx="389700" cy="389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358300" y="4152925"/>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383125" y="355049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556445" y="2297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ext 2">
  <p:cSld name="ONE_COLUMN_TEXT_1">
    <p:spTree>
      <p:nvGrpSpPr>
        <p:cNvPr id="1" name="Shape 167"/>
        <p:cNvGrpSpPr/>
        <p:nvPr/>
      </p:nvGrpSpPr>
      <p:grpSpPr>
        <a:xfrm>
          <a:off x="0" y="0"/>
          <a:ext cx="0" cy="0"/>
          <a:chOff x="0" y="0"/>
          <a:chExt cx="0" cy="0"/>
        </a:xfrm>
      </p:grpSpPr>
      <p:sp>
        <p:nvSpPr>
          <p:cNvPr id="168" name="Google Shape;168;p16"/>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6"/>
          <p:cNvSpPr txBox="1">
            <a:spLocks noGrp="1"/>
          </p:cNvSpPr>
          <p:nvPr>
            <p:ph type="title"/>
          </p:nvPr>
        </p:nvSpPr>
        <p:spPr>
          <a:xfrm flipH="1">
            <a:off x="4668775" y="1294650"/>
            <a:ext cx="3609600" cy="14112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2800"/>
              <a:buNone/>
              <a:defRPr/>
            </a:lvl1pPr>
            <a:lvl2pPr lvl="1" algn="ctr" rtl="0">
              <a:lnSpc>
                <a:spcPct val="100000"/>
              </a:lnSpc>
              <a:spcBef>
                <a:spcPts val="0"/>
              </a:spcBef>
              <a:spcAft>
                <a:spcPts val="0"/>
              </a:spcAft>
              <a:buSzPts val="2800"/>
              <a:buNone/>
              <a:defRPr/>
            </a:lvl2pPr>
            <a:lvl3pPr lvl="2" algn="ctr" rtl="0">
              <a:lnSpc>
                <a:spcPct val="100000"/>
              </a:lnSpc>
              <a:spcBef>
                <a:spcPts val="0"/>
              </a:spcBef>
              <a:spcAft>
                <a:spcPts val="0"/>
              </a:spcAft>
              <a:buSzPts val="2800"/>
              <a:buNone/>
              <a:defRPr/>
            </a:lvl3pPr>
            <a:lvl4pPr lvl="3" algn="ctr" rtl="0">
              <a:lnSpc>
                <a:spcPct val="100000"/>
              </a:lnSpc>
              <a:spcBef>
                <a:spcPts val="0"/>
              </a:spcBef>
              <a:spcAft>
                <a:spcPts val="0"/>
              </a:spcAft>
              <a:buSzPts val="2800"/>
              <a:buNone/>
              <a:defRPr/>
            </a:lvl4pPr>
            <a:lvl5pPr lvl="4" algn="ctr" rtl="0">
              <a:lnSpc>
                <a:spcPct val="100000"/>
              </a:lnSpc>
              <a:spcBef>
                <a:spcPts val="0"/>
              </a:spcBef>
              <a:spcAft>
                <a:spcPts val="0"/>
              </a:spcAft>
              <a:buSzPts val="2800"/>
              <a:buNone/>
              <a:defRPr/>
            </a:lvl5pPr>
            <a:lvl6pPr lvl="5" algn="ctr" rtl="0">
              <a:lnSpc>
                <a:spcPct val="100000"/>
              </a:lnSpc>
              <a:spcBef>
                <a:spcPts val="0"/>
              </a:spcBef>
              <a:spcAft>
                <a:spcPts val="0"/>
              </a:spcAft>
              <a:buSzPts val="2800"/>
              <a:buNone/>
              <a:defRPr/>
            </a:lvl6pPr>
            <a:lvl7pPr lvl="6" algn="ctr" rtl="0">
              <a:lnSpc>
                <a:spcPct val="100000"/>
              </a:lnSpc>
              <a:spcBef>
                <a:spcPts val="0"/>
              </a:spcBef>
              <a:spcAft>
                <a:spcPts val="0"/>
              </a:spcAft>
              <a:buSzPts val="2800"/>
              <a:buNone/>
              <a:defRPr/>
            </a:lvl7pPr>
            <a:lvl8pPr lvl="7" algn="ctr" rtl="0">
              <a:lnSpc>
                <a:spcPct val="100000"/>
              </a:lnSpc>
              <a:spcBef>
                <a:spcPts val="0"/>
              </a:spcBef>
              <a:spcAft>
                <a:spcPts val="0"/>
              </a:spcAft>
              <a:buSzPts val="2800"/>
              <a:buNone/>
              <a:defRPr/>
            </a:lvl8pPr>
            <a:lvl9pPr lvl="8" algn="ctr" rtl="0">
              <a:lnSpc>
                <a:spcPct val="100000"/>
              </a:lnSpc>
              <a:spcBef>
                <a:spcPts val="0"/>
              </a:spcBef>
              <a:spcAft>
                <a:spcPts val="0"/>
              </a:spcAft>
              <a:buSzPts val="2800"/>
              <a:buNone/>
              <a:defRPr/>
            </a:lvl9pPr>
          </a:lstStyle>
          <a:p>
            <a:endParaRPr/>
          </a:p>
        </p:txBody>
      </p:sp>
      <p:sp>
        <p:nvSpPr>
          <p:cNvPr id="170" name="Google Shape;170;p16"/>
          <p:cNvSpPr txBox="1">
            <a:spLocks noGrp="1"/>
          </p:cNvSpPr>
          <p:nvPr>
            <p:ph type="subTitle" idx="1"/>
          </p:nvPr>
        </p:nvSpPr>
        <p:spPr>
          <a:xfrm flipH="1">
            <a:off x="4948375" y="2831250"/>
            <a:ext cx="3330000" cy="710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1"/>
              </a:buClr>
              <a:buSzPts val="1600"/>
              <a:buNone/>
              <a:defRPr sz="1600"/>
            </a:lvl1pPr>
            <a:lvl2pPr lvl="1" rtl="0">
              <a:lnSpc>
                <a:spcPct val="100000"/>
              </a:lnSpc>
              <a:spcBef>
                <a:spcPts val="0"/>
              </a:spcBef>
              <a:spcAft>
                <a:spcPts val="0"/>
              </a:spcAft>
              <a:buClr>
                <a:schemeClr val="dk1"/>
              </a:buClr>
              <a:buSzPts val="1600"/>
              <a:buNone/>
              <a:defRPr sz="1600">
                <a:solidFill>
                  <a:schemeClr val="dk1"/>
                </a:solidFill>
              </a:defRPr>
            </a:lvl2pPr>
            <a:lvl3pPr lvl="2" rtl="0">
              <a:lnSpc>
                <a:spcPct val="100000"/>
              </a:lnSpc>
              <a:spcBef>
                <a:spcPts val="0"/>
              </a:spcBef>
              <a:spcAft>
                <a:spcPts val="0"/>
              </a:spcAft>
              <a:buClr>
                <a:schemeClr val="dk1"/>
              </a:buClr>
              <a:buSzPts val="1600"/>
              <a:buNone/>
              <a:defRPr sz="1600">
                <a:solidFill>
                  <a:schemeClr val="dk1"/>
                </a:solidFill>
              </a:defRPr>
            </a:lvl3pPr>
            <a:lvl4pPr lvl="3" rtl="0">
              <a:lnSpc>
                <a:spcPct val="100000"/>
              </a:lnSpc>
              <a:spcBef>
                <a:spcPts val="0"/>
              </a:spcBef>
              <a:spcAft>
                <a:spcPts val="0"/>
              </a:spcAft>
              <a:buClr>
                <a:schemeClr val="dk1"/>
              </a:buClr>
              <a:buSzPts val="1600"/>
              <a:buNone/>
              <a:defRPr sz="1600">
                <a:solidFill>
                  <a:schemeClr val="dk1"/>
                </a:solidFill>
              </a:defRPr>
            </a:lvl4pPr>
            <a:lvl5pPr lvl="4" rtl="0">
              <a:lnSpc>
                <a:spcPct val="100000"/>
              </a:lnSpc>
              <a:spcBef>
                <a:spcPts val="0"/>
              </a:spcBef>
              <a:spcAft>
                <a:spcPts val="0"/>
              </a:spcAft>
              <a:buClr>
                <a:schemeClr val="dk1"/>
              </a:buClr>
              <a:buSzPts val="1600"/>
              <a:buNone/>
              <a:defRPr sz="1600">
                <a:solidFill>
                  <a:schemeClr val="dk1"/>
                </a:solidFill>
              </a:defRPr>
            </a:lvl5pPr>
            <a:lvl6pPr lvl="5" rtl="0">
              <a:lnSpc>
                <a:spcPct val="100000"/>
              </a:lnSpc>
              <a:spcBef>
                <a:spcPts val="0"/>
              </a:spcBef>
              <a:spcAft>
                <a:spcPts val="0"/>
              </a:spcAft>
              <a:buClr>
                <a:schemeClr val="dk1"/>
              </a:buClr>
              <a:buSzPts val="1600"/>
              <a:buNone/>
              <a:defRPr sz="1600">
                <a:solidFill>
                  <a:schemeClr val="dk1"/>
                </a:solidFill>
              </a:defRPr>
            </a:lvl6pPr>
            <a:lvl7pPr lvl="6" rtl="0">
              <a:lnSpc>
                <a:spcPct val="100000"/>
              </a:lnSpc>
              <a:spcBef>
                <a:spcPts val="0"/>
              </a:spcBef>
              <a:spcAft>
                <a:spcPts val="0"/>
              </a:spcAft>
              <a:buClr>
                <a:schemeClr val="dk1"/>
              </a:buClr>
              <a:buSzPts val="1600"/>
              <a:buNone/>
              <a:defRPr sz="1600">
                <a:solidFill>
                  <a:schemeClr val="dk1"/>
                </a:solidFill>
              </a:defRPr>
            </a:lvl7pPr>
            <a:lvl8pPr lvl="7" rtl="0">
              <a:lnSpc>
                <a:spcPct val="100000"/>
              </a:lnSpc>
              <a:spcBef>
                <a:spcPts val="0"/>
              </a:spcBef>
              <a:spcAft>
                <a:spcPts val="0"/>
              </a:spcAft>
              <a:buClr>
                <a:schemeClr val="dk1"/>
              </a:buClr>
              <a:buSzPts val="1600"/>
              <a:buNone/>
              <a:defRPr sz="1600">
                <a:solidFill>
                  <a:schemeClr val="dk1"/>
                </a:solidFill>
              </a:defRPr>
            </a:lvl8pPr>
            <a:lvl9pPr lvl="8" rtl="0">
              <a:lnSpc>
                <a:spcPct val="100000"/>
              </a:lnSpc>
              <a:spcBef>
                <a:spcPts val="0"/>
              </a:spcBef>
              <a:spcAft>
                <a:spcPts val="0"/>
              </a:spcAft>
              <a:buClr>
                <a:schemeClr val="dk1"/>
              </a:buClr>
              <a:buSzPts val="1600"/>
              <a:buNone/>
              <a:defRPr sz="1600">
                <a:solidFill>
                  <a:schemeClr val="dk1"/>
                </a:solidFill>
              </a:defRPr>
            </a:lvl9pPr>
          </a:lstStyle>
          <a:p>
            <a:endParaRPr/>
          </a:p>
        </p:txBody>
      </p:sp>
      <p:grpSp>
        <p:nvGrpSpPr>
          <p:cNvPr id="171" name="Google Shape;171;p16"/>
          <p:cNvGrpSpPr/>
          <p:nvPr/>
        </p:nvGrpSpPr>
        <p:grpSpPr>
          <a:xfrm rot="10800000" flipH="1">
            <a:off x="270750" y="253149"/>
            <a:ext cx="8627325" cy="4036194"/>
            <a:chOff x="270750" y="305956"/>
            <a:chExt cx="8627325" cy="4036194"/>
          </a:xfrm>
        </p:grpSpPr>
        <p:sp>
          <p:nvSpPr>
            <p:cNvPr id="172" name="Google Shape;172;p16"/>
            <p:cNvSpPr/>
            <p:nvPr/>
          </p:nvSpPr>
          <p:spPr>
            <a:xfrm>
              <a:off x="270750" y="32481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6"/>
            <p:cNvSpPr/>
            <p:nvPr/>
          </p:nvSpPr>
          <p:spPr>
            <a:xfrm>
              <a:off x="8301150" y="4048150"/>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6"/>
            <p:cNvSpPr/>
            <p:nvPr/>
          </p:nvSpPr>
          <p:spPr>
            <a:xfrm>
              <a:off x="7218275" y="36057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6"/>
            <p:cNvSpPr/>
            <p:nvPr/>
          </p:nvSpPr>
          <p:spPr>
            <a:xfrm>
              <a:off x="8325975" y="296582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6"/>
            <p:cNvSpPr/>
            <p:nvPr/>
          </p:nvSpPr>
          <p:spPr>
            <a:xfrm>
              <a:off x="2495713" y="3142275"/>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6"/>
            <p:cNvSpPr/>
            <p:nvPr/>
          </p:nvSpPr>
          <p:spPr>
            <a:xfrm>
              <a:off x="5245438" y="366306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6"/>
            <p:cNvSpPr/>
            <p:nvPr/>
          </p:nvSpPr>
          <p:spPr>
            <a:xfrm>
              <a:off x="20136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four columns 1">
  <p:cSld name="CUSTOM_26">
    <p:spTree>
      <p:nvGrpSpPr>
        <p:cNvPr id="1" name="Shape 179"/>
        <p:cNvGrpSpPr/>
        <p:nvPr/>
      </p:nvGrpSpPr>
      <p:grpSpPr>
        <a:xfrm>
          <a:off x="0" y="0"/>
          <a:ext cx="0" cy="0"/>
          <a:chOff x="0" y="0"/>
          <a:chExt cx="0" cy="0"/>
        </a:xfrm>
      </p:grpSpPr>
      <p:sp>
        <p:nvSpPr>
          <p:cNvPr id="180" name="Google Shape;180;p17"/>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7"/>
          <p:cNvSpPr txBox="1">
            <a:spLocks noGrp="1"/>
          </p:cNvSpPr>
          <p:nvPr>
            <p:ph type="subTitle" idx="1"/>
          </p:nvPr>
        </p:nvSpPr>
        <p:spPr>
          <a:xfrm>
            <a:off x="2680650" y="2075675"/>
            <a:ext cx="1874400" cy="474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lt1"/>
              </a:buClr>
              <a:buSzPts val="1800"/>
              <a:buNone/>
              <a:defRPr sz="1600"/>
            </a:lvl1pPr>
            <a:lvl2pPr lvl="1" algn="ctr" rtl="0">
              <a:spcBef>
                <a:spcPts val="0"/>
              </a:spcBef>
              <a:spcAft>
                <a:spcPts val="0"/>
              </a:spcAft>
              <a:buClr>
                <a:schemeClr val="lt1"/>
              </a:buClr>
              <a:buSzPts val="1400"/>
              <a:buNone/>
              <a:defRPr>
                <a:solidFill>
                  <a:schemeClr val="lt1"/>
                </a:solidFill>
              </a:defRPr>
            </a:lvl2pPr>
            <a:lvl3pPr lvl="2" algn="ctr" rtl="0">
              <a:spcBef>
                <a:spcPts val="0"/>
              </a:spcBef>
              <a:spcAft>
                <a:spcPts val="0"/>
              </a:spcAft>
              <a:buClr>
                <a:schemeClr val="lt1"/>
              </a:buClr>
              <a:buSzPts val="1400"/>
              <a:buNone/>
              <a:defRPr>
                <a:solidFill>
                  <a:schemeClr val="lt1"/>
                </a:solidFill>
              </a:defRPr>
            </a:lvl3pPr>
            <a:lvl4pPr lvl="3" algn="ctr" rtl="0">
              <a:spcBef>
                <a:spcPts val="0"/>
              </a:spcBef>
              <a:spcAft>
                <a:spcPts val="0"/>
              </a:spcAft>
              <a:buClr>
                <a:schemeClr val="lt1"/>
              </a:buClr>
              <a:buSzPts val="1400"/>
              <a:buNone/>
              <a:defRPr>
                <a:solidFill>
                  <a:schemeClr val="lt1"/>
                </a:solidFill>
              </a:defRPr>
            </a:lvl4pPr>
            <a:lvl5pPr lvl="4" algn="ctr" rtl="0">
              <a:spcBef>
                <a:spcPts val="0"/>
              </a:spcBef>
              <a:spcAft>
                <a:spcPts val="0"/>
              </a:spcAft>
              <a:buClr>
                <a:schemeClr val="lt1"/>
              </a:buClr>
              <a:buSzPts val="1400"/>
              <a:buNone/>
              <a:defRPr>
                <a:solidFill>
                  <a:schemeClr val="lt1"/>
                </a:solidFill>
              </a:defRPr>
            </a:lvl5pPr>
            <a:lvl6pPr lvl="5" algn="ctr" rtl="0">
              <a:spcBef>
                <a:spcPts val="0"/>
              </a:spcBef>
              <a:spcAft>
                <a:spcPts val="0"/>
              </a:spcAft>
              <a:buClr>
                <a:schemeClr val="lt1"/>
              </a:buClr>
              <a:buSzPts val="1400"/>
              <a:buNone/>
              <a:defRPr>
                <a:solidFill>
                  <a:schemeClr val="lt1"/>
                </a:solidFill>
              </a:defRPr>
            </a:lvl6pPr>
            <a:lvl7pPr lvl="6" algn="ctr" rtl="0">
              <a:spcBef>
                <a:spcPts val="0"/>
              </a:spcBef>
              <a:spcAft>
                <a:spcPts val="0"/>
              </a:spcAft>
              <a:buClr>
                <a:schemeClr val="lt1"/>
              </a:buClr>
              <a:buSzPts val="1400"/>
              <a:buNone/>
              <a:defRPr>
                <a:solidFill>
                  <a:schemeClr val="lt1"/>
                </a:solidFill>
              </a:defRPr>
            </a:lvl7pPr>
            <a:lvl8pPr lvl="7" algn="ctr" rtl="0">
              <a:spcBef>
                <a:spcPts val="0"/>
              </a:spcBef>
              <a:spcAft>
                <a:spcPts val="0"/>
              </a:spcAft>
              <a:buClr>
                <a:schemeClr val="lt1"/>
              </a:buClr>
              <a:buSzPts val="1400"/>
              <a:buNone/>
              <a:defRPr>
                <a:solidFill>
                  <a:schemeClr val="lt1"/>
                </a:solidFill>
              </a:defRPr>
            </a:lvl8pPr>
            <a:lvl9pPr lvl="8" algn="ctr" rtl="0">
              <a:spcBef>
                <a:spcPts val="0"/>
              </a:spcBef>
              <a:spcAft>
                <a:spcPts val="0"/>
              </a:spcAft>
              <a:buClr>
                <a:schemeClr val="lt1"/>
              </a:buClr>
              <a:buSzPts val="1400"/>
              <a:buNone/>
              <a:defRPr>
                <a:solidFill>
                  <a:schemeClr val="lt1"/>
                </a:solidFill>
              </a:defRPr>
            </a:lvl9pPr>
          </a:lstStyle>
          <a:p>
            <a:endParaRPr/>
          </a:p>
        </p:txBody>
      </p:sp>
      <p:sp>
        <p:nvSpPr>
          <p:cNvPr id="182" name="Google Shape;182;p17"/>
          <p:cNvSpPr txBox="1">
            <a:spLocks noGrp="1"/>
          </p:cNvSpPr>
          <p:nvPr>
            <p:ph type="subTitle" idx="2"/>
          </p:nvPr>
        </p:nvSpPr>
        <p:spPr>
          <a:xfrm>
            <a:off x="2566350" y="1676917"/>
            <a:ext cx="2103000" cy="441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FFFFFF"/>
              </a:buClr>
              <a:buSzPts val="1700"/>
              <a:buFont typeface="Raleway ExtraBold"/>
              <a:buNone/>
              <a:defRPr>
                <a:solidFill>
                  <a:schemeClr val="dk1"/>
                </a:solidFill>
                <a:latin typeface="Poppins ExtraBold"/>
                <a:ea typeface="Poppins ExtraBold"/>
                <a:cs typeface="Poppins ExtraBold"/>
                <a:sym typeface="Poppins ExtraBold"/>
              </a:defRPr>
            </a:lvl1pPr>
            <a:lvl2pPr lvl="1"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2pPr>
            <a:lvl3pPr lvl="2"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3pPr>
            <a:lvl4pPr lvl="3"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4pPr>
            <a:lvl5pPr lvl="4"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5pPr>
            <a:lvl6pPr lvl="5"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6pPr>
            <a:lvl7pPr lvl="6"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7pPr>
            <a:lvl8pPr lvl="7"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8pPr>
            <a:lvl9pPr lvl="8"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9pPr>
          </a:lstStyle>
          <a:p>
            <a:endParaRPr/>
          </a:p>
        </p:txBody>
      </p:sp>
      <p:sp>
        <p:nvSpPr>
          <p:cNvPr id="183" name="Google Shape;183;p17"/>
          <p:cNvSpPr txBox="1">
            <a:spLocks noGrp="1"/>
          </p:cNvSpPr>
          <p:nvPr>
            <p:ph type="subTitle" idx="3"/>
          </p:nvPr>
        </p:nvSpPr>
        <p:spPr>
          <a:xfrm>
            <a:off x="6332025" y="1676917"/>
            <a:ext cx="2103000" cy="441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FFFFFF"/>
              </a:buClr>
              <a:buSzPts val="1700"/>
              <a:buFont typeface="Raleway ExtraBold"/>
              <a:buNone/>
              <a:defRPr>
                <a:solidFill>
                  <a:schemeClr val="dk1"/>
                </a:solidFill>
                <a:latin typeface="Poppins ExtraBold"/>
                <a:ea typeface="Poppins ExtraBold"/>
                <a:cs typeface="Poppins ExtraBold"/>
                <a:sym typeface="Poppins ExtraBold"/>
              </a:defRPr>
            </a:lvl1pPr>
            <a:lvl2pPr lvl="1"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2pPr>
            <a:lvl3pPr lvl="2"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3pPr>
            <a:lvl4pPr lvl="3"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4pPr>
            <a:lvl5pPr lvl="4"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5pPr>
            <a:lvl6pPr lvl="5"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6pPr>
            <a:lvl7pPr lvl="6"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7pPr>
            <a:lvl8pPr lvl="7"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8pPr>
            <a:lvl9pPr lvl="8"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9pPr>
          </a:lstStyle>
          <a:p>
            <a:endParaRPr/>
          </a:p>
        </p:txBody>
      </p:sp>
      <p:sp>
        <p:nvSpPr>
          <p:cNvPr id="184" name="Google Shape;184;p17"/>
          <p:cNvSpPr txBox="1">
            <a:spLocks noGrp="1"/>
          </p:cNvSpPr>
          <p:nvPr>
            <p:ph type="subTitle" idx="4"/>
          </p:nvPr>
        </p:nvSpPr>
        <p:spPr>
          <a:xfrm>
            <a:off x="708975" y="2741125"/>
            <a:ext cx="2103000" cy="441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FFFFFF"/>
              </a:buClr>
              <a:buSzPts val="1700"/>
              <a:buFont typeface="Raleway ExtraBold"/>
              <a:buNone/>
              <a:defRPr>
                <a:solidFill>
                  <a:schemeClr val="dk1"/>
                </a:solidFill>
                <a:latin typeface="Poppins ExtraBold"/>
                <a:ea typeface="Poppins ExtraBold"/>
                <a:cs typeface="Poppins ExtraBold"/>
                <a:sym typeface="Poppins ExtraBold"/>
              </a:defRPr>
            </a:lvl1pPr>
            <a:lvl2pPr lvl="1"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2pPr>
            <a:lvl3pPr lvl="2"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3pPr>
            <a:lvl4pPr lvl="3"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4pPr>
            <a:lvl5pPr lvl="4"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5pPr>
            <a:lvl6pPr lvl="5"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6pPr>
            <a:lvl7pPr lvl="6"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7pPr>
            <a:lvl8pPr lvl="7"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8pPr>
            <a:lvl9pPr lvl="8"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9pPr>
          </a:lstStyle>
          <a:p>
            <a:endParaRPr/>
          </a:p>
        </p:txBody>
      </p:sp>
      <p:sp>
        <p:nvSpPr>
          <p:cNvPr id="185" name="Google Shape;185;p17"/>
          <p:cNvSpPr txBox="1">
            <a:spLocks noGrp="1"/>
          </p:cNvSpPr>
          <p:nvPr>
            <p:ph type="subTitle" idx="5"/>
          </p:nvPr>
        </p:nvSpPr>
        <p:spPr>
          <a:xfrm>
            <a:off x="4446075" y="2742409"/>
            <a:ext cx="2103000" cy="441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FFFFFF"/>
              </a:buClr>
              <a:buSzPts val="1700"/>
              <a:buFont typeface="Raleway ExtraBold"/>
              <a:buNone/>
              <a:defRPr>
                <a:solidFill>
                  <a:schemeClr val="dk1"/>
                </a:solidFill>
                <a:latin typeface="Poppins ExtraBold"/>
                <a:ea typeface="Poppins ExtraBold"/>
                <a:cs typeface="Poppins ExtraBold"/>
                <a:sym typeface="Poppins ExtraBold"/>
              </a:defRPr>
            </a:lvl1pPr>
            <a:lvl2pPr lvl="1"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2pPr>
            <a:lvl3pPr lvl="2"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3pPr>
            <a:lvl4pPr lvl="3"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4pPr>
            <a:lvl5pPr lvl="4"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5pPr>
            <a:lvl6pPr lvl="5"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6pPr>
            <a:lvl7pPr lvl="6"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7pPr>
            <a:lvl8pPr lvl="7"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8pPr>
            <a:lvl9pPr lvl="8" algn="ctr" rtl="0">
              <a:lnSpc>
                <a:spcPct val="100000"/>
              </a:lnSpc>
              <a:spcBef>
                <a:spcPts val="0"/>
              </a:spcBef>
              <a:spcAft>
                <a:spcPts val="0"/>
              </a:spcAft>
              <a:buClr>
                <a:srgbClr val="FFFFFF"/>
              </a:buClr>
              <a:buSzPts val="1700"/>
              <a:buFont typeface="Raleway"/>
              <a:buNone/>
              <a:defRPr sz="1700">
                <a:solidFill>
                  <a:srgbClr val="FFFFFF"/>
                </a:solidFill>
                <a:latin typeface="Raleway"/>
                <a:ea typeface="Raleway"/>
                <a:cs typeface="Raleway"/>
                <a:sym typeface="Raleway"/>
              </a:defRPr>
            </a:lvl9pPr>
          </a:lstStyle>
          <a:p>
            <a:endParaRPr/>
          </a:p>
        </p:txBody>
      </p:sp>
      <p:sp>
        <p:nvSpPr>
          <p:cNvPr id="186" name="Google Shape;186;p17"/>
          <p:cNvSpPr txBox="1">
            <a:spLocks noGrp="1"/>
          </p:cNvSpPr>
          <p:nvPr>
            <p:ph type="subTitle" idx="6"/>
          </p:nvPr>
        </p:nvSpPr>
        <p:spPr>
          <a:xfrm>
            <a:off x="6446325" y="2075675"/>
            <a:ext cx="1874400" cy="474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lt1"/>
              </a:buClr>
              <a:buSzPts val="1800"/>
              <a:buNone/>
              <a:defRPr sz="1600"/>
            </a:lvl1pPr>
            <a:lvl2pPr lvl="1" algn="ctr" rtl="0">
              <a:spcBef>
                <a:spcPts val="0"/>
              </a:spcBef>
              <a:spcAft>
                <a:spcPts val="0"/>
              </a:spcAft>
              <a:buClr>
                <a:schemeClr val="lt1"/>
              </a:buClr>
              <a:buSzPts val="1400"/>
              <a:buNone/>
              <a:defRPr>
                <a:solidFill>
                  <a:schemeClr val="lt1"/>
                </a:solidFill>
              </a:defRPr>
            </a:lvl2pPr>
            <a:lvl3pPr lvl="2" algn="ctr" rtl="0">
              <a:spcBef>
                <a:spcPts val="0"/>
              </a:spcBef>
              <a:spcAft>
                <a:spcPts val="0"/>
              </a:spcAft>
              <a:buClr>
                <a:schemeClr val="lt1"/>
              </a:buClr>
              <a:buSzPts val="1400"/>
              <a:buNone/>
              <a:defRPr>
                <a:solidFill>
                  <a:schemeClr val="lt1"/>
                </a:solidFill>
              </a:defRPr>
            </a:lvl3pPr>
            <a:lvl4pPr lvl="3" algn="ctr" rtl="0">
              <a:spcBef>
                <a:spcPts val="0"/>
              </a:spcBef>
              <a:spcAft>
                <a:spcPts val="0"/>
              </a:spcAft>
              <a:buClr>
                <a:schemeClr val="lt1"/>
              </a:buClr>
              <a:buSzPts val="1400"/>
              <a:buNone/>
              <a:defRPr>
                <a:solidFill>
                  <a:schemeClr val="lt1"/>
                </a:solidFill>
              </a:defRPr>
            </a:lvl4pPr>
            <a:lvl5pPr lvl="4" algn="ctr" rtl="0">
              <a:spcBef>
                <a:spcPts val="0"/>
              </a:spcBef>
              <a:spcAft>
                <a:spcPts val="0"/>
              </a:spcAft>
              <a:buClr>
                <a:schemeClr val="lt1"/>
              </a:buClr>
              <a:buSzPts val="1400"/>
              <a:buNone/>
              <a:defRPr>
                <a:solidFill>
                  <a:schemeClr val="lt1"/>
                </a:solidFill>
              </a:defRPr>
            </a:lvl5pPr>
            <a:lvl6pPr lvl="5" algn="ctr" rtl="0">
              <a:spcBef>
                <a:spcPts val="0"/>
              </a:spcBef>
              <a:spcAft>
                <a:spcPts val="0"/>
              </a:spcAft>
              <a:buClr>
                <a:schemeClr val="lt1"/>
              </a:buClr>
              <a:buSzPts val="1400"/>
              <a:buNone/>
              <a:defRPr>
                <a:solidFill>
                  <a:schemeClr val="lt1"/>
                </a:solidFill>
              </a:defRPr>
            </a:lvl6pPr>
            <a:lvl7pPr lvl="6" algn="ctr" rtl="0">
              <a:spcBef>
                <a:spcPts val="0"/>
              </a:spcBef>
              <a:spcAft>
                <a:spcPts val="0"/>
              </a:spcAft>
              <a:buClr>
                <a:schemeClr val="lt1"/>
              </a:buClr>
              <a:buSzPts val="1400"/>
              <a:buNone/>
              <a:defRPr>
                <a:solidFill>
                  <a:schemeClr val="lt1"/>
                </a:solidFill>
              </a:defRPr>
            </a:lvl7pPr>
            <a:lvl8pPr lvl="7" algn="ctr" rtl="0">
              <a:spcBef>
                <a:spcPts val="0"/>
              </a:spcBef>
              <a:spcAft>
                <a:spcPts val="0"/>
              </a:spcAft>
              <a:buClr>
                <a:schemeClr val="lt1"/>
              </a:buClr>
              <a:buSzPts val="1400"/>
              <a:buNone/>
              <a:defRPr>
                <a:solidFill>
                  <a:schemeClr val="lt1"/>
                </a:solidFill>
              </a:defRPr>
            </a:lvl8pPr>
            <a:lvl9pPr lvl="8" algn="ctr" rtl="0">
              <a:spcBef>
                <a:spcPts val="0"/>
              </a:spcBef>
              <a:spcAft>
                <a:spcPts val="0"/>
              </a:spcAft>
              <a:buClr>
                <a:schemeClr val="lt1"/>
              </a:buClr>
              <a:buSzPts val="1400"/>
              <a:buNone/>
              <a:defRPr>
                <a:solidFill>
                  <a:schemeClr val="lt1"/>
                </a:solidFill>
              </a:defRPr>
            </a:lvl9pPr>
          </a:lstStyle>
          <a:p>
            <a:endParaRPr/>
          </a:p>
        </p:txBody>
      </p:sp>
      <p:sp>
        <p:nvSpPr>
          <p:cNvPr id="187" name="Google Shape;187;p17"/>
          <p:cNvSpPr txBox="1">
            <a:spLocks noGrp="1"/>
          </p:cNvSpPr>
          <p:nvPr>
            <p:ph type="subTitle" idx="7"/>
          </p:nvPr>
        </p:nvSpPr>
        <p:spPr>
          <a:xfrm>
            <a:off x="823275" y="3136256"/>
            <a:ext cx="1874400" cy="474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lt1"/>
              </a:buClr>
              <a:buSzPts val="1800"/>
              <a:buNone/>
              <a:defRPr sz="1600"/>
            </a:lvl1pPr>
            <a:lvl2pPr lvl="1" algn="ctr" rtl="0">
              <a:spcBef>
                <a:spcPts val="0"/>
              </a:spcBef>
              <a:spcAft>
                <a:spcPts val="0"/>
              </a:spcAft>
              <a:buClr>
                <a:schemeClr val="lt1"/>
              </a:buClr>
              <a:buSzPts val="1400"/>
              <a:buNone/>
              <a:defRPr>
                <a:solidFill>
                  <a:schemeClr val="lt1"/>
                </a:solidFill>
              </a:defRPr>
            </a:lvl2pPr>
            <a:lvl3pPr lvl="2" algn="ctr" rtl="0">
              <a:spcBef>
                <a:spcPts val="0"/>
              </a:spcBef>
              <a:spcAft>
                <a:spcPts val="0"/>
              </a:spcAft>
              <a:buClr>
                <a:schemeClr val="lt1"/>
              </a:buClr>
              <a:buSzPts val="1400"/>
              <a:buNone/>
              <a:defRPr>
                <a:solidFill>
                  <a:schemeClr val="lt1"/>
                </a:solidFill>
              </a:defRPr>
            </a:lvl3pPr>
            <a:lvl4pPr lvl="3" algn="ctr" rtl="0">
              <a:spcBef>
                <a:spcPts val="0"/>
              </a:spcBef>
              <a:spcAft>
                <a:spcPts val="0"/>
              </a:spcAft>
              <a:buClr>
                <a:schemeClr val="lt1"/>
              </a:buClr>
              <a:buSzPts val="1400"/>
              <a:buNone/>
              <a:defRPr>
                <a:solidFill>
                  <a:schemeClr val="lt1"/>
                </a:solidFill>
              </a:defRPr>
            </a:lvl4pPr>
            <a:lvl5pPr lvl="4" algn="ctr" rtl="0">
              <a:spcBef>
                <a:spcPts val="0"/>
              </a:spcBef>
              <a:spcAft>
                <a:spcPts val="0"/>
              </a:spcAft>
              <a:buClr>
                <a:schemeClr val="lt1"/>
              </a:buClr>
              <a:buSzPts val="1400"/>
              <a:buNone/>
              <a:defRPr>
                <a:solidFill>
                  <a:schemeClr val="lt1"/>
                </a:solidFill>
              </a:defRPr>
            </a:lvl5pPr>
            <a:lvl6pPr lvl="5" algn="ctr" rtl="0">
              <a:spcBef>
                <a:spcPts val="0"/>
              </a:spcBef>
              <a:spcAft>
                <a:spcPts val="0"/>
              </a:spcAft>
              <a:buClr>
                <a:schemeClr val="lt1"/>
              </a:buClr>
              <a:buSzPts val="1400"/>
              <a:buNone/>
              <a:defRPr>
                <a:solidFill>
                  <a:schemeClr val="lt1"/>
                </a:solidFill>
              </a:defRPr>
            </a:lvl6pPr>
            <a:lvl7pPr lvl="6" algn="ctr" rtl="0">
              <a:spcBef>
                <a:spcPts val="0"/>
              </a:spcBef>
              <a:spcAft>
                <a:spcPts val="0"/>
              </a:spcAft>
              <a:buClr>
                <a:schemeClr val="lt1"/>
              </a:buClr>
              <a:buSzPts val="1400"/>
              <a:buNone/>
              <a:defRPr>
                <a:solidFill>
                  <a:schemeClr val="lt1"/>
                </a:solidFill>
              </a:defRPr>
            </a:lvl7pPr>
            <a:lvl8pPr lvl="7" algn="ctr" rtl="0">
              <a:spcBef>
                <a:spcPts val="0"/>
              </a:spcBef>
              <a:spcAft>
                <a:spcPts val="0"/>
              </a:spcAft>
              <a:buClr>
                <a:schemeClr val="lt1"/>
              </a:buClr>
              <a:buSzPts val="1400"/>
              <a:buNone/>
              <a:defRPr>
                <a:solidFill>
                  <a:schemeClr val="lt1"/>
                </a:solidFill>
              </a:defRPr>
            </a:lvl8pPr>
            <a:lvl9pPr lvl="8" algn="ctr" rtl="0">
              <a:spcBef>
                <a:spcPts val="0"/>
              </a:spcBef>
              <a:spcAft>
                <a:spcPts val="0"/>
              </a:spcAft>
              <a:buClr>
                <a:schemeClr val="lt1"/>
              </a:buClr>
              <a:buSzPts val="1400"/>
              <a:buNone/>
              <a:defRPr>
                <a:solidFill>
                  <a:schemeClr val="lt1"/>
                </a:solidFill>
              </a:defRPr>
            </a:lvl9pPr>
          </a:lstStyle>
          <a:p>
            <a:endParaRPr/>
          </a:p>
        </p:txBody>
      </p:sp>
      <p:sp>
        <p:nvSpPr>
          <p:cNvPr id="188" name="Google Shape;188;p17"/>
          <p:cNvSpPr txBox="1">
            <a:spLocks noGrp="1"/>
          </p:cNvSpPr>
          <p:nvPr>
            <p:ph type="subTitle" idx="8"/>
          </p:nvPr>
        </p:nvSpPr>
        <p:spPr>
          <a:xfrm>
            <a:off x="4560375" y="3136256"/>
            <a:ext cx="1874400" cy="474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lt1"/>
              </a:buClr>
              <a:buSzPts val="1800"/>
              <a:buNone/>
              <a:defRPr sz="1600"/>
            </a:lvl1pPr>
            <a:lvl2pPr lvl="1" algn="ctr" rtl="0">
              <a:spcBef>
                <a:spcPts val="0"/>
              </a:spcBef>
              <a:spcAft>
                <a:spcPts val="0"/>
              </a:spcAft>
              <a:buClr>
                <a:schemeClr val="lt1"/>
              </a:buClr>
              <a:buSzPts val="1400"/>
              <a:buNone/>
              <a:defRPr>
                <a:solidFill>
                  <a:schemeClr val="lt1"/>
                </a:solidFill>
              </a:defRPr>
            </a:lvl2pPr>
            <a:lvl3pPr lvl="2" algn="ctr" rtl="0">
              <a:spcBef>
                <a:spcPts val="0"/>
              </a:spcBef>
              <a:spcAft>
                <a:spcPts val="0"/>
              </a:spcAft>
              <a:buClr>
                <a:schemeClr val="lt1"/>
              </a:buClr>
              <a:buSzPts val="1400"/>
              <a:buNone/>
              <a:defRPr>
                <a:solidFill>
                  <a:schemeClr val="lt1"/>
                </a:solidFill>
              </a:defRPr>
            </a:lvl3pPr>
            <a:lvl4pPr lvl="3" algn="ctr" rtl="0">
              <a:spcBef>
                <a:spcPts val="0"/>
              </a:spcBef>
              <a:spcAft>
                <a:spcPts val="0"/>
              </a:spcAft>
              <a:buClr>
                <a:schemeClr val="lt1"/>
              </a:buClr>
              <a:buSzPts val="1400"/>
              <a:buNone/>
              <a:defRPr>
                <a:solidFill>
                  <a:schemeClr val="lt1"/>
                </a:solidFill>
              </a:defRPr>
            </a:lvl4pPr>
            <a:lvl5pPr lvl="4" algn="ctr" rtl="0">
              <a:spcBef>
                <a:spcPts val="0"/>
              </a:spcBef>
              <a:spcAft>
                <a:spcPts val="0"/>
              </a:spcAft>
              <a:buClr>
                <a:schemeClr val="lt1"/>
              </a:buClr>
              <a:buSzPts val="1400"/>
              <a:buNone/>
              <a:defRPr>
                <a:solidFill>
                  <a:schemeClr val="lt1"/>
                </a:solidFill>
              </a:defRPr>
            </a:lvl5pPr>
            <a:lvl6pPr lvl="5" algn="ctr" rtl="0">
              <a:spcBef>
                <a:spcPts val="0"/>
              </a:spcBef>
              <a:spcAft>
                <a:spcPts val="0"/>
              </a:spcAft>
              <a:buClr>
                <a:schemeClr val="lt1"/>
              </a:buClr>
              <a:buSzPts val="1400"/>
              <a:buNone/>
              <a:defRPr>
                <a:solidFill>
                  <a:schemeClr val="lt1"/>
                </a:solidFill>
              </a:defRPr>
            </a:lvl6pPr>
            <a:lvl7pPr lvl="6" algn="ctr" rtl="0">
              <a:spcBef>
                <a:spcPts val="0"/>
              </a:spcBef>
              <a:spcAft>
                <a:spcPts val="0"/>
              </a:spcAft>
              <a:buClr>
                <a:schemeClr val="lt1"/>
              </a:buClr>
              <a:buSzPts val="1400"/>
              <a:buNone/>
              <a:defRPr>
                <a:solidFill>
                  <a:schemeClr val="lt1"/>
                </a:solidFill>
              </a:defRPr>
            </a:lvl7pPr>
            <a:lvl8pPr lvl="7" algn="ctr" rtl="0">
              <a:spcBef>
                <a:spcPts val="0"/>
              </a:spcBef>
              <a:spcAft>
                <a:spcPts val="0"/>
              </a:spcAft>
              <a:buClr>
                <a:schemeClr val="lt1"/>
              </a:buClr>
              <a:buSzPts val="1400"/>
              <a:buNone/>
              <a:defRPr>
                <a:solidFill>
                  <a:schemeClr val="lt1"/>
                </a:solidFill>
              </a:defRPr>
            </a:lvl8pPr>
            <a:lvl9pPr lvl="8" algn="ctr" rtl="0">
              <a:spcBef>
                <a:spcPts val="0"/>
              </a:spcBef>
              <a:spcAft>
                <a:spcPts val="0"/>
              </a:spcAft>
              <a:buClr>
                <a:schemeClr val="lt1"/>
              </a:buClr>
              <a:buSzPts val="1400"/>
              <a:buNone/>
              <a:defRPr>
                <a:solidFill>
                  <a:schemeClr val="lt1"/>
                </a:solidFill>
              </a:defRPr>
            </a:lvl9pPr>
          </a:lstStyle>
          <a:p>
            <a:endParaRPr/>
          </a:p>
        </p:txBody>
      </p:sp>
      <p:sp>
        <p:nvSpPr>
          <p:cNvPr id="189" name="Google Shape;189;p17"/>
          <p:cNvSpPr txBox="1">
            <a:spLocks noGrp="1"/>
          </p:cNvSpPr>
          <p:nvPr>
            <p:ph type="title"/>
          </p:nvPr>
        </p:nvSpPr>
        <p:spPr>
          <a:xfrm>
            <a:off x="713225" y="445025"/>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90" name="Google Shape;190;p17"/>
          <p:cNvGrpSpPr/>
          <p:nvPr/>
        </p:nvGrpSpPr>
        <p:grpSpPr>
          <a:xfrm>
            <a:off x="270750" y="305956"/>
            <a:ext cx="7172425" cy="3514294"/>
            <a:chOff x="270750" y="305956"/>
            <a:chExt cx="7172425" cy="3514294"/>
          </a:xfrm>
        </p:grpSpPr>
        <p:sp>
          <p:nvSpPr>
            <p:cNvPr id="191" name="Google Shape;191;p17"/>
            <p:cNvSpPr/>
            <p:nvPr/>
          </p:nvSpPr>
          <p:spPr>
            <a:xfrm>
              <a:off x="270750" y="32481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7"/>
            <p:cNvSpPr/>
            <p:nvPr/>
          </p:nvSpPr>
          <p:spPr>
            <a:xfrm>
              <a:off x="6871075" y="44502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7"/>
            <p:cNvSpPr/>
            <p:nvPr/>
          </p:nvSpPr>
          <p:spPr>
            <a:xfrm>
              <a:off x="23184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four columns">
  <p:cSld name="SECTION_TITLE_AND_DESCRIPTION_1_1_3">
    <p:spTree>
      <p:nvGrpSpPr>
        <p:cNvPr id="1" name="Shape 210"/>
        <p:cNvGrpSpPr/>
        <p:nvPr/>
      </p:nvGrpSpPr>
      <p:grpSpPr>
        <a:xfrm>
          <a:off x="0" y="0"/>
          <a:ext cx="0" cy="0"/>
          <a:chOff x="0" y="0"/>
          <a:chExt cx="0" cy="0"/>
        </a:xfrm>
      </p:grpSpPr>
      <p:sp>
        <p:nvSpPr>
          <p:cNvPr id="211" name="Google Shape;211;p19"/>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9"/>
          <p:cNvSpPr txBox="1">
            <a:spLocks noGrp="1"/>
          </p:cNvSpPr>
          <p:nvPr>
            <p:ph type="title"/>
          </p:nvPr>
        </p:nvSpPr>
        <p:spPr>
          <a:xfrm>
            <a:off x="923550" y="1265863"/>
            <a:ext cx="2190900" cy="447600"/>
          </a:xfrm>
          <a:prstGeom prst="rect">
            <a:avLst/>
          </a:prstGeom>
        </p:spPr>
        <p:txBody>
          <a:bodyPr spcFirstLastPara="1" wrap="square" lIns="91425" tIns="91425" rIns="91425" bIns="91425" anchor="b" anchorCtr="0">
            <a:noAutofit/>
          </a:bodyPr>
          <a:lstStyle>
            <a:lvl1pPr lvl="0" algn="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13" name="Google Shape;213;p19"/>
          <p:cNvSpPr txBox="1">
            <a:spLocks noGrp="1"/>
          </p:cNvSpPr>
          <p:nvPr>
            <p:ph type="subTitle" idx="1"/>
          </p:nvPr>
        </p:nvSpPr>
        <p:spPr>
          <a:xfrm>
            <a:off x="790650" y="1713125"/>
            <a:ext cx="2323800" cy="5643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6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214" name="Google Shape;214;p19"/>
          <p:cNvSpPr txBox="1">
            <a:spLocks noGrp="1"/>
          </p:cNvSpPr>
          <p:nvPr>
            <p:ph type="title" idx="2"/>
          </p:nvPr>
        </p:nvSpPr>
        <p:spPr>
          <a:xfrm>
            <a:off x="923550" y="2668141"/>
            <a:ext cx="2190900" cy="447600"/>
          </a:xfrm>
          <a:prstGeom prst="rect">
            <a:avLst/>
          </a:prstGeom>
        </p:spPr>
        <p:txBody>
          <a:bodyPr spcFirstLastPara="1" wrap="square" lIns="91425" tIns="91425" rIns="91425" bIns="91425" anchor="b" anchorCtr="0">
            <a:noAutofit/>
          </a:bodyPr>
          <a:lstStyle>
            <a:lvl1pPr lvl="0" algn="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15" name="Google Shape;215;p19"/>
          <p:cNvSpPr txBox="1">
            <a:spLocks noGrp="1"/>
          </p:cNvSpPr>
          <p:nvPr>
            <p:ph type="subTitle" idx="3"/>
          </p:nvPr>
        </p:nvSpPr>
        <p:spPr>
          <a:xfrm>
            <a:off x="790650" y="3115418"/>
            <a:ext cx="2323800" cy="5643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6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216" name="Google Shape;216;p19"/>
          <p:cNvSpPr txBox="1">
            <a:spLocks noGrp="1"/>
          </p:cNvSpPr>
          <p:nvPr>
            <p:ph type="title" idx="4"/>
          </p:nvPr>
        </p:nvSpPr>
        <p:spPr>
          <a:xfrm>
            <a:off x="6029625" y="1265863"/>
            <a:ext cx="2190900" cy="447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17" name="Google Shape;217;p19"/>
          <p:cNvSpPr txBox="1">
            <a:spLocks noGrp="1"/>
          </p:cNvSpPr>
          <p:nvPr>
            <p:ph type="subTitle" idx="5"/>
          </p:nvPr>
        </p:nvSpPr>
        <p:spPr>
          <a:xfrm>
            <a:off x="6029625" y="1713125"/>
            <a:ext cx="2323800" cy="564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218" name="Google Shape;218;p19"/>
          <p:cNvSpPr txBox="1">
            <a:spLocks noGrp="1"/>
          </p:cNvSpPr>
          <p:nvPr>
            <p:ph type="title" idx="6"/>
          </p:nvPr>
        </p:nvSpPr>
        <p:spPr>
          <a:xfrm>
            <a:off x="6029625" y="2668143"/>
            <a:ext cx="2190900" cy="447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19" name="Google Shape;219;p19"/>
          <p:cNvSpPr txBox="1">
            <a:spLocks noGrp="1"/>
          </p:cNvSpPr>
          <p:nvPr>
            <p:ph type="subTitle" idx="7"/>
          </p:nvPr>
        </p:nvSpPr>
        <p:spPr>
          <a:xfrm>
            <a:off x="6029625" y="3115418"/>
            <a:ext cx="2323800" cy="564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220" name="Google Shape;220;p19"/>
          <p:cNvSpPr txBox="1">
            <a:spLocks noGrp="1"/>
          </p:cNvSpPr>
          <p:nvPr>
            <p:ph type="title" idx="8"/>
          </p:nvPr>
        </p:nvSpPr>
        <p:spPr>
          <a:xfrm>
            <a:off x="713225" y="445025"/>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221" name="Google Shape;221;p19"/>
          <p:cNvGrpSpPr/>
          <p:nvPr/>
        </p:nvGrpSpPr>
        <p:grpSpPr>
          <a:xfrm>
            <a:off x="270750" y="-561264"/>
            <a:ext cx="8627325" cy="2190739"/>
            <a:chOff x="270750" y="-561264"/>
            <a:chExt cx="8627325" cy="2190739"/>
          </a:xfrm>
        </p:grpSpPr>
        <p:grpSp>
          <p:nvGrpSpPr>
            <p:cNvPr id="222" name="Google Shape;222;p19"/>
            <p:cNvGrpSpPr/>
            <p:nvPr/>
          </p:nvGrpSpPr>
          <p:grpSpPr>
            <a:xfrm rot="10800000" flipH="1">
              <a:off x="270750" y="253149"/>
              <a:ext cx="8627325" cy="1376326"/>
              <a:chOff x="270750" y="2965824"/>
              <a:chExt cx="8627325" cy="1376326"/>
            </a:xfrm>
          </p:grpSpPr>
          <p:sp>
            <p:nvSpPr>
              <p:cNvPr id="223" name="Google Shape;223;p19"/>
              <p:cNvSpPr/>
              <p:nvPr/>
            </p:nvSpPr>
            <p:spPr>
              <a:xfrm>
                <a:off x="270750" y="32481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19"/>
              <p:cNvSpPr/>
              <p:nvPr/>
            </p:nvSpPr>
            <p:spPr>
              <a:xfrm>
                <a:off x="8301150" y="4048150"/>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9"/>
              <p:cNvSpPr/>
              <p:nvPr/>
            </p:nvSpPr>
            <p:spPr>
              <a:xfrm>
                <a:off x="8325975" y="296582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6" name="Google Shape;226;p19"/>
            <p:cNvSpPr/>
            <p:nvPr/>
          </p:nvSpPr>
          <p:spPr>
            <a:xfrm rot="-10244201">
              <a:off x="1290109" y="-473041"/>
              <a:ext cx="1192755" cy="1192755"/>
            </a:xfrm>
            <a:prstGeom prst="blockArc">
              <a:avLst>
                <a:gd name="adj1" fmla="val 10247770"/>
                <a:gd name="adj2" fmla="val 21057893"/>
                <a:gd name="adj3" fmla="val 129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244"/>
        <p:cNvGrpSpPr/>
        <p:nvPr/>
      </p:nvGrpSpPr>
      <p:grpSpPr>
        <a:xfrm>
          <a:off x="0" y="0"/>
          <a:ext cx="0" cy="0"/>
          <a:chOff x="0" y="0"/>
          <a:chExt cx="0" cy="0"/>
        </a:xfrm>
      </p:grpSpPr>
      <p:sp>
        <p:nvSpPr>
          <p:cNvPr id="245" name="Google Shape;245;p21"/>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1"/>
          <p:cNvSpPr txBox="1">
            <a:spLocks noGrp="1"/>
          </p:cNvSpPr>
          <p:nvPr>
            <p:ph type="title"/>
          </p:nvPr>
        </p:nvSpPr>
        <p:spPr>
          <a:xfrm>
            <a:off x="713225" y="445025"/>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247" name="Google Shape;247;p21"/>
          <p:cNvGrpSpPr/>
          <p:nvPr/>
        </p:nvGrpSpPr>
        <p:grpSpPr>
          <a:xfrm flipH="1">
            <a:off x="466113" y="283325"/>
            <a:ext cx="8310488" cy="4058138"/>
            <a:chOff x="270750" y="369050"/>
            <a:chExt cx="8310488" cy="4058138"/>
          </a:xfrm>
        </p:grpSpPr>
        <p:sp>
          <p:nvSpPr>
            <p:cNvPr id="248" name="Google Shape;248;p21"/>
            <p:cNvSpPr/>
            <p:nvPr/>
          </p:nvSpPr>
          <p:spPr>
            <a:xfrm>
              <a:off x="622525" y="369050"/>
              <a:ext cx="896100" cy="896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1"/>
            <p:cNvSpPr/>
            <p:nvPr/>
          </p:nvSpPr>
          <p:spPr>
            <a:xfrm>
              <a:off x="270750" y="2638875"/>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1"/>
            <p:cNvSpPr/>
            <p:nvPr/>
          </p:nvSpPr>
          <p:spPr>
            <a:xfrm rot="10800000">
              <a:off x="8287538" y="3923537"/>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1"/>
            <p:cNvSpPr/>
            <p:nvPr/>
          </p:nvSpPr>
          <p:spPr>
            <a:xfrm>
              <a:off x="7891375" y="149449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1"/>
            <p:cNvSpPr/>
            <p:nvPr/>
          </p:nvSpPr>
          <p:spPr>
            <a:xfrm rot="10800000">
              <a:off x="7637888" y="3854488"/>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1"/>
            <p:cNvSpPr/>
            <p:nvPr/>
          </p:nvSpPr>
          <p:spPr>
            <a:xfrm>
              <a:off x="2194400" y="340271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1"/>
            <p:cNvSpPr/>
            <p:nvPr/>
          </p:nvSpPr>
          <p:spPr>
            <a:xfrm>
              <a:off x="6692981" y="897169"/>
              <a:ext cx="274200" cy="2745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1"/>
            <p:cNvSpPr/>
            <p:nvPr/>
          </p:nvSpPr>
          <p:spPr>
            <a:xfrm>
              <a:off x="1661220" y="625231"/>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TITLE_ONLY_1_2">
    <p:spTree>
      <p:nvGrpSpPr>
        <p:cNvPr id="1" name="Shape 292"/>
        <p:cNvGrpSpPr/>
        <p:nvPr/>
      </p:nvGrpSpPr>
      <p:grpSpPr>
        <a:xfrm>
          <a:off x="0" y="0"/>
          <a:ext cx="0" cy="0"/>
          <a:chOff x="0" y="0"/>
          <a:chExt cx="0" cy="0"/>
        </a:xfrm>
      </p:grpSpPr>
      <p:sp>
        <p:nvSpPr>
          <p:cNvPr id="293" name="Google Shape;293;p25"/>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4" name="Google Shape;294;p25"/>
          <p:cNvGrpSpPr/>
          <p:nvPr/>
        </p:nvGrpSpPr>
        <p:grpSpPr>
          <a:xfrm flipH="1">
            <a:off x="466113" y="283325"/>
            <a:ext cx="8310488" cy="4058138"/>
            <a:chOff x="270750" y="369050"/>
            <a:chExt cx="8310488" cy="4058138"/>
          </a:xfrm>
        </p:grpSpPr>
        <p:sp>
          <p:nvSpPr>
            <p:cNvPr id="295" name="Google Shape;295;p25"/>
            <p:cNvSpPr/>
            <p:nvPr/>
          </p:nvSpPr>
          <p:spPr>
            <a:xfrm>
              <a:off x="622525" y="369050"/>
              <a:ext cx="896100" cy="896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5"/>
            <p:cNvSpPr/>
            <p:nvPr/>
          </p:nvSpPr>
          <p:spPr>
            <a:xfrm>
              <a:off x="270750" y="2638875"/>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5"/>
            <p:cNvSpPr/>
            <p:nvPr/>
          </p:nvSpPr>
          <p:spPr>
            <a:xfrm rot="10800000">
              <a:off x="8287538" y="3923537"/>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5"/>
            <p:cNvSpPr/>
            <p:nvPr/>
          </p:nvSpPr>
          <p:spPr>
            <a:xfrm>
              <a:off x="7891375" y="149449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5"/>
            <p:cNvSpPr/>
            <p:nvPr/>
          </p:nvSpPr>
          <p:spPr>
            <a:xfrm rot="10800000">
              <a:off x="7637888" y="3854488"/>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5"/>
            <p:cNvSpPr/>
            <p:nvPr/>
          </p:nvSpPr>
          <p:spPr>
            <a:xfrm>
              <a:off x="2194400" y="340271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5"/>
            <p:cNvSpPr/>
            <p:nvPr/>
          </p:nvSpPr>
          <p:spPr>
            <a:xfrm>
              <a:off x="6692981" y="897169"/>
              <a:ext cx="274200" cy="2745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5"/>
            <p:cNvSpPr/>
            <p:nvPr/>
          </p:nvSpPr>
          <p:spPr>
            <a:xfrm>
              <a:off x="1661220" y="625231"/>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TITLE_ONLY_1_1_2">
    <p:spTree>
      <p:nvGrpSpPr>
        <p:cNvPr id="1" name="Shape 303"/>
        <p:cNvGrpSpPr/>
        <p:nvPr/>
      </p:nvGrpSpPr>
      <p:grpSpPr>
        <a:xfrm>
          <a:off x="0" y="0"/>
          <a:ext cx="0" cy="0"/>
          <a:chOff x="0" y="0"/>
          <a:chExt cx="0" cy="0"/>
        </a:xfrm>
      </p:grpSpPr>
      <p:sp>
        <p:nvSpPr>
          <p:cNvPr id="304" name="Google Shape;304;p26"/>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5" name="Google Shape;305;p26"/>
          <p:cNvGrpSpPr/>
          <p:nvPr/>
        </p:nvGrpSpPr>
        <p:grpSpPr>
          <a:xfrm flipH="1">
            <a:off x="366000" y="253149"/>
            <a:ext cx="8563397" cy="4105938"/>
            <a:chOff x="536166" y="253149"/>
            <a:chExt cx="8563397" cy="4105938"/>
          </a:xfrm>
        </p:grpSpPr>
        <p:sp>
          <p:nvSpPr>
            <p:cNvPr id="306" name="Google Shape;306;p26"/>
            <p:cNvSpPr/>
            <p:nvPr/>
          </p:nvSpPr>
          <p:spPr>
            <a:xfrm>
              <a:off x="536166" y="349650"/>
              <a:ext cx="860700" cy="860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6"/>
            <p:cNvSpPr/>
            <p:nvPr/>
          </p:nvSpPr>
          <p:spPr>
            <a:xfrm>
              <a:off x="723100" y="313160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6"/>
            <p:cNvSpPr/>
            <p:nvPr/>
          </p:nvSpPr>
          <p:spPr>
            <a:xfrm rot="10800000">
              <a:off x="8805863" y="3531662"/>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6"/>
            <p:cNvSpPr/>
            <p:nvPr/>
          </p:nvSpPr>
          <p:spPr>
            <a:xfrm>
              <a:off x="8466300" y="25314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6"/>
            <p:cNvSpPr/>
            <p:nvPr/>
          </p:nvSpPr>
          <p:spPr>
            <a:xfrm rot="10800000">
              <a:off x="8272438" y="3786388"/>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6"/>
            <p:cNvSpPr/>
            <p:nvPr/>
          </p:nvSpPr>
          <p:spPr>
            <a:xfrm>
              <a:off x="3585300" y="2542838"/>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6"/>
            <p:cNvSpPr/>
            <p:nvPr/>
          </p:nvSpPr>
          <p:spPr>
            <a:xfrm>
              <a:off x="5778038" y="1319738"/>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6"/>
            <p:cNvSpPr/>
            <p:nvPr/>
          </p:nvSpPr>
          <p:spPr>
            <a:xfrm>
              <a:off x="23184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3">
  <p:cSld name="TITLE_ONLY_1_1_1_1">
    <p:spTree>
      <p:nvGrpSpPr>
        <p:cNvPr id="1" name="Shape 314"/>
        <p:cNvGrpSpPr/>
        <p:nvPr/>
      </p:nvGrpSpPr>
      <p:grpSpPr>
        <a:xfrm>
          <a:off x="0" y="0"/>
          <a:ext cx="0" cy="0"/>
          <a:chOff x="0" y="0"/>
          <a:chExt cx="0" cy="0"/>
        </a:xfrm>
      </p:grpSpPr>
      <p:sp>
        <p:nvSpPr>
          <p:cNvPr id="315" name="Google Shape;315;p27"/>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6" name="Google Shape;316;p27"/>
          <p:cNvGrpSpPr/>
          <p:nvPr/>
        </p:nvGrpSpPr>
        <p:grpSpPr>
          <a:xfrm flipH="1">
            <a:off x="290300" y="219124"/>
            <a:ext cx="8687224" cy="4649838"/>
            <a:chOff x="412338" y="27249"/>
            <a:chExt cx="8687224" cy="4649838"/>
          </a:xfrm>
        </p:grpSpPr>
        <p:sp>
          <p:nvSpPr>
            <p:cNvPr id="317" name="Google Shape;317;p27"/>
            <p:cNvSpPr/>
            <p:nvPr/>
          </p:nvSpPr>
          <p:spPr>
            <a:xfrm>
              <a:off x="412338" y="904050"/>
              <a:ext cx="687300" cy="6873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7"/>
            <p:cNvSpPr/>
            <p:nvPr/>
          </p:nvSpPr>
          <p:spPr>
            <a:xfrm>
              <a:off x="959150" y="39782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7"/>
            <p:cNvSpPr/>
            <p:nvPr/>
          </p:nvSpPr>
          <p:spPr>
            <a:xfrm rot="10800000">
              <a:off x="8805863" y="3531662"/>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7"/>
            <p:cNvSpPr/>
            <p:nvPr/>
          </p:nvSpPr>
          <p:spPr>
            <a:xfrm>
              <a:off x="7399500" y="2724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7"/>
            <p:cNvSpPr/>
            <p:nvPr/>
          </p:nvSpPr>
          <p:spPr>
            <a:xfrm rot="10800000">
              <a:off x="8272438" y="3786388"/>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7"/>
            <p:cNvSpPr/>
            <p:nvPr/>
          </p:nvSpPr>
          <p:spPr>
            <a:xfrm>
              <a:off x="6661875" y="4156288"/>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7"/>
            <p:cNvSpPr/>
            <p:nvPr/>
          </p:nvSpPr>
          <p:spPr>
            <a:xfrm>
              <a:off x="23184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4">
  <p:cSld name="CUSTOM_2_1">
    <p:spTree>
      <p:nvGrpSpPr>
        <p:cNvPr id="1" name="Shape 324"/>
        <p:cNvGrpSpPr/>
        <p:nvPr/>
      </p:nvGrpSpPr>
      <p:grpSpPr>
        <a:xfrm>
          <a:off x="0" y="0"/>
          <a:ext cx="0" cy="0"/>
          <a:chOff x="0" y="0"/>
          <a:chExt cx="0" cy="0"/>
        </a:xfrm>
      </p:grpSpPr>
      <p:sp>
        <p:nvSpPr>
          <p:cNvPr id="325" name="Google Shape;325;p28"/>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6" name="Google Shape;326;p28"/>
          <p:cNvGrpSpPr/>
          <p:nvPr/>
        </p:nvGrpSpPr>
        <p:grpSpPr>
          <a:xfrm>
            <a:off x="270750" y="-561264"/>
            <a:ext cx="8627325" cy="4964025"/>
            <a:chOff x="270750" y="-561264"/>
            <a:chExt cx="8627325" cy="4964025"/>
          </a:xfrm>
        </p:grpSpPr>
        <p:grpSp>
          <p:nvGrpSpPr>
            <p:cNvPr id="327" name="Google Shape;327;p28"/>
            <p:cNvGrpSpPr/>
            <p:nvPr/>
          </p:nvGrpSpPr>
          <p:grpSpPr>
            <a:xfrm rot="10800000" flipH="1">
              <a:off x="270750" y="253149"/>
              <a:ext cx="8627325" cy="4149612"/>
              <a:chOff x="270750" y="192538"/>
              <a:chExt cx="8627325" cy="4149612"/>
            </a:xfrm>
          </p:grpSpPr>
          <p:sp>
            <p:nvSpPr>
              <p:cNvPr id="328" name="Google Shape;328;p28"/>
              <p:cNvSpPr/>
              <p:nvPr/>
            </p:nvSpPr>
            <p:spPr>
              <a:xfrm>
                <a:off x="270750" y="32481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8"/>
              <p:cNvSpPr/>
              <p:nvPr/>
            </p:nvSpPr>
            <p:spPr>
              <a:xfrm>
                <a:off x="8301150" y="4048150"/>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8"/>
              <p:cNvSpPr/>
              <p:nvPr/>
            </p:nvSpPr>
            <p:spPr>
              <a:xfrm>
                <a:off x="7218275" y="36057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8"/>
              <p:cNvSpPr/>
              <p:nvPr/>
            </p:nvSpPr>
            <p:spPr>
              <a:xfrm>
                <a:off x="8325975" y="296582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8"/>
              <p:cNvSpPr/>
              <p:nvPr/>
            </p:nvSpPr>
            <p:spPr>
              <a:xfrm>
                <a:off x="817013" y="192538"/>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8"/>
              <p:cNvSpPr/>
              <p:nvPr/>
            </p:nvSpPr>
            <p:spPr>
              <a:xfrm>
                <a:off x="1337220" y="25070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28"/>
            <p:cNvSpPr/>
            <p:nvPr/>
          </p:nvSpPr>
          <p:spPr>
            <a:xfrm rot="-10244201">
              <a:off x="1290109" y="-473041"/>
              <a:ext cx="1192755" cy="1192755"/>
            </a:xfrm>
            <a:prstGeom prst="blockArc">
              <a:avLst>
                <a:gd name="adj1" fmla="val 10247770"/>
                <a:gd name="adj2" fmla="val 21057893"/>
                <a:gd name="adj3" fmla="val 129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338"/>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19;p3"/>
          <p:cNvGrpSpPr/>
          <p:nvPr/>
        </p:nvGrpSpPr>
        <p:grpSpPr>
          <a:xfrm flipH="1">
            <a:off x="1076330" y="3499180"/>
            <a:ext cx="6991339" cy="1329929"/>
            <a:chOff x="404800" y="1010238"/>
            <a:chExt cx="8208688" cy="1561500"/>
          </a:xfrm>
        </p:grpSpPr>
        <p:sp>
          <p:nvSpPr>
            <p:cNvPr id="20" name="Google Shape;20;p3"/>
            <p:cNvSpPr/>
            <p:nvPr/>
          </p:nvSpPr>
          <p:spPr>
            <a:xfrm>
              <a:off x="2560391" y="1010238"/>
              <a:ext cx="1189800" cy="1189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rot="10800000">
              <a:off x="8319788" y="1398812"/>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10800000">
              <a:off x="8016563" y="1770163"/>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a:off x="404800" y="2050938"/>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 name="Google Shape;24;p3"/>
          <p:cNvSpPr/>
          <p:nvPr/>
        </p:nvSpPr>
        <p:spPr>
          <a:xfrm flipH="1">
            <a:off x="3408602" y="765505"/>
            <a:ext cx="1013400" cy="10134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3"/>
          <p:cNvGrpSpPr/>
          <p:nvPr/>
        </p:nvGrpSpPr>
        <p:grpSpPr>
          <a:xfrm>
            <a:off x="270750" y="253149"/>
            <a:ext cx="8627325" cy="4089001"/>
            <a:chOff x="270750" y="253149"/>
            <a:chExt cx="8627325" cy="4089001"/>
          </a:xfrm>
        </p:grpSpPr>
        <p:sp>
          <p:nvSpPr>
            <p:cNvPr id="26" name="Google Shape;26;p3"/>
            <p:cNvSpPr/>
            <p:nvPr/>
          </p:nvSpPr>
          <p:spPr>
            <a:xfrm>
              <a:off x="270750" y="32481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a:off x="8301150" y="4048150"/>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a:off x="6009175" y="25314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a:off x="8325975" y="339809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a:off x="23184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Google Shape;31;p3"/>
          <p:cNvSpPr txBox="1">
            <a:spLocks noGrp="1"/>
          </p:cNvSpPr>
          <p:nvPr>
            <p:ph type="title"/>
          </p:nvPr>
        </p:nvSpPr>
        <p:spPr>
          <a:xfrm>
            <a:off x="1887000" y="1732200"/>
            <a:ext cx="5370000" cy="1679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2"/>
        <p:cNvGrpSpPr/>
        <p:nvPr/>
      </p:nvGrpSpPr>
      <p:grpSpPr>
        <a:xfrm>
          <a:off x="0" y="0"/>
          <a:ext cx="0" cy="0"/>
          <a:chOff x="0" y="0"/>
          <a:chExt cx="0" cy="0"/>
        </a:xfrm>
      </p:grpSpPr>
      <p:sp>
        <p:nvSpPr>
          <p:cNvPr id="33" name="Google Shape;33;p4"/>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txBox="1">
            <a:spLocks noGrp="1"/>
          </p:cNvSpPr>
          <p:nvPr>
            <p:ph type="title"/>
          </p:nvPr>
        </p:nvSpPr>
        <p:spPr>
          <a:xfrm>
            <a:off x="713225" y="445025"/>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5" name="Google Shape;35;p4"/>
          <p:cNvSpPr txBox="1">
            <a:spLocks noGrp="1"/>
          </p:cNvSpPr>
          <p:nvPr>
            <p:ph type="body" idx="1"/>
          </p:nvPr>
        </p:nvSpPr>
        <p:spPr>
          <a:xfrm>
            <a:off x="713225" y="1036775"/>
            <a:ext cx="7717500" cy="3341700"/>
          </a:xfrm>
          <a:prstGeom prst="rect">
            <a:avLst/>
          </a:prstGeom>
        </p:spPr>
        <p:txBody>
          <a:bodyPr spcFirstLastPara="1" wrap="square" lIns="91425" tIns="91425" rIns="91425" bIns="91425" anchor="ctr" anchorCtr="0">
            <a:noAutofit/>
          </a:bodyPr>
          <a:lstStyle>
            <a:lvl1pPr marL="457200" lvl="0" indent="-304800">
              <a:spcBef>
                <a:spcPts val="0"/>
              </a:spcBef>
              <a:spcAft>
                <a:spcPts val="0"/>
              </a:spcAft>
              <a:buClr>
                <a:srgbClr val="434343"/>
              </a:buClr>
              <a:buSzPts val="1200"/>
              <a:buFont typeface="Livvic"/>
              <a:buAutoNum type="arabicPeriod"/>
              <a:defRPr sz="1200">
                <a:latin typeface="Source Sans Pro"/>
                <a:ea typeface="Source Sans Pro"/>
                <a:cs typeface="Source Sans Pro"/>
                <a:sym typeface="Source Sans Pro"/>
              </a:defRPr>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grpSp>
        <p:nvGrpSpPr>
          <p:cNvPr id="36" name="Google Shape;36;p4"/>
          <p:cNvGrpSpPr/>
          <p:nvPr/>
        </p:nvGrpSpPr>
        <p:grpSpPr>
          <a:xfrm flipH="1">
            <a:off x="165975" y="229756"/>
            <a:ext cx="8684475" cy="4217169"/>
            <a:chOff x="270750" y="229756"/>
            <a:chExt cx="8684475" cy="4217169"/>
          </a:xfrm>
        </p:grpSpPr>
        <p:sp>
          <p:nvSpPr>
            <p:cNvPr id="37" name="Google Shape;37;p4"/>
            <p:cNvSpPr/>
            <p:nvPr/>
          </p:nvSpPr>
          <p:spPr>
            <a:xfrm>
              <a:off x="270750" y="34005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4"/>
            <p:cNvSpPr/>
            <p:nvPr/>
          </p:nvSpPr>
          <p:spPr>
            <a:xfrm>
              <a:off x="8358300" y="4152925"/>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4"/>
            <p:cNvSpPr/>
            <p:nvPr/>
          </p:nvSpPr>
          <p:spPr>
            <a:xfrm>
              <a:off x="8383125" y="355049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4"/>
            <p:cNvSpPr/>
            <p:nvPr/>
          </p:nvSpPr>
          <p:spPr>
            <a:xfrm>
              <a:off x="1556445" y="2297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6"/>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txBox="1">
            <a:spLocks noGrp="1"/>
          </p:cNvSpPr>
          <p:nvPr>
            <p:ph type="title"/>
          </p:nvPr>
        </p:nvSpPr>
        <p:spPr>
          <a:xfrm>
            <a:off x="713225" y="445025"/>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grpSp>
        <p:nvGrpSpPr>
          <p:cNvPr id="60" name="Google Shape;60;p6"/>
          <p:cNvGrpSpPr/>
          <p:nvPr/>
        </p:nvGrpSpPr>
        <p:grpSpPr>
          <a:xfrm>
            <a:off x="193224" y="250521"/>
            <a:ext cx="8719077" cy="4083144"/>
            <a:chOff x="193224" y="250521"/>
            <a:chExt cx="8719077" cy="4083144"/>
          </a:xfrm>
        </p:grpSpPr>
        <p:sp>
          <p:nvSpPr>
            <p:cNvPr id="61" name="Google Shape;61;p6"/>
            <p:cNvSpPr/>
            <p:nvPr/>
          </p:nvSpPr>
          <p:spPr>
            <a:xfrm>
              <a:off x="193228" y="1109351"/>
              <a:ext cx="470400" cy="4704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6"/>
            <p:cNvSpPr/>
            <p:nvPr/>
          </p:nvSpPr>
          <p:spPr>
            <a:xfrm>
              <a:off x="8291625" y="4138665"/>
              <a:ext cx="194700" cy="195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6"/>
            <p:cNvSpPr/>
            <p:nvPr/>
          </p:nvSpPr>
          <p:spPr>
            <a:xfrm>
              <a:off x="8490521" y="250521"/>
              <a:ext cx="379500" cy="379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6"/>
            <p:cNvSpPr/>
            <p:nvPr/>
          </p:nvSpPr>
          <p:spPr>
            <a:xfrm>
              <a:off x="193224" y="1617493"/>
              <a:ext cx="241500" cy="241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6"/>
            <p:cNvSpPr/>
            <p:nvPr/>
          </p:nvSpPr>
          <p:spPr>
            <a:xfrm>
              <a:off x="8532801" y="3929875"/>
              <a:ext cx="379500" cy="379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6"/>
        <p:cNvGrpSpPr/>
        <p:nvPr/>
      </p:nvGrpSpPr>
      <p:grpSpPr>
        <a:xfrm>
          <a:off x="0" y="0"/>
          <a:ext cx="0" cy="0"/>
          <a:chOff x="0" y="0"/>
          <a:chExt cx="0" cy="0"/>
        </a:xfrm>
      </p:grpSpPr>
      <p:sp>
        <p:nvSpPr>
          <p:cNvPr id="67" name="Google Shape;67;p7"/>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7"/>
          <p:cNvSpPr txBox="1">
            <a:spLocks noGrp="1"/>
          </p:cNvSpPr>
          <p:nvPr>
            <p:ph type="title"/>
          </p:nvPr>
        </p:nvSpPr>
        <p:spPr>
          <a:xfrm>
            <a:off x="726376" y="1682650"/>
            <a:ext cx="4238700" cy="615900"/>
          </a:xfrm>
          <a:prstGeom prst="rect">
            <a:avLst/>
          </a:prstGeom>
        </p:spPr>
        <p:txBody>
          <a:bodyPr spcFirstLastPara="1" wrap="square" lIns="91425" tIns="91425" rIns="91425" bIns="91425" anchor="ctr" anchorCtr="0">
            <a:noAutofit/>
          </a:bodyPr>
          <a:lstStyle>
            <a:lvl1pPr lvl="0" algn="l" rtl="0">
              <a:lnSpc>
                <a:spcPct val="100000"/>
              </a:lnSpc>
              <a:spcBef>
                <a:spcPts val="0"/>
              </a:spcBef>
              <a:spcAft>
                <a:spcPts val="0"/>
              </a:spcAft>
              <a:buSzPts val="3600"/>
              <a:buNone/>
              <a:defRPr/>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69" name="Google Shape;69;p7"/>
          <p:cNvSpPr txBox="1">
            <a:spLocks noGrp="1"/>
          </p:cNvSpPr>
          <p:nvPr>
            <p:ph type="subTitle" idx="1"/>
          </p:nvPr>
        </p:nvSpPr>
        <p:spPr>
          <a:xfrm>
            <a:off x="726375" y="2297850"/>
            <a:ext cx="4238700" cy="855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grpSp>
        <p:nvGrpSpPr>
          <p:cNvPr id="70" name="Google Shape;70;p7"/>
          <p:cNvGrpSpPr/>
          <p:nvPr/>
        </p:nvGrpSpPr>
        <p:grpSpPr>
          <a:xfrm rot="10800000" flipH="1">
            <a:off x="270750" y="405549"/>
            <a:ext cx="8627325" cy="3828376"/>
            <a:chOff x="270750" y="361374"/>
            <a:chExt cx="8627325" cy="3828376"/>
          </a:xfrm>
        </p:grpSpPr>
        <p:sp>
          <p:nvSpPr>
            <p:cNvPr id="71" name="Google Shape;71;p7"/>
            <p:cNvSpPr/>
            <p:nvPr/>
          </p:nvSpPr>
          <p:spPr>
            <a:xfrm>
              <a:off x="669525" y="361374"/>
              <a:ext cx="909600" cy="9096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7"/>
            <p:cNvSpPr/>
            <p:nvPr/>
          </p:nvSpPr>
          <p:spPr>
            <a:xfrm>
              <a:off x="270750" y="30195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7"/>
            <p:cNvSpPr/>
            <p:nvPr/>
          </p:nvSpPr>
          <p:spPr>
            <a:xfrm>
              <a:off x="8529750" y="3895750"/>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p:nvPr/>
          </p:nvSpPr>
          <p:spPr>
            <a:xfrm>
              <a:off x="8325975" y="294089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
            <p:cNvSpPr/>
            <p:nvPr/>
          </p:nvSpPr>
          <p:spPr>
            <a:xfrm>
              <a:off x="1708845" y="4583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6"/>
        <p:cNvGrpSpPr/>
        <p:nvPr/>
      </p:nvGrpSpPr>
      <p:grpSpPr>
        <a:xfrm>
          <a:off x="0" y="0"/>
          <a:ext cx="0" cy="0"/>
          <a:chOff x="0" y="0"/>
          <a:chExt cx="0" cy="0"/>
        </a:xfrm>
      </p:grpSpPr>
      <p:sp>
        <p:nvSpPr>
          <p:cNvPr id="77" name="Google Shape;77;p8"/>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txBox="1">
            <a:spLocks noGrp="1"/>
          </p:cNvSpPr>
          <p:nvPr>
            <p:ph type="title"/>
          </p:nvPr>
        </p:nvSpPr>
        <p:spPr>
          <a:xfrm>
            <a:off x="1388100" y="5263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grpSp>
        <p:nvGrpSpPr>
          <p:cNvPr id="79" name="Google Shape;79;p8"/>
          <p:cNvGrpSpPr/>
          <p:nvPr/>
        </p:nvGrpSpPr>
        <p:grpSpPr>
          <a:xfrm rot="10800000" flipH="1">
            <a:off x="1101156" y="253149"/>
            <a:ext cx="7611770" cy="2949179"/>
            <a:chOff x="404800" y="-890960"/>
            <a:chExt cx="8937149" cy="3462697"/>
          </a:xfrm>
        </p:grpSpPr>
        <p:sp>
          <p:nvSpPr>
            <p:cNvPr id="80" name="Google Shape;80;p8"/>
            <p:cNvSpPr/>
            <p:nvPr/>
          </p:nvSpPr>
          <p:spPr>
            <a:xfrm>
              <a:off x="8152149" y="-890960"/>
              <a:ext cx="1189800" cy="1189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rot="10800000">
              <a:off x="8319788" y="1398812"/>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10800000">
              <a:off x="8016563" y="1770163"/>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a:off x="404800" y="2050938"/>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 name="Google Shape;84;p8"/>
          <p:cNvSpPr/>
          <p:nvPr/>
        </p:nvSpPr>
        <p:spPr>
          <a:xfrm rot="10800000" flipH="1">
            <a:off x="4746823" y="3303353"/>
            <a:ext cx="1013400" cy="10134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 name="Google Shape;85;p8"/>
          <p:cNvGrpSpPr/>
          <p:nvPr/>
        </p:nvGrpSpPr>
        <p:grpSpPr>
          <a:xfrm rot="10800000">
            <a:off x="270750" y="740109"/>
            <a:ext cx="8627325" cy="4089001"/>
            <a:chOff x="270750" y="253149"/>
            <a:chExt cx="8627325" cy="4089001"/>
          </a:xfrm>
        </p:grpSpPr>
        <p:sp>
          <p:nvSpPr>
            <p:cNvPr id="86" name="Google Shape;86;p8"/>
            <p:cNvSpPr/>
            <p:nvPr/>
          </p:nvSpPr>
          <p:spPr>
            <a:xfrm>
              <a:off x="270750" y="32481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a:off x="8301150" y="4048150"/>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a:off x="6009175" y="25314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8"/>
            <p:cNvSpPr/>
            <p:nvPr/>
          </p:nvSpPr>
          <p:spPr>
            <a:xfrm>
              <a:off x="8325975" y="339809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8"/>
            <p:cNvSpPr/>
            <p:nvPr/>
          </p:nvSpPr>
          <p:spPr>
            <a:xfrm>
              <a:off x="23184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01"/>
        <p:cNvGrpSpPr/>
        <p:nvPr/>
      </p:nvGrpSpPr>
      <p:grpSpPr>
        <a:xfrm>
          <a:off x="0" y="0"/>
          <a:ext cx="0" cy="0"/>
          <a:chOff x="0" y="0"/>
          <a:chExt cx="0" cy="0"/>
        </a:xfrm>
      </p:grpSpPr>
      <p:sp>
        <p:nvSpPr>
          <p:cNvPr id="102" name="Google Shape;102;p10"/>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 name="Google Shape;103;p10"/>
          <p:cNvGrpSpPr/>
          <p:nvPr/>
        </p:nvGrpSpPr>
        <p:grpSpPr>
          <a:xfrm>
            <a:off x="270750" y="305956"/>
            <a:ext cx="7172425" cy="3514294"/>
            <a:chOff x="270750" y="305956"/>
            <a:chExt cx="7172425" cy="3514294"/>
          </a:xfrm>
        </p:grpSpPr>
        <p:sp>
          <p:nvSpPr>
            <p:cNvPr id="104" name="Google Shape;104;p10"/>
            <p:cNvSpPr/>
            <p:nvPr/>
          </p:nvSpPr>
          <p:spPr>
            <a:xfrm>
              <a:off x="270750" y="32481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0"/>
            <p:cNvSpPr/>
            <p:nvPr/>
          </p:nvSpPr>
          <p:spPr>
            <a:xfrm>
              <a:off x="6871075" y="44502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0"/>
            <p:cNvSpPr/>
            <p:nvPr/>
          </p:nvSpPr>
          <p:spPr>
            <a:xfrm>
              <a:off x="23184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7" name="Google Shape;107;p10"/>
          <p:cNvSpPr txBox="1">
            <a:spLocks noGrp="1"/>
          </p:cNvSpPr>
          <p:nvPr>
            <p:ph type="body" idx="1"/>
          </p:nvPr>
        </p:nvSpPr>
        <p:spPr>
          <a:xfrm>
            <a:off x="1064175" y="3620975"/>
            <a:ext cx="35079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1800"/>
              <a:buFont typeface="Poppins ExtraBold"/>
              <a:buNone/>
              <a:defRPr>
                <a:solidFill>
                  <a:schemeClr val="dk1"/>
                </a:solidFill>
                <a:latin typeface="Poppins ExtraBold"/>
                <a:ea typeface="Poppins ExtraBold"/>
                <a:cs typeface="Poppins ExtraBold"/>
                <a:sym typeface="Poppins ExtraBold"/>
              </a:defRPr>
            </a:lvl1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8"/>
        <p:cNvGrpSpPr/>
        <p:nvPr/>
      </p:nvGrpSpPr>
      <p:grpSpPr>
        <a:xfrm>
          <a:off x="0" y="0"/>
          <a:ext cx="0" cy="0"/>
          <a:chOff x="0" y="0"/>
          <a:chExt cx="0" cy="0"/>
        </a:xfrm>
      </p:grpSpPr>
      <p:sp>
        <p:nvSpPr>
          <p:cNvPr id="109" name="Google Shape;109;p11"/>
          <p:cNvSpPr/>
          <p:nvPr/>
        </p:nvSpPr>
        <p:spPr>
          <a:xfrm>
            <a:off x="101850" y="121950"/>
            <a:ext cx="8940300" cy="4899600"/>
          </a:xfrm>
          <a:prstGeom prst="roundRect">
            <a:avLst>
              <a:gd name="adj" fmla="val 790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txBox="1">
            <a:spLocks noGrp="1"/>
          </p:cNvSpPr>
          <p:nvPr>
            <p:ph type="title" hasCustomPrompt="1"/>
          </p:nvPr>
        </p:nvSpPr>
        <p:spPr>
          <a:xfrm>
            <a:off x="2616450" y="1487125"/>
            <a:ext cx="3911100" cy="1483200"/>
          </a:xfrm>
          <a:prstGeom prst="rect">
            <a:avLst/>
          </a:prstGeom>
        </p:spPr>
        <p:txBody>
          <a:bodyPr spcFirstLastPara="1" wrap="square" lIns="91425" tIns="91425" rIns="91425" bIns="91425" anchor="ctr" anchorCtr="0">
            <a:noAutofit/>
          </a:bodyPr>
          <a:lstStyle>
            <a:lvl1pPr lvl="0" algn="ctr">
              <a:spcBef>
                <a:spcPts val="0"/>
              </a:spcBef>
              <a:spcAft>
                <a:spcPts val="0"/>
              </a:spcAft>
              <a:buSzPts val="12000"/>
              <a:buNone/>
              <a:defRPr sz="10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11" name="Google Shape;111;p11"/>
          <p:cNvSpPr txBox="1">
            <a:spLocks noGrp="1"/>
          </p:cNvSpPr>
          <p:nvPr>
            <p:ph type="body" idx="1"/>
          </p:nvPr>
        </p:nvSpPr>
        <p:spPr>
          <a:xfrm>
            <a:off x="1821000" y="2923625"/>
            <a:ext cx="5502000" cy="446700"/>
          </a:xfrm>
          <a:prstGeom prst="rect">
            <a:avLst/>
          </a:prstGeom>
        </p:spPr>
        <p:txBody>
          <a:bodyPr spcFirstLastPara="1" wrap="square" lIns="91425" tIns="91425" rIns="91425" bIns="91425" anchor="ctr" anchorCtr="0">
            <a:no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grpSp>
        <p:nvGrpSpPr>
          <p:cNvPr id="112" name="Google Shape;112;p11"/>
          <p:cNvGrpSpPr/>
          <p:nvPr/>
        </p:nvGrpSpPr>
        <p:grpSpPr>
          <a:xfrm>
            <a:off x="270750" y="253149"/>
            <a:ext cx="8627325" cy="4089001"/>
            <a:chOff x="270750" y="253149"/>
            <a:chExt cx="8627325" cy="4089001"/>
          </a:xfrm>
        </p:grpSpPr>
        <p:sp>
          <p:nvSpPr>
            <p:cNvPr id="113" name="Google Shape;113;p11"/>
            <p:cNvSpPr/>
            <p:nvPr/>
          </p:nvSpPr>
          <p:spPr>
            <a:xfrm>
              <a:off x="270750" y="3248150"/>
              <a:ext cx="572100" cy="5721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a:off x="8301150" y="4048150"/>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a:off x="6009175" y="25314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a:off x="8325975" y="339809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a:off x="23184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1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dk1"/>
              </a:buClr>
              <a:buSzPts val="2800"/>
              <a:buFont typeface="Poppins ExtraBold"/>
              <a:buNone/>
              <a:defRPr sz="2800">
                <a:solidFill>
                  <a:schemeClr val="dk1"/>
                </a:solidFill>
                <a:latin typeface="Poppins ExtraBold"/>
                <a:ea typeface="Poppins ExtraBold"/>
                <a:cs typeface="Poppins ExtraBold"/>
                <a:sym typeface="Poppins ExtraBold"/>
              </a:defRPr>
            </a:lvl1pPr>
            <a:lvl2pPr lvl="1" algn="ctr">
              <a:lnSpc>
                <a:spcPct val="100000"/>
              </a:lnSpc>
              <a:spcBef>
                <a:spcPts val="0"/>
              </a:spcBef>
              <a:spcAft>
                <a:spcPts val="0"/>
              </a:spcAft>
              <a:buClr>
                <a:schemeClr val="dk1"/>
              </a:buClr>
              <a:buSzPts val="2800"/>
              <a:buFont typeface="Poppins ExtraBold"/>
              <a:buNone/>
              <a:defRPr sz="2800">
                <a:solidFill>
                  <a:schemeClr val="dk1"/>
                </a:solidFill>
                <a:latin typeface="Poppins ExtraBold"/>
                <a:ea typeface="Poppins ExtraBold"/>
                <a:cs typeface="Poppins ExtraBold"/>
                <a:sym typeface="Poppins ExtraBold"/>
              </a:defRPr>
            </a:lvl2pPr>
            <a:lvl3pPr lvl="2" algn="ctr">
              <a:lnSpc>
                <a:spcPct val="100000"/>
              </a:lnSpc>
              <a:spcBef>
                <a:spcPts val="0"/>
              </a:spcBef>
              <a:spcAft>
                <a:spcPts val="0"/>
              </a:spcAft>
              <a:buClr>
                <a:schemeClr val="dk1"/>
              </a:buClr>
              <a:buSzPts val="2800"/>
              <a:buFont typeface="Poppins ExtraBold"/>
              <a:buNone/>
              <a:defRPr sz="2800">
                <a:solidFill>
                  <a:schemeClr val="dk1"/>
                </a:solidFill>
                <a:latin typeface="Poppins ExtraBold"/>
                <a:ea typeface="Poppins ExtraBold"/>
                <a:cs typeface="Poppins ExtraBold"/>
                <a:sym typeface="Poppins ExtraBold"/>
              </a:defRPr>
            </a:lvl3pPr>
            <a:lvl4pPr lvl="3" algn="ctr">
              <a:lnSpc>
                <a:spcPct val="100000"/>
              </a:lnSpc>
              <a:spcBef>
                <a:spcPts val="0"/>
              </a:spcBef>
              <a:spcAft>
                <a:spcPts val="0"/>
              </a:spcAft>
              <a:buClr>
                <a:schemeClr val="dk1"/>
              </a:buClr>
              <a:buSzPts val="2800"/>
              <a:buFont typeface="Poppins ExtraBold"/>
              <a:buNone/>
              <a:defRPr sz="2800">
                <a:solidFill>
                  <a:schemeClr val="dk1"/>
                </a:solidFill>
                <a:latin typeface="Poppins ExtraBold"/>
                <a:ea typeface="Poppins ExtraBold"/>
                <a:cs typeface="Poppins ExtraBold"/>
                <a:sym typeface="Poppins ExtraBold"/>
              </a:defRPr>
            </a:lvl4pPr>
            <a:lvl5pPr lvl="4" algn="ctr">
              <a:lnSpc>
                <a:spcPct val="100000"/>
              </a:lnSpc>
              <a:spcBef>
                <a:spcPts val="0"/>
              </a:spcBef>
              <a:spcAft>
                <a:spcPts val="0"/>
              </a:spcAft>
              <a:buClr>
                <a:schemeClr val="dk1"/>
              </a:buClr>
              <a:buSzPts val="2800"/>
              <a:buFont typeface="Poppins ExtraBold"/>
              <a:buNone/>
              <a:defRPr sz="2800">
                <a:solidFill>
                  <a:schemeClr val="dk1"/>
                </a:solidFill>
                <a:latin typeface="Poppins ExtraBold"/>
                <a:ea typeface="Poppins ExtraBold"/>
                <a:cs typeface="Poppins ExtraBold"/>
                <a:sym typeface="Poppins ExtraBold"/>
              </a:defRPr>
            </a:lvl5pPr>
            <a:lvl6pPr lvl="5" algn="ctr">
              <a:lnSpc>
                <a:spcPct val="100000"/>
              </a:lnSpc>
              <a:spcBef>
                <a:spcPts val="0"/>
              </a:spcBef>
              <a:spcAft>
                <a:spcPts val="0"/>
              </a:spcAft>
              <a:buClr>
                <a:schemeClr val="dk1"/>
              </a:buClr>
              <a:buSzPts val="2800"/>
              <a:buFont typeface="Poppins ExtraBold"/>
              <a:buNone/>
              <a:defRPr sz="2800">
                <a:solidFill>
                  <a:schemeClr val="dk1"/>
                </a:solidFill>
                <a:latin typeface="Poppins ExtraBold"/>
                <a:ea typeface="Poppins ExtraBold"/>
                <a:cs typeface="Poppins ExtraBold"/>
                <a:sym typeface="Poppins ExtraBold"/>
              </a:defRPr>
            </a:lvl6pPr>
            <a:lvl7pPr lvl="6" algn="ctr">
              <a:lnSpc>
                <a:spcPct val="100000"/>
              </a:lnSpc>
              <a:spcBef>
                <a:spcPts val="0"/>
              </a:spcBef>
              <a:spcAft>
                <a:spcPts val="0"/>
              </a:spcAft>
              <a:buClr>
                <a:schemeClr val="dk1"/>
              </a:buClr>
              <a:buSzPts val="2800"/>
              <a:buFont typeface="Poppins ExtraBold"/>
              <a:buNone/>
              <a:defRPr sz="2800">
                <a:solidFill>
                  <a:schemeClr val="dk1"/>
                </a:solidFill>
                <a:latin typeface="Poppins ExtraBold"/>
                <a:ea typeface="Poppins ExtraBold"/>
                <a:cs typeface="Poppins ExtraBold"/>
                <a:sym typeface="Poppins ExtraBold"/>
              </a:defRPr>
            </a:lvl7pPr>
            <a:lvl8pPr lvl="7" algn="ctr">
              <a:lnSpc>
                <a:spcPct val="100000"/>
              </a:lnSpc>
              <a:spcBef>
                <a:spcPts val="0"/>
              </a:spcBef>
              <a:spcAft>
                <a:spcPts val="0"/>
              </a:spcAft>
              <a:buClr>
                <a:schemeClr val="dk1"/>
              </a:buClr>
              <a:buSzPts val="2800"/>
              <a:buFont typeface="Poppins ExtraBold"/>
              <a:buNone/>
              <a:defRPr sz="2800">
                <a:solidFill>
                  <a:schemeClr val="dk1"/>
                </a:solidFill>
                <a:latin typeface="Poppins ExtraBold"/>
                <a:ea typeface="Poppins ExtraBold"/>
                <a:cs typeface="Poppins ExtraBold"/>
                <a:sym typeface="Poppins ExtraBold"/>
              </a:defRPr>
            </a:lvl8pPr>
            <a:lvl9pPr lvl="8" algn="ctr">
              <a:lnSpc>
                <a:spcPct val="100000"/>
              </a:lnSpc>
              <a:spcBef>
                <a:spcPts val="0"/>
              </a:spcBef>
              <a:spcAft>
                <a:spcPts val="0"/>
              </a:spcAft>
              <a:buClr>
                <a:schemeClr val="dk1"/>
              </a:buClr>
              <a:buSzPts val="2800"/>
              <a:buFont typeface="Poppins ExtraBold"/>
              <a:buNone/>
              <a:defRPr sz="2800">
                <a:solidFill>
                  <a:schemeClr val="dk1"/>
                </a:solidFill>
                <a:latin typeface="Poppins ExtraBold"/>
                <a:ea typeface="Poppins ExtraBold"/>
                <a:cs typeface="Poppins ExtraBold"/>
                <a:sym typeface="Poppins ExtraBold"/>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ctr" anchorCtr="0">
            <a:noAutofit/>
          </a:bodyPr>
          <a:lstStyle>
            <a:lvl1pPr marL="457200" lvl="0" indent="-342900">
              <a:lnSpc>
                <a:spcPct val="100000"/>
              </a:lnSpc>
              <a:spcBef>
                <a:spcPts val="0"/>
              </a:spcBef>
              <a:spcAft>
                <a:spcPts val="0"/>
              </a:spcAft>
              <a:buClr>
                <a:schemeClr val="dk2"/>
              </a:buClr>
              <a:buSzPts val="1800"/>
              <a:buFont typeface="Libre Franklin"/>
              <a:buChar char="●"/>
              <a:defRPr sz="1800">
                <a:solidFill>
                  <a:schemeClr val="dk2"/>
                </a:solidFill>
                <a:latin typeface="Libre Franklin"/>
                <a:ea typeface="Libre Franklin"/>
                <a:cs typeface="Libre Franklin"/>
                <a:sym typeface="Libre Franklin"/>
              </a:defRPr>
            </a:lvl1pPr>
            <a:lvl2pPr marL="914400" lvl="1" indent="-317500">
              <a:lnSpc>
                <a:spcPct val="100000"/>
              </a:lnSpc>
              <a:spcBef>
                <a:spcPts val="0"/>
              </a:spcBef>
              <a:spcAft>
                <a:spcPts val="0"/>
              </a:spcAft>
              <a:buClr>
                <a:schemeClr val="dk2"/>
              </a:buClr>
              <a:buSzPts val="1400"/>
              <a:buFont typeface="Libre Franklin"/>
              <a:buChar char="○"/>
              <a:defRPr>
                <a:solidFill>
                  <a:schemeClr val="dk2"/>
                </a:solidFill>
                <a:latin typeface="Libre Franklin"/>
                <a:ea typeface="Libre Franklin"/>
                <a:cs typeface="Libre Franklin"/>
                <a:sym typeface="Libre Franklin"/>
              </a:defRPr>
            </a:lvl2pPr>
            <a:lvl3pPr marL="1371600" lvl="2" indent="-317500">
              <a:lnSpc>
                <a:spcPct val="100000"/>
              </a:lnSpc>
              <a:spcBef>
                <a:spcPts val="0"/>
              </a:spcBef>
              <a:spcAft>
                <a:spcPts val="0"/>
              </a:spcAft>
              <a:buClr>
                <a:schemeClr val="dk2"/>
              </a:buClr>
              <a:buSzPts val="1400"/>
              <a:buFont typeface="Libre Franklin"/>
              <a:buChar char="■"/>
              <a:defRPr>
                <a:solidFill>
                  <a:schemeClr val="dk2"/>
                </a:solidFill>
                <a:latin typeface="Libre Franklin"/>
                <a:ea typeface="Libre Franklin"/>
                <a:cs typeface="Libre Franklin"/>
                <a:sym typeface="Libre Franklin"/>
              </a:defRPr>
            </a:lvl3pPr>
            <a:lvl4pPr marL="1828800" lvl="3" indent="-317500">
              <a:lnSpc>
                <a:spcPct val="100000"/>
              </a:lnSpc>
              <a:spcBef>
                <a:spcPts val="0"/>
              </a:spcBef>
              <a:spcAft>
                <a:spcPts val="0"/>
              </a:spcAft>
              <a:buClr>
                <a:schemeClr val="dk2"/>
              </a:buClr>
              <a:buSzPts val="1400"/>
              <a:buFont typeface="Libre Franklin"/>
              <a:buChar char="●"/>
              <a:defRPr>
                <a:solidFill>
                  <a:schemeClr val="dk2"/>
                </a:solidFill>
                <a:latin typeface="Libre Franklin"/>
                <a:ea typeface="Libre Franklin"/>
                <a:cs typeface="Libre Franklin"/>
                <a:sym typeface="Libre Franklin"/>
              </a:defRPr>
            </a:lvl4pPr>
            <a:lvl5pPr marL="2286000" lvl="4" indent="-317500">
              <a:lnSpc>
                <a:spcPct val="100000"/>
              </a:lnSpc>
              <a:spcBef>
                <a:spcPts val="0"/>
              </a:spcBef>
              <a:spcAft>
                <a:spcPts val="0"/>
              </a:spcAft>
              <a:buClr>
                <a:schemeClr val="dk2"/>
              </a:buClr>
              <a:buSzPts val="1400"/>
              <a:buFont typeface="Libre Franklin"/>
              <a:buChar char="○"/>
              <a:defRPr>
                <a:solidFill>
                  <a:schemeClr val="dk2"/>
                </a:solidFill>
                <a:latin typeface="Libre Franklin"/>
                <a:ea typeface="Libre Franklin"/>
                <a:cs typeface="Libre Franklin"/>
                <a:sym typeface="Libre Franklin"/>
              </a:defRPr>
            </a:lvl5pPr>
            <a:lvl6pPr marL="2743200" lvl="5" indent="-317500">
              <a:lnSpc>
                <a:spcPct val="100000"/>
              </a:lnSpc>
              <a:spcBef>
                <a:spcPts val="0"/>
              </a:spcBef>
              <a:spcAft>
                <a:spcPts val="0"/>
              </a:spcAft>
              <a:buClr>
                <a:schemeClr val="dk2"/>
              </a:buClr>
              <a:buSzPts val="1400"/>
              <a:buFont typeface="Libre Franklin"/>
              <a:buChar char="■"/>
              <a:defRPr>
                <a:solidFill>
                  <a:schemeClr val="dk2"/>
                </a:solidFill>
                <a:latin typeface="Libre Franklin"/>
                <a:ea typeface="Libre Franklin"/>
                <a:cs typeface="Libre Franklin"/>
                <a:sym typeface="Libre Franklin"/>
              </a:defRPr>
            </a:lvl6pPr>
            <a:lvl7pPr marL="3200400" lvl="6" indent="-317500">
              <a:lnSpc>
                <a:spcPct val="100000"/>
              </a:lnSpc>
              <a:spcBef>
                <a:spcPts val="0"/>
              </a:spcBef>
              <a:spcAft>
                <a:spcPts val="0"/>
              </a:spcAft>
              <a:buClr>
                <a:schemeClr val="dk2"/>
              </a:buClr>
              <a:buSzPts val="1400"/>
              <a:buFont typeface="Libre Franklin"/>
              <a:buChar char="●"/>
              <a:defRPr>
                <a:solidFill>
                  <a:schemeClr val="dk2"/>
                </a:solidFill>
                <a:latin typeface="Libre Franklin"/>
                <a:ea typeface="Libre Franklin"/>
                <a:cs typeface="Libre Franklin"/>
                <a:sym typeface="Libre Franklin"/>
              </a:defRPr>
            </a:lvl7pPr>
            <a:lvl8pPr marL="3657600" lvl="7" indent="-317500">
              <a:lnSpc>
                <a:spcPct val="100000"/>
              </a:lnSpc>
              <a:spcBef>
                <a:spcPts val="0"/>
              </a:spcBef>
              <a:spcAft>
                <a:spcPts val="0"/>
              </a:spcAft>
              <a:buClr>
                <a:schemeClr val="dk2"/>
              </a:buClr>
              <a:buSzPts val="1400"/>
              <a:buFont typeface="Libre Franklin"/>
              <a:buChar char="○"/>
              <a:defRPr>
                <a:solidFill>
                  <a:schemeClr val="dk2"/>
                </a:solidFill>
                <a:latin typeface="Libre Franklin"/>
                <a:ea typeface="Libre Franklin"/>
                <a:cs typeface="Libre Franklin"/>
                <a:sym typeface="Libre Franklin"/>
              </a:defRPr>
            </a:lvl8pPr>
            <a:lvl9pPr marL="4114800" lvl="8" indent="-317500">
              <a:lnSpc>
                <a:spcPct val="100000"/>
              </a:lnSpc>
              <a:spcBef>
                <a:spcPts val="0"/>
              </a:spcBef>
              <a:spcAft>
                <a:spcPts val="0"/>
              </a:spcAft>
              <a:buClr>
                <a:schemeClr val="dk2"/>
              </a:buClr>
              <a:buSzPts val="1400"/>
              <a:buFont typeface="Libre Franklin"/>
              <a:buChar char="■"/>
              <a:defRPr>
                <a:solidFill>
                  <a:schemeClr val="dk2"/>
                </a:solidFill>
                <a:latin typeface="Libre Franklin"/>
                <a:ea typeface="Libre Franklin"/>
                <a:cs typeface="Libre Franklin"/>
                <a:sym typeface="Libre Frankli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6" r:id="rId7"/>
    <p:sldLayoutId id="2147483657" r:id="rId8"/>
    <p:sldLayoutId id="2147483658" r:id="rId9"/>
    <p:sldLayoutId id="2147483662" r:id="rId10"/>
    <p:sldLayoutId id="2147483663" r:id="rId11"/>
    <p:sldLayoutId id="2147483665" r:id="rId12"/>
    <p:sldLayoutId id="2147483667" r:id="rId13"/>
    <p:sldLayoutId id="2147483671" r:id="rId14"/>
    <p:sldLayoutId id="2147483672" r:id="rId15"/>
    <p:sldLayoutId id="2147483673" r:id="rId16"/>
    <p:sldLayoutId id="2147483674"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335"/>
        <p:cNvGrpSpPr/>
        <p:nvPr/>
      </p:nvGrpSpPr>
      <p:grpSpPr>
        <a:xfrm>
          <a:off x="0" y="0"/>
          <a:ext cx="0" cy="0"/>
          <a:chOff x="0" y="0"/>
          <a:chExt cx="0" cy="0"/>
        </a:xfrm>
      </p:grpSpPr>
      <p:sp>
        <p:nvSpPr>
          <p:cNvPr id="336" name="Google Shape;336;p29"/>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337" name="Google Shape;337;p29"/>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7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 Target="slide12.xml"/><Relationship Id="rId7" Type="http://schemas.openxmlformats.org/officeDocument/2006/relationships/image" Target="../media/image3.png"/><Relationship Id="rId12"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slide" Target="slide4.xml"/><Relationship Id="rId11" Type="http://schemas.openxmlformats.org/officeDocument/2006/relationships/slide" Target="slide3.xml"/><Relationship Id="rId5" Type="http://schemas.openxmlformats.org/officeDocument/2006/relationships/image" Target="../media/image2.png"/><Relationship Id="rId10" Type="http://schemas.openxmlformats.org/officeDocument/2006/relationships/image" Target="../media/image6.png"/><Relationship Id="rId4" Type="http://schemas.openxmlformats.org/officeDocument/2006/relationships/slide" Target="slide10.xml"/><Relationship Id="rId9"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 Target="slide8.xml"/><Relationship Id="rId7" Type="http://schemas.openxmlformats.org/officeDocument/2006/relationships/image" Target="../media/image3.png"/><Relationship Id="rId12"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2.png"/><Relationship Id="rId11" Type="http://schemas.openxmlformats.org/officeDocument/2006/relationships/slide" Target="slide3.xml"/><Relationship Id="rId5" Type="http://schemas.openxmlformats.org/officeDocument/2006/relationships/slide" Target="slide11.xml"/><Relationship Id="rId10" Type="http://schemas.openxmlformats.org/officeDocument/2006/relationships/image" Target="../media/image6.png"/><Relationship Id="rId4" Type="http://schemas.openxmlformats.org/officeDocument/2006/relationships/slide" Target="slide12.xml"/><Relationship Id="rId9"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 Target="slide12.xml"/><Relationship Id="rId7" Type="http://schemas.openxmlformats.org/officeDocument/2006/relationships/image" Target="../media/image3.png"/><Relationship Id="rId12"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slide" Target="slide4.xml"/><Relationship Id="rId11" Type="http://schemas.openxmlformats.org/officeDocument/2006/relationships/slide" Target="slide3.xml"/><Relationship Id="rId5" Type="http://schemas.openxmlformats.org/officeDocument/2006/relationships/image" Target="../media/image2.png"/><Relationship Id="rId10" Type="http://schemas.openxmlformats.org/officeDocument/2006/relationships/image" Target="../media/image6.png"/><Relationship Id="rId4" Type="http://schemas.openxmlformats.org/officeDocument/2006/relationships/slide" Target="slide5.xm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8.xml"/><Relationship Id="rId7" Type="http://schemas.openxmlformats.org/officeDocument/2006/relationships/image" Target="../media/image2.png"/><Relationship Id="rId12"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image" Target="../media/image5.png"/><Relationship Id="rId5" Type="http://schemas.openxmlformats.org/officeDocument/2006/relationships/slide" Target="slide3.xml"/><Relationship Id="rId10" Type="http://schemas.openxmlformats.org/officeDocument/2006/relationships/image" Target="../media/image4.png"/><Relationship Id="rId4" Type="http://schemas.openxmlformats.org/officeDocument/2006/relationships/slide" Target="slide12.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 Target="slide8.xml"/><Relationship Id="rId7"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2.png"/><Relationship Id="rId11" Type="http://schemas.openxmlformats.org/officeDocument/2006/relationships/image" Target="../media/image6.png"/><Relationship Id="rId5" Type="http://schemas.openxmlformats.org/officeDocument/2006/relationships/slide" Target="slide3.xml"/><Relationship Id="rId10" Type="http://schemas.openxmlformats.org/officeDocument/2006/relationships/image" Target="../media/image5.png"/><Relationship Id="rId4" Type="http://schemas.openxmlformats.org/officeDocument/2006/relationships/slide" Target="slide12.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 Target="slide8.xml"/><Relationship Id="rId7" Type="http://schemas.openxmlformats.org/officeDocument/2006/relationships/image" Target="../media/image3.png"/><Relationship Id="rId12"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2.png"/><Relationship Id="rId11" Type="http://schemas.openxmlformats.org/officeDocument/2006/relationships/slide" Target="slide3.xml"/><Relationship Id="rId5" Type="http://schemas.openxmlformats.org/officeDocument/2006/relationships/slide" Target="slide4.xml"/><Relationship Id="rId10" Type="http://schemas.openxmlformats.org/officeDocument/2006/relationships/image" Target="../media/image6.png"/><Relationship Id="rId4" Type="http://schemas.openxmlformats.org/officeDocument/2006/relationships/slide" Target="slide12.xm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diagramData" Target="../diagrams/data1.xml"/><Relationship Id="rId18" Type="http://schemas.openxmlformats.org/officeDocument/2006/relationships/diagramData" Target="../diagrams/data2.xml"/><Relationship Id="rId3" Type="http://schemas.openxmlformats.org/officeDocument/2006/relationships/slide" Target="slide12.xml"/><Relationship Id="rId21" Type="http://schemas.openxmlformats.org/officeDocument/2006/relationships/diagramColors" Target="../diagrams/colors2.xml"/><Relationship Id="rId7" Type="http://schemas.openxmlformats.org/officeDocument/2006/relationships/image" Target="../media/image3.png"/><Relationship Id="rId12" Type="http://schemas.openxmlformats.org/officeDocument/2006/relationships/image" Target="../media/image1.png"/><Relationship Id="rId17" Type="http://schemas.microsoft.com/office/2007/relationships/diagramDrawing" Target="../diagrams/drawing1.xml"/><Relationship Id="rId2" Type="http://schemas.openxmlformats.org/officeDocument/2006/relationships/notesSlide" Target="../notesSlides/notesSlide5.xml"/><Relationship Id="rId16" Type="http://schemas.openxmlformats.org/officeDocument/2006/relationships/diagramColors" Target="../diagrams/colors1.xml"/><Relationship Id="rId20" Type="http://schemas.openxmlformats.org/officeDocument/2006/relationships/diagramQuickStyle" Target="../diagrams/quickStyle2.xml"/><Relationship Id="rId1" Type="http://schemas.openxmlformats.org/officeDocument/2006/relationships/slideLayout" Target="../slideLayouts/slideLayout12.xml"/><Relationship Id="rId6" Type="http://schemas.openxmlformats.org/officeDocument/2006/relationships/slide" Target="slide4.xml"/><Relationship Id="rId11" Type="http://schemas.openxmlformats.org/officeDocument/2006/relationships/slide" Target="slide3.xml"/><Relationship Id="rId5" Type="http://schemas.openxmlformats.org/officeDocument/2006/relationships/image" Target="../media/image2.png"/><Relationship Id="rId15" Type="http://schemas.openxmlformats.org/officeDocument/2006/relationships/diagramQuickStyle" Target="../diagrams/quickStyle1.xml"/><Relationship Id="rId10" Type="http://schemas.openxmlformats.org/officeDocument/2006/relationships/image" Target="../media/image6.png"/><Relationship Id="rId19" Type="http://schemas.openxmlformats.org/officeDocument/2006/relationships/diagramLayout" Target="../diagrams/layout2.xml"/><Relationship Id="rId4" Type="http://schemas.openxmlformats.org/officeDocument/2006/relationships/slide" Target="slide5.xml"/><Relationship Id="rId9" Type="http://schemas.openxmlformats.org/officeDocument/2006/relationships/image" Target="../media/image5.png"/><Relationship Id="rId14" Type="http://schemas.openxmlformats.org/officeDocument/2006/relationships/diagramLayout" Target="../diagrams/layout1.xml"/><Relationship Id="rId22" Type="http://schemas.microsoft.com/office/2007/relationships/diagramDrawing" Target="../diagrams/drawing2.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diagramData" Target="../diagrams/data3.xml"/><Relationship Id="rId3" Type="http://schemas.openxmlformats.org/officeDocument/2006/relationships/slide" Target="slide12.xml"/><Relationship Id="rId7" Type="http://schemas.openxmlformats.org/officeDocument/2006/relationships/image" Target="../media/image3.png"/><Relationship Id="rId12" Type="http://schemas.openxmlformats.org/officeDocument/2006/relationships/image" Target="../media/image1.png"/><Relationship Id="rId17" Type="http://schemas.microsoft.com/office/2007/relationships/diagramDrawing" Target="../diagrams/drawing3.xml"/><Relationship Id="rId2" Type="http://schemas.openxmlformats.org/officeDocument/2006/relationships/notesSlide" Target="../notesSlides/notesSlide6.xml"/><Relationship Id="rId16" Type="http://schemas.openxmlformats.org/officeDocument/2006/relationships/diagramColors" Target="../diagrams/colors3.xml"/><Relationship Id="rId1" Type="http://schemas.openxmlformats.org/officeDocument/2006/relationships/slideLayout" Target="../slideLayouts/slideLayout12.xml"/><Relationship Id="rId6" Type="http://schemas.openxmlformats.org/officeDocument/2006/relationships/slide" Target="slide4.xml"/><Relationship Id="rId11" Type="http://schemas.openxmlformats.org/officeDocument/2006/relationships/slide" Target="slide3.xml"/><Relationship Id="rId5" Type="http://schemas.openxmlformats.org/officeDocument/2006/relationships/image" Target="../media/image2.png"/><Relationship Id="rId15" Type="http://schemas.openxmlformats.org/officeDocument/2006/relationships/diagramQuickStyle" Target="../diagrams/quickStyle3.xml"/><Relationship Id="rId10" Type="http://schemas.openxmlformats.org/officeDocument/2006/relationships/image" Target="../media/image6.png"/><Relationship Id="rId4" Type="http://schemas.openxmlformats.org/officeDocument/2006/relationships/slide" Target="slide5.xml"/><Relationship Id="rId9" Type="http://schemas.openxmlformats.org/officeDocument/2006/relationships/image" Target="../media/image5.png"/><Relationship Id="rId1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diagramData" Target="../diagrams/data4.xml"/><Relationship Id="rId3" Type="http://schemas.openxmlformats.org/officeDocument/2006/relationships/slide" Target="slide12.xml"/><Relationship Id="rId7" Type="http://schemas.openxmlformats.org/officeDocument/2006/relationships/image" Target="../media/image3.png"/><Relationship Id="rId12" Type="http://schemas.openxmlformats.org/officeDocument/2006/relationships/image" Target="../media/image1.png"/><Relationship Id="rId17" Type="http://schemas.microsoft.com/office/2007/relationships/diagramDrawing" Target="../diagrams/drawing4.xml"/><Relationship Id="rId2" Type="http://schemas.openxmlformats.org/officeDocument/2006/relationships/notesSlide" Target="../notesSlides/notesSlide7.xml"/><Relationship Id="rId16" Type="http://schemas.openxmlformats.org/officeDocument/2006/relationships/diagramColors" Target="../diagrams/colors4.xml"/><Relationship Id="rId1" Type="http://schemas.openxmlformats.org/officeDocument/2006/relationships/slideLayout" Target="../slideLayouts/slideLayout12.xml"/><Relationship Id="rId6" Type="http://schemas.openxmlformats.org/officeDocument/2006/relationships/slide" Target="slide4.xml"/><Relationship Id="rId11" Type="http://schemas.openxmlformats.org/officeDocument/2006/relationships/slide" Target="slide3.xml"/><Relationship Id="rId5" Type="http://schemas.openxmlformats.org/officeDocument/2006/relationships/image" Target="../media/image2.png"/><Relationship Id="rId15" Type="http://schemas.openxmlformats.org/officeDocument/2006/relationships/diagramQuickStyle" Target="../diagrams/quickStyle4.xml"/><Relationship Id="rId10" Type="http://schemas.openxmlformats.org/officeDocument/2006/relationships/image" Target="../media/image6.png"/><Relationship Id="rId4" Type="http://schemas.openxmlformats.org/officeDocument/2006/relationships/slide" Target="slide5.xml"/><Relationship Id="rId9" Type="http://schemas.openxmlformats.org/officeDocument/2006/relationships/image" Target="../media/image5.png"/><Relationship Id="rId1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8.xml"/><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image" Target="../media/image3.png"/><Relationship Id="rId11" Type="http://schemas.openxmlformats.org/officeDocument/2006/relationships/image" Target="../media/image1.png"/><Relationship Id="rId5" Type="http://schemas.openxmlformats.org/officeDocument/2006/relationships/image" Target="../media/image2.png"/><Relationship Id="rId10" Type="http://schemas.openxmlformats.org/officeDocument/2006/relationships/slide" Target="slide3.xml"/><Relationship Id="rId4" Type="http://schemas.openxmlformats.org/officeDocument/2006/relationships/slide" Target="slide12.xml"/><Relationship Id="rId9"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 Target="slide8.xml"/><Relationship Id="rId7" Type="http://schemas.openxmlformats.org/officeDocument/2006/relationships/image" Target="../media/image3.png"/><Relationship Id="rId12"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2.png"/><Relationship Id="rId11" Type="http://schemas.openxmlformats.org/officeDocument/2006/relationships/slide" Target="slide3.xml"/><Relationship Id="rId5" Type="http://schemas.openxmlformats.org/officeDocument/2006/relationships/slide" Target="slide9.xml"/><Relationship Id="rId10" Type="http://schemas.openxmlformats.org/officeDocument/2006/relationships/image" Target="../media/image6.png"/><Relationship Id="rId4" Type="http://schemas.openxmlformats.org/officeDocument/2006/relationships/slide" Target="slide12.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9071"/>
        <p:cNvGrpSpPr/>
        <p:nvPr/>
      </p:nvGrpSpPr>
      <p:grpSpPr>
        <a:xfrm>
          <a:off x="0" y="0"/>
          <a:ext cx="0" cy="0"/>
          <a:chOff x="0" y="0"/>
          <a:chExt cx="0" cy="0"/>
        </a:xfrm>
      </p:grpSpPr>
      <p:sp>
        <p:nvSpPr>
          <p:cNvPr id="9567" name="Google Shape;9567;p73"/>
          <p:cNvSpPr/>
          <p:nvPr/>
        </p:nvSpPr>
        <p:spPr>
          <a:xfrm>
            <a:off x="5033910" y="3745725"/>
            <a:ext cx="8018" cy="900"/>
          </a:xfrm>
          <a:custGeom>
            <a:avLst/>
            <a:gdLst/>
            <a:ahLst/>
            <a:cxnLst/>
            <a:rect l="l" t="t" r="r" b="b"/>
            <a:pathLst>
              <a:path w="285" h="32" extrusionOk="0">
                <a:moveTo>
                  <a:pt x="1" y="0"/>
                </a:moveTo>
                <a:cubicBezTo>
                  <a:pt x="95" y="32"/>
                  <a:pt x="158" y="32"/>
                  <a:pt x="284" y="32"/>
                </a:cubicBezTo>
                <a:cubicBezTo>
                  <a:pt x="221" y="32"/>
                  <a:pt x="127" y="0"/>
                  <a:pt x="1"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8" name="Google Shape;9568;p73"/>
          <p:cNvSpPr/>
          <p:nvPr/>
        </p:nvSpPr>
        <p:spPr>
          <a:xfrm>
            <a:off x="5034361" y="3746598"/>
            <a:ext cx="7118" cy="928"/>
          </a:xfrm>
          <a:custGeom>
            <a:avLst/>
            <a:gdLst/>
            <a:ahLst/>
            <a:cxnLst/>
            <a:rect l="l" t="t" r="r" b="b"/>
            <a:pathLst>
              <a:path w="253" h="33" extrusionOk="0">
                <a:moveTo>
                  <a:pt x="253" y="1"/>
                </a:moveTo>
                <a:lnTo>
                  <a:pt x="253" y="1"/>
                </a:lnTo>
                <a:cubicBezTo>
                  <a:pt x="189" y="1"/>
                  <a:pt x="64" y="1"/>
                  <a:pt x="1" y="32"/>
                </a:cubicBezTo>
                <a:cubicBezTo>
                  <a:pt x="95" y="1"/>
                  <a:pt x="190" y="1"/>
                  <a:pt x="253"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ZoneTexte 2"/>
          <p:cNvSpPr txBox="1"/>
          <p:nvPr/>
        </p:nvSpPr>
        <p:spPr>
          <a:xfrm>
            <a:off x="1857857" y="1946246"/>
            <a:ext cx="6367244" cy="923330"/>
          </a:xfrm>
          <a:prstGeom prst="rect">
            <a:avLst/>
          </a:prstGeom>
          <a:noFill/>
        </p:spPr>
        <p:txBody>
          <a:bodyPr wrap="square" rtlCol="0">
            <a:spAutoFit/>
          </a:bodyPr>
          <a:lstStyle/>
          <a:p>
            <a:r>
              <a:rPr lang="ar-DZ" sz="5400" b="1" dirty="0">
                <a:solidFill>
                  <a:schemeClr val="tx2"/>
                </a:solidFill>
              </a:rPr>
              <a:t>بسم الله الرحمان الرحيم </a:t>
            </a:r>
            <a:endParaRPr lang="fr-FR" sz="5400" b="1"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0"/>
        <p:cNvGrpSpPr/>
        <p:nvPr/>
      </p:nvGrpSpPr>
      <p:grpSpPr>
        <a:xfrm>
          <a:off x="0" y="0"/>
          <a:ext cx="0" cy="0"/>
          <a:chOff x="0" y="0"/>
          <a:chExt cx="0" cy="0"/>
        </a:xfrm>
      </p:grpSpPr>
      <p:grpSp>
        <p:nvGrpSpPr>
          <p:cNvPr id="1114" name="Google Shape;1114;p40"/>
          <p:cNvGrpSpPr/>
          <p:nvPr/>
        </p:nvGrpSpPr>
        <p:grpSpPr>
          <a:xfrm>
            <a:off x="101721" y="4505825"/>
            <a:ext cx="8940558" cy="84600"/>
            <a:chOff x="155346" y="4358775"/>
            <a:chExt cx="8934304" cy="84600"/>
          </a:xfrm>
        </p:grpSpPr>
        <p:cxnSp>
          <p:nvCxnSpPr>
            <p:cNvPr id="1115" name="Google Shape;1115;p40"/>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1116" name="Google Shape;1116;p40"/>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25" name="Google Shape;1125;p40"/>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1126" name="Google Shape;1126;p40">
            <a:hlinkClick r:id="rId3"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1127" name="Google Shape;1127;p40">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1128" name="Google Shape;1128;p40">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1129" name="Google Shape;1129;p40">
            <a:hlinkClick r:id="rId4"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130" name="Google Shape;1130;p40">
            <a:hlinkClick r:id="rId4" action="ppaction://hlinksldjump"/>
          </p:cNvPr>
          <p:cNvPicPr preferRelativeResize="0"/>
          <p:nvPr/>
        </p:nvPicPr>
        <p:blipFill rotWithShape="1">
          <a:blip r:embed="rId5">
            <a:alphaModFix/>
          </a:blip>
          <a:srcRect/>
          <a:stretch/>
        </p:blipFill>
        <p:spPr>
          <a:xfrm>
            <a:off x="881657" y="4626989"/>
            <a:ext cx="274320" cy="274320"/>
          </a:xfrm>
          <a:prstGeom prst="rect">
            <a:avLst/>
          </a:prstGeom>
          <a:noFill/>
          <a:ln>
            <a:noFill/>
          </a:ln>
        </p:spPr>
      </p:pic>
      <p:sp>
        <p:nvSpPr>
          <p:cNvPr id="1131" name="Google Shape;1131;p40">
            <a:hlinkClick r:id="rId6" action="ppaction://hlinksldjump"/>
          </p:cNvPr>
          <p:cNvSpPr txBox="1"/>
          <p:nvPr/>
        </p:nvSpPr>
        <p:spPr>
          <a:xfrm>
            <a:off x="140947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Mon</a:t>
            </a:r>
            <a:endParaRPr sz="1800" b="1">
              <a:solidFill>
                <a:schemeClr val="accent1"/>
              </a:solidFill>
              <a:latin typeface="Poppins"/>
              <a:ea typeface="Poppins"/>
              <a:cs typeface="Poppins"/>
              <a:sym typeface="Poppins"/>
            </a:endParaRPr>
          </a:p>
        </p:txBody>
      </p:sp>
      <p:sp>
        <p:nvSpPr>
          <p:cNvPr id="1132" name="Google Shape;1132;p40">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133" name="Google Shape;1133;p40">
            <a:hlinkClick r:id="" action="ppaction://noaction"/>
          </p:cNvPr>
          <p:cNvPicPr preferRelativeResize="0"/>
          <p:nvPr/>
        </p:nvPicPr>
        <p:blipFill>
          <a:blip r:embed="rId7">
            <a:alphaModFix/>
          </a:blip>
          <a:stretch>
            <a:fillRect/>
          </a:stretch>
        </p:blipFill>
        <p:spPr>
          <a:xfrm>
            <a:off x="5572688" y="4588783"/>
            <a:ext cx="360876" cy="341206"/>
          </a:xfrm>
          <a:prstGeom prst="rect">
            <a:avLst/>
          </a:prstGeom>
          <a:noFill/>
          <a:ln>
            <a:noFill/>
          </a:ln>
        </p:spPr>
      </p:pic>
      <p:sp>
        <p:nvSpPr>
          <p:cNvPr id="1134" name="Google Shape;1134;p40">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135" name="Google Shape;1135;p40">
            <a:hlinkClick r:id="" action="ppaction://noaction"/>
          </p:cNvPr>
          <p:cNvPicPr preferRelativeResize="0"/>
          <p:nvPr/>
        </p:nvPicPr>
        <p:blipFill rotWithShape="1">
          <a:blip r:embed="rId8">
            <a:alphaModFix/>
          </a:blip>
          <a:srcRect t="2723" b="2723"/>
          <a:stretch/>
        </p:blipFill>
        <p:spPr>
          <a:xfrm>
            <a:off x="7225973" y="4656705"/>
            <a:ext cx="217200" cy="205362"/>
          </a:xfrm>
          <a:prstGeom prst="rect">
            <a:avLst/>
          </a:prstGeom>
          <a:noFill/>
          <a:ln>
            <a:noFill/>
          </a:ln>
        </p:spPr>
      </p:pic>
      <p:sp>
        <p:nvSpPr>
          <p:cNvPr id="1136" name="Google Shape;1136;p40">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137" name="Google Shape;1137;p40">
            <a:hlinkClick r:id="" action="ppaction://noaction"/>
          </p:cNvPr>
          <p:cNvPicPr preferRelativeResize="0"/>
          <p:nvPr/>
        </p:nvPicPr>
        <p:blipFill rotWithShape="1">
          <a:blip r:embed="rId9">
            <a:alphaModFix/>
          </a:blip>
          <a:srcRect t="2723" b="2723"/>
          <a:stretch/>
        </p:blipFill>
        <p:spPr>
          <a:xfrm>
            <a:off x="8016583" y="4656705"/>
            <a:ext cx="217200" cy="205362"/>
          </a:xfrm>
          <a:prstGeom prst="rect">
            <a:avLst/>
          </a:prstGeom>
          <a:noFill/>
          <a:ln>
            <a:noFill/>
          </a:ln>
        </p:spPr>
      </p:pic>
      <p:sp>
        <p:nvSpPr>
          <p:cNvPr id="1138" name="Google Shape;1138;p40">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139" name="Google Shape;1139;p40">
            <a:hlinkClick r:id="" action="ppaction://noaction"/>
          </p:cNvPr>
          <p:cNvPicPr preferRelativeResize="0"/>
          <p:nvPr/>
        </p:nvPicPr>
        <p:blipFill rotWithShape="1">
          <a:blip r:embed="rId10">
            <a:alphaModFix/>
          </a:blip>
          <a:srcRect t="2723" b="2723"/>
          <a:stretch/>
        </p:blipFill>
        <p:spPr>
          <a:xfrm>
            <a:off x="6435363" y="4656705"/>
            <a:ext cx="217200" cy="205362"/>
          </a:xfrm>
          <a:prstGeom prst="rect">
            <a:avLst/>
          </a:prstGeom>
          <a:noFill/>
          <a:ln>
            <a:noFill/>
          </a:ln>
        </p:spPr>
      </p:pic>
      <p:sp>
        <p:nvSpPr>
          <p:cNvPr id="1140" name="Google Shape;1140;p40"/>
          <p:cNvSpPr txBox="1"/>
          <p:nvPr/>
        </p:nvSpPr>
        <p:spPr>
          <a:xfrm>
            <a:off x="2199123" y="4498986"/>
            <a:ext cx="795600" cy="520800"/>
          </a:xfrm>
          <a:prstGeom prst="rect">
            <a:avLst/>
          </a:prstGeom>
          <a:gradFill>
            <a:gsLst>
              <a:gs pos="0">
                <a:srgbClr val="AA9EEE">
                  <a:alpha val="12549"/>
                </a:srgbClr>
              </a:gs>
              <a:gs pos="100000">
                <a:srgbClr val="FFFFFF"/>
              </a:gs>
            </a:gsLst>
            <a:lin ang="1619866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2"/>
                </a:solidFill>
                <a:latin typeface="Poppins"/>
                <a:ea typeface="Poppins"/>
                <a:cs typeface="Poppins"/>
                <a:sym typeface="Poppins"/>
              </a:rPr>
              <a:t>Tue</a:t>
            </a:r>
            <a:endParaRPr sz="1800" b="1">
              <a:solidFill>
                <a:schemeClr val="accent2"/>
              </a:solidFill>
              <a:latin typeface="Poppins"/>
              <a:ea typeface="Poppins"/>
              <a:cs typeface="Poppins"/>
              <a:sym typeface="Poppins"/>
            </a:endParaRPr>
          </a:p>
        </p:txBody>
      </p:sp>
      <p:sp>
        <p:nvSpPr>
          <p:cNvPr id="1141" name="Google Shape;1141;p40"/>
          <p:cNvSpPr/>
          <p:nvPr/>
        </p:nvSpPr>
        <p:spPr>
          <a:xfrm>
            <a:off x="2199965" y="4987052"/>
            <a:ext cx="795600" cy="34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42" name="Google Shape;1142;p40">
            <a:hlinkClick r:id="rId11" action="ppaction://hlinksldjump"/>
          </p:cNvPr>
          <p:cNvPicPr preferRelativeResize="0"/>
          <p:nvPr/>
        </p:nvPicPr>
        <p:blipFill>
          <a:blip r:embed="rId12">
            <a:alphaModFix/>
          </a:blip>
          <a:stretch>
            <a:fillRect/>
          </a:stretch>
        </p:blipFill>
        <p:spPr>
          <a:xfrm>
            <a:off x="713224" y="585350"/>
            <a:ext cx="360887" cy="260251"/>
          </a:xfrm>
          <a:prstGeom prst="rect">
            <a:avLst/>
          </a:prstGeom>
          <a:noFill/>
          <a:ln>
            <a:noFill/>
          </a:ln>
        </p:spPr>
      </p:pic>
      <p:sp>
        <p:nvSpPr>
          <p:cNvPr id="4" name="ZoneTexte 3"/>
          <p:cNvSpPr txBox="1"/>
          <p:nvPr/>
        </p:nvSpPr>
        <p:spPr>
          <a:xfrm>
            <a:off x="3561115" y="453865"/>
            <a:ext cx="5965695" cy="523220"/>
          </a:xfrm>
          <a:prstGeom prst="rect">
            <a:avLst/>
          </a:prstGeom>
          <a:noFill/>
        </p:spPr>
        <p:txBody>
          <a:bodyPr wrap="square" rtlCol="0">
            <a:spAutoFit/>
          </a:bodyPr>
          <a:lstStyle/>
          <a:p>
            <a:r>
              <a:rPr lang="ar-DZ" sz="2800" b="1" dirty="0">
                <a:solidFill>
                  <a:srgbClr val="383590"/>
                </a:solidFill>
              </a:rPr>
              <a:t>خطوات إدارة الوقت </a:t>
            </a:r>
            <a:endParaRPr lang="fr-FR" sz="2800" b="1" dirty="0">
              <a:solidFill>
                <a:srgbClr val="383590"/>
              </a:solidFill>
            </a:endParaRPr>
          </a:p>
        </p:txBody>
      </p:sp>
      <p:sp>
        <p:nvSpPr>
          <p:cNvPr id="5" name="Rectangle à coins arrondis 4"/>
          <p:cNvSpPr/>
          <p:nvPr/>
        </p:nvSpPr>
        <p:spPr>
          <a:xfrm>
            <a:off x="6543962" y="1233182"/>
            <a:ext cx="1979021" cy="9311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800" b="1" dirty="0">
                <a:solidFill>
                  <a:srgbClr val="383590"/>
                </a:solidFill>
              </a:rPr>
              <a:t>مراجعة الخطط والاهداف والاولويات </a:t>
            </a:r>
            <a:endParaRPr lang="fr-FR" sz="1800" b="1" dirty="0">
              <a:solidFill>
                <a:srgbClr val="383590"/>
              </a:solidFill>
            </a:endParaRPr>
          </a:p>
        </p:txBody>
      </p:sp>
      <p:sp>
        <p:nvSpPr>
          <p:cNvPr id="40" name="Rectangle à coins arrondis 39"/>
          <p:cNvSpPr/>
          <p:nvPr/>
        </p:nvSpPr>
        <p:spPr>
          <a:xfrm>
            <a:off x="6543961" y="2288098"/>
            <a:ext cx="1979021" cy="9311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800" b="1" dirty="0">
                <a:solidFill>
                  <a:srgbClr val="383590"/>
                </a:solidFill>
              </a:rPr>
              <a:t>الاحتفاظ بخطة زمنية او برامج عمل </a:t>
            </a:r>
            <a:endParaRPr lang="fr-FR" sz="1800" b="1" dirty="0">
              <a:solidFill>
                <a:srgbClr val="383590"/>
              </a:solidFill>
            </a:endParaRPr>
          </a:p>
        </p:txBody>
      </p:sp>
      <p:sp>
        <p:nvSpPr>
          <p:cNvPr id="41" name="Rectangle à coins arrondis 40"/>
          <p:cNvSpPr/>
          <p:nvPr/>
        </p:nvSpPr>
        <p:spPr>
          <a:xfrm>
            <a:off x="6543961" y="3332268"/>
            <a:ext cx="1979021" cy="9311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800" b="1" dirty="0">
                <a:solidFill>
                  <a:srgbClr val="383590"/>
                </a:solidFill>
              </a:rPr>
              <a:t>وضع قائمة المهام اليومية </a:t>
            </a:r>
            <a:endParaRPr lang="fr-FR" sz="1800" b="1" dirty="0">
              <a:solidFill>
                <a:srgbClr val="383590"/>
              </a:solidFill>
            </a:endParaRPr>
          </a:p>
        </p:txBody>
      </p:sp>
      <p:sp>
        <p:nvSpPr>
          <p:cNvPr id="42" name="Rectangle à coins arrondis 41"/>
          <p:cNvSpPr/>
          <p:nvPr/>
        </p:nvSpPr>
        <p:spPr>
          <a:xfrm>
            <a:off x="1155975" y="3408339"/>
            <a:ext cx="1979021" cy="9311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800" b="1" dirty="0">
                <a:solidFill>
                  <a:srgbClr val="383590"/>
                </a:solidFill>
              </a:rPr>
              <a:t>عدم الاستسلام </a:t>
            </a:r>
            <a:r>
              <a:rPr lang="ar-DZ" sz="1800" b="1" dirty="0" err="1">
                <a:solidFill>
                  <a:srgbClr val="383590"/>
                </a:solidFill>
              </a:rPr>
              <a:t>للامور</a:t>
            </a:r>
            <a:r>
              <a:rPr lang="ar-DZ" sz="1800" b="1" dirty="0">
                <a:solidFill>
                  <a:srgbClr val="383590"/>
                </a:solidFill>
              </a:rPr>
              <a:t> العاجلة الغير ضرورية </a:t>
            </a:r>
            <a:endParaRPr lang="fr-FR" sz="1800" b="1" dirty="0">
              <a:solidFill>
                <a:srgbClr val="383590"/>
              </a:solidFill>
            </a:endParaRPr>
          </a:p>
        </p:txBody>
      </p:sp>
      <p:sp>
        <p:nvSpPr>
          <p:cNvPr id="43" name="Rectangle à coins arrondis 42"/>
          <p:cNvSpPr/>
          <p:nvPr/>
        </p:nvSpPr>
        <p:spPr>
          <a:xfrm>
            <a:off x="1155976" y="2316760"/>
            <a:ext cx="1979021" cy="9311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800" b="1" dirty="0">
                <a:solidFill>
                  <a:srgbClr val="383590"/>
                </a:solidFill>
              </a:rPr>
              <a:t>استغلال الأوقات الهامشية </a:t>
            </a:r>
            <a:endParaRPr lang="fr-FR" sz="1800" b="1" dirty="0">
              <a:solidFill>
                <a:srgbClr val="383590"/>
              </a:solidFill>
            </a:endParaRPr>
          </a:p>
        </p:txBody>
      </p:sp>
      <p:sp>
        <p:nvSpPr>
          <p:cNvPr id="44" name="Rectangle à coins arrondis 43"/>
          <p:cNvSpPr/>
          <p:nvPr/>
        </p:nvSpPr>
        <p:spPr>
          <a:xfrm>
            <a:off x="1155977" y="1156282"/>
            <a:ext cx="1979021" cy="9311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800" b="1" dirty="0">
                <a:solidFill>
                  <a:srgbClr val="383590"/>
                </a:solidFill>
              </a:rPr>
              <a:t>سد منافد الهروب </a:t>
            </a:r>
            <a:endParaRPr lang="fr-FR" sz="1800" b="1" dirty="0">
              <a:solidFill>
                <a:srgbClr val="38359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4"/>
        <p:cNvGrpSpPr/>
        <p:nvPr/>
      </p:nvGrpSpPr>
      <p:grpSpPr>
        <a:xfrm>
          <a:off x="0" y="0"/>
          <a:ext cx="0" cy="0"/>
          <a:chOff x="0" y="0"/>
          <a:chExt cx="0" cy="0"/>
        </a:xfrm>
      </p:grpSpPr>
      <p:grpSp>
        <p:nvGrpSpPr>
          <p:cNvPr id="855" name="Google Shape;855;p36"/>
          <p:cNvGrpSpPr/>
          <p:nvPr/>
        </p:nvGrpSpPr>
        <p:grpSpPr>
          <a:xfrm>
            <a:off x="101721" y="4505825"/>
            <a:ext cx="8940558" cy="84600"/>
            <a:chOff x="155346" y="4358775"/>
            <a:chExt cx="8934304" cy="84600"/>
          </a:xfrm>
        </p:grpSpPr>
        <p:cxnSp>
          <p:nvCxnSpPr>
            <p:cNvPr id="856" name="Google Shape;856;p36"/>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857" name="Google Shape;857;p36"/>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6" name="Google Shape;866;p36"/>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867" name="Google Shape;867;p36">
            <a:hlinkClick r:id="rId3" action="ppaction://hlinksldjump"/>
          </p:cNvPr>
          <p:cNvSpPr txBox="1"/>
          <p:nvPr/>
        </p:nvSpPr>
        <p:spPr>
          <a:xfrm>
            <a:off x="219912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Tue</a:t>
            </a:r>
            <a:endParaRPr sz="1800" b="1">
              <a:solidFill>
                <a:schemeClr val="accent1"/>
              </a:solidFill>
              <a:latin typeface="Poppins"/>
              <a:ea typeface="Poppins"/>
              <a:cs typeface="Poppins"/>
              <a:sym typeface="Poppins"/>
            </a:endParaRPr>
          </a:p>
        </p:txBody>
      </p:sp>
      <p:sp>
        <p:nvSpPr>
          <p:cNvPr id="868" name="Google Shape;868;p36">
            <a:hlinkClick r:id="rId4"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869" name="Google Shape;869;p36">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870" name="Google Shape;870;p36">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871" name="Google Shape;871;p36">
            <a:hlinkClick r:id="rId5"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72" name="Google Shape;872;p36">
            <a:hlinkClick r:id="rId5" action="ppaction://hlinksldjump"/>
          </p:cNvPr>
          <p:cNvPicPr preferRelativeResize="0"/>
          <p:nvPr/>
        </p:nvPicPr>
        <p:blipFill rotWithShape="1">
          <a:blip r:embed="rId6">
            <a:alphaModFix/>
          </a:blip>
          <a:srcRect/>
          <a:stretch/>
        </p:blipFill>
        <p:spPr>
          <a:xfrm>
            <a:off x="881657" y="4626989"/>
            <a:ext cx="274320" cy="274320"/>
          </a:xfrm>
          <a:prstGeom prst="rect">
            <a:avLst/>
          </a:prstGeom>
          <a:noFill/>
          <a:ln>
            <a:noFill/>
          </a:ln>
        </p:spPr>
      </p:pic>
      <p:sp>
        <p:nvSpPr>
          <p:cNvPr id="873" name="Google Shape;873;p36"/>
          <p:cNvSpPr txBox="1"/>
          <p:nvPr/>
        </p:nvSpPr>
        <p:spPr>
          <a:xfrm>
            <a:off x="1409473" y="4498986"/>
            <a:ext cx="796800" cy="520800"/>
          </a:xfrm>
          <a:prstGeom prst="rect">
            <a:avLst/>
          </a:prstGeom>
          <a:gradFill>
            <a:gsLst>
              <a:gs pos="0">
                <a:srgbClr val="AA9EEE">
                  <a:alpha val="12549"/>
                </a:srgbClr>
              </a:gs>
              <a:gs pos="100000">
                <a:srgbClr val="FFFFFF"/>
              </a:gs>
            </a:gsLst>
            <a:lin ang="1619866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2"/>
                </a:solidFill>
                <a:latin typeface="Poppins"/>
                <a:ea typeface="Poppins"/>
                <a:cs typeface="Poppins"/>
                <a:sym typeface="Poppins"/>
              </a:rPr>
              <a:t>Mon</a:t>
            </a:r>
            <a:endParaRPr sz="1800" b="1">
              <a:solidFill>
                <a:schemeClr val="accent2"/>
              </a:solidFill>
              <a:latin typeface="Poppins"/>
              <a:ea typeface="Poppins"/>
              <a:cs typeface="Poppins"/>
              <a:sym typeface="Poppins"/>
            </a:endParaRPr>
          </a:p>
        </p:txBody>
      </p:sp>
      <p:sp>
        <p:nvSpPr>
          <p:cNvPr id="874" name="Google Shape;874;p36">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75" name="Google Shape;875;p36">
            <a:hlinkClick r:id="" action="ppaction://noaction"/>
          </p:cNvPr>
          <p:cNvPicPr preferRelativeResize="0"/>
          <p:nvPr/>
        </p:nvPicPr>
        <p:blipFill>
          <a:blip r:embed="rId7">
            <a:alphaModFix/>
          </a:blip>
          <a:stretch>
            <a:fillRect/>
          </a:stretch>
        </p:blipFill>
        <p:spPr>
          <a:xfrm>
            <a:off x="5572688" y="4588783"/>
            <a:ext cx="360876" cy="341206"/>
          </a:xfrm>
          <a:prstGeom prst="rect">
            <a:avLst/>
          </a:prstGeom>
          <a:noFill/>
          <a:ln>
            <a:noFill/>
          </a:ln>
        </p:spPr>
      </p:pic>
      <p:sp>
        <p:nvSpPr>
          <p:cNvPr id="876" name="Google Shape;876;p36">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77" name="Google Shape;877;p36">
            <a:hlinkClick r:id="" action="ppaction://noaction"/>
          </p:cNvPr>
          <p:cNvPicPr preferRelativeResize="0"/>
          <p:nvPr/>
        </p:nvPicPr>
        <p:blipFill rotWithShape="1">
          <a:blip r:embed="rId8">
            <a:alphaModFix/>
          </a:blip>
          <a:srcRect t="2723" b="2723"/>
          <a:stretch/>
        </p:blipFill>
        <p:spPr>
          <a:xfrm>
            <a:off x="7225973" y="4656705"/>
            <a:ext cx="217200" cy="205362"/>
          </a:xfrm>
          <a:prstGeom prst="rect">
            <a:avLst/>
          </a:prstGeom>
          <a:noFill/>
          <a:ln>
            <a:noFill/>
          </a:ln>
        </p:spPr>
      </p:pic>
      <p:sp>
        <p:nvSpPr>
          <p:cNvPr id="878" name="Google Shape;878;p36">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79" name="Google Shape;879;p36">
            <a:hlinkClick r:id="" action="ppaction://noaction"/>
          </p:cNvPr>
          <p:cNvPicPr preferRelativeResize="0"/>
          <p:nvPr/>
        </p:nvPicPr>
        <p:blipFill rotWithShape="1">
          <a:blip r:embed="rId9">
            <a:alphaModFix/>
          </a:blip>
          <a:srcRect t="2723" b="2723"/>
          <a:stretch/>
        </p:blipFill>
        <p:spPr>
          <a:xfrm>
            <a:off x="8016583" y="4656705"/>
            <a:ext cx="217200" cy="205362"/>
          </a:xfrm>
          <a:prstGeom prst="rect">
            <a:avLst/>
          </a:prstGeom>
          <a:noFill/>
          <a:ln>
            <a:noFill/>
          </a:ln>
        </p:spPr>
      </p:pic>
      <p:sp>
        <p:nvSpPr>
          <p:cNvPr id="880" name="Google Shape;880;p36">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81" name="Google Shape;881;p36">
            <a:hlinkClick r:id="" action="ppaction://noaction"/>
          </p:cNvPr>
          <p:cNvPicPr preferRelativeResize="0"/>
          <p:nvPr/>
        </p:nvPicPr>
        <p:blipFill rotWithShape="1">
          <a:blip r:embed="rId10">
            <a:alphaModFix/>
          </a:blip>
          <a:srcRect t="2723" b="2723"/>
          <a:stretch/>
        </p:blipFill>
        <p:spPr>
          <a:xfrm>
            <a:off x="6435363" y="4656705"/>
            <a:ext cx="217200" cy="205362"/>
          </a:xfrm>
          <a:prstGeom prst="rect">
            <a:avLst/>
          </a:prstGeom>
          <a:noFill/>
          <a:ln>
            <a:noFill/>
          </a:ln>
        </p:spPr>
      </p:pic>
      <p:sp>
        <p:nvSpPr>
          <p:cNvPr id="884" name="Google Shape;884;p36"/>
          <p:cNvSpPr/>
          <p:nvPr/>
        </p:nvSpPr>
        <p:spPr>
          <a:xfrm>
            <a:off x="4175011" y="1222094"/>
            <a:ext cx="220800" cy="220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36"/>
          <p:cNvSpPr/>
          <p:nvPr/>
        </p:nvSpPr>
        <p:spPr>
          <a:xfrm>
            <a:off x="8155450" y="2136494"/>
            <a:ext cx="220800" cy="220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36"/>
          <p:cNvSpPr/>
          <p:nvPr/>
        </p:nvSpPr>
        <p:spPr>
          <a:xfrm>
            <a:off x="8155757" y="2990750"/>
            <a:ext cx="220800" cy="220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36"/>
          <p:cNvSpPr/>
          <p:nvPr/>
        </p:nvSpPr>
        <p:spPr>
          <a:xfrm>
            <a:off x="1409986" y="4987052"/>
            <a:ext cx="795600" cy="34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36"/>
          <p:cNvSpPr/>
          <p:nvPr/>
        </p:nvSpPr>
        <p:spPr>
          <a:xfrm>
            <a:off x="3103075" y="2730350"/>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96" name="Google Shape;896;p36">
            <a:hlinkClick r:id="rId11" action="ppaction://hlinksldjump"/>
          </p:cNvPr>
          <p:cNvPicPr preferRelativeResize="0"/>
          <p:nvPr/>
        </p:nvPicPr>
        <p:blipFill>
          <a:blip r:embed="rId12">
            <a:alphaModFix/>
          </a:blip>
          <a:stretch>
            <a:fillRect/>
          </a:stretch>
        </p:blipFill>
        <p:spPr>
          <a:xfrm>
            <a:off x="713224" y="585350"/>
            <a:ext cx="360887" cy="260251"/>
          </a:xfrm>
          <a:prstGeom prst="rect">
            <a:avLst/>
          </a:prstGeom>
          <a:noFill/>
          <a:ln>
            <a:noFill/>
          </a:ln>
        </p:spPr>
      </p:pic>
      <p:sp>
        <p:nvSpPr>
          <p:cNvPr id="47" name="Google Shape;884;p36"/>
          <p:cNvSpPr/>
          <p:nvPr/>
        </p:nvSpPr>
        <p:spPr>
          <a:xfrm>
            <a:off x="8146754" y="1222094"/>
            <a:ext cx="220800" cy="220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885;p36"/>
          <p:cNvSpPr/>
          <p:nvPr/>
        </p:nvSpPr>
        <p:spPr>
          <a:xfrm>
            <a:off x="4175011" y="2136494"/>
            <a:ext cx="220800" cy="220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886;p36"/>
          <p:cNvSpPr/>
          <p:nvPr/>
        </p:nvSpPr>
        <p:spPr>
          <a:xfrm>
            <a:off x="4175011" y="2990750"/>
            <a:ext cx="220800" cy="220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ZoneTexte 2"/>
          <p:cNvSpPr txBox="1"/>
          <p:nvPr/>
        </p:nvSpPr>
        <p:spPr>
          <a:xfrm>
            <a:off x="2441196" y="316766"/>
            <a:ext cx="4630723" cy="523220"/>
          </a:xfrm>
          <a:prstGeom prst="rect">
            <a:avLst/>
          </a:prstGeom>
          <a:noFill/>
        </p:spPr>
        <p:txBody>
          <a:bodyPr wrap="square" rtlCol="0">
            <a:spAutoFit/>
          </a:bodyPr>
          <a:lstStyle/>
          <a:p>
            <a:pPr algn="ctr"/>
            <a:r>
              <a:rPr lang="ar-DZ" sz="2800" b="1" dirty="0">
                <a:solidFill>
                  <a:srgbClr val="383590"/>
                </a:solidFill>
              </a:rPr>
              <a:t>معيقات إدارة الوقت </a:t>
            </a:r>
            <a:endParaRPr lang="fr-FR" sz="2800" b="1" dirty="0">
              <a:solidFill>
                <a:srgbClr val="383590"/>
              </a:solidFill>
            </a:endParaRPr>
          </a:p>
        </p:txBody>
      </p:sp>
      <p:sp>
        <p:nvSpPr>
          <p:cNvPr id="4" name="ZoneTexte 3"/>
          <p:cNvSpPr txBox="1"/>
          <p:nvPr/>
        </p:nvSpPr>
        <p:spPr>
          <a:xfrm>
            <a:off x="5110122" y="1134297"/>
            <a:ext cx="2534598" cy="707886"/>
          </a:xfrm>
          <a:prstGeom prst="rect">
            <a:avLst/>
          </a:prstGeom>
          <a:noFill/>
        </p:spPr>
        <p:txBody>
          <a:bodyPr wrap="square" rtlCol="0">
            <a:spAutoFit/>
          </a:bodyPr>
          <a:lstStyle/>
          <a:p>
            <a:pPr algn="ctr"/>
            <a:r>
              <a:rPr lang="ar-DZ" sz="2000" b="1" dirty="0">
                <a:solidFill>
                  <a:srgbClr val="383590"/>
                </a:solidFill>
              </a:rPr>
              <a:t>تأجيل المهام الى وقت لاحق والتسويف </a:t>
            </a:r>
            <a:endParaRPr lang="fr-FR" sz="2000" b="1" dirty="0">
              <a:solidFill>
                <a:srgbClr val="383590"/>
              </a:solidFill>
            </a:endParaRPr>
          </a:p>
        </p:txBody>
      </p:sp>
      <p:sp>
        <p:nvSpPr>
          <p:cNvPr id="5" name="ZoneTexte 4"/>
          <p:cNvSpPr txBox="1"/>
          <p:nvPr/>
        </p:nvSpPr>
        <p:spPr>
          <a:xfrm>
            <a:off x="5047205" y="2069321"/>
            <a:ext cx="2660433" cy="400110"/>
          </a:xfrm>
          <a:prstGeom prst="rect">
            <a:avLst/>
          </a:prstGeom>
          <a:noFill/>
        </p:spPr>
        <p:txBody>
          <a:bodyPr wrap="square" rtlCol="0">
            <a:spAutoFit/>
          </a:bodyPr>
          <a:lstStyle/>
          <a:p>
            <a:pPr algn="ctr"/>
            <a:r>
              <a:rPr lang="ar-DZ" sz="2000" b="1" dirty="0">
                <a:solidFill>
                  <a:srgbClr val="383590"/>
                </a:solidFill>
              </a:rPr>
              <a:t>عدم تحديد الأولويات </a:t>
            </a:r>
            <a:endParaRPr lang="fr-FR" sz="2000" b="1" dirty="0">
              <a:solidFill>
                <a:srgbClr val="383590"/>
              </a:solidFill>
            </a:endParaRPr>
          </a:p>
        </p:txBody>
      </p:sp>
      <p:sp>
        <p:nvSpPr>
          <p:cNvPr id="6" name="ZoneTexte 5"/>
          <p:cNvSpPr txBox="1"/>
          <p:nvPr/>
        </p:nvSpPr>
        <p:spPr>
          <a:xfrm>
            <a:off x="4960899" y="2973544"/>
            <a:ext cx="2629770" cy="707886"/>
          </a:xfrm>
          <a:prstGeom prst="rect">
            <a:avLst/>
          </a:prstGeom>
          <a:noFill/>
        </p:spPr>
        <p:txBody>
          <a:bodyPr wrap="square" rtlCol="0">
            <a:spAutoFit/>
          </a:bodyPr>
          <a:lstStyle/>
          <a:p>
            <a:pPr algn="ctr"/>
            <a:r>
              <a:rPr lang="ar-DZ" sz="2000" b="1" dirty="0">
                <a:solidFill>
                  <a:srgbClr val="383590"/>
                </a:solidFill>
              </a:rPr>
              <a:t>الانقطاعات المتكررة تقلل من التركيز وتبطئ المهام </a:t>
            </a:r>
            <a:endParaRPr lang="fr-FR" sz="2000" b="1" dirty="0">
              <a:solidFill>
                <a:srgbClr val="383590"/>
              </a:solidFill>
            </a:endParaRPr>
          </a:p>
        </p:txBody>
      </p:sp>
      <p:sp>
        <p:nvSpPr>
          <p:cNvPr id="7" name="ZoneTexte 6"/>
          <p:cNvSpPr txBox="1"/>
          <p:nvPr/>
        </p:nvSpPr>
        <p:spPr>
          <a:xfrm>
            <a:off x="933084" y="1134297"/>
            <a:ext cx="3137483" cy="707886"/>
          </a:xfrm>
          <a:prstGeom prst="rect">
            <a:avLst/>
          </a:prstGeom>
          <a:noFill/>
        </p:spPr>
        <p:txBody>
          <a:bodyPr wrap="square" rtlCol="0">
            <a:spAutoFit/>
          </a:bodyPr>
          <a:lstStyle/>
          <a:p>
            <a:pPr algn="ctr"/>
            <a:r>
              <a:rPr lang="ar-DZ" sz="2000" b="1" dirty="0">
                <a:solidFill>
                  <a:srgbClr val="383590"/>
                </a:solidFill>
              </a:rPr>
              <a:t>عدم التخطيط الجيد وعدم وجود خطة واضحة </a:t>
            </a:r>
            <a:endParaRPr lang="fr-FR" sz="2000" b="1" dirty="0">
              <a:solidFill>
                <a:srgbClr val="383590"/>
              </a:solidFill>
            </a:endParaRPr>
          </a:p>
        </p:txBody>
      </p:sp>
      <p:sp>
        <p:nvSpPr>
          <p:cNvPr id="8" name="ZoneTexte 7"/>
          <p:cNvSpPr txBox="1"/>
          <p:nvPr/>
        </p:nvSpPr>
        <p:spPr>
          <a:xfrm>
            <a:off x="840616" y="2057257"/>
            <a:ext cx="2998825" cy="707886"/>
          </a:xfrm>
          <a:prstGeom prst="rect">
            <a:avLst/>
          </a:prstGeom>
          <a:noFill/>
        </p:spPr>
        <p:txBody>
          <a:bodyPr wrap="square" rtlCol="0">
            <a:spAutoFit/>
          </a:bodyPr>
          <a:lstStyle/>
          <a:p>
            <a:pPr algn="ctr"/>
            <a:r>
              <a:rPr lang="ar-DZ" sz="2000" b="1" dirty="0">
                <a:solidFill>
                  <a:srgbClr val="383590"/>
                </a:solidFill>
              </a:rPr>
              <a:t>المهام المتعددة ومحاولة القيام بالعديد من الالتزامات في ان واحد </a:t>
            </a:r>
            <a:endParaRPr lang="fr-FR" sz="2000" b="1" dirty="0">
              <a:solidFill>
                <a:srgbClr val="383590"/>
              </a:solidFill>
            </a:endParaRPr>
          </a:p>
        </p:txBody>
      </p:sp>
      <p:sp>
        <p:nvSpPr>
          <p:cNvPr id="9" name="ZoneTexte 8"/>
          <p:cNvSpPr txBox="1"/>
          <p:nvPr/>
        </p:nvSpPr>
        <p:spPr>
          <a:xfrm>
            <a:off x="893667" y="2973544"/>
            <a:ext cx="2865287" cy="707886"/>
          </a:xfrm>
          <a:prstGeom prst="rect">
            <a:avLst/>
          </a:prstGeom>
          <a:noFill/>
        </p:spPr>
        <p:txBody>
          <a:bodyPr wrap="square" rtlCol="0">
            <a:spAutoFit/>
          </a:bodyPr>
          <a:lstStyle/>
          <a:p>
            <a:pPr algn="ctr"/>
            <a:r>
              <a:rPr lang="ar-DZ" sz="2000" b="1" dirty="0">
                <a:solidFill>
                  <a:srgbClr val="383590"/>
                </a:solidFill>
              </a:rPr>
              <a:t>القلق بشان النتائج يمنع الافراد من اتخاد القرارات اللازمة </a:t>
            </a:r>
            <a:endParaRPr lang="fr-FR" sz="2000" b="1" dirty="0">
              <a:solidFill>
                <a:srgbClr val="38359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42"/>
        <p:cNvGrpSpPr/>
        <p:nvPr/>
      </p:nvGrpSpPr>
      <p:grpSpPr>
        <a:xfrm>
          <a:off x="0" y="0"/>
          <a:ext cx="0" cy="0"/>
          <a:chOff x="0" y="0"/>
          <a:chExt cx="0" cy="0"/>
        </a:xfrm>
      </p:grpSpPr>
      <p:grpSp>
        <p:nvGrpSpPr>
          <p:cNvPr id="1071" name="Google Shape;1071;p39"/>
          <p:cNvGrpSpPr/>
          <p:nvPr/>
        </p:nvGrpSpPr>
        <p:grpSpPr>
          <a:xfrm>
            <a:off x="101721" y="4505825"/>
            <a:ext cx="8940558" cy="84600"/>
            <a:chOff x="155346" y="4358775"/>
            <a:chExt cx="8934304" cy="84600"/>
          </a:xfrm>
        </p:grpSpPr>
        <p:cxnSp>
          <p:nvCxnSpPr>
            <p:cNvPr id="1072" name="Google Shape;1072;p39"/>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1073" name="Google Shape;1073;p39"/>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2" name="Google Shape;1082;p39"/>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1083" name="Google Shape;1083;p39">
            <a:hlinkClick r:id="rId3"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1084" name="Google Shape;1084;p39">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1085" name="Google Shape;1085;p39">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1086" name="Google Shape;1086;p39">
            <a:hlinkClick r:id="rId4"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87" name="Google Shape;1087;p39">
            <a:hlinkClick r:id="rId4" action="ppaction://hlinksldjump"/>
          </p:cNvPr>
          <p:cNvPicPr preferRelativeResize="0"/>
          <p:nvPr/>
        </p:nvPicPr>
        <p:blipFill rotWithShape="1">
          <a:blip r:embed="rId5">
            <a:alphaModFix/>
          </a:blip>
          <a:srcRect/>
          <a:stretch/>
        </p:blipFill>
        <p:spPr>
          <a:xfrm>
            <a:off x="881657" y="4626989"/>
            <a:ext cx="274320" cy="274320"/>
          </a:xfrm>
          <a:prstGeom prst="rect">
            <a:avLst/>
          </a:prstGeom>
          <a:noFill/>
          <a:ln>
            <a:noFill/>
          </a:ln>
        </p:spPr>
      </p:pic>
      <p:sp>
        <p:nvSpPr>
          <p:cNvPr id="1088" name="Google Shape;1088;p39">
            <a:hlinkClick r:id="rId6" action="ppaction://hlinksldjump"/>
          </p:cNvPr>
          <p:cNvSpPr txBox="1"/>
          <p:nvPr/>
        </p:nvSpPr>
        <p:spPr>
          <a:xfrm>
            <a:off x="140947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Mon</a:t>
            </a:r>
            <a:endParaRPr sz="1800" b="1">
              <a:solidFill>
                <a:schemeClr val="accent1"/>
              </a:solidFill>
              <a:latin typeface="Poppins"/>
              <a:ea typeface="Poppins"/>
              <a:cs typeface="Poppins"/>
              <a:sym typeface="Poppins"/>
            </a:endParaRPr>
          </a:p>
        </p:txBody>
      </p:sp>
      <p:sp>
        <p:nvSpPr>
          <p:cNvPr id="1089" name="Google Shape;1089;p39">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0" name="Google Shape;1090;p39">
            <a:hlinkClick r:id="" action="ppaction://noaction"/>
          </p:cNvPr>
          <p:cNvPicPr preferRelativeResize="0"/>
          <p:nvPr/>
        </p:nvPicPr>
        <p:blipFill>
          <a:blip r:embed="rId7">
            <a:alphaModFix/>
          </a:blip>
          <a:stretch>
            <a:fillRect/>
          </a:stretch>
        </p:blipFill>
        <p:spPr>
          <a:xfrm>
            <a:off x="5572688" y="4588783"/>
            <a:ext cx="360876" cy="341206"/>
          </a:xfrm>
          <a:prstGeom prst="rect">
            <a:avLst/>
          </a:prstGeom>
          <a:noFill/>
          <a:ln>
            <a:noFill/>
          </a:ln>
        </p:spPr>
      </p:pic>
      <p:sp>
        <p:nvSpPr>
          <p:cNvPr id="1091" name="Google Shape;1091;p39">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2" name="Google Shape;1092;p39">
            <a:hlinkClick r:id="" action="ppaction://noaction"/>
          </p:cNvPr>
          <p:cNvPicPr preferRelativeResize="0"/>
          <p:nvPr/>
        </p:nvPicPr>
        <p:blipFill rotWithShape="1">
          <a:blip r:embed="rId8">
            <a:alphaModFix/>
          </a:blip>
          <a:srcRect t="2723" b="2723"/>
          <a:stretch/>
        </p:blipFill>
        <p:spPr>
          <a:xfrm>
            <a:off x="7225973" y="4656705"/>
            <a:ext cx="217200" cy="205362"/>
          </a:xfrm>
          <a:prstGeom prst="rect">
            <a:avLst/>
          </a:prstGeom>
          <a:noFill/>
          <a:ln>
            <a:noFill/>
          </a:ln>
        </p:spPr>
      </p:pic>
      <p:sp>
        <p:nvSpPr>
          <p:cNvPr id="1093" name="Google Shape;1093;p39">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4" name="Google Shape;1094;p39">
            <a:hlinkClick r:id="" action="ppaction://noaction"/>
          </p:cNvPr>
          <p:cNvPicPr preferRelativeResize="0"/>
          <p:nvPr/>
        </p:nvPicPr>
        <p:blipFill rotWithShape="1">
          <a:blip r:embed="rId9">
            <a:alphaModFix/>
          </a:blip>
          <a:srcRect t="2723" b="2723"/>
          <a:stretch/>
        </p:blipFill>
        <p:spPr>
          <a:xfrm>
            <a:off x="8016583" y="4656705"/>
            <a:ext cx="217200" cy="205362"/>
          </a:xfrm>
          <a:prstGeom prst="rect">
            <a:avLst/>
          </a:prstGeom>
          <a:noFill/>
          <a:ln>
            <a:noFill/>
          </a:ln>
        </p:spPr>
      </p:pic>
      <p:sp>
        <p:nvSpPr>
          <p:cNvPr id="1095" name="Google Shape;1095;p39">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6" name="Google Shape;1096;p39">
            <a:hlinkClick r:id="" action="ppaction://noaction"/>
          </p:cNvPr>
          <p:cNvPicPr preferRelativeResize="0"/>
          <p:nvPr/>
        </p:nvPicPr>
        <p:blipFill rotWithShape="1">
          <a:blip r:embed="rId10">
            <a:alphaModFix/>
          </a:blip>
          <a:srcRect t="2723" b="2723"/>
          <a:stretch/>
        </p:blipFill>
        <p:spPr>
          <a:xfrm>
            <a:off x="6435363" y="4656705"/>
            <a:ext cx="217200" cy="205362"/>
          </a:xfrm>
          <a:prstGeom prst="rect">
            <a:avLst/>
          </a:prstGeom>
          <a:noFill/>
          <a:ln>
            <a:noFill/>
          </a:ln>
        </p:spPr>
      </p:pic>
      <p:sp>
        <p:nvSpPr>
          <p:cNvPr id="1097" name="Google Shape;1097;p39"/>
          <p:cNvSpPr txBox="1"/>
          <p:nvPr/>
        </p:nvSpPr>
        <p:spPr>
          <a:xfrm>
            <a:off x="2199123" y="4498986"/>
            <a:ext cx="795600" cy="520800"/>
          </a:xfrm>
          <a:prstGeom prst="rect">
            <a:avLst/>
          </a:prstGeom>
          <a:gradFill>
            <a:gsLst>
              <a:gs pos="0">
                <a:srgbClr val="AA9EEE">
                  <a:alpha val="12549"/>
                </a:srgbClr>
              </a:gs>
              <a:gs pos="100000">
                <a:srgbClr val="FFFFFF"/>
              </a:gs>
            </a:gsLst>
            <a:lin ang="1619866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2"/>
                </a:solidFill>
                <a:latin typeface="Poppins"/>
                <a:ea typeface="Poppins"/>
                <a:cs typeface="Poppins"/>
                <a:sym typeface="Poppins"/>
              </a:rPr>
              <a:t>Tue</a:t>
            </a:r>
            <a:endParaRPr sz="1800" b="1">
              <a:solidFill>
                <a:schemeClr val="accent2"/>
              </a:solidFill>
              <a:latin typeface="Poppins"/>
              <a:ea typeface="Poppins"/>
              <a:cs typeface="Poppins"/>
              <a:sym typeface="Poppins"/>
            </a:endParaRPr>
          </a:p>
        </p:txBody>
      </p:sp>
      <p:sp>
        <p:nvSpPr>
          <p:cNvPr id="1098" name="Google Shape;1098;p39"/>
          <p:cNvSpPr/>
          <p:nvPr/>
        </p:nvSpPr>
        <p:spPr>
          <a:xfrm>
            <a:off x="2199965" y="4987052"/>
            <a:ext cx="795600" cy="34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9" name="Google Shape;1099;p39"/>
          <p:cNvGrpSpPr/>
          <p:nvPr/>
        </p:nvGrpSpPr>
        <p:grpSpPr>
          <a:xfrm rot="10800000" flipH="1">
            <a:off x="2013645" y="1083350"/>
            <a:ext cx="5776730" cy="3205994"/>
            <a:chOff x="2013645" y="305956"/>
            <a:chExt cx="5776730" cy="3205994"/>
          </a:xfrm>
        </p:grpSpPr>
        <p:sp>
          <p:nvSpPr>
            <p:cNvPr id="1100" name="Google Shape;1100;p39"/>
            <p:cNvSpPr/>
            <p:nvPr/>
          </p:nvSpPr>
          <p:spPr>
            <a:xfrm>
              <a:off x="7218275" y="36057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9"/>
            <p:cNvSpPr/>
            <p:nvPr/>
          </p:nvSpPr>
          <p:spPr>
            <a:xfrm>
              <a:off x="4352897" y="3132749"/>
              <a:ext cx="378900" cy="3792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39"/>
            <p:cNvSpPr/>
            <p:nvPr/>
          </p:nvSpPr>
          <p:spPr>
            <a:xfrm>
              <a:off x="5501788" y="167766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39"/>
            <p:cNvSpPr/>
            <p:nvPr/>
          </p:nvSpPr>
          <p:spPr>
            <a:xfrm>
              <a:off x="20136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104" name="Google Shape;1104;p39">
            <a:hlinkClick r:id="rId11" action="ppaction://hlinksldjump"/>
          </p:cNvPr>
          <p:cNvPicPr preferRelativeResize="0"/>
          <p:nvPr/>
        </p:nvPicPr>
        <p:blipFill>
          <a:blip r:embed="rId12">
            <a:alphaModFix/>
          </a:blip>
          <a:stretch>
            <a:fillRect/>
          </a:stretch>
        </p:blipFill>
        <p:spPr>
          <a:xfrm>
            <a:off x="713224" y="585350"/>
            <a:ext cx="360887" cy="260251"/>
          </a:xfrm>
          <a:prstGeom prst="rect">
            <a:avLst/>
          </a:prstGeom>
          <a:noFill/>
          <a:ln>
            <a:noFill/>
          </a:ln>
        </p:spPr>
      </p:pic>
      <p:sp>
        <p:nvSpPr>
          <p:cNvPr id="2" name="ZoneTexte 1"/>
          <p:cNvSpPr txBox="1"/>
          <p:nvPr/>
        </p:nvSpPr>
        <p:spPr>
          <a:xfrm>
            <a:off x="3925513" y="524676"/>
            <a:ext cx="5236900" cy="707886"/>
          </a:xfrm>
          <a:prstGeom prst="rect">
            <a:avLst/>
          </a:prstGeom>
          <a:noFill/>
        </p:spPr>
        <p:txBody>
          <a:bodyPr wrap="square" rtlCol="0">
            <a:spAutoFit/>
          </a:bodyPr>
          <a:lstStyle/>
          <a:p>
            <a:r>
              <a:rPr lang="ar-DZ" sz="4000" b="1" dirty="0">
                <a:solidFill>
                  <a:srgbClr val="383590"/>
                </a:solidFill>
              </a:rPr>
              <a:t>الخاتمة</a:t>
            </a:r>
            <a:endParaRPr lang="fr-FR" sz="2800" b="1" dirty="0">
              <a:solidFill>
                <a:srgbClr val="383590"/>
              </a:solidFill>
            </a:endParaRPr>
          </a:p>
        </p:txBody>
      </p:sp>
      <p:grpSp>
        <p:nvGrpSpPr>
          <p:cNvPr id="29" name="Google Shape;2861;p58"/>
          <p:cNvGrpSpPr/>
          <p:nvPr/>
        </p:nvGrpSpPr>
        <p:grpSpPr>
          <a:xfrm>
            <a:off x="6187493" y="1547939"/>
            <a:ext cx="2633661" cy="1965085"/>
            <a:chOff x="1190200" y="811850"/>
            <a:chExt cx="5212075" cy="3882800"/>
          </a:xfrm>
        </p:grpSpPr>
        <p:sp>
          <p:nvSpPr>
            <p:cNvPr id="30" name="Google Shape;2862;p58"/>
            <p:cNvSpPr/>
            <p:nvPr/>
          </p:nvSpPr>
          <p:spPr>
            <a:xfrm>
              <a:off x="1190200" y="4224300"/>
              <a:ext cx="5212075" cy="2525"/>
            </a:xfrm>
            <a:custGeom>
              <a:avLst/>
              <a:gdLst/>
              <a:ahLst/>
              <a:cxnLst/>
              <a:rect l="l" t="t" r="r" b="b"/>
              <a:pathLst>
                <a:path w="208483" h="101" extrusionOk="0">
                  <a:moveTo>
                    <a:pt x="0" y="0"/>
                  </a:moveTo>
                  <a:lnTo>
                    <a:pt x="0" y="101"/>
                  </a:lnTo>
                  <a:lnTo>
                    <a:pt x="208482" y="101"/>
                  </a:lnTo>
                  <a:lnTo>
                    <a:pt x="20848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863;p58"/>
            <p:cNvSpPr/>
            <p:nvPr/>
          </p:nvSpPr>
          <p:spPr>
            <a:xfrm>
              <a:off x="5654200" y="4391925"/>
              <a:ext cx="226025" cy="2525"/>
            </a:xfrm>
            <a:custGeom>
              <a:avLst/>
              <a:gdLst/>
              <a:ahLst/>
              <a:cxnLst/>
              <a:rect l="l" t="t" r="r" b="b"/>
              <a:pathLst>
                <a:path w="9041" h="101" extrusionOk="0">
                  <a:moveTo>
                    <a:pt x="1" y="0"/>
                  </a:moveTo>
                  <a:lnTo>
                    <a:pt x="1" y="100"/>
                  </a:lnTo>
                  <a:lnTo>
                    <a:pt x="9041" y="100"/>
                  </a:lnTo>
                  <a:lnTo>
                    <a:pt x="904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864;p58"/>
            <p:cNvSpPr/>
            <p:nvPr/>
          </p:nvSpPr>
          <p:spPr>
            <a:xfrm>
              <a:off x="4427500" y="4337725"/>
              <a:ext cx="355275" cy="2525"/>
            </a:xfrm>
            <a:custGeom>
              <a:avLst/>
              <a:gdLst/>
              <a:ahLst/>
              <a:cxnLst/>
              <a:rect l="l" t="t" r="r" b="b"/>
              <a:pathLst>
                <a:path w="14211" h="101" extrusionOk="0">
                  <a:moveTo>
                    <a:pt x="0" y="0"/>
                  </a:moveTo>
                  <a:lnTo>
                    <a:pt x="0" y="100"/>
                  </a:lnTo>
                  <a:lnTo>
                    <a:pt x="14211" y="100"/>
                  </a:lnTo>
                  <a:lnTo>
                    <a:pt x="1421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865;p58"/>
            <p:cNvSpPr/>
            <p:nvPr/>
          </p:nvSpPr>
          <p:spPr>
            <a:xfrm>
              <a:off x="5323975" y="4295175"/>
              <a:ext cx="464525" cy="2525"/>
            </a:xfrm>
            <a:custGeom>
              <a:avLst/>
              <a:gdLst/>
              <a:ahLst/>
              <a:cxnLst/>
              <a:rect l="l" t="t" r="r" b="b"/>
              <a:pathLst>
                <a:path w="18581" h="101" extrusionOk="0">
                  <a:moveTo>
                    <a:pt x="0" y="1"/>
                  </a:moveTo>
                  <a:lnTo>
                    <a:pt x="0" y="101"/>
                  </a:lnTo>
                  <a:lnTo>
                    <a:pt x="18580" y="101"/>
                  </a:lnTo>
                  <a:lnTo>
                    <a:pt x="18580"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866;p58"/>
            <p:cNvSpPr/>
            <p:nvPr/>
          </p:nvSpPr>
          <p:spPr>
            <a:xfrm>
              <a:off x="2878050" y="4347725"/>
              <a:ext cx="115950" cy="2525"/>
            </a:xfrm>
            <a:custGeom>
              <a:avLst/>
              <a:gdLst/>
              <a:ahLst/>
              <a:cxnLst/>
              <a:rect l="l" t="t" r="r" b="b"/>
              <a:pathLst>
                <a:path w="4638" h="101" extrusionOk="0">
                  <a:moveTo>
                    <a:pt x="1" y="0"/>
                  </a:moveTo>
                  <a:lnTo>
                    <a:pt x="1" y="100"/>
                  </a:lnTo>
                  <a:lnTo>
                    <a:pt x="4638" y="100"/>
                  </a:lnTo>
                  <a:lnTo>
                    <a:pt x="4638"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867;p58"/>
            <p:cNvSpPr/>
            <p:nvPr/>
          </p:nvSpPr>
          <p:spPr>
            <a:xfrm>
              <a:off x="2384375" y="4347725"/>
              <a:ext cx="400300" cy="2525"/>
            </a:xfrm>
            <a:custGeom>
              <a:avLst/>
              <a:gdLst/>
              <a:ahLst/>
              <a:cxnLst/>
              <a:rect l="l" t="t" r="r" b="b"/>
              <a:pathLst>
                <a:path w="16012" h="101" extrusionOk="0">
                  <a:moveTo>
                    <a:pt x="0" y="0"/>
                  </a:moveTo>
                  <a:lnTo>
                    <a:pt x="0" y="100"/>
                  </a:lnTo>
                  <a:lnTo>
                    <a:pt x="16012" y="100"/>
                  </a:lnTo>
                  <a:lnTo>
                    <a:pt x="1601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868;p58"/>
            <p:cNvSpPr/>
            <p:nvPr/>
          </p:nvSpPr>
          <p:spPr>
            <a:xfrm>
              <a:off x="1881525" y="4303525"/>
              <a:ext cx="288550" cy="2525"/>
            </a:xfrm>
            <a:custGeom>
              <a:avLst/>
              <a:gdLst/>
              <a:ahLst/>
              <a:cxnLst/>
              <a:rect l="l" t="t" r="r" b="b"/>
              <a:pathLst>
                <a:path w="11542" h="101" extrusionOk="0">
                  <a:moveTo>
                    <a:pt x="0" y="0"/>
                  </a:moveTo>
                  <a:lnTo>
                    <a:pt x="0" y="100"/>
                  </a:lnTo>
                  <a:lnTo>
                    <a:pt x="11542" y="100"/>
                  </a:lnTo>
                  <a:lnTo>
                    <a:pt x="1154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869;p58"/>
            <p:cNvSpPr/>
            <p:nvPr/>
          </p:nvSpPr>
          <p:spPr>
            <a:xfrm>
              <a:off x="1588800" y="811850"/>
              <a:ext cx="2131550" cy="2947975"/>
            </a:xfrm>
            <a:custGeom>
              <a:avLst/>
              <a:gdLst/>
              <a:ahLst/>
              <a:cxnLst/>
              <a:rect l="l" t="t" r="r" b="b"/>
              <a:pathLst>
                <a:path w="85262" h="117919" extrusionOk="0">
                  <a:moveTo>
                    <a:pt x="82893" y="67"/>
                  </a:moveTo>
                  <a:cubicBezTo>
                    <a:pt x="84127" y="67"/>
                    <a:pt x="85162" y="1102"/>
                    <a:pt x="85162" y="2336"/>
                  </a:cubicBezTo>
                  <a:lnTo>
                    <a:pt x="85162" y="115517"/>
                  </a:lnTo>
                  <a:cubicBezTo>
                    <a:pt x="85162" y="116784"/>
                    <a:pt x="84127" y="117785"/>
                    <a:pt x="82893" y="117785"/>
                  </a:cubicBezTo>
                  <a:lnTo>
                    <a:pt x="2369" y="117785"/>
                  </a:lnTo>
                  <a:cubicBezTo>
                    <a:pt x="1102" y="117785"/>
                    <a:pt x="101" y="116784"/>
                    <a:pt x="101" y="115517"/>
                  </a:cubicBezTo>
                  <a:lnTo>
                    <a:pt x="101" y="2336"/>
                  </a:lnTo>
                  <a:cubicBezTo>
                    <a:pt x="101" y="1102"/>
                    <a:pt x="1102" y="67"/>
                    <a:pt x="2369" y="67"/>
                  </a:cubicBezTo>
                  <a:close/>
                  <a:moveTo>
                    <a:pt x="2310" y="0"/>
                  </a:moveTo>
                  <a:cubicBezTo>
                    <a:pt x="1036" y="0"/>
                    <a:pt x="1" y="1055"/>
                    <a:pt x="1" y="2336"/>
                  </a:cubicBezTo>
                  <a:lnTo>
                    <a:pt x="1" y="115517"/>
                  </a:lnTo>
                  <a:cubicBezTo>
                    <a:pt x="1" y="116851"/>
                    <a:pt x="1068" y="117919"/>
                    <a:pt x="2369" y="117919"/>
                  </a:cubicBezTo>
                  <a:lnTo>
                    <a:pt x="82893" y="117919"/>
                  </a:lnTo>
                  <a:cubicBezTo>
                    <a:pt x="84194" y="117919"/>
                    <a:pt x="85262" y="116851"/>
                    <a:pt x="85262" y="115517"/>
                  </a:cubicBezTo>
                  <a:lnTo>
                    <a:pt x="85262" y="2369"/>
                  </a:lnTo>
                  <a:cubicBezTo>
                    <a:pt x="85262" y="1055"/>
                    <a:pt x="84226" y="0"/>
                    <a:pt x="82953" y="0"/>
                  </a:cubicBezTo>
                  <a:cubicBezTo>
                    <a:pt x="82933" y="0"/>
                    <a:pt x="82913" y="0"/>
                    <a:pt x="82893" y="1"/>
                  </a:cubicBezTo>
                  <a:lnTo>
                    <a:pt x="2369" y="1"/>
                  </a:lnTo>
                  <a:cubicBezTo>
                    <a:pt x="2349" y="0"/>
                    <a:pt x="2329" y="0"/>
                    <a:pt x="2310"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870;p58"/>
            <p:cNvSpPr/>
            <p:nvPr/>
          </p:nvSpPr>
          <p:spPr>
            <a:xfrm>
              <a:off x="3842925" y="811850"/>
              <a:ext cx="2132375" cy="2947975"/>
            </a:xfrm>
            <a:custGeom>
              <a:avLst/>
              <a:gdLst/>
              <a:ahLst/>
              <a:cxnLst/>
              <a:rect l="l" t="t" r="r" b="b"/>
              <a:pathLst>
                <a:path w="85295" h="117919" extrusionOk="0">
                  <a:moveTo>
                    <a:pt x="82893" y="67"/>
                  </a:moveTo>
                  <a:cubicBezTo>
                    <a:pt x="84160" y="67"/>
                    <a:pt x="85194" y="1102"/>
                    <a:pt x="85194" y="2336"/>
                  </a:cubicBezTo>
                  <a:lnTo>
                    <a:pt x="85194" y="115517"/>
                  </a:lnTo>
                  <a:cubicBezTo>
                    <a:pt x="85194" y="116784"/>
                    <a:pt x="84160" y="117785"/>
                    <a:pt x="82893" y="117785"/>
                  </a:cubicBezTo>
                  <a:lnTo>
                    <a:pt x="2402" y="117785"/>
                  </a:lnTo>
                  <a:cubicBezTo>
                    <a:pt x="1134" y="117785"/>
                    <a:pt x="100" y="116784"/>
                    <a:pt x="100" y="115517"/>
                  </a:cubicBezTo>
                  <a:lnTo>
                    <a:pt x="100" y="2336"/>
                  </a:lnTo>
                  <a:cubicBezTo>
                    <a:pt x="100" y="1102"/>
                    <a:pt x="1134" y="67"/>
                    <a:pt x="2402" y="67"/>
                  </a:cubicBezTo>
                  <a:close/>
                  <a:moveTo>
                    <a:pt x="2402" y="1"/>
                  </a:moveTo>
                  <a:cubicBezTo>
                    <a:pt x="1068" y="1"/>
                    <a:pt x="33" y="1035"/>
                    <a:pt x="0" y="2336"/>
                  </a:cubicBezTo>
                  <a:lnTo>
                    <a:pt x="0" y="115517"/>
                  </a:lnTo>
                  <a:cubicBezTo>
                    <a:pt x="0" y="116851"/>
                    <a:pt x="1068" y="117885"/>
                    <a:pt x="2402" y="117919"/>
                  </a:cubicBezTo>
                  <a:lnTo>
                    <a:pt x="82893" y="117919"/>
                  </a:lnTo>
                  <a:cubicBezTo>
                    <a:pt x="84227" y="117885"/>
                    <a:pt x="85294" y="116818"/>
                    <a:pt x="85294" y="115517"/>
                  </a:cubicBezTo>
                  <a:lnTo>
                    <a:pt x="85294" y="2336"/>
                  </a:lnTo>
                  <a:cubicBezTo>
                    <a:pt x="85261" y="1035"/>
                    <a:pt x="84194" y="1"/>
                    <a:pt x="8289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871;p58"/>
            <p:cNvSpPr/>
            <p:nvPr/>
          </p:nvSpPr>
          <p:spPr>
            <a:xfrm>
              <a:off x="5089650" y="3405375"/>
              <a:ext cx="621300" cy="794775"/>
            </a:xfrm>
            <a:custGeom>
              <a:avLst/>
              <a:gdLst/>
              <a:ahLst/>
              <a:cxnLst/>
              <a:rect l="l" t="t" r="r" b="b"/>
              <a:pathLst>
                <a:path w="24852" h="31791" extrusionOk="0">
                  <a:moveTo>
                    <a:pt x="6338" y="1"/>
                  </a:moveTo>
                  <a:cubicBezTo>
                    <a:pt x="3002" y="268"/>
                    <a:pt x="267" y="3470"/>
                    <a:pt x="67" y="7406"/>
                  </a:cubicBezTo>
                  <a:cubicBezTo>
                    <a:pt x="0" y="8273"/>
                    <a:pt x="67" y="9141"/>
                    <a:pt x="267" y="9975"/>
                  </a:cubicBezTo>
                  <a:cubicBezTo>
                    <a:pt x="1001" y="13377"/>
                    <a:pt x="1368" y="16846"/>
                    <a:pt x="1334" y="20315"/>
                  </a:cubicBezTo>
                  <a:lnTo>
                    <a:pt x="1334" y="30456"/>
                  </a:lnTo>
                  <a:cubicBezTo>
                    <a:pt x="1268" y="31123"/>
                    <a:pt x="1801" y="31723"/>
                    <a:pt x="2468" y="31790"/>
                  </a:cubicBezTo>
                  <a:lnTo>
                    <a:pt x="24851" y="31790"/>
                  </a:lnTo>
                  <a:lnTo>
                    <a:pt x="24851"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872;p58"/>
            <p:cNvSpPr/>
            <p:nvPr/>
          </p:nvSpPr>
          <p:spPr>
            <a:xfrm>
              <a:off x="5541625" y="3404950"/>
              <a:ext cx="338600" cy="795200"/>
            </a:xfrm>
            <a:custGeom>
              <a:avLst/>
              <a:gdLst/>
              <a:ahLst/>
              <a:cxnLst/>
              <a:rect l="l" t="t" r="r" b="b"/>
              <a:pathLst>
                <a:path w="13544" h="31808" extrusionOk="0">
                  <a:moveTo>
                    <a:pt x="6755" y="0"/>
                  </a:moveTo>
                  <a:cubicBezTo>
                    <a:pt x="6606" y="0"/>
                    <a:pt x="6456" y="6"/>
                    <a:pt x="6305" y="18"/>
                  </a:cubicBezTo>
                  <a:cubicBezTo>
                    <a:pt x="2969" y="318"/>
                    <a:pt x="234" y="3487"/>
                    <a:pt x="34" y="7423"/>
                  </a:cubicBezTo>
                  <a:cubicBezTo>
                    <a:pt x="1" y="8290"/>
                    <a:pt x="67" y="9158"/>
                    <a:pt x="267" y="9992"/>
                  </a:cubicBezTo>
                  <a:cubicBezTo>
                    <a:pt x="1001" y="13394"/>
                    <a:pt x="1335" y="16863"/>
                    <a:pt x="1302" y="20332"/>
                  </a:cubicBezTo>
                  <a:lnTo>
                    <a:pt x="1302" y="30473"/>
                  </a:lnTo>
                  <a:cubicBezTo>
                    <a:pt x="1268" y="31140"/>
                    <a:pt x="1769" y="31740"/>
                    <a:pt x="2436" y="31807"/>
                  </a:cubicBezTo>
                  <a:lnTo>
                    <a:pt x="11109" y="31807"/>
                  </a:lnTo>
                  <a:cubicBezTo>
                    <a:pt x="11809" y="31740"/>
                    <a:pt x="12309" y="31140"/>
                    <a:pt x="12243" y="30473"/>
                  </a:cubicBezTo>
                  <a:lnTo>
                    <a:pt x="12243" y="19732"/>
                  </a:lnTo>
                  <a:cubicBezTo>
                    <a:pt x="12209" y="16496"/>
                    <a:pt x="12576" y="13227"/>
                    <a:pt x="13310" y="10058"/>
                  </a:cubicBezTo>
                  <a:cubicBezTo>
                    <a:pt x="13444" y="9391"/>
                    <a:pt x="13544" y="8657"/>
                    <a:pt x="13510" y="7957"/>
                  </a:cubicBezTo>
                  <a:cubicBezTo>
                    <a:pt x="13510" y="3562"/>
                    <a:pt x="10487" y="0"/>
                    <a:pt x="6755"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873;p58"/>
            <p:cNvSpPr/>
            <p:nvPr/>
          </p:nvSpPr>
          <p:spPr>
            <a:xfrm>
              <a:off x="4887000" y="3750625"/>
              <a:ext cx="590450" cy="449525"/>
            </a:xfrm>
            <a:custGeom>
              <a:avLst/>
              <a:gdLst/>
              <a:ahLst/>
              <a:cxnLst/>
              <a:rect l="l" t="t" r="r" b="b"/>
              <a:pathLst>
                <a:path w="23618" h="17981" extrusionOk="0">
                  <a:moveTo>
                    <a:pt x="0" y="1"/>
                  </a:moveTo>
                  <a:lnTo>
                    <a:pt x="0" y="17980"/>
                  </a:lnTo>
                  <a:lnTo>
                    <a:pt x="23617" y="17980"/>
                  </a:lnTo>
                  <a:lnTo>
                    <a:pt x="23617"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874;p58"/>
            <p:cNvSpPr/>
            <p:nvPr/>
          </p:nvSpPr>
          <p:spPr>
            <a:xfrm>
              <a:off x="4176600" y="2723200"/>
              <a:ext cx="1018150" cy="1103350"/>
            </a:xfrm>
            <a:custGeom>
              <a:avLst/>
              <a:gdLst/>
              <a:ahLst/>
              <a:cxnLst/>
              <a:rect l="l" t="t" r="r" b="b"/>
              <a:pathLst>
                <a:path w="40726" h="44134" extrusionOk="0">
                  <a:moveTo>
                    <a:pt x="5286" y="0"/>
                  </a:moveTo>
                  <a:cubicBezTo>
                    <a:pt x="2305" y="0"/>
                    <a:pt x="0" y="2574"/>
                    <a:pt x="330" y="5539"/>
                  </a:cubicBezTo>
                  <a:lnTo>
                    <a:pt x="3699" y="44133"/>
                  </a:lnTo>
                  <a:lnTo>
                    <a:pt x="40725" y="44133"/>
                  </a:lnTo>
                  <a:lnTo>
                    <a:pt x="37356" y="5539"/>
                  </a:lnTo>
                  <a:cubicBezTo>
                    <a:pt x="37056" y="2437"/>
                    <a:pt x="34454" y="35"/>
                    <a:pt x="31352" y="1"/>
                  </a:cubicBezTo>
                  <a:lnTo>
                    <a:pt x="5400" y="1"/>
                  </a:lnTo>
                  <a:cubicBezTo>
                    <a:pt x="5362" y="1"/>
                    <a:pt x="5324" y="0"/>
                    <a:pt x="5286"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875;p58"/>
            <p:cNvSpPr/>
            <p:nvPr/>
          </p:nvSpPr>
          <p:spPr>
            <a:xfrm>
              <a:off x="4325875" y="2723200"/>
              <a:ext cx="950600" cy="1103350"/>
            </a:xfrm>
            <a:custGeom>
              <a:avLst/>
              <a:gdLst/>
              <a:ahLst/>
              <a:cxnLst/>
              <a:rect l="l" t="t" r="r" b="b"/>
              <a:pathLst>
                <a:path w="38024" h="44134" extrusionOk="0">
                  <a:moveTo>
                    <a:pt x="5220" y="0"/>
                  </a:moveTo>
                  <a:cubicBezTo>
                    <a:pt x="2304" y="0"/>
                    <a:pt x="0" y="2541"/>
                    <a:pt x="329" y="5472"/>
                  </a:cubicBezTo>
                  <a:lnTo>
                    <a:pt x="3699" y="44133"/>
                  </a:lnTo>
                  <a:lnTo>
                    <a:pt x="38023" y="44133"/>
                  </a:lnTo>
                  <a:lnTo>
                    <a:pt x="34654" y="5439"/>
                  </a:lnTo>
                  <a:cubicBezTo>
                    <a:pt x="34320" y="2370"/>
                    <a:pt x="31752" y="35"/>
                    <a:pt x="28683" y="1"/>
                  </a:cubicBezTo>
                  <a:lnTo>
                    <a:pt x="5333" y="1"/>
                  </a:lnTo>
                  <a:cubicBezTo>
                    <a:pt x="5295" y="1"/>
                    <a:pt x="5258" y="0"/>
                    <a:pt x="5220"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876;p58"/>
            <p:cNvSpPr/>
            <p:nvPr/>
          </p:nvSpPr>
          <p:spPr>
            <a:xfrm>
              <a:off x="4916175" y="3734775"/>
              <a:ext cx="591275" cy="107600"/>
            </a:xfrm>
            <a:custGeom>
              <a:avLst/>
              <a:gdLst/>
              <a:ahLst/>
              <a:cxnLst/>
              <a:rect l="l" t="t" r="r" b="b"/>
              <a:pathLst>
                <a:path w="23651" h="4304" extrusionOk="0">
                  <a:moveTo>
                    <a:pt x="368" y="1"/>
                  </a:moveTo>
                  <a:cubicBezTo>
                    <a:pt x="168" y="1"/>
                    <a:pt x="1" y="168"/>
                    <a:pt x="1" y="368"/>
                  </a:cubicBezTo>
                  <a:lnTo>
                    <a:pt x="1" y="3937"/>
                  </a:lnTo>
                  <a:cubicBezTo>
                    <a:pt x="1" y="4137"/>
                    <a:pt x="168" y="4304"/>
                    <a:pt x="368" y="4304"/>
                  </a:cubicBezTo>
                  <a:lnTo>
                    <a:pt x="22450" y="4304"/>
                  </a:lnTo>
                  <a:cubicBezTo>
                    <a:pt x="23117" y="4304"/>
                    <a:pt x="23651" y="3770"/>
                    <a:pt x="23651" y="3103"/>
                  </a:cubicBezTo>
                  <a:lnTo>
                    <a:pt x="23651" y="1202"/>
                  </a:lnTo>
                  <a:cubicBezTo>
                    <a:pt x="23651" y="535"/>
                    <a:pt x="23117" y="1"/>
                    <a:pt x="22450"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877;p58"/>
            <p:cNvSpPr/>
            <p:nvPr/>
          </p:nvSpPr>
          <p:spPr>
            <a:xfrm>
              <a:off x="4309075" y="4200125"/>
              <a:ext cx="1410200" cy="24200"/>
            </a:xfrm>
            <a:custGeom>
              <a:avLst/>
              <a:gdLst/>
              <a:ahLst/>
              <a:cxnLst/>
              <a:rect l="l" t="t" r="r" b="b"/>
              <a:pathLst>
                <a:path w="56408" h="968" extrusionOk="0">
                  <a:moveTo>
                    <a:pt x="1" y="0"/>
                  </a:moveTo>
                  <a:lnTo>
                    <a:pt x="1" y="67"/>
                  </a:lnTo>
                  <a:cubicBezTo>
                    <a:pt x="1" y="567"/>
                    <a:pt x="401" y="967"/>
                    <a:pt x="901" y="967"/>
                  </a:cubicBezTo>
                  <a:lnTo>
                    <a:pt x="55507" y="967"/>
                  </a:lnTo>
                  <a:cubicBezTo>
                    <a:pt x="56007" y="967"/>
                    <a:pt x="56408" y="567"/>
                    <a:pt x="56408" y="67"/>
                  </a:cubicBezTo>
                  <a:lnTo>
                    <a:pt x="56408"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878;p58"/>
            <p:cNvSpPr/>
            <p:nvPr/>
          </p:nvSpPr>
          <p:spPr>
            <a:xfrm>
              <a:off x="4147300" y="3405375"/>
              <a:ext cx="748050" cy="794775"/>
            </a:xfrm>
            <a:custGeom>
              <a:avLst/>
              <a:gdLst/>
              <a:ahLst/>
              <a:cxnLst/>
              <a:rect l="l" t="t" r="r" b="b"/>
              <a:pathLst>
                <a:path w="29922" h="31791" extrusionOk="0">
                  <a:moveTo>
                    <a:pt x="6338" y="1"/>
                  </a:moveTo>
                  <a:cubicBezTo>
                    <a:pt x="3003" y="268"/>
                    <a:pt x="267" y="3470"/>
                    <a:pt x="67" y="7406"/>
                  </a:cubicBezTo>
                  <a:cubicBezTo>
                    <a:pt x="0" y="8273"/>
                    <a:pt x="67" y="9141"/>
                    <a:pt x="267" y="9975"/>
                  </a:cubicBezTo>
                  <a:cubicBezTo>
                    <a:pt x="1001" y="13377"/>
                    <a:pt x="1368" y="16846"/>
                    <a:pt x="1335" y="20315"/>
                  </a:cubicBezTo>
                  <a:lnTo>
                    <a:pt x="1335" y="30456"/>
                  </a:lnTo>
                  <a:cubicBezTo>
                    <a:pt x="1301" y="31123"/>
                    <a:pt x="1802" y="31723"/>
                    <a:pt x="2469" y="31790"/>
                  </a:cubicBezTo>
                  <a:lnTo>
                    <a:pt x="29922" y="31790"/>
                  </a:lnTo>
                  <a:lnTo>
                    <a:pt x="29922"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879;p58"/>
            <p:cNvSpPr/>
            <p:nvPr/>
          </p:nvSpPr>
          <p:spPr>
            <a:xfrm>
              <a:off x="4725200" y="3404950"/>
              <a:ext cx="339450" cy="795200"/>
            </a:xfrm>
            <a:custGeom>
              <a:avLst/>
              <a:gdLst/>
              <a:ahLst/>
              <a:cxnLst/>
              <a:rect l="l" t="t" r="r" b="b"/>
              <a:pathLst>
                <a:path w="13578" h="31808" extrusionOk="0">
                  <a:moveTo>
                    <a:pt x="6789" y="0"/>
                  </a:moveTo>
                  <a:cubicBezTo>
                    <a:pt x="6640" y="0"/>
                    <a:pt x="6490" y="6"/>
                    <a:pt x="6339" y="18"/>
                  </a:cubicBezTo>
                  <a:cubicBezTo>
                    <a:pt x="3003" y="318"/>
                    <a:pt x="268" y="3487"/>
                    <a:pt x="68" y="7423"/>
                  </a:cubicBezTo>
                  <a:cubicBezTo>
                    <a:pt x="1" y="8290"/>
                    <a:pt x="68" y="9158"/>
                    <a:pt x="268" y="9992"/>
                  </a:cubicBezTo>
                  <a:cubicBezTo>
                    <a:pt x="1002" y="13394"/>
                    <a:pt x="1369" y="16863"/>
                    <a:pt x="1335" y="20332"/>
                  </a:cubicBezTo>
                  <a:lnTo>
                    <a:pt x="1335" y="30473"/>
                  </a:lnTo>
                  <a:cubicBezTo>
                    <a:pt x="1302" y="31140"/>
                    <a:pt x="1802" y="31740"/>
                    <a:pt x="2469" y="31807"/>
                  </a:cubicBezTo>
                  <a:lnTo>
                    <a:pt x="11142" y="31807"/>
                  </a:lnTo>
                  <a:cubicBezTo>
                    <a:pt x="11809" y="31740"/>
                    <a:pt x="12310" y="31140"/>
                    <a:pt x="12276" y="30473"/>
                  </a:cubicBezTo>
                  <a:lnTo>
                    <a:pt x="12276" y="19732"/>
                  </a:lnTo>
                  <a:cubicBezTo>
                    <a:pt x="12243" y="16496"/>
                    <a:pt x="12610" y="13261"/>
                    <a:pt x="13310" y="10058"/>
                  </a:cubicBezTo>
                  <a:cubicBezTo>
                    <a:pt x="13477" y="9391"/>
                    <a:pt x="13577" y="8657"/>
                    <a:pt x="13577" y="7957"/>
                  </a:cubicBezTo>
                  <a:cubicBezTo>
                    <a:pt x="13577" y="3562"/>
                    <a:pt x="10524" y="0"/>
                    <a:pt x="6789"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880;p58"/>
            <p:cNvSpPr/>
            <p:nvPr/>
          </p:nvSpPr>
          <p:spPr>
            <a:xfrm>
              <a:off x="5246425" y="3909075"/>
              <a:ext cx="539575" cy="315250"/>
            </a:xfrm>
            <a:custGeom>
              <a:avLst/>
              <a:gdLst/>
              <a:ahLst/>
              <a:cxnLst/>
              <a:rect l="l" t="t" r="r" b="b"/>
              <a:pathLst>
                <a:path w="21583" h="12610" extrusionOk="0">
                  <a:moveTo>
                    <a:pt x="0" y="0"/>
                  </a:moveTo>
                  <a:lnTo>
                    <a:pt x="0" y="12609"/>
                  </a:lnTo>
                  <a:lnTo>
                    <a:pt x="21582" y="12609"/>
                  </a:lnTo>
                  <a:lnTo>
                    <a:pt x="21582" y="0"/>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881;p58"/>
            <p:cNvSpPr/>
            <p:nvPr/>
          </p:nvSpPr>
          <p:spPr>
            <a:xfrm>
              <a:off x="5221400" y="3893225"/>
              <a:ext cx="590450" cy="106775"/>
            </a:xfrm>
            <a:custGeom>
              <a:avLst/>
              <a:gdLst/>
              <a:ahLst/>
              <a:cxnLst/>
              <a:rect l="l" t="t" r="r" b="b"/>
              <a:pathLst>
                <a:path w="23618" h="4271" extrusionOk="0">
                  <a:moveTo>
                    <a:pt x="868" y="1"/>
                  </a:moveTo>
                  <a:cubicBezTo>
                    <a:pt x="401" y="1"/>
                    <a:pt x="0" y="368"/>
                    <a:pt x="0" y="868"/>
                  </a:cubicBezTo>
                  <a:lnTo>
                    <a:pt x="0" y="3403"/>
                  </a:lnTo>
                  <a:cubicBezTo>
                    <a:pt x="0" y="3870"/>
                    <a:pt x="401" y="4270"/>
                    <a:pt x="868" y="4270"/>
                  </a:cubicBezTo>
                  <a:lnTo>
                    <a:pt x="22717" y="4270"/>
                  </a:lnTo>
                  <a:cubicBezTo>
                    <a:pt x="23217" y="4270"/>
                    <a:pt x="23617" y="3870"/>
                    <a:pt x="23617" y="3403"/>
                  </a:cubicBezTo>
                  <a:lnTo>
                    <a:pt x="23617" y="868"/>
                  </a:lnTo>
                  <a:cubicBezTo>
                    <a:pt x="23617" y="368"/>
                    <a:pt x="23217" y="1"/>
                    <a:pt x="22717"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882;p58"/>
            <p:cNvSpPr/>
            <p:nvPr/>
          </p:nvSpPr>
          <p:spPr>
            <a:xfrm>
              <a:off x="2269300" y="2814125"/>
              <a:ext cx="137625" cy="532900"/>
            </a:xfrm>
            <a:custGeom>
              <a:avLst/>
              <a:gdLst/>
              <a:ahLst/>
              <a:cxnLst/>
              <a:rect l="l" t="t" r="r" b="b"/>
              <a:pathLst>
                <a:path w="5505" h="21316" extrusionOk="0">
                  <a:moveTo>
                    <a:pt x="0" y="0"/>
                  </a:moveTo>
                  <a:lnTo>
                    <a:pt x="0" y="21316"/>
                  </a:lnTo>
                  <a:lnTo>
                    <a:pt x="5504" y="21316"/>
                  </a:lnTo>
                  <a:lnTo>
                    <a:pt x="5504"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883;p58"/>
            <p:cNvSpPr/>
            <p:nvPr/>
          </p:nvSpPr>
          <p:spPr>
            <a:xfrm>
              <a:off x="2254275" y="2723225"/>
              <a:ext cx="1066625" cy="623800"/>
            </a:xfrm>
            <a:custGeom>
              <a:avLst/>
              <a:gdLst/>
              <a:ahLst/>
              <a:cxnLst/>
              <a:rect l="l" t="t" r="r" b="b"/>
              <a:pathLst>
                <a:path w="42665" h="24952" extrusionOk="0">
                  <a:moveTo>
                    <a:pt x="1" y="0"/>
                  </a:moveTo>
                  <a:lnTo>
                    <a:pt x="2769" y="24952"/>
                  </a:lnTo>
                  <a:lnTo>
                    <a:pt x="42665" y="24952"/>
                  </a:lnTo>
                  <a:lnTo>
                    <a:pt x="39896" y="0"/>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884;p58"/>
            <p:cNvSpPr/>
            <p:nvPr/>
          </p:nvSpPr>
          <p:spPr>
            <a:xfrm>
              <a:off x="2288475" y="2723225"/>
              <a:ext cx="1081625" cy="623800"/>
            </a:xfrm>
            <a:custGeom>
              <a:avLst/>
              <a:gdLst/>
              <a:ahLst/>
              <a:cxnLst/>
              <a:rect l="l" t="t" r="r" b="b"/>
              <a:pathLst>
                <a:path w="43265" h="24952" extrusionOk="0">
                  <a:moveTo>
                    <a:pt x="0" y="0"/>
                  </a:moveTo>
                  <a:lnTo>
                    <a:pt x="2769" y="24952"/>
                  </a:lnTo>
                  <a:lnTo>
                    <a:pt x="43265" y="24952"/>
                  </a:lnTo>
                  <a:lnTo>
                    <a:pt x="40496"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885;p58"/>
            <p:cNvSpPr/>
            <p:nvPr/>
          </p:nvSpPr>
          <p:spPr>
            <a:xfrm>
              <a:off x="2333500" y="2772425"/>
              <a:ext cx="991575" cy="525400"/>
            </a:xfrm>
            <a:custGeom>
              <a:avLst/>
              <a:gdLst/>
              <a:ahLst/>
              <a:cxnLst/>
              <a:rect l="l" t="t" r="r" b="b"/>
              <a:pathLst>
                <a:path w="39663" h="21016" extrusionOk="0">
                  <a:moveTo>
                    <a:pt x="1" y="1"/>
                  </a:moveTo>
                  <a:lnTo>
                    <a:pt x="2336" y="21016"/>
                  </a:lnTo>
                  <a:lnTo>
                    <a:pt x="39662" y="21016"/>
                  </a:lnTo>
                  <a:lnTo>
                    <a:pt x="3732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886;p58"/>
            <p:cNvSpPr/>
            <p:nvPr/>
          </p:nvSpPr>
          <p:spPr>
            <a:xfrm>
              <a:off x="2531975" y="2900025"/>
              <a:ext cx="206000" cy="271050"/>
            </a:xfrm>
            <a:custGeom>
              <a:avLst/>
              <a:gdLst/>
              <a:ahLst/>
              <a:cxnLst/>
              <a:rect l="l" t="t" r="r" b="b"/>
              <a:pathLst>
                <a:path w="8240" h="10842" extrusionOk="0">
                  <a:moveTo>
                    <a:pt x="7573" y="0"/>
                  </a:moveTo>
                  <a:cubicBezTo>
                    <a:pt x="3270" y="0"/>
                    <a:pt x="1" y="4704"/>
                    <a:pt x="568" y="9974"/>
                  </a:cubicBezTo>
                  <a:lnTo>
                    <a:pt x="668" y="10841"/>
                  </a:lnTo>
                  <a:lnTo>
                    <a:pt x="668" y="10808"/>
                  </a:lnTo>
                  <a:cubicBezTo>
                    <a:pt x="4938" y="10808"/>
                    <a:pt x="8240" y="6105"/>
                    <a:pt x="7673" y="834"/>
                  </a:cubicBezTo>
                  <a:lnTo>
                    <a:pt x="7573"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887;p58"/>
            <p:cNvSpPr/>
            <p:nvPr/>
          </p:nvSpPr>
          <p:spPr>
            <a:xfrm>
              <a:off x="2735450" y="2900025"/>
              <a:ext cx="206850" cy="271050"/>
            </a:xfrm>
            <a:custGeom>
              <a:avLst/>
              <a:gdLst/>
              <a:ahLst/>
              <a:cxnLst/>
              <a:rect l="l" t="t" r="r" b="b"/>
              <a:pathLst>
                <a:path w="8274" h="10842" extrusionOk="0">
                  <a:moveTo>
                    <a:pt x="7573" y="0"/>
                  </a:moveTo>
                  <a:cubicBezTo>
                    <a:pt x="3303" y="0"/>
                    <a:pt x="1" y="4704"/>
                    <a:pt x="601" y="9974"/>
                  </a:cubicBezTo>
                  <a:lnTo>
                    <a:pt x="701" y="10841"/>
                  </a:lnTo>
                  <a:lnTo>
                    <a:pt x="701" y="10808"/>
                  </a:lnTo>
                  <a:cubicBezTo>
                    <a:pt x="4971" y="10808"/>
                    <a:pt x="8273" y="6105"/>
                    <a:pt x="7673" y="834"/>
                  </a:cubicBezTo>
                  <a:lnTo>
                    <a:pt x="7573"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888;p58"/>
            <p:cNvSpPr/>
            <p:nvPr/>
          </p:nvSpPr>
          <p:spPr>
            <a:xfrm>
              <a:off x="2939775" y="2900025"/>
              <a:ext cx="206825" cy="271050"/>
            </a:xfrm>
            <a:custGeom>
              <a:avLst/>
              <a:gdLst/>
              <a:ahLst/>
              <a:cxnLst/>
              <a:rect l="l" t="t" r="r" b="b"/>
              <a:pathLst>
                <a:path w="8273" h="10842" extrusionOk="0">
                  <a:moveTo>
                    <a:pt x="7572" y="0"/>
                  </a:moveTo>
                  <a:cubicBezTo>
                    <a:pt x="3303" y="0"/>
                    <a:pt x="0" y="4704"/>
                    <a:pt x="601" y="9974"/>
                  </a:cubicBezTo>
                  <a:lnTo>
                    <a:pt x="667" y="10841"/>
                  </a:lnTo>
                  <a:lnTo>
                    <a:pt x="667" y="10808"/>
                  </a:lnTo>
                  <a:cubicBezTo>
                    <a:pt x="4971" y="10808"/>
                    <a:pt x="8273" y="6105"/>
                    <a:pt x="7672" y="834"/>
                  </a:cubicBezTo>
                  <a:lnTo>
                    <a:pt x="7572"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889;p58"/>
            <p:cNvSpPr/>
            <p:nvPr/>
          </p:nvSpPr>
          <p:spPr>
            <a:xfrm>
              <a:off x="3449300" y="3347000"/>
              <a:ext cx="591275" cy="877325"/>
            </a:xfrm>
            <a:custGeom>
              <a:avLst/>
              <a:gdLst/>
              <a:ahLst/>
              <a:cxnLst/>
              <a:rect l="l" t="t" r="r" b="b"/>
              <a:pathLst>
                <a:path w="23651" h="35093" extrusionOk="0">
                  <a:moveTo>
                    <a:pt x="1" y="1"/>
                  </a:moveTo>
                  <a:lnTo>
                    <a:pt x="1" y="35092"/>
                  </a:lnTo>
                  <a:lnTo>
                    <a:pt x="23651" y="35092"/>
                  </a:lnTo>
                  <a:lnTo>
                    <a:pt x="23651"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890;p58"/>
            <p:cNvSpPr/>
            <p:nvPr/>
          </p:nvSpPr>
          <p:spPr>
            <a:xfrm>
              <a:off x="3918800" y="4055000"/>
              <a:ext cx="121775" cy="169325"/>
            </a:xfrm>
            <a:custGeom>
              <a:avLst/>
              <a:gdLst/>
              <a:ahLst/>
              <a:cxnLst/>
              <a:rect l="l" t="t" r="r" b="b"/>
              <a:pathLst>
                <a:path w="4871" h="6773" extrusionOk="0">
                  <a:moveTo>
                    <a:pt x="1" y="1"/>
                  </a:moveTo>
                  <a:lnTo>
                    <a:pt x="2502" y="6772"/>
                  </a:lnTo>
                  <a:lnTo>
                    <a:pt x="4871" y="6772"/>
                  </a:lnTo>
                  <a:lnTo>
                    <a:pt x="4871"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891;p58"/>
            <p:cNvSpPr/>
            <p:nvPr/>
          </p:nvSpPr>
          <p:spPr>
            <a:xfrm>
              <a:off x="1793125" y="3347000"/>
              <a:ext cx="591275" cy="877325"/>
            </a:xfrm>
            <a:custGeom>
              <a:avLst/>
              <a:gdLst/>
              <a:ahLst/>
              <a:cxnLst/>
              <a:rect l="l" t="t" r="r" b="b"/>
              <a:pathLst>
                <a:path w="23651" h="35093" extrusionOk="0">
                  <a:moveTo>
                    <a:pt x="0" y="1"/>
                  </a:moveTo>
                  <a:lnTo>
                    <a:pt x="0" y="35092"/>
                  </a:lnTo>
                  <a:lnTo>
                    <a:pt x="23650" y="35092"/>
                  </a:lnTo>
                  <a:lnTo>
                    <a:pt x="23650"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892;p58"/>
            <p:cNvSpPr/>
            <p:nvPr/>
          </p:nvSpPr>
          <p:spPr>
            <a:xfrm>
              <a:off x="2332675" y="3347000"/>
              <a:ext cx="1707900" cy="773925"/>
            </a:xfrm>
            <a:custGeom>
              <a:avLst/>
              <a:gdLst/>
              <a:ahLst/>
              <a:cxnLst/>
              <a:rect l="l" t="t" r="r" b="b"/>
              <a:pathLst>
                <a:path w="68316" h="30957" extrusionOk="0">
                  <a:moveTo>
                    <a:pt x="0" y="1"/>
                  </a:moveTo>
                  <a:lnTo>
                    <a:pt x="0" y="30956"/>
                  </a:lnTo>
                  <a:lnTo>
                    <a:pt x="68316" y="30956"/>
                  </a:lnTo>
                  <a:lnTo>
                    <a:pt x="68316"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893;p58"/>
            <p:cNvSpPr/>
            <p:nvPr/>
          </p:nvSpPr>
          <p:spPr>
            <a:xfrm>
              <a:off x="2332675" y="4055000"/>
              <a:ext cx="121775" cy="169325"/>
            </a:xfrm>
            <a:custGeom>
              <a:avLst/>
              <a:gdLst/>
              <a:ahLst/>
              <a:cxnLst/>
              <a:rect l="l" t="t" r="r" b="b"/>
              <a:pathLst>
                <a:path w="4871" h="6773" extrusionOk="0">
                  <a:moveTo>
                    <a:pt x="0" y="1"/>
                  </a:moveTo>
                  <a:lnTo>
                    <a:pt x="0" y="6772"/>
                  </a:lnTo>
                  <a:lnTo>
                    <a:pt x="2369" y="6772"/>
                  </a:lnTo>
                  <a:lnTo>
                    <a:pt x="4870"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894;p58"/>
            <p:cNvSpPr/>
            <p:nvPr/>
          </p:nvSpPr>
          <p:spPr>
            <a:xfrm>
              <a:off x="2378525" y="3395375"/>
              <a:ext cx="1616200" cy="312750"/>
            </a:xfrm>
            <a:custGeom>
              <a:avLst/>
              <a:gdLst/>
              <a:ahLst/>
              <a:cxnLst/>
              <a:rect l="l" t="t" r="r" b="b"/>
              <a:pathLst>
                <a:path w="64648" h="12510" extrusionOk="0">
                  <a:moveTo>
                    <a:pt x="1" y="0"/>
                  </a:moveTo>
                  <a:lnTo>
                    <a:pt x="1" y="12509"/>
                  </a:lnTo>
                  <a:lnTo>
                    <a:pt x="64647" y="12509"/>
                  </a:lnTo>
                  <a:lnTo>
                    <a:pt x="64647"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895;p58"/>
            <p:cNvSpPr/>
            <p:nvPr/>
          </p:nvSpPr>
          <p:spPr>
            <a:xfrm>
              <a:off x="2831350" y="3386200"/>
              <a:ext cx="710550" cy="106775"/>
            </a:xfrm>
            <a:custGeom>
              <a:avLst/>
              <a:gdLst/>
              <a:ahLst/>
              <a:cxnLst/>
              <a:rect l="l" t="t" r="r" b="b"/>
              <a:pathLst>
                <a:path w="28422" h="4271" extrusionOk="0">
                  <a:moveTo>
                    <a:pt x="1" y="0"/>
                  </a:moveTo>
                  <a:cubicBezTo>
                    <a:pt x="2569" y="2702"/>
                    <a:pt x="6139" y="4270"/>
                    <a:pt x="9908" y="4270"/>
                  </a:cubicBezTo>
                  <a:lnTo>
                    <a:pt x="18514" y="4270"/>
                  </a:lnTo>
                  <a:cubicBezTo>
                    <a:pt x="22250" y="4270"/>
                    <a:pt x="25853" y="2702"/>
                    <a:pt x="28421" y="0"/>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896;p58"/>
            <p:cNvSpPr/>
            <p:nvPr/>
          </p:nvSpPr>
          <p:spPr>
            <a:xfrm>
              <a:off x="2378525" y="3758125"/>
              <a:ext cx="1616200" cy="311925"/>
            </a:xfrm>
            <a:custGeom>
              <a:avLst/>
              <a:gdLst/>
              <a:ahLst/>
              <a:cxnLst/>
              <a:rect l="l" t="t" r="r" b="b"/>
              <a:pathLst>
                <a:path w="64648" h="12477" extrusionOk="0">
                  <a:moveTo>
                    <a:pt x="1" y="1"/>
                  </a:moveTo>
                  <a:lnTo>
                    <a:pt x="1" y="12476"/>
                  </a:lnTo>
                  <a:lnTo>
                    <a:pt x="64647" y="12476"/>
                  </a:lnTo>
                  <a:lnTo>
                    <a:pt x="64647"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897;p58"/>
            <p:cNvSpPr/>
            <p:nvPr/>
          </p:nvSpPr>
          <p:spPr>
            <a:xfrm>
              <a:off x="2831350" y="3748950"/>
              <a:ext cx="710550" cy="106775"/>
            </a:xfrm>
            <a:custGeom>
              <a:avLst/>
              <a:gdLst/>
              <a:ahLst/>
              <a:cxnLst/>
              <a:rect l="l" t="t" r="r" b="b"/>
              <a:pathLst>
                <a:path w="28422" h="4271" extrusionOk="0">
                  <a:moveTo>
                    <a:pt x="1" y="1"/>
                  </a:moveTo>
                  <a:cubicBezTo>
                    <a:pt x="2569" y="2703"/>
                    <a:pt x="6139" y="4271"/>
                    <a:pt x="9908" y="4271"/>
                  </a:cubicBezTo>
                  <a:lnTo>
                    <a:pt x="18514" y="4271"/>
                  </a:lnTo>
                  <a:cubicBezTo>
                    <a:pt x="22250" y="4271"/>
                    <a:pt x="25853" y="2703"/>
                    <a:pt x="28421" y="1"/>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2898;p58"/>
            <p:cNvSpPr/>
            <p:nvPr/>
          </p:nvSpPr>
          <p:spPr>
            <a:xfrm>
              <a:off x="1844825" y="1085375"/>
              <a:ext cx="3801900" cy="1292625"/>
            </a:xfrm>
            <a:custGeom>
              <a:avLst/>
              <a:gdLst/>
              <a:ahLst/>
              <a:cxnLst/>
              <a:rect l="l" t="t" r="r" b="b"/>
              <a:pathLst>
                <a:path w="152076" h="51705" extrusionOk="0">
                  <a:moveTo>
                    <a:pt x="0" y="1"/>
                  </a:moveTo>
                  <a:lnTo>
                    <a:pt x="0" y="51705"/>
                  </a:lnTo>
                  <a:lnTo>
                    <a:pt x="152076" y="51705"/>
                  </a:lnTo>
                  <a:lnTo>
                    <a:pt x="152076"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899;p58"/>
            <p:cNvSpPr/>
            <p:nvPr/>
          </p:nvSpPr>
          <p:spPr>
            <a:xfrm>
              <a:off x="1862325" y="1085375"/>
              <a:ext cx="3822775" cy="1292625"/>
            </a:xfrm>
            <a:custGeom>
              <a:avLst/>
              <a:gdLst/>
              <a:ahLst/>
              <a:cxnLst/>
              <a:rect l="l" t="t" r="r" b="b"/>
              <a:pathLst>
                <a:path w="152911" h="51705" extrusionOk="0">
                  <a:moveTo>
                    <a:pt x="1" y="1"/>
                  </a:moveTo>
                  <a:lnTo>
                    <a:pt x="1" y="51705"/>
                  </a:lnTo>
                  <a:lnTo>
                    <a:pt x="152910" y="51705"/>
                  </a:lnTo>
                  <a:lnTo>
                    <a:pt x="152910"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900;p58"/>
            <p:cNvSpPr/>
            <p:nvPr/>
          </p:nvSpPr>
          <p:spPr>
            <a:xfrm>
              <a:off x="1844825" y="2377975"/>
              <a:ext cx="3801900" cy="70075"/>
            </a:xfrm>
            <a:custGeom>
              <a:avLst/>
              <a:gdLst/>
              <a:ahLst/>
              <a:cxnLst/>
              <a:rect l="l" t="t" r="r" b="b"/>
              <a:pathLst>
                <a:path w="152076" h="2803" extrusionOk="0">
                  <a:moveTo>
                    <a:pt x="0" y="1"/>
                  </a:moveTo>
                  <a:lnTo>
                    <a:pt x="0" y="2803"/>
                  </a:lnTo>
                  <a:lnTo>
                    <a:pt x="152076" y="2803"/>
                  </a:lnTo>
                  <a:lnTo>
                    <a:pt x="152076"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901;p58"/>
            <p:cNvSpPr/>
            <p:nvPr/>
          </p:nvSpPr>
          <p:spPr>
            <a:xfrm>
              <a:off x="1924875" y="2377975"/>
              <a:ext cx="3822750" cy="70075"/>
            </a:xfrm>
            <a:custGeom>
              <a:avLst/>
              <a:gdLst/>
              <a:ahLst/>
              <a:cxnLst/>
              <a:rect l="l" t="t" r="r" b="b"/>
              <a:pathLst>
                <a:path w="152910" h="2803" extrusionOk="0">
                  <a:moveTo>
                    <a:pt x="1" y="1"/>
                  </a:moveTo>
                  <a:lnTo>
                    <a:pt x="1" y="2803"/>
                  </a:lnTo>
                  <a:lnTo>
                    <a:pt x="152910" y="2803"/>
                  </a:lnTo>
                  <a:lnTo>
                    <a:pt x="152910"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902;p58"/>
            <p:cNvSpPr/>
            <p:nvPr/>
          </p:nvSpPr>
          <p:spPr>
            <a:xfrm>
              <a:off x="1914875" y="1137925"/>
              <a:ext cx="3716850" cy="1186700"/>
            </a:xfrm>
            <a:custGeom>
              <a:avLst/>
              <a:gdLst/>
              <a:ahLst/>
              <a:cxnLst/>
              <a:rect l="l" t="t" r="r" b="b"/>
              <a:pathLst>
                <a:path w="148674" h="47468" extrusionOk="0">
                  <a:moveTo>
                    <a:pt x="0" y="0"/>
                  </a:moveTo>
                  <a:lnTo>
                    <a:pt x="0" y="47468"/>
                  </a:lnTo>
                  <a:lnTo>
                    <a:pt x="148673" y="47468"/>
                  </a:lnTo>
                  <a:lnTo>
                    <a:pt x="148673"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903;p58"/>
            <p:cNvSpPr/>
            <p:nvPr/>
          </p:nvSpPr>
          <p:spPr>
            <a:xfrm>
              <a:off x="5099650" y="1137925"/>
              <a:ext cx="231850" cy="1186700"/>
            </a:xfrm>
            <a:custGeom>
              <a:avLst/>
              <a:gdLst/>
              <a:ahLst/>
              <a:cxnLst/>
              <a:rect l="l" t="t" r="r" b="b"/>
              <a:pathLst>
                <a:path w="9274" h="47468" extrusionOk="0">
                  <a:moveTo>
                    <a:pt x="3403" y="0"/>
                  </a:moveTo>
                  <a:lnTo>
                    <a:pt x="0" y="47468"/>
                  </a:lnTo>
                  <a:lnTo>
                    <a:pt x="5871" y="47468"/>
                  </a:lnTo>
                  <a:lnTo>
                    <a:pt x="927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904;p58"/>
            <p:cNvSpPr/>
            <p:nvPr/>
          </p:nvSpPr>
          <p:spPr>
            <a:xfrm>
              <a:off x="2188400" y="1137925"/>
              <a:ext cx="231025" cy="1186700"/>
            </a:xfrm>
            <a:custGeom>
              <a:avLst/>
              <a:gdLst/>
              <a:ahLst/>
              <a:cxnLst/>
              <a:rect l="l" t="t" r="r" b="b"/>
              <a:pathLst>
                <a:path w="9241" h="47468" extrusionOk="0">
                  <a:moveTo>
                    <a:pt x="3370" y="0"/>
                  </a:moveTo>
                  <a:lnTo>
                    <a:pt x="1" y="47468"/>
                  </a:lnTo>
                  <a:lnTo>
                    <a:pt x="5871" y="47468"/>
                  </a:lnTo>
                  <a:lnTo>
                    <a:pt x="924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905;p58"/>
            <p:cNvSpPr/>
            <p:nvPr/>
          </p:nvSpPr>
          <p:spPr>
            <a:xfrm>
              <a:off x="1935725" y="1168775"/>
              <a:ext cx="8350" cy="551250"/>
            </a:xfrm>
            <a:custGeom>
              <a:avLst/>
              <a:gdLst/>
              <a:ahLst/>
              <a:cxnLst/>
              <a:rect l="l" t="t" r="r" b="b"/>
              <a:pathLst>
                <a:path w="334" h="22050" extrusionOk="0">
                  <a:moveTo>
                    <a:pt x="167" y="1"/>
                  </a:moveTo>
                  <a:cubicBezTo>
                    <a:pt x="67" y="1"/>
                    <a:pt x="0" y="67"/>
                    <a:pt x="0" y="167"/>
                  </a:cubicBezTo>
                  <a:lnTo>
                    <a:pt x="0" y="21916"/>
                  </a:lnTo>
                  <a:cubicBezTo>
                    <a:pt x="0" y="21983"/>
                    <a:pt x="67" y="22050"/>
                    <a:pt x="167" y="22050"/>
                  </a:cubicBezTo>
                  <a:cubicBezTo>
                    <a:pt x="267" y="22050"/>
                    <a:pt x="334" y="21983"/>
                    <a:pt x="334" y="21916"/>
                  </a:cubicBezTo>
                  <a:lnTo>
                    <a:pt x="334" y="167"/>
                  </a:lnTo>
                  <a:cubicBezTo>
                    <a:pt x="334" y="67"/>
                    <a:pt x="267" y="1"/>
                    <a:pt x="167" y="1"/>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906;p58"/>
            <p:cNvSpPr/>
            <p:nvPr/>
          </p:nvSpPr>
          <p:spPr>
            <a:xfrm>
              <a:off x="5278100" y="1137925"/>
              <a:ext cx="141800" cy="1186700"/>
            </a:xfrm>
            <a:custGeom>
              <a:avLst/>
              <a:gdLst/>
              <a:ahLst/>
              <a:cxnLst/>
              <a:rect l="l" t="t" r="r" b="b"/>
              <a:pathLst>
                <a:path w="5672" h="47468" extrusionOk="0">
                  <a:moveTo>
                    <a:pt x="3403" y="0"/>
                  </a:moveTo>
                  <a:lnTo>
                    <a:pt x="1" y="47468"/>
                  </a:lnTo>
                  <a:lnTo>
                    <a:pt x="2302" y="47468"/>
                  </a:lnTo>
                  <a:lnTo>
                    <a:pt x="56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907;p58"/>
            <p:cNvSpPr/>
            <p:nvPr/>
          </p:nvSpPr>
          <p:spPr>
            <a:xfrm>
              <a:off x="5625025" y="1137925"/>
              <a:ext cx="6700" cy="1186700"/>
            </a:xfrm>
            <a:custGeom>
              <a:avLst/>
              <a:gdLst/>
              <a:ahLst/>
              <a:cxnLst/>
              <a:rect l="l" t="t" r="r" b="b"/>
              <a:pathLst>
                <a:path w="268" h="47468" extrusionOk="0">
                  <a:moveTo>
                    <a:pt x="0" y="0"/>
                  </a:moveTo>
                  <a:lnTo>
                    <a:pt x="0" y="47468"/>
                  </a:lnTo>
                  <a:lnTo>
                    <a:pt x="267" y="47468"/>
                  </a:lnTo>
                  <a:lnTo>
                    <a:pt x="267"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908;p58"/>
            <p:cNvSpPr/>
            <p:nvPr/>
          </p:nvSpPr>
          <p:spPr>
            <a:xfrm>
              <a:off x="1889850" y="1158775"/>
              <a:ext cx="3807750" cy="75075"/>
            </a:xfrm>
            <a:custGeom>
              <a:avLst/>
              <a:gdLst/>
              <a:ahLst/>
              <a:cxnLst/>
              <a:rect l="l" t="t" r="r" b="b"/>
              <a:pathLst>
                <a:path w="152310" h="3003" extrusionOk="0">
                  <a:moveTo>
                    <a:pt x="1" y="0"/>
                  </a:moveTo>
                  <a:lnTo>
                    <a:pt x="201" y="3003"/>
                  </a:lnTo>
                  <a:lnTo>
                    <a:pt x="152309" y="3003"/>
                  </a:lnTo>
                  <a:lnTo>
                    <a:pt x="152109"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909;p58"/>
            <p:cNvSpPr/>
            <p:nvPr/>
          </p:nvSpPr>
          <p:spPr>
            <a:xfrm>
              <a:off x="1889850" y="1283025"/>
              <a:ext cx="3807750" cy="75075"/>
            </a:xfrm>
            <a:custGeom>
              <a:avLst/>
              <a:gdLst/>
              <a:ahLst/>
              <a:cxnLst/>
              <a:rect l="l" t="t" r="r" b="b"/>
              <a:pathLst>
                <a:path w="152310" h="3003" extrusionOk="0">
                  <a:moveTo>
                    <a:pt x="1" y="1"/>
                  </a:moveTo>
                  <a:lnTo>
                    <a:pt x="201" y="3003"/>
                  </a:lnTo>
                  <a:lnTo>
                    <a:pt x="152309" y="3003"/>
                  </a:lnTo>
                  <a:lnTo>
                    <a:pt x="152109"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910;p58"/>
            <p:cNvSpPr/>
            <p:nvPr/>
          </p:nvSpPr>
          <p:spPr>
            <a:xfrm>
              <a:off x="1889850" y="1406450"/>
              <a:ext cx="3807750" cy="75900"/>
            </a:xfrm>
            <a:custGeom>
              <a:avLst/>
              <a:gdLst/>
              <a:ahLst/>
              <a:cxnLst/>
              <a:rect l="l" t="t" r="r" b="b"/>
              <a:pathLst>
                <a:path w="152310" h="3036" extrusionOk="0">
                  <a:moveTo>
                    <a:pt x="1" y="0"/>
                  </a:moveTo>
                  <a:lnTo>
                    <a:pt x="201" y="3036"/>
                  </a:lnTo>
                  <a:lnTo>
                    <a:pt x="152309" y="3036"/>
                  </a:lnTo>
                  <a:lnTo>
                    <a:pt x="152109"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911;p58"/>
            <p:cNvSpPr/>
            <p:nvPr/>
          </p:nvSpPr>
          <p:spPr>
            <a:xfrm>
              <a:off x="1889850" y="1530700"/>
              <a:ext cx="3807750" cy="75925"/>
            </a:xfrm>
            <a:custGeom>
              <a:avLst/>
              <a:gdLst/>
              <a:ahLst/>
              <a:cxnLst/>
              <a:rect l="l" t="t" r="r" b="b"/>
              <a:pathLst>
                <a:path w="152310" h="3037" extrusionOk="0">
                  <a:moveTo>
                    <a:pt x="1" y="1"/>
                  </a:moveTo>
                  <a:lnTo>
                    <a:pt x="201" y="3036"/>
                  </a:lnTo>
                  <a:lnTo>
                    <a:pt x="152309" y="3036"/>
                  </a:lnTo>
                  <a:lnTo>
                    <a:pt x="152109"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912;p58"/>
            <p:cNvSpPr/>
            <p:nvPr/>
          </p:nvSpPr>
          <p:spPr>
            <a:xfrm>
              <a:off x="1889850" y="1654950"/>
              <a:ext cx="3807750" cy="75100"/>
            </a:xfrm>
            <a:custGeom>
              <a:avLst/>
              <a:gdLst/>
              <a:ahLst/>
              <a:cxnLst/>
              <a:rect l="l" t="t" r="r" b="b"/>
              <a:pathLst>
                <a:path w="152310" h="3004" extrusionOk="0">
                  <a:moveTo>
                    <a:pt x="1" y="1"/>
                  </a:moveTo>
                  <a:lnTo>
                    <a:pt x="201" y="3003"/>
                  </a:lnTo>
                  <a:lnTo>
                    <a:pt x="152309" y="3003"/>
                  </a:lnTo>
                  <a:lnTo>
                    <a:pt x="152109"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913;p58"/>
            <p:cNvSpPr/>
            <p:nvPr/>
          </p:nvSpPr>
          <p:spPr>
            <a:xfrm>
              <a:off x="1889850" y="1779225"/>
              <a:ext cx="3807750" cy="75075"/>
            </a:xfrm>
            <a:custGeom>
              <a:avLst/>
              <a:gdLst/>
              <a:ahLst/>
              <a:cxnLst/>
              <a:rect l="l" t="t" r="r" b="b"/>
              <a:pathLst>
                <a:path w="152310" h="3003" extrusionOk="0">
                  <a:moveTo>
                    <a:pt x="1" y="0"/>
                  </a:moveTo>
                  <a:lnTo>
                    <a:pt x="201" y="3002"/>
                  </a:lnTo>
                  <a:lnTo>
                    <a:pt x="152309" y="3002"/>
                  </a:lnTo>
                  <a:lnTo>
                    <a:pt x="152109"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914;p58"/>
            <p:cNvSpPr/>
            <p:nvPr/>
          </p:nvSpPr>
          <p:spPr>
            <a:xfrm>
              <a:off x="1774775" y="4458625"/>
              <a:ext cx="4042900" cy="236025"/>
            </a:xfrm>
            <a:custGeom>
              <a:avLst/>
              <a:gdLst/>
              <a:ahLst/>
              <a:cxnLst/>
              <a:rect l="l" t="t" r="r" b="b"/>
              <a:pathLst>
                <a:path w="161716" h="9441" extrusionOk="0">
                  <a:moveTo>
                    <a:pt x="80858" y="1"/>
                  </a:moveTo>
                  <a:cubicBezTo>
                    <a:pt x="36193" y="1"/>
                    <a:pt x="0" y="2136"/>
                    <a:pt x="0" y="4738"/>
                  </a:cubicBezTo>
                  <a:cubicBezTo>
                    <a:pt x="0" y="7339"/>
                    <a:pt x="36193" y="9441"/>
                    <a:pt x="80858" y="9441"/>
                  </a:cubicBezTo>
                  <a:cubicBezTo>
                    <a:pt x="125523" y="9441"/>
                    <a:pt x="161716" y="7339"/>
                    <a:pt x="161716" y="4738"/>
                  </a:cubicBezTo>
                  <a:cubicBezTo>
                    <a:pt x="161716" y="2136"/>
                    <a:pt x="125523" y="1"/>
                    <a:pt x="808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915;p58"/>
            <p:cNvSpPr/>
            <p:nvPr/>
          </p:nvSpPr>
          <p:spPr>
            <a:xfrm>
              <a:off x="2789675" y="1377250"/>
              <a:ext cx="85900" cy="10050"/>
            </a:xfrm>
            <a:custGeom>
              <a:avLst/>
              <a:gdLst/>
              <a:ahLst/>
              <a:cxnLst/>
              <a:rect l="l" t="t" r="r" b="b"/>
              <a:pathLst>
                <a:path w="3436" h="402" extrusionOk="0">
                  <a:moveTo>
                    <a:pt x="0" y="1"/>
                  </a:moveTo>
                  <a:lnTo>
                    <a:pt x="0" y="401"/>
                  </a:lnTo>
                  <a:lnTo>
                    <a:pt x="3436" y="401"/>
                  </a:lnTo>
                  <a:lnTo>
                    <a:pt x="3436"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916;p58"/>
            <p:cNvSpPr/>
            <p:nvPr/>
          </p:nvSpPr>
          <p:spPr>
            <a:xfrm>
              <a:off x="2421075" y="1377250"/>
              <a:ext cx="294400" cy="10050"/>
            </a:xfrm>
            <a:custGeom>
              <a:avLst/>
              <a:gdLst/>
              <a:ahLst/>
              <a:cxnLst/>
              <a:rect l="l" t="t" r="r" b="b"/>
              <a:pathLst>
                <a:path w="11776" h="402" extrusionOk="0">
                  <a:moveTo>
                    <a:pt x="0" y="1"/>
                  </a:moveTo>
                  <a:lnTo>
                    <a:pt x="0" y="401"/>
                  </a:lnTo>
                  <a:lnTo>
                    <a:pt x="11775" y="401"/>
                  </a:lnTo>
                  <a:lnTo>
                    <a:pt x="11775"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917;p58"/>
            <p:cNvSpPr/>
            <p:nvPr/>
          </p:nvSpPr>
          <p:spPr>
            <a:xfrm>
              <a:off x="2137575" y="1413100"/>
              <a:ext cx="2408325" cy="1604550"/>
            </a:xfrm>
            <a:custGeom>
              <a:avLst/>
              <a:gdLst/>
              <a:ahLst/>
              <a:cxnLst/>
              <a:rect l="l" t="t" r="r" b="b"/>
              <a:pathLst>
                <a:path w="96333" h="64182" extrusionOk="0">
                  <a:moveTo>
                    <a:pt x="3278" y="1"/>
                  </a:moveTo>
                  <a:cubicBezTo>
                    <a:pt x="1437" y="1"/>
                    <a:pt x="1" y="1621"/>
                    <a:pt x="199" y="3470"/>
                  </a:cubicBezTo>
                  <a:lnTo>
                    <a:pt x="5303" y="60711"/>
                  </a:lnTo>
                  <a:cubicBezTo>
                    <a:pt x="5469" y="62680"/>
                    <a:pt x="7104" y="64147"/>
                    <a:pt x="9039" y="64181"/>
                  </a:cubicBezTo>
                  <a:lnTo>
                    <a:pt x="92998" y="64181"/>
                  </a:lnTo>
                  <a:cubicBezTo>
                    <a:pt x="93018" y="64181"/>
                    <a:pt x="93037" y="64181"/>
                    <a:pt x="93056" y="64181"/>
                  </a:cubicBezTo>
                  <a:cubicBezTo>
                    <a:pt x="94896" y="64181"/>
                    <a:pt x="96332" y="62594"/>
                    <a:pt x="96134" y="60745"/>
                  </a:cubicBezTo>
                  <a:lnTo>
                    <a:pt x="91030" y="3470"/>
                  </a:lnTo>
                  <a:cubicBezTo>
                    <a:pt x="90830" y="1536"/>
                    <a:pt x="89196" y="35"/>
                    <a:pt x="87261" y="1"/>
                  </a:cubicBezTo>
                  <a:lnTo>
                    <a:pt x="3334" y="1"/>
                  </a:lnTo>
                  <a:cubicBezTo>
                    <a:pt x="3316" y="1"/>
                    <a:pt x="3297" y="1"/>
                    <a:pt x="3278"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918;p58"/>
            <p:cNvSpPr/>
            <p:nvPr/>
          </p:nvSpPr>
          <p:spPr>
            <a:xfrm>
              <a:off x="2144250" y="1413100"/>
              <a:ext cx="2408300" cy="1604550"/>
            </a:xfrm>
            <a:custGeom>
              <a:avLst/>
              <a:gdLst/>
              <a:ahLst/>
              <a:cxnLst/>
              <a:rect l="l" t="t" r="r" b="b"/>
              <a:pathLst>
                <a:path w="96332" h="64182" extrusionOk="0">
                  <a:moveTo>
                    <a:pt x="3278" y="1"/>
                  </a:moveTo>
                  <a:cubicBezTo>
                    <a:pt x="1437" y="1"/>
                    <a:pt x="1" y="1621"/>
                    <a:pt x="199" y="3470"/>
                  </a:cubicBezTo>
                  <a:lnTo>
                    <a:pt x="5302" y="60711"/>
                  </a:lnTo>
                  <a:cubicBezTo>
                    <a:pt x="5503" y="62646"/>
                    <a:pt x="7104" y="64147"/>
                    <a:pt x="9038" y="64181"/>
                  </a:cubicBezTo>
                  <a:lnTo>
                    <a:pt x="92998" y="64181"/>
                  </a:lnTo>
                  <a:cubicBezTo>
                    <a:pt x="93017" y="64181"/>
                    <a:pt x="93037" y="64181"/>
                    <a:pt x="93056" y="64181"/>
                  </a:cubicBezTo>
                  <a:cubicBezTo>
                    <a:pt x="94896" y="64181"/>
                    <a:pt x="96332" y="62594"/>
                    <a:pt x="96134" y="60745"/>
                  </a:cubicBezTo>
                  <a:lnTo>
                    <a:pt x="91030" y="3470"/>
                  </a:lnTo>
                  <a:cubicBezTo>
                    <a:pt x="90830" y="1536"/>
                    <a:pt x="89229" y="35"/>
                    <a:pt x="87261" y="1"/>
                  </a:cubicBezTo>
                  <a:lnTo>
                    <a:pt x="3334" y="1"/>
                  </a:lnTo>
                  <a:cubicBezTo>
                    <a:pt x="3316" y="1"/>
                    <a:pt x="3297" y="1"/>
                    <a:pt x="3278"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919;p58"/>
            <p:cNvSpPr/>
            <p:nvPr/>
          </p:nvSpPr>
          <p:spPr>
            <a:xfrm>
              <a:off x="2144250" y="1413100"/>
              <a:ext cx="2408300" cy="1604550"/>
            </a:xfrm>
            <a:custGeom>
              <a:avLst/>
              <a:gdLst/>
              <a:ahLst/>
              <a:cxnLst/>
              <a:rect l="l" t="t" r="r" b="b"/>
              <a:pathLst>
                <a:path w="96332" h="64182" extrusionOk="0">
                  <a:moveTo>
                    <a:pt x="3278" y="1"/>
                  </a:moveTo>
                  <a:cubicBezTo>
                    <a:pt x="1437" y="1"/>
                    <a:pt x="1" y="1621"/>
                    <a:pt x="199" y="3470"/>
                  </a:cubicBezTo>
                  <a:lnTo>
                    <a:pt x="5302" y="60711"/>
                  </a:lnTo>
                  <a:cubicBezTo>
                    <a:pt x="5503" y="62646"/>
                    <a:pt x="7104" y="64147"/>
                    <a:pt x="9038" y="64181"/>
                  </a:cubicBezTo>
                  <a:lnTo>
                    <a:pt x="92998" y="64181"/>
                  </a:lnTo>
                  <a:cubicBezTo>
                    <a:pt x="93017" y="64181"/>
                    <a:pt x="93037" y="64181"/>
                    <a:pt x="93056" y="64181"/>
                  </a:cubicBezTo>
                  <a:cubicBezTo>
                    <a:pt x="94896" y="64181"/>
                    <a:pt x="96332" y="62594"/>
                    <a:pt x="96134" y="60745"/>
                  </a:cubicBezTo>
                  <a:lnTo>
                    <a:pt x="91030" y="3470"/>
                  </a:lnTo>
                  <a:cubicBezTo>
                    <a:pt x="90830" y="1536"/>
                    <a:pt x="89229" y="35"/>
                    <a:pt x="87261" y="1"/>
                  </a:cubicBezTo>
                  <a:lnTo>
                    <a:pt x="3334" y="1"/>
                  </a:lnTo>
                  <a:cubicBezTo>
                    <a:pt x="3316" y="1"/>
                    <a:pt x="3297" y="1"/>
                    <a:pt x="32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920;p58"/>
            <p:cNvSpPr/>
            <p:nvPr/>
          </p:nvSpPr>
          <p:spPr>
            <a:xfrm>
              <a:off x="2170900" y="1456475"/>
              <a:ext cx="2222425" cy="85925"/>
            </a:xfrm>
            <a:custGeom>
              <a:avLst/>
              <a:gdLst/>
              <a:ahLst/>
              <a:cxnLst/>
              <a:rect l="l" t="t" r="r" b="b"/>
              <a:pathLst>
                <a:path w="88897" h="3437" extrusionOk="0">
                  <a:moveTo>
                    <a:pt x="2135" y="1"/>
                  </a:moveTo>
                  <a:cubicBezTo>
                    <a:pt x="0" y="201"/>
                    <a:pt x="500" y="3437"/>
                    <a:pt x="2669" y="3437"/>
                  </a:cubicBezTo>
                  <a:lnTo>
                    <a:pt x="86729" y="3437"/>
                  </a:lnTo>
                  <a:cubicBezTo>
                    <a:pt x="88897" y="3437"/>
                    <a:pt x="88830" y="201"/>
                    <a:pt x="86629"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921;p58"/>
            <p:cNvSpPr/>
            <p:nvPr/>
          </p:nvSpPr>
          <p:spPr>
            <a:xfrm>
              <a:off x="2241775" y="1474825"/>
              <a:ext cx="51725" cy="50075"/>
            </a:xfrm>
            <a:custGeom>
              <a:avLst/>
              <a:gdLst/>
              <a:ahLst/>
              <a:cxnLst/>
              <a:rect l="l" t="t" r="r" b="b"/>
              <a:pathLst>
                <a:path w="2069" h="2003" extrusionOk="0">
                  <a:moveTo>
                    <a:pt x="864" y="426"/>
                  </a:moveTo>
                  <a:cubicBezTo>
                    <a:pt x="887" y="426"/>
                    <a:pt x="911" y="428"/>
                    <a:pt x="934" y="434"/>
                  </a:cubicBezTo>
                  <a:cubicBezTo>
                    <a:pt x="1268" y="434"/>
                    <a:pt x="1568" y="668"/>
                    <a:pt x="1602" y="1035"/>
                  </a:cubicBezTo>
                  <a:cubicBezTo>
                    <a:pt x="1602" y="1168"/>
                    <a:pt x="1568" y="1335"/>
                    <a:pt x="1468" y="1435"/>
                  </a:cubicBezTo>
                  <a:cubicBezTo>
                    <a:pt x="1368" y="1535"/>
                    <a:pt x="1235" y="1602"/>
                    <a:pt x="1068" y="1602"/>
                  </a:cubicBezTo>
                  <a:cubicBezTo>
                    <a:pt x="734" y="1602"/>
                    <a:pt x="467" y="1335"/>
                    <a:pt x="434" y="1001"/>
                  </a:cubicBezTo>
                  <a:cubicBezTo>
                    <a:pt x="401" y="835"/>
                    <a:pt x="467" y="701"/>
                    <a:pt x="567" y="568"/>
                  </a:cubicBezTo>
                  <a:cubicBezTo>
                    <a:pt x="650" y="485"/>
                    <a:pt x="755" y="426"/>
                    <a:pt x="864" y="426"/>
                  </a:cubicBezTo>
                  <a:close/>
                  <a:moveTo>
                    <a:pt x="934" y="1"/>
                  </a:moveTo>
                  <a:cubicBezTo>
                    <a:pt x="668" y="1"/>
                    <a:pt x="434" y="101"/>
                    <a:pt x="234" y="301"/>
                  </a:cubicBezTo>
                  <a:cubicBezTo>
                    <a:pt x="67" y="501"/>
                    <a:pt x="0" y="768"/>
                    <a:pt x="0" y="1035"/>
                  </a:cubicBezTo>
                  <a:cubicBezTo>
                    <a:pt x="67" y="1569"/>
                    <a:pt x="534" y="2002"/>
                    <a:pt x="1068" y="2002"/>
                  </a:cubicBezTo>
                  <a:cubicBezTo>
                    <a:pt x="1635" y="2002"/>
                    <a:pt x="2069" y="1535"/>
                    <a:pt x="2002" y="1001"/>
                  </a:cubicBezTo>
                  <a:cubicBezTo>
                    <a:pt x="1935" y="434"/>
                    <a:pt x="1501" y="1"/>
                    <a:pt x="93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922;p58"/>
            <p:cNvSpPr/>
            <p:nvPr/>
          </p:nvSpPr>
          <p:spPr>
            <a:xfrm>
              <a:off x="2307650" y="1474825"/>
              <a:ext cx="52575" cy="50075"/>
            </a:xfrm>
            <a:custGeom>
              <a:avLst/>
              <a:gdLst/>
              <a:ahLst/>
              <a:cxnLst/>
              <a:rect l="l" t="t" r="r" b="b"/>
              <a:pathLst>
                <a:path w="2103" h="2003" extrusionOk="0">
                  <a:moveTo>
                    <a:pt x="928" y="426"/>
                  </a:moveTo>
                  <a:cubicBezTo>
                    <a:pt x="953" y="426"/>
                    <a:pt x="978" y="428"/>
                    <a:pt x="1001" y="434"/>
                  </a:cubicBezTo>
                  <a:cubicBezTo>
                    <a:pt x="1335" y="434"/>
                    <a:pt x="1602" y="668"/>
                    <a:pt x="1635" y="1035"/>
                  </a:cubicBezTo>
                  <a:cubicBezTo>
                    <a:pt x="1668" y="1168"/>
                    <a:pt x="1635" y="1335"/>
                    <a:pt x="1535" y="1435"/>
                  </a:cubicBezTo>
                  <a:cubicBezTo>
                    <a:pt x="1435" y="1535"/>
                    <a:pt x="1268" y="1602"/>
                    <a:pt x="1135" y="1602"/>
                  </a:cubicBezTo>
                  <a:cubicBezTo>
                    <a:pt x="801" y="1602"/>
                    <a:pt x="501" y="1335"/>
                    <a:pt x="468" y="1001"/>
                  </a:cubicBezTo>
                  <a:cubicBezTo>
                    <a:pt x="468" y="835"/>
                    <a:pt x="501" y="701"/>
                    <a:pt x="601" y="568"/>
                  </a:cubicBezTo>
                  <a:cubicBezTo>
                    <a:pt x="683" y="485"/>
                    <a:pt x="811" y="426"/>
                    <a:pt x="928" y="426"/>
                  </a:cubicBezTo>
                  <a:close/>
                  <a:moveTo>
                    <a:pt x="1001" y="1"/>
                  </a:moveTo>
                  <a:cubicBezTo>
                    <a:pt x="434" y="1"/>
                    <a:pt x="1" y="468"/>
                    <a:pt x="67" y="1035"/>
                  </a:cubicBezTo>
                  <a:cubicBezTo>
                    <a:pt x="134" y="1569"/>
                    <a:pt x="568" y="2002"/>
                    <a:pt x="1135" y="2002"/>
                  </a:cubicBezTo>
                  <a:cubicBezTo>
                    <a:pt x="1402" y="2002"/>
                    <a:pt x="1635" y="1902"/>
                    <a:pt x="1835" y="1702"/>
                  </a:cubicBezTo>
                  <a:cubicBezTo>
                    <a:pt x="2002" y="1502"/>
                    <a:pt x="2102" y="1235"/>
                    <a:pt x="2069" y="1001"/>
                  </a:cubicBezTo>
                  <a:cubicBezTo>
                    <a:pt x="2002" y="434"/>
                    <a:pt x="1535" y="1"/>
                    <a:pt x="100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923;p58"/>
            <p:cNvSpPr/>
            <p:nvPr/>
          </p:nvSpPr>
          <p:spPr>
            <a:xfrm>
              <a:off x="2376025" y="1474825"/>
              <a:ext cx="50900" cy="50075"/>
            </a:xfrm>
            <a:custGeom>
              <a:avLst/>
              <a:gdLst/>
              <a:ahLst/>
              <a:cxnLst/>
              <a:rect l="l" t="t" r="r" b="b"/>
              <a:pathLst>
                <a:path w="2036" h="2003" extrusionOk="0">
                  <a:moveTo>
                    <a:pt x="958" y="433"/>
                  </a:moveTo>
                  <a:lnTo>
                    <a:pt x="958" y="433"/>
                  </a:lnTo>
                  <a:cubicBezTo>
                    <a:pt x="951" y="433"/>
                    <a:pt x="943" y="434"/>
                    <a:pt x="935" y="434"/>
                  </a:cubicBezTo>
                  <a:lnTo>
                    <a:pt x="968" y="434"/>
                  </a:lnTo>
                  <a:cubicBezTo>
                    <a:pt x="965" y="434"/>
                    <a:pt x="962" y="433"/>
                    <a:pt x="958" y="433"/>
                  </a:cubicBezTo>
                  <a:close/>
                  <a:moveTo>
                    <a:pt x="883" y="426"/>
                  </a:moveTo>
                  <a:cubicBezTo>
                    <a:pt x="907" y="426"/>
                    <a:pt x="932" y="428"/>
                    <a:pt x="958" y="433"/>
                  </a:cubicBezTo>
                  <a:lnTo>
                    <a:pt x="958" y="433"/>
                  </a:lnTo>
                  <a:cubicBezTo>
                    <a:pt x="969" y="432"/>
                    <a:pt x="980" y="432"/>
                    <a:pt x="991" y="432"/>
                  </a:cubicBezTo>
                  <a:cubicBezTo>
                    <a:pt x="1302" y="432"/>
                    <a:pt x="1571" y="689"/>
                    <a:pt x="1602" y="1035"/>
                  </a:cubicBezTo>
                  <a:cubicBezTo>
                    <a:pt x="1635" y="1168"/>
                    <a:pt x="1569" y="1335"/>
                    <a:pt x="1469" y="1435"/>
                  </a:cubicBezTo>
                  <a:cubicBezTo>
                    <a:pt x="1369" y="1535"/>
                    <a:pt x="1235" y="1602"/>
                    <a:pt x="1102" y="1602"/>
                  </a:cubicBezTo>
                  <a:cubicBezTo>
                    <a:pt x="768" y="1602"/>
                    <a:pt x="468" y="1335"/>
                    <a:pt x="435" y="1001"/>
                  </a:cubicBezTo>
                  <a:cubicBezTo>
                    <a:pt x="435" y="835"/>
                    <a:pt x="468" y="701"/>
                    <a:pt x="568" y="568"/>
                  </a:cubicBezTo>
                  <a:cubicBezTo>
                    <a:pt x="650" y="485"/>
                    <a:pt x="755" y="426"/>
                    <a:pt x="883" y="426"/>
                  </a:cubicBezTo>
                  <a:close/>
                  <a:moveTo>
                    <a:pt x="968" y="1"/>
                  </a:moveTo>
                  <a:cubicBezTo>
                    <a:pt x="701" y="1"/>
                    <a:pt x="435" y="101"/>
                    <a:pt x="268" y="301"/>
                  </a:cubicBezTo>
                  <a:cubicBezTo>
                    <a:pt x="68" y="501"/>
                    <a:pt x="1" y="768"/>
                    <a:pt x="34" y="1035"/>
                  </a:cubicBezTo>
                  <a:cubicBezTo>
                    <a:pt x="68" y="1569"/>
                    <a:pt x="535" y="2002"/>
                    <a:pt x="1102" y="2002"/>
                  </a:cubicBezTo>
                  <a:cubicBezTo>
                    <a:pt x="1369" y="2002"/>
                    <a:pt x="1602" y="1902"/>
                    <a:pt x="1802" y="1702"/>
                  </a:cubicBezTo>
                  <a:cubicBezTo>
                    <a:pt x="1969" y="1502"/>
                    <a:pt x="2036" y="1235"/>
                    <a:pt x="2036" y="1001"/>
                  </a:cubicBezTo>
                  <a:cubicBezTo>
                    <a:pt x="1969" y="434"/>
                    <a:pt x="1502" y="1"/>
                    <a:pt x="96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924;p58"/>
            <p:cNvSpPr/>
            <p:nvPr/>
          </p:nvSpPr>
          <p:spPr>
            <a:xfrm>
              <a:off x="2262625" y="1634950"/>
              <a:ext cx="2179075" cy="1240900"/>
            </a:xfrm>
            <a:custGeom>
              <a:avLst/>
              <a:gdLst/>
              <a:ahLst/>
              <a:cxnLst/>
              <a:rect l="l" t="t" r="r" b="b"/>
              <a:pathLst>
                <a:path w="87163" h="49636" extrusionOk="0">
                  <a:moveTo>
                    <a:pt x="1201" y="0"/>
                  </a:moveTo>
                  <a:cubicBezTo>
                    <a:pt x="534" y="0"/>
                    <a:pt x="0" y="567"/>
                    <a:pt x="67" y="1268"/>
                  </a:cubicBezTo>
                  <a:lnTo>
                    <a:pt x="4270" y="48368"/>
                  </a:lnTo>
                  <a:cubicBezTo>
                    <a:pt x="4337" y="49069"/>
                    <a:pt x="4904" y="49603"/>
                    <a:pt x="5638" y="49636"/>
                  </a:cubicBezTo>
                  <a:lnTo>
                    <a:pt x="85962" y="49636"/>
                  </a:lnTo>
                  <a:cubicBezTo>
                    <a:pt x="86629" y="49636"/>
                    <a:pt x="87163" y="49035"/>
                    <a:pt x="87096" y="48368"/>
                  </a:cubicBezTo>
                  <a:lnTo>
                    <a:pt x="82859" y="1268"/>
                  </a:lnTo>
                  <a:cubicBezTo>
                    <a:pt x="82793" y="534"/>
                    <a:pt x="82226" y="0"/>
                    <a:pt x="814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925;p58"/>
            <p:cNvSpPr/>
            <p:nvPr/>
          </p:nvSpPr>
          <p:spPr>
            <a:xfrm>
              <a:off x="3004825" y="3811500"/>
              <a:ext cx="1544450" cy="154300"/>
            </a:xfrm>
            <a:custGeom>
              <a:avLst/>
              <a:gdLst/>
              <a:ahLst/>
              <a:cxnLst/>
              <a:rect l="l" t="t" r="r" b="b"/>
              <a:pathLst>
                <a:path w="61778" h="6172" extrusionOk="0">
                  <a:moveTo>
                    <a:pt x="3836" y="1"/>
                  </a:moveTo>
                  <a:cubicBezTo>
                    <a:pt x="4937" y="3403"/>
                    <a:pt x="3403" y="6172"/>
                    <a:pt x="0" y="6172"/>
                  </a:cubicBezTo>
                  <a:lnTo>
                    <a:pt x="56841" y="6172"/>
                  </a:lnTo>
                  <a:cubicBezTo>
                    <a:pt x="60243" y="6172"/>
                    <a:pt x="61778" y="3403"/>
                    <a:pt x="6064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926;p58"/>
            <p:cNvSpPr/>
            <p:nvPr/>
          </p:nvSpPr>
          <p:spPr>
            <a:xfrm>
              <a:off x="2491950" y="1721675"/>
              <a:ext cx="1879700" cy="2244125"/>
            </a:xfrm>
            <a:custGeom>
              <a:avLst/>
              <a:gdLst/>
              <a:ahLst/>
              <a:cxnLst/>
              <a:rect l="l" t="t" r="r" b="b"/>
              <a:pathLst>
                <a:path w="75188" h="89765" extrusionOk="0">
                  <a:moveTo>
                    <a:pt x="1" y="0"/>
                  </a:moveTo>
                  <a:cubicBezTo>
                    <a:pt x="12176" y="27887"/>
                    <a:pt x="2769" y="55740"/>
                    <a:pt x="11976" y="83594"/>
                  </a:cubicBezTo>
                  <a:cubicBezTo>
                    <a:pt x="13077" y="86996"/>
                    <a:pt x="17113" y="89765"/>
                    <a:pt x="20515" y="89765"/>
                  </a:cubicBezTo>
                  <a:cubicBezTo>
                    <a:pt x="23918" y="89765"/>
                    <a:pt x="25452" y="86996"/>
                    <a:pt x="24351" y="83594"/>
                  </a:cubicBezTo>
                  <a:lnTo>
                    <a:pt x="74987" y="83594"/>
                  </a:lnTo>
                  <a:cubicBezTo>
                    <a:pt x="65781" y="55740"/>
                    <a:pt x="75188" y="27887"/>
                    <a:pt x="63012"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927;p58"/>
            <p:cNvSpPr/>
            <p:nvPr/>
          </p:nvSpPr>
          <p:spPr>
            <a:xfrm>
              <a:off x="2491950" y="1721675"/>
              <a:ext cx="1879700" cy="2244125"/>
            </a:xfrm>
            <a:custGeom>
              <a:avLst/>
              <a:gdLst/>
              <a:ahLst/>
              <a:cxnLst/>
              <a:rect l="l" t="t" r="r" b="b"/>
              <a:pathLst>
                <a:path w="75188" h="89765" extrusionOk="0">
                  <a:moveTo>
                    <a:pt x="1" y="0"/>
                  </a:moveTo>
                  <a:cubicBezTo>
                    <a:pt x="12176" y="27887"/>
                    <a:pt x="2769" y="55740"/>
                    <a:pt x="11976" y="83594"/>
                  </a:cubicBezTo>
                  <a:cubicBezTo>
                    <a:pt x="13077" y="86996"/>
                    <a:pt x="17113" y="89765"/>
                    <a:pt x="20515" y="89765"/>
                  </a:cubicBezTo>
                  <a:cubicBezTo>
                    <a:pt x="23918" y="89765"/>
                    <a:pt x="25452" y="86996"/>
                    <a:pt x="24351" y="83594"/>
                  </a:cubicBezTo>
                  <a:lnTo>
                    <a:pt x="74987" y="83594"/>
                  </a:lnTo>
                  <a:cubicBezTo>
                    <a:pt x="65781" y="55740"/>
                    <a:pt x="75188" y="27887"/>
                    <a:pt x="630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928;p58"/>
            <p:cNvSpPr/>
            <p:nvPr/>
          </p:nvSpPr>
          <p:spPr>
            <a:xfrm>
              <a:off x="2692925" y="1866775"/>
              <a:ext cx="471200" cy="383625"/>
            </a:xfrm>
            <a:custGeom>
              <a:avLst/>
              <a:gdLst/>
              <a:ahLst/>
              <a:cxnLst/>
              <a:rect l="l" t="t" r="r" b="b"/>
              <a:pathLst>
                <a:path w="18848" h="15345" extrusionOk="0">
                  <a:moveTo>
                    <a:pt x="1" y="1"/>
                  </a:moveTo>
                  <a:cubicBezTo>
                    <a:pt x="1668" y="5004"/>
                    <a:pt x="2836" y="10108"/>
                    <a:pt x="3503" y="15345"/>
                  </a:cubicBezTo>
                  <a:lnTo>
                    <a:pt x="18847" y="15345"/>
                  </a:lnTo>
                  <a:cubicBezTo>
                    <a:pt x="18147" y="10108"/>
                    <a:pt x="16979" y="5004"/>
                    <a:pt x="15345"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929;p58"/>
            <p:cNvSpPr/>
            <p:nvPr/>
          </p:nvSpPr>
          <p:spPr>
            <a:xfrm>
              <a:off x="3271675" y="3286950"/>
              <a:ext cx="924025" cy="417825"/>
            </a:xfrm>
            <a:custGeom>
              <a:avLst/>
              <a:gdLst/>
              <a:ahLst/>
              <a:cxnLst/>
              <a:rect l="l" t="t" r="r" b="b"/>
              <a:pathLst>
                <a:path w="36961" h="16713" extrusionOk="0">
                  <a:moveTo>
                    <a:pt x="0" y="1"/>
                  </a:moveTo>
                  <a:cubicBezTo>
                    <a:pt x="434" y="5638"/>
                    <a:pt x="1368" y="11242"/>
                    <a:pt x="2769" y="16713"/>
                  </a:cubicBezTo>
                  <a:lnTo>
                    <a:pt x="36960" y="16713"/>
                  </a:lnTo>
                  <a:cubicBezTo>
                    <a:pt x="35559" y="11242"/>
                    <a:pt x="34625" y="5638"/>
                    <a:pt x="34192"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930;p58"/>
            <p:cNvSpPr/>
            <p:nvPr/>
          </p:nvSpPr>
          <p:spPr>
            <a:xfrm>
              <a:off x="3129075" y="1866775"/>
              <a:ext cx="868975" cy="42550"/>
            </a:xfrm>
            <a:custGeom>
              <a:avLst/>
              <a:gdLst/>
              <a:ahLst/>
              <a:cxnLst/>
              <a:rect l="l" t="t" r="r" b="b"/>
              <a:pathLst>
                <a:path w="34759" h="1702" extrusionOk="0">
                  <a:moveTo>
                    <a:pt x="0" y="1"/>
                  </a:moveTo>
                  <a:cubicBezTo>
                    <a:pt x="201" y="601"/>
                    <a:pt x="401" y="1168"/>
                    <a:pt x="567" y="1702"/>
                  </a:cubicBezTo>
                  <a:lnTo>
                    <a:pt x="34759" y="1702"/>
                  </a:lnTo>
                  <a:cubicBezTo>
                    <a:pt x="34592" y="1135"/>
                    <a:pt x="34392" y="568"/>
                    <a:pt x="3419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931;p58"/>
            <p:cNvSpPr/>
            <p:nvPr/>
          </p:nvSpPr>
          <p:spPr>
            <a:xfrm>
              <a:off x="3163275" y="1978525"/>
              <a:ext cx="865625" cy="42550"/>
            </a:xfrm>
            <a:custGeom>
              <a:avLst/>
              <a:gdLst/>
              <a:ahLst/>
              <a:cxnLst/>
              <a:rect l="l" t="t" r="r" b="b"/>
              <a:pathLst>
                <a:path w="34625" h="1702" extrusionOk="0">
                  <a:moveTo>
                    <a:pt x="0" y="1"/>
                  </a:moveTo>
                  <a:cubicBezTo>
                    <a:pt x="133" y="568"/>
                    <a:pt x="267" y="1135"/>
                    <a:pt x="434" y="1702"/>
                  </a:cubicBezTo>
                  <a:lnTo>
                    <a:pt x="34625" y="1702"/>
                  </a:lnTo>
                  <a:cubicBezTo>
                    <a:pt x="34458" y="1101"/>
                    <a:pt x="34325" y="534"/>
                    <a:pt x="3419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932;p58"/>
            <p:cNvSpPr/>
            <p:nvPr/>
          </p:nvSpPr>
          <p:spPr>
            <a:xfrm>
              <a:off x="3189125" y="2088600"/>
              <a:ext cx="671325" cy="42550"/>
            </a:xfrm>
            <a:custGeom>
              <a:avLst/>
              <a:gdLst/>
              <a:ahLst/>
              <a:cxnLst/>
              <a:rect l="l" t="t" r="r" b="b"/>
              <a:pathLst>
                <a:path w="26853" h="1702" extrusionOk="0">
                  <a:moveTo>
                    <a:pt x="0" y="1"/>
                  </a:moveTo>
                  <a:cubicBezTo>
                    <a:pt x="134" y="568"/>
                    <a:pt x="234" y="1135"/>
                    <a:pt x="334" y="1702"/>
                  </a:cubicBezTo>
                  <a:lnTo>
                    <a:pt x="26853" y="1702"/>
                  </a:lnTo>
                  <a:cubicBezTo>
                    <a:pt x="26753" y="1135"/>
                    <a:pt x="26619" y="568"/>
                    <a:pt x="26519"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933;p58"/>
            <p:cNvSpPr/>
            <p:nvPr/>
          </p:nvSpPr>
          <p:spPr>
            <a:xfrm>
              <a:off x="3229975" y="2360475"/>
              <a:ext cx="857300" cy="27525"/>
            </a:xfrm>
            <a:custGeom>
              <a:avLst/>
              <a:gdLst/>
              <a:ahLst/>
              <a:cxnLst/>
              <a:rect l="l" t="t" r="r" b="b"/>
              <a:pathLst>
                <a:path w="34292" h="1101" extrusionOk="0">
                  <a:moveTo>
                    <a:pt x="1" y="0"/>
                  </a:moveTo>
                  <a:cubicBezTo>
                    <a:pt x="34" y="367"/>
                    <a:pt x="67" y="734"/>
                    <a:pt x="101" y="1101"/>
                  </a:cubicBezTo>
                  <a:lnTo>
                    <a:pt x="34292" y="1101"/>
                  </a:lnTo>
                  <a:cubicBezTo>
                    <a:pt x="34258" y="734"/>
                    <a:pt x="34225" y="367"/>
                    <a:pt x="34192"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934;p58"/>
            <p:cNvSpPr/>
            <p:nvPr/>
          </p:nvSpPr>
          <p:spPr>
            <a:xfrm>
              <a:off x="3236650" y="2433025"/>
              <a:ext cx="856475" cy="28375"/>
            </a:xfrm>
            <a:custGeom>
              <a:avLst/>
              <a:gdLst/>
              <a:ahLst/>
              <a:cxnLst/>
              <a:rect l="l" t="t" r="r" b="b"/>
              <a:pathLst>
                <a:path w="34259" h="1135" extrusionOk="0">
                  <a:moveTo>
                    <a:pt x="0" y="0"/>
                  </a:moveTo>
                  <a:cubicBezTo>
                    <a:pt x="34" y="367"/>
                    <a:pt x="34" y="767"/>
                    <a:pt x="67" y="1134"/>
                  </a:cubicBezTo>
                  <a:lnTo>
                    <a:pt x="34258" y="1134"/>
                  </a:lnTo>
                  <a:cubicBezTo>
                    <a:pt x="34225" y="767"/>
                    <a:pt x="34225" y="367"/>
                    <a:pt x="34192"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935;p58"/>
            <p:cNvSpPr/>
            <p:nvPr/>
          </p:nvSpPr>
          <p:spPr>
            <a:xfrm>
              <a:off x="3241650" y="2506400"/>
              <a:ext cx="618800" cy="27550"/>
            </a:xfrm>
            <a:custGeom>
              <a:avLst/>
              <a:gdLst/>
              <a:ahLst/>
              <a:cxnLst/>
              <a:rect l="l" t="t" r="r" b="b"/>
              <a:pathLst>
                <a:path w="24752" h="1102" extrusionOk="0">
                  <a:moveTo>
                    <a:pt x="1" y="1"/>
                  </a:moveTo>
                  <a:cubicBezTo>
                    <a:pt x="1" y="368"/>
                    <a:pt x="34" y="734"/>
                    <a:pt x="34" y="1101"/>
                  </a:cubicBezTo>
                  <a:lnTo>
                    <a:pt x="24752" y="1101"/>
                  </a:lnTo>
                  <a:lnTo>
                    <a:pt x="24685"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936;p58"/>
            <p:cNvSpPr/>
            <p:nvPr/>
          </p:nvSpPr>
          <p:spPr>
            <a:xfrm>
              <a:off x="3245000" y="2578950"/>
              <a:ext cx="855625" cy="28375"/>
            </a:xfrm>
            <a:custGeom>
              <a:avLst/>
              <a:gdLst/>
              <a:ahLst/>
              <a:cxnLst/>
              <a:rect l="l" t="t" r="r" b="b"/>
              <a:pathLst>
                <a:path w="34225" h="1135" extrusionOk="0">
                  <a:moveTo>
                    <a:pt x="0" y="1"/>
                  </a:moveTo>
                  <a:cubicBezTo>
                    <a:pt x="33" y="368"/>
                    <a:pt x="33" y="735"/>
                    <a:pt x="33" y="1135"/>
                  </a:cubicBezTo>
                  <a:lnTo>
                    <a:pt x="34224" y="1135"/>
                  </a:lnTo>
                  <a:cubicBezTo>
                    <a:pt x="34224" y="735"/>
                    <a:pt x="34224" y="368"/>
                    <a:pt x="3419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937;p58"/>
            <p:cNvSpPr/>
            <p:nvPr/>
          </p:nvSpPr>
          <p:spPr>
            <a:xfrm>
              <a:off x="3247500" y="2651500"/>
              <a:ext cx="855625" cy="28375"/>
            </a:xfrm>
            <a:custGeom>
              <a:avLst/>
              <a:gdLst/>
              <a:ahLst/>
              <a:cxnLst/>
              <a:rect l="l" t="t" r="r" b="b"/>
              <a:pathLst>
                <a:path w="34225" h="1135" extrusionOk="0">
                  <a:moveTo>
                    <a:pt x="0" y="1"/>
                  </a:moveTo>
                  <a:cubicBezTo>
                    <a:pt x="33" y="401"/>
                    <a:pt x="33" y="768"/>
                    <a:pt x="33" y="1135"/>
                  </a:cubicBezTo>
                  <a:lnTo>
                    <a:pt x="34225" y="1135"/>
                  </a:lnTo>
                  <a:cubicBezTo>
                    <a:pt x="34225" y="768"/>
                    <a:pt x="34225" y="401"/>
                    <a:pt x="3419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938;p58"/>
            <p:cNvSpPr/>
            <p:nvPr/>
          </p:nvSpPr>
          <p:spPr>
            <a:xfrm>
              <a:off x="3250000" y="2724900"/>
              <a:ext cx="196000" cy="27525"/>
            </a:xfrm>
            <a:custGeom>
              <a:avLst/>
              <a:gdLst/>
              <a:ahLst/>
              <a:cxnLst/>
              <a:rect l="l" t="t" r="r" b="b"/>
              <a:pathLst>
                <a:path w="7840" h="1101" extrusionOk="0">
                  <a:moveTo>
                    <a:pt x="0" y="0"/>
                  </a:moveTo>
                  <a:cubicBezTo>
                    <a:pt x="34" y="367"/>
                    <a:pt x="34" y="734"/>
                    <a:pt x="34" y="1101"/>
                  </a:cubicBezTo>
                  <a:lnTo>
                    <a:pt x="7839" y="1101"/>
                  </a:lnTo>
                  <a:cubicBezTo>
                    <a:pt x="7839" y="734"/>
                    <a:pt x="7806" y="367"/>
                    <a:pt x="7806"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939;p58"/>
            <p:cNvSpPr/>
            <p:nvPr/>
          </p:nvSpPr>
          <p:spPr>
            <a:xfrm>
              <a:off x="3251650" y="2797450"/>
              <a:ext cx="855650" cy="28375"/>
            </a:xfrm>
            <a:custGeom>
              <a:avLst/>
              <a:gdLst/>
              <a:ahLst/>
              <a:cxnLst/>
              <a:rect l="l" t="t" r="r" b="b"/>
              <a:pathLst>
                <a:path w="34226" h="1135" extrusionOk="0">
                  <a:moveTo>
                    <a:pt x="1" y="0"/>
                  </a:moveTo>
                  <a:cubicBezTo>
                    <a:pt x="34" y="367"/>
                    <a:pt x="34" y="768"/>
                    <a:pt x="34" y="1134"/>
                  </a:cubicBezTo>
                  <a:lnTo>
                    <a:pt x="34225" y="1134"/>
                  </a:lnTo>
                  <a:cubicBezTo>
                    <a:pt x="34192" y="768"/>
                    <a:pt x="34192" y="367"/>
                    <a:pt x="34192"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940;p58"/>
            <p:cNvSpPr/>
            <p:nvPr/>
          </p:nvSpPr>
          <p:spPr>
            <a:xfrm>
              <a:off x="3253325" y="2870825"/>
              <a:ext cx="855650" cy="27550"/>
            </a:xfrm>
            <a:custGeom>
              <a:avLst/>
              <a:gdLst/>
              <a:ahLst/>
              <a:cxnLst/>
              <a:rect l="l" t="t" r="r" b="b"/>
              <a:pathLst>
                <a:path w="34226" h="1102" extrusionOk="0">
                  <a:moveTo>
                    <a:pt x="1" y="1"/>
                  </a:moveTo>
                  <a:lnTo>
                    <a:pt x="34" y="1102"/>
                  </a:lnTo>
                  <a:lnTo>
                    <a:pt x="34225" y="1102"/>
                  </a:lnTo>
                  <a:lnTo>
                    <a:pt x="34192"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941;p58"/>
            <p:cNvSpPr/>
            <p:nvPr/>
          </p:nvSpPr>
          <p:spPr>
            <a:xfrm>
              <a:off x="3255000" y="2943375"/>
              <a:ext cx="855625" cy="28375"/>
            </a:xfrm>
            <a:custGeom>
              <a:avLst/>
              <a:gdLst/>
              <a:ahLst/>
              <a:cxnLst/>
              <a:rect l="l" t="t" r="r" b="b"/>
              <a:pathLst>
                <a:path w="34225" h="1135" extrusionOk="0">
                  <a:moveTo>
                    <a:pt x="0" y="1"/>
                  </a:moveTo>
                  <a:cubicBezTo>
                    <a:pt x="34" y="368"/>
                    <a:pt x="34" y="768"/>
                    <a:pt x="34" y="1135"/>
                  </a:cubicBezTo>
                  <a:lnTo>
                    <a:pt x="34225" y="1135"/>
                  </a:lnTo>
                  <a:cubicBezTo>
                    <a:pt x="34191" y="768"/>
                    <a:pt x="34191" y="368"/>
                    <a:pt x="3419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942;p58"/>
            <p:cNvSpPr/>
            <p:nvPr/>
          </p:nvSpPr>
          <p:spPr>
            <a:xfrm>
              <a:off x="3256675" y="3016775"/>
              <a:ext cx="855625" cy="27550"/>
            </a:xfrm>
            <a:custGeom>
              <a:avLst/>
              <a:gdLst/>
              <a:ahLst/>
              <a:cxnLst/>
              <a:rect l="l" t="t" r="r" b="b"/>
              <a:pathLst>
                <a:path w="34225" h="1102" extrusionOk="0">
                  <a:moveTo>
                    <a:pt x="0" y="0"/>
                  </a:moveTo>
                  <a:lnTo>
                    <a:pt x="33" y="1101"/>
                  </a:lnTo>
                  <a:lnTo>
                    <a:pt x="34224" y="1101"/>
                  </a:lnTo>
                  <a:lnTo>
                    <a:pt x="34191"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2943;p58"/>
            <p:cNvSpPr/>
            <p:nvPr/>
          </p:nvSpPr>
          <p:spPr>
            <a:xfrm>
              <a:off x="3259175" y="3089325"/>
              <a:ext cx="856450" cy="28375"/>
            </a:xfrm>
            <a:custGeom>
              <a:avLst/>
              <a:gdLst/>
              <a:ahLst/>
              <a:cxnLst/>
              <a:rect l="l" t="t" r="r" b="b"/>
              <a:pathLst>
                <a:path w="34258" h="1135" extrusionOk="0">
                  <a:moveTo>
                    <a:pt x="0" y="0"/>
                  </a:moveTo>
                  <a:cubicBezTo>
                    <a:pt x="33" y="367"/>
                    <a:pt x="67" y="734"/>
                    <a:pt x="67" y="1134"/>
                  </a:cubicBezTo>
                  <a:lnTo>
                    <a:pt x="34258" y="1134"/>
                  </a:lnTo>
                  <a:cubicBezTo>
                    <a:pt x="34225" y="734"/>
                    <a:pt x="34225" y="367"/>
                    <a:pt x="34191"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2944;p58"/>
            <p:cNvSpPr/>
            <p:nvPr/>
          </p:nvSpPr>
          <p:spPr>
            <a:xfrm>
              <a:off x="3263325" y="3161875"/>
              <a:ext cx="361950" cy="28375"/>
            </a:xfrm>
            <a:custGeom>
              <a:avLst/>
              <a:gdLst/>
              <a:ahLst/>
              <a:cxnLst/>
              <a:rect l="l" t="t" r="r" b="b"/>
              <a:pathLst>
                <a:path w="14478" h="1135" extrusionOk="0">
                  <a:moveTo>
                    <a:pt x="1" y="0"/>
                  </a:moveTo>
                  <a:lnTo>
                    <a:pt x="68" y="1135"/>
                  </a:lnTo>
                  <a:lnTo>
                    <a:pt x="14478" y="1135"/>
                  </a:lnTo>
                  <a:lnTo>
                    <a:pt x="14411"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2945;p58"/>
            <p:cNvSpPr/>
            <p:nvPr/>
          </p:nvSpPr>
          <p:spPr>
            <a:xfrm>
              <a:off x="4938700" y="1936000"/>
              <a:ext cx="262700" cy="588775"/>
            </a:xfrm>
            <a:custGeom>
              <a:avLst/>
              <a:gdLst/>
              <a:ahLst/>
              <a:cxnLst/>
              <a:rect l="l" t="t" r="r" b="b"/>
              <a:pathLst>
                <a:path w="10508" h="23551" extrusionOk="0">
                  <a:moveTo>
                    <a:pt x="3636" y="0"/>
                  </a:moveTo>
                  <a:lnTo>
                    <a:pt x="0" y="2902"/>
                  </a:lnTo>
                  <a:cubicBezTo>
                    <a:pt x="567" y="3670"/>
                    <a:pt x="1135" y="4504"/>
                    <a:pt x="1735" y="5304"/>
                  </a:cubicBezTo>
                  <a:cubicBezTo>
                    <a:pt x="2302" y="6105"/>
                    <a:pt x="2869" y="6939"/>
                    <a:pt x="3403" y="7773"/>
                  </a:cubicBezTo>
                  <a:cubicBezTo>
                    <a:pt x="4437" y="9374"/>
                    <a:pt x="5371" y="11075"/>
                    <a:pt x="6171" y="12843"/>
                  </a:cubicBezTo>
                  <a:lnTo>
                    <a:pt x="6305" y="13176"/>
                  </a:lnTo>
                  <a:lnTo>
                    <a:pt x="6338" y="13243"/>
                  </a:lnTo>
                  <a:cubicBezTo>
                    <a:pt x="6372" y="13243"/>
                    <a:pt x="6372" y="13310"/>
                    <a:pt x="6372" y="13443"/>
                  </a:cubicBezTo>
                  <a:cubicBezTo>
                    <a:pt x="6338" y="13777"/>
                    <a:pt x="6305" y="14110"/>
                    <a:pt x="6205" y="14411"/>
                  </a:cubicBezTo>
                  <a:cubicBezTo>
                    <a:pt x="5905" y="15278"/>
                    <a:pt x="5538" y="16112"/>
                    <a:pt x="5104" y="16912"/>
                  </a:cubicBezTo>
                  <a:cubicBezTo>
                    <a:pt x="4137" y="18680"/>
                    <a:pt x="3103" y="20382"/>
                    <a:pt x="1968" y="22016"/>
                  </a:cubicBezTo>
                  <a:lnTo>
                    <a:pt x="3670" y="23550"/>
                  </a:lnTo>
                  <a:cubicBezTo>
                    <a:pt x="5304" y="22149"/>
                    <a:pt x="6772" y="20548"/>
                    <a:pt x="8106" y="18814"/>
                  </a:cubicBezTo>
                  <a:cubicBezTo>
                    <a:pt x="8773" y="17880"/>
                    <a:pt x="9374" y="16879"/>
                    <a:pt x="9874" y="15812"/>
                  </a:cubicBezTo>
                  <a:cubicBezTo>
                    <a:pt x="10141" y="15178"/>
                    <a:pt x="10341" y="14511"/>
                    <a:pt x="10441" y="13810"/>
                  </a:cubicBezTo>
                  <a:cubicBezTo>
                    <a:pt x="10508" y="13343"/>
                    <a:pt x="10475" y="12910"/>
                    <a:pt x="10408" y="12443"/>
                  </a:cubicBezTo>
                  <a:cubicBezTo>
                    <a:pt x="10408" y="12309"/>
                    <a:pt x="10374" y="12209"/>
                    <a:pt x="10341" y="12076"/>
                  </a:cubicBezTo>
                  <a:lnTo>
                    <a:pt x="10274" y="11909"/>
                  </a:lnTo>
                  <a:lnTo>
                    <a:pt x="10241" y="11809"/>
                  </a:lnTo>
                  <a:lnTo>
                    <a:pt x="10108" y="11375"/>
                  </a:lnTo>
                  <a:cubicBezTo>
                    <a:pt x="9774" y="10308"/>
                    <a:pt x="9340" y="9274"/>
                    <a:pt x="8873" y="8273"/>
                  </a:cubicBezTo>
                  <a:cubicBezTo>
                    <a:pt x="8406" y="7272"/>
                    <a:pt x="7873" y="6305"/>
                    <a:pt x="7339" y="5371"/>
                  </a:cubicBezTo>
                  <a:cubicBezTo>
                    <a:pt x="6772" y="4437"/>
                    <a:pt x="6205" y="3536"/>
                    <a:pt x="5571" y="2636"/>
                  </a:cubicBezTo>
                  <a:cubicBezTo>
                    <a:pt x="5271" y="2202"/>
                    <a:pt x="4971" y="1768"/>
                    <a:pt x="4637" y="1335"/>
                  </a:cubicBezTo>
                  <a:cubicBezTo>
                    <a:pt x="4337" y="868"/>
                    <a:pt x="4003" y="467"/>
                    <a:pt x="3636" y="0"/>
                  </a:cubicBez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2946;p58"/>
            <p:cNvSpPr/>
            <p:nvPr/>
          </p:nvSpPr>
          <p:spPr>
            <a:xfrm>
              <a:off x="4944525" y="2473050"/>
              <a:ext cx="102600" cy="85925"/>
            </a:xfrm>
            <a:custGeom>
              <a:avLst/>
              <a:gdLst/>
              <a:ahLst/>
              <a:cxnLst/>
              <a:rect l="l" t="t" r="r" b="b"/>
              <a:pathLst>
                <a:path w="4104" h="3437" extrusionOk="0">
                  <a:moveTo>
                    <a:pt x="2803" y="0"/>
                  </a:moveTo>
                  <a:lnTo>
                    <a:pt x="1" y="801"/>
                  </a:lnTo>
                  <a:lnTo>
                    <a:pt x="2236" y="3436"/>
                  </a:lnTo>
                  <a:cubicBezTo>
                    <a:pt x="2236" y="3436"/>
                    <a:pt x="4104" y="2535"/>
                    <a:pt x="3904" y="1068"/>
                  </a:cubicBezTo>
                  <a:lnTo>
                    <a:pt x="2803" y="0"/>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2947;p58"/>
            <p:cNvSpPr/>
            <p:nvPr/>
          </p:nvSpPr>
          <p:spPr>
            <a:xfrm>
              <a:off x="4894500" y="2493050"/>
              <a:ext cx="105925" cy="106775"/>
            </a:xfrm>
            <a:custGeom>
              <a:avLst/>
              <a:gdLst/>
              <a:ahLst/>
              <a:cxnLst/>
              <a:rect l="l" t="t" r="r" b="b"/>
              <a:pathLst>
                <a:path w="4237" h="4271" extrusionOk="0">
                  <a:moveTo>
                    <a:pt x="2002" y="1"/>
                  </a:moveTo>
                  <a:lnTo>
                    <a:pt x="0" y="2269"/>
                  </a:lnTo>
                  <a:lnTo>
                    <a:pt x="2536" y="4271"/>
                  </a:lnTo>
                  <a:lnTo>
                    <a:pt x="4237" y="2636"/>
                  </a:lnTo>
                  <a:lnTo>
                    <a:pt x="2002" y="1"/>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2948;p58"/>
            <p:cNvSpPr/>
            <p:nvPr/>
          </p:nvSpPr>
          <p:spPr>
            <a:xfrm>
              <a:off x="4629300" y="1589075"/>
              <a:ext cx="15050" cy="22550"/>
            </a:xfrm>
            <a:custGeom>
              <a:avLst/>
              <a:gdLst/>
              <a:ahLst/>
              <a:cxnLst/>
              <a:rect l="l" t="t" r="r" b="b"/>
              <a:pathLst>
                <a:path w="602" h="902" extrusionOk="0">
                  <a:moveTo>
                    <a:pt x="301" y="1"/>
                  </a:moveTo>
                  <a:cubicBezTo>
                    <a:pt x="134" y="1"/>
                    <a:pt x="1" y="201"/>
                    <a:pt x="1" y="468"/>
                  </a:cubicBezTo>
                  <a:cubicBezTo>
                    <a:pt x="1" y="701"/>
                    <a:pt x="134" y="901"/>
                    <a:pt x="301" y="901"/>
                  </a:cubicBezTo>
                  <a:cubicBezTo>
                    <a:pt x="468" y="901"/>
                    <a:pt x="601" y="701"/>
                    <a:pt x="601" y="468"/>
                  </a:cubicBezTo>
                  <a:cubicBezTo>
                    <a:pt x="601" y="201"/>
                    <a:pt x="468" y="1"/>
                    <a:pt x="3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2949;p58"/>
            <p:cNvSpPr/>
            <p:nvPr/>
          </p:nvSpPr>
          <p:spPr>
            <a:xfrm>
              <a:off x="4611800" y="1611600"/>
              <a:ext cx="29200" cy="59500"/>
            </a:xfrm>
            <a:custGeom>
              <a:avLst/>
              <a:gdLst/>
              <a:ahLst/>
              <a:cxnLst/>
              <a:rect l="l" t="t" r="r" b="b"/>
              <a:pathLst>
                <a:path w="1168" h="2380" extrusionOk="0">
                  <a:moveTo>
                    <a:pt x="1168" y="0"/>
                  </a:moveTo>
                  <a:cubicBezTo>
                    <a:pt x="901" y="768"/>
                    <a:pt x="501" y="1468"/>
                    <a:pt x="0" y="2102"/>
                  </a:cubicBezTo>
                  <a:cubicBezTo>
                    <a:pt x="237" y="2291"/>
                    <a:pt x="523" y="2380"/>
                    <a:pt x="813" y="2380"/>
                  </a:cubicBezTo>
                  <a:cubicBezTo>
                    <a:pt x="932" y="2380"/>
                    <a:pt x="1051" y="2365"/>
                    <a:pt x="1168" y="2335"/>
                  </a:cubicBezTo>
                  <a:lnTo>
                    <a:pt x="1168" y="0"/>
                  </a:lnTo>
                  <a:close/>
                </a:path>
              </a:pathLst>
            </a:custGeom>
            <a:solidFill>
              <a:srgbClr val="A027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2950;p58"/>
            <p:cNvSpPr/>
            <p:nvPr/>
          </p:nvSpPr>
          <p:spPr>
            <a:xfrm>
              <a:off x="4632650" y="1552425"/>
              <a:ext cx="37550" cy="14175"/>
            </a:xfrm>
            <a:custGeom>
              <a:avLst/>
              <a:gdLst/>
              <a:ahLst/>
              <a:cxnLst/>
              <a:rect l="l" t="t" r="r" b="b"/>
              <a:pathLst>
                <a:path w="1502" h="567" extrusionOk="0">
                  <a:moveTo>
                    <a:pt x="552" y="0"/>
                  </a:moveTo>
                  <a:cubicBezTo>
                    <a:pt x="404" y="0"/>
                    <a:pt x="252" y="22"/>
                    <a:pt x="100" y="66"/>
                  </a:cubicBezTo>
                  <a:cubicBezTo>
                    <a:pt x="34" y="99"/>
                    <a:pt x="0" y="166"/>
                    <a:pt x="34" y="266"/>
                  </a:cubicBezTo>
                  <a:cubicBezTo>
                    <a:pt x="58" y="315"/>
                    <a:pt x="100" y="346"/>
                    <a:pt x="147" y="346"/>
                  </a:cubicBezTo>
                  <a:cubicBezTo>
                    <a:pt x="165" y="346"/>
                    <a:pt x="183" y="341"/>
                    <a:pt x="200" y="333"/>
                  </a:cubicBezTo>
                  <a:cubicBezTo>
                    <a:pt x="311" y="303"/>
                    <a:pt x="424" y="288"/>
                    <a:pt x="535" y="288"/>
                  </a:cubicBezTo>
                  <a:cubicBezTo>
                    <a:pt x="796" y="288"/>
                    <a:pt x="1048" y="369"/>
                    <a:pt x="1235" y="533"/>
                  </a:cubicBezTo>
                  <a:cubicBezTo>
                    <a:pt x="1268" y="533"/>
                    <a:pt x="1301" y="566"/>
                    <a:pt x="1335" y="566"/>
                  </a:cubicBezTo>
                  <a:cubicBezTo>
                    <a:pt x="1368" y="566"/>
                    <a:pt x="1435" y="533"/>
                    <a:pt x="1435" y="499"/>
                  </a:cubicBezTo>
                  <a:cubicBezTo>
                    <a:pt x="1501" y="433"/>
                    <a:pt x="1468" y="333"/>
                    <a:pt x="1401" y="299"/>
                  </a:cubicBezTo>
                  <a:cubicBezTo>
                    <a:pt x="1154" y="96"/>
                    <a:pt x="860" y="0"/>
                    <a:pt x="55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2951;p58"/>
            <p:cNvSpPr/>
            <p:nvPr/>
          </p:nvSpPr>
          <p:spPr>
            <a:xfrm>
              <a:off x="4626800" y="1671650"/>
              <a:ext cx="233525" cy="252700"/>
            </a:xfrm>
            <a:custGeom>
              <a:avLst/>
              <a:gdLst/>
              <a:ahLst/>
              <a:cxnLst/>
              <a:rect l="l" t="t" r="r" b="b"/>
              <a:pathLst>
                <a:path w="9341" h="10108" extrusionOk="0">
                  <a:moveTo>
                    <a:pt x="8674" y="0"/>
                  </a:moveTo>
                  <a:lnTo>
                    <a:pt x="4404" y="3669"/>
                  </a:lnTo>
                  <a:cubicBezTo>
                    <a:pt x="4838" y="5404"/>
                    <a:pt x="4904" y="7239"/>
                    <a:pt x="2403" y="7839"/>
                  </a:cubicBezTo>
                  <a:cubicBezTo>
                    <a:pt x="2403" y="7839"/>
                    <a:pt x="1" y="10107"/>
                    <a:pt x="4571" y="10107"/>
                  </a:cubicBezTo>
                  <a:cubicBezTo>
                    <a:pt x="8740" y="10107"/>
                    <a:pt x="9341" y="7839"/>
                    <a:pt x="9341" y="7839"/>
                  </a:cubicBezTo>
                  <a:cubicBezTo>
                    <a:pt x="7773" y="6338"/>
                    <a:pt x="8240" y="2235"/>
                    <a:pt x="8674" y="0"/>
                  </a:cubicBez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2952;p58"/>
            <p:cNvSpPr/>
            <p:nvPr/>
          </p:nvSpPr>
          <p:spPr>
            <a:xfrm>
              <a:off x="4668500" y="1833600"/>
              <a:ext cx="224350" cy="57375"/>
            </a:xfrm>
            <a:custGeom>
              <a:avLst/>
              <a:gdLst/>
              <a:ahLst/>
              <a:cxnLst/>
              <a:rect l="l" t="t" r="r" b="b"/>
              <a:pathLst>
                <a:path w="8974" h="2295" extrusionOk="0">
                  <a:moveTo>
                    <a:pt x="4210" y="0"/>
                  </a:moveTo>
                  <a:cubicBezTo>
                    <a:pt x="3071" y="0"/>
                    <a:pt x="1982" y="80"/>
                    <a:pt x="1368" y="294"/>
                  </a:cubicBezTo>
                  <a:cubicBezTo>
                    <a:pt x="501" y="560"/>
                    <a:pt x="1" y="1428"/>
                    <a:pt x="234" y="2295"/>
                  </a:cubicBezTo>
                  <a:lnTo>
                    <a:pt x="8273" y="2128"/>
                  </a:lnTo>
                  <a:cubicBezTo>
                    <a:pt x="8607" y="1428"/>
                    <a:pt x="8974" y="594"/>
                    <a:pt x="8240" y="360"/>
                  </a:cubicBezTo>
                  <a:cubicBezTo>
                    <a:pt x="7740" y="180"/>
                    <a:pt x="5918" y="0"/>
                    <a:pt x="42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2953;p58"/>
            <p:cNvSpPr/>
            <p:nvPr/>
          </p:nvSpPr>
          <p:spPr>
            <a:xfrm>
              <a:off x="5213900" y="4338200"/>
              <a:ext cx="37550" cy="25400"/>
            </a:xfrm>
            <a:custGeom>
              <a:avLst/>
              <a:gdLst/>
              <a:ahLst/>
              <a:cxnLst/>
              <a:rect l="l" t="t" r="r" b="b"/>
              <a:pathLst>
                <a:path w="1502" h="1016" extrusionOk="0">
                  <a:moveTo>
                    <a:pt x="1268" y="181"/>
                  </a:moveTo>
                  <a:lnTo>
                    <a:pt x="1268" y="181"/>
                  </a:lnTo>
                  <a:cubicBezTo>
                    <a:pt x="979" y="502"/>
                    <a:pt x="537" y="884"/>
                    <a:pt x="325" y="884"/>
                  </a:cubicBezTo>
                  <a:cubicBezTo>
                    <a:pt x="317" y="884"/>
                    <a:pt x="308" y="883"/>
                    <a:pt x="300" y="882"/>
                  </a:cubicBezTo>
                  <a:cubicBezTo>
                    <a:pt x="267" y="882"/>
                    <a:pt x="200" y="848"/>
                    <a:pt x="167" y="715"/>
                  </a:cubicBezTo>
                  <a:cubicBezTo>
                    <a:pt x="167" y="682"/>
                    <a:pt x="167" y="615"/>
                    <a:pt x="200" y="548"/>
                  </a:cubicBezTo>
                  <a:lnTo>
                    <a:pt x="267" y="515"/>
                  </a:lnTo>
                  <a:cubicBezTo>
                    <a:pt x="567" y="315"/>
                    <a:pt x="934" y="215"/>
                    <a:pt x="1268" y="181"/>
                  </a:cubicBezTo>
                  <a:close/>
                  <a:moveTo>
                    <a:pt x="1463" y="1"/>
                  </a:moveTo>
                  <a:cubicBezTo>
                    <a:pt x="1454" y="1"/>
                    <a:pt x="1444" y="5"/>
                    <a:pt x="1435" y="14"/>
                  </a:cubicBezTo>
                  <a:cubicBezTo>
                    <a:pt x="1401" y="14"/>
                    <a:pt x="367" y="114"/>
                    <a:pt x="100" y="481"/>
                  </a:cubicBezTo>
                  <a:cubicBezTo>
                    <a:pt x="34" y="548"/>
                    <a:pt x="0" y="648"/>
                    <a:pt x="34" y="748"/>
                  </a:cubicBezTo>
                  <a:cubicBezTo>
                    <a:pt x="67" y="948"/>
                    <a:pt x="167" y="1015"/>
                    <a:pt x="267" y="1015"/>
                  </a:cubicBezTo>
                  <a:cubicBezTo>
                    <a:pt x="501" y="1015"/>
                    <a:pt x="767" y="882"/>
                    <a:pt x="934" y="715"/>
                  </a:cubicBezTo>
                  <a:cubicBezTo>
                    <a:pt x="1134" y="515"/>
                    <a:pt x="1335" y="315"/>
                    <a:pt x="1501" y="114"/>
                  </a:cubicBezTo>
                  <a:cubicBezTo>
                    <a:pt x="1501" y="81"/>
                    <a:pt x="1501" y="48"/>
                    <a:pt x="1501" y="48"/>
                  </a:cubicBezTo>
                  <a:cubicBezTo>
                    <a:pt x="1501" y="24"/>
                    <a:pt x="1485" y="1"/>
                    <a:pt x="1463"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2954;p58"/>
            <p:cNvSpPr/>
            <p:nvPr/>
          </p:nvSpPr>
          <p:spPr>
            <a:xfrm>
              <a:off x="5213050" y="4322700"/>
              <a:ext cx="38400" cy="19625"/>
            </a:xfrm>
            <a:custGeom>
              <a:avLst/>
              <a:gdLst/>
              <a:ahLst/>
              <a:cxnLst/>
              <a:rect l="l" t="t" r="r" b="b"/>
              <a:pathLst>
                <a:path w="1536" h="785" extrusionOk="0">
                  <a:moveTo>
                    <a:pt x="364" y="154"/>
                  </a:moveTo>
                  <a:cubicBezTo>
                    <a:pt x="379" y="154"/>
                    <a:pt x="391" y="158"/>
                    <a:pt x="401" y="167"/>
                  </a:cubicBezTo>
                  <a:cubicBezTo>
                    <a:pt x="768" y="234"/>
                    <a:pt x="1068" y="401"/>
                    <a:pt x="1302" y="634"/>
                  </a:cubicBezTo>
                  <a:cubicBezTo>
                    <a:pt x="1260" y="638"/>
                    <a:pt x="1216" y="640"/>
                    <a:pt x="1171" y="640"/>
                  </a:cubicBezTo>
                  <a:cubicBezTo>
                    <a:pt x="782" y="640"/>
                    <a:pt x="291" y="517"/>
                    <a:pt x="201" y="368"/>
                  </a:cubicBezTo>
                  <a:cubicBezTo>
                    <a:pt x="168" y="334"/>
                    <a:pt x="168" y="301"/>
                    <a:pt x="234" y="234"/>
                  </a:cubicBezTo>
                  <a:lnTo>
                    <a:pt x="234" y="201"/>
                  </a:lnTo>
                  <a:cubicBezTo>
                    <a:pt x="282" y="177"/>
                    <a:pt x="329" y="154"/>
                    <a:pt x="364" y="154"/>
                  </a:cubicBezTo>
                  <a:close/>
                  <a:moveTo>
                    <a:pt x="401" y="1"/>
                  </a:moveTo>
                  <a:cubicBezTo>
                    <a:pt x="301" y="1"/>
                    <a:pt x="201" y="34"/>
                    <a:pt x="101" y="134"/>
                  </a:cubicBezTo>
                  <a:cubicBezTo>
                    <a:pt x="34" y="201"/>
                    <a:pt x="1" y="301"/>
                    <a:pt x="68" y="401"/>
                  </a:cubicBezTo>
                  <a:cubicBezTo>
                    <a:pt x="206" y="650"/>
                    <a:pt x="852" y="785"/>
                    <a:pt x="1276" y="785"/>
                  </a:cubicBezTo>
                  <a:cubicBezTo>
                    <a:pt x="1363" y="785"/>
                    <a:pt x="1440" y="779"/>
                    <a:pt x="1502" y="768"/>
                  </a:cubicBezTo>
                  <a:lnTo>
                    <a:pt x="1535" y="768"/>
                  </a:lnTo>
                  <a:cubicBezTo>
                    <a:pt x="1535" y="734"/>
                    <a:pt x="1535" y="734"/>
                    <a:pt x="1535" y="701"/>
                  </a:cubicBezTo>
                  <a:cubicBezTo>
                    <a:pt x="1535" y="668"/>
                    <a:pt x="1535" y="668"/>
                    <a:pt x="1535" y="634"/>
                  </a:cubicBezTo>
                  <a:cubicBezTo>
                    <a:pt x="1502" y="601"/>
                    <a:pt x="868" y="1"/>
                    <a:pt x="40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2955;p58"/>
            <p:cNvSpPr/>
            <p:nvPr/>
          </p:nvSpPr>
          <p:spPr>
            <a:xfrm>
              <a:off x="4639325" y="4484025"/>
              <a:ext cx="49225" cy="18825"/>
            </a:xfrm>
            <a:custGeom>
              <a:avLst/>
              <a:gdLst/>
              <a:ahLst/>
              <a:cxnLst/>
              <a:rect l="l" t="t" r="r" b="b"/>
              <a:pathLst>
                <a:path w="1969" h="753" extrusionOk="0">
                  <a:moveTo>
                    <a:pt x="467" y="152"/>
                  </a:moveTo>
                  <a:cubicBezTo>
                    <a:pt x="901" y="219"/>
                    <a:pt x="1301" y="319"/>
                    <a:pt x="1668" y="553"/>
                  </a:cubicBezTo>
                  <a:cubicBezTo>
                    <a:pt x="1460" y="577"/>
                    <a:pt x="1226" y="593"/>
                    <a:pt x="1006" y="593"/>
                  </a:cubicBezTo>
                  <a:cubicBezTo>
                    <a:pt x="624" y="593"/>
                    <a:pt x="285" y="546"/>
                    <a:pt x="200" y="419"/>
                  </a:cubicBezTo>
                  <a:cubicBezTo>
                    <a:pt x="167" y="386"/>
                    <a:pt x="134" y="352"/>
                    <a:pt x="200" y="252"/>
                  </a:cubicBezTo>
                  <a:cubicBezTo>
                    <a:pt x="234" y="219"/>
                    <a:pt x="267" y="152"/>
                    <a:pt x="334" y="152"/>
                  </a:cubicBezTo>
                  <a:close/>
                  <a:moveTo>
                    <a:pt x="457" y="0"/>
                  </a:moveTo>
                  <a:cubicBezTo>
                    <a:pt x="401" y="0"/>
                    <a:pt x="348" y="6"/>
                    <a:pt x="300" y="19"/>
                  </a:cubicBezTo>
                  <a:cubicBezTo>
                    <a:pt x="200" y="52"/>
                    <a:pt x="100" y="119"/>
                    <a:pt x="67" y="219"/>
                  </a:cubicBezTo>
                  <a:cubicBezTo>
                    <a:pt x="0" y="286"/>
                    <a:pt x="0" y="419"/>
                    <a:pt x="67" y="519"/>
                  </a:cubicBezTo>
                  <a:cubicBezTo>
                    <a:pt x="200" y="686"/>
                    <a:pt x="567" y="753"/>
                    <a:pt x="968" y="753"/>
                  </a:cubicBezTo>
                  <a:cubicBezTo>
                    <a:pt x="1268" y="753"/>
                    <a:pt x="1601" y="719"/>
                    <a:pt x="1902" y="653"/>
                  </a:cubicBezTo>
                  <a:cubicBezTo>
                    <a:pt x="1935" y="653"/>
                    <a:pt x="1935" y="653"/>
                    <a:pt x="1935" y="619"/>
                  </a:cubicBezTo>
                  <a:cubicBezTo>
                    <a:pt x="1968" y="586"/>
                    <a:pt x="1935" y="553"/>
                    <a:pt x="1902" y="519"/>
                  </a:cubicBezTo>
                  <a:cubicBezTo>
                    <a:pt x="1871" y="519"/>
                    <a:pt x="995" y="0"/>
                    <a:pt x="457"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956;p58"/>
            <p:cNvSpPr/>
            <p:nvPr/>
          </p:nvSpPr>
          <p:spPr>
            <a:xfrm>
              <a:off x="4658500" y="4465925"/>
              <a:ext cx="30050" cy="34800"/>
            </a:xfrm>
            <a:custGeom>
              <a:avLst/>
              <a:gdLst/>
              <a:ahLst/>
              <a:cxnLst/>
              <a:rect l="l" t="t" r="r" b="b"/>
              <a:pathLst>
                <a:path w="1202" h="1392" extrusionOk="0">
                  <a:moveTo>
                    <a:pt x="367" y="142"/>
                  </a:moveTo>
                  <a:cubicBezTo>
                    <a:pt x="467" y="142"/>
                    <a:pt x="534" y="176"/>
                    <a:pt x="601" y="243"/>
                  </a:cubicBezTo>
                  <a:cubicBezTo>
                    <a:pt x="834" y="509"/>
                    <a:pt x="968" y="810"/>
                    <a:pt x="1034" y="1177"/>
                  </a:cubicBezTo>
                  <a:cubicBezTo>
                    <a:pt x="634" y="943"/>
                    <a:pt x="167" y="443"/>
                    <a:pt x="201" y="209"/>
                  </a:cubicBezTo>
                  <a:cubicBezTo>
                    <a:pt x="201" y="209"/>
                    <a:pt x="201" y="142"/>
                    <a:pt x="334" y="142"/>
                  </a:cubicBezTo>
                  <a:close/>
                  <a:moveTo>
                    <a:pt x="386" y="0"/>
                  </a:moveTo>
                  <a:cubicBezTo>
                    <a:pt x="359" y="0"/>
                    <a:pt x="330" y="3"/>
                    <a:pt x="301" y="9"/>
                  </a:cubicBezTo>
                  <a:cubicBezTo>
                    <a:pt x="100" y="42"/>
                    <a:pt x="34" y="142"/>
                    <a:pt x="34" y="209"/>
                  </a:cubicBezTo>
                  <a:cubicBezTo>
                    <a:pt x="0" y="543"/>
                    <a:pt x="734" y="1210"/>
                    <a:pt x="1101" y="1377"/>
                  </a:cubicBezTo>
                  <a:lnTo>
                    <a:pt x="1135" y="1377"/>
                  </a:lnTo>
                  <a:cubicBezTo>
                    <a:pt x="1135" y="1388"/>
                    <a:pt x="1138" y="1392"/>
                    <a:pt x="1143" y="1392"/>
                  </a:cubicBezTo>
                  <a:cubicBezTo>
                    <a:pt x="1153" y="1392"/>
                    <a:pt x="1168" y="1377"/>
                    <a:pt x="1168" y="1377"/>
                  </a:cubicBezTo>
                  <a:cubicBezTo>
                    <a:pt x="1201" y="1377"/>
                    <a:pt x="1201" y="1343"/>
                    <a:pt x="1201" y="1310"/>
                  </a:cubicBezTo>
                  <a:cubicBezTo>
                    <a:pt x="1201" y="1277"/>
                    <a:pt x="1135" y="443"/>
                    <a:pt x="734" y="142"/>
                  </a:cubicBezTo>
                  <a:cubicBezTo>
                    <a:pt x="624" y="60"/>
                    <a:pt x="515" y="0"/>
                    <a:pt x="386"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957;p58"/>
            <p:cNvSpPr/>
            <p:nvPr/>
          </p:nvSpPr>
          <p:spPr>
            <a:xfrm>
              <a:off x="4686850" y="4321875"/>
              <a:ext cx="84250" cy="176800"/>
            </a:xfrm>
            <a:custGeom>
              <a:avLst/>
              <a:gdLst/>
              <a:ahLst/>
              <a:cxnLst/>
              <a:rect l="l" t="t" r="r" b="b"/>
              <a:pathLst>
                <a:path w="3370" h="7072" extrusionOk="0">
                  <a:moveTo>
                    <a:pt x="1" y="0"/>
                  </a:moveTo>
                  <a:lnTo>
                    <a:pt x="301" y="7072"/>
                  </a:lnTo>
                  <a:lnTo>
                    <a:pt x="3370" y="7072"/>
                  </a:lnTo>
                  <a:lnTo>
                    <a:pt x="3036" y="0"/>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2958;p58"/>
            <p:cNvSpPr/>
            <p:nvPr/>
          </p:nvSpPr>
          <p:spPr>
            <a:xfrm>
              <a:off x="5172200" y="4157575"/>
              <a:ext cx="155975" cy="181000"/>
            </a:xfrm>
            <a:custGeom>
              <a:avLst/>
              <a:gdLst/>
              <a:ahLst/>
              <a:cxnLst/>
              <a:rect l="l" t="t" r="r" b="b"/>
              <a:pathLst>
                <a:path w="6239" h="7240" extrusionOk="0">
                  <a:moveTo>
                    <a:pt x="2969" y="1"/>
                  </a:moveTo>
                  <a:lnTo>
                    <a:pt x="0" y="768"/>
                  </a:lnTo>
                  <a:lnTo>
                    <a:pt x="3269" y="7239"/>
                  </a:lnTo>
                  <a:lnTo>
                    <a:pt x="6238" y="6472"/>
                  </a:lnTo>
                  <a:lnTo>
                    <a:pt x="2969" y="1"/>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2959;p58"/>
            <p:cNvSpPr/>
            <p:nvPr/>
          </p:nvSpPr>
          <p:spPr>
            <a:xfrm>
              <a:off x="5172225" y="4272450"/>
              <a:ext cx="211825" cy="209100"/>
            </a:xfrm>
            <a:custGeom>
              <a:avLst/>
              <a:gdLst/>
              <a:ahLst/>
              <a:cxnLst/>
              <a:rect l="l" t="t" r="r" b="b"/>
              <a:pathLst>
                <a:path w="8473" h="8364" extrusionOk="0">
                  <a:moveTo>
                    <a:pt x="5837" y="1"/>
                  </a:moveTo>
                  <a:cubicBezTo>
                    <a:pt x="5779" y="1"/>
                    <a:pt x="5720" y="26"/>
                    <a:pt x="5670" y="76"/>
                  </a:cubicBezTo>
                  <a:lnTo>
                    <a:pt x="3068" y="2311"/>
                  </a:lnTo>
                  <a:cubicBezTo>
                    <a:pt x="2901" y="2411"/>
                    <a:pt x="2801" y="2578"/>
                    <a:pt x="2768" y="2744"/>
                  </a:cubicBezTo>
                  <a:cubicBezTo>
                    <a:pt x="2635" y="3745"/>
                    <a:pt x="1701" y="5613"/>
                    <a:pt x="233" y="7548"/>
                  </a:cubicBezTo>
                  <a:cubicBezTo>
                    <a:pt x="0" y="7850"/>
                    <a:pt x="384" y="8364"/>
                    <a:pt x="977" y="8364"/>
                  </a:cubicBezTo>
                  <a:cubicBezTo>
                    <a:pt x="1235" y="8364"/>
                    <a:pt x="1531" y="8267"/>
                    <a:pt x="1834" y="8015"/>
                  </a:cubicBezTo>
                  <a:cubicBezTo>
                    <a:pt x="2801" y="7181"/>
                    <a:pt x="4936" y="5113"/>
                    <a:pt x="5670" y="4512"/>
                  </a:cubicBezTo>
                  <a:cubicBezTo>
                    <a:pt x="6804" y="3512"/>
                    <a:pt x="7305" y="3211"/>
                    <a:pt x="8239" y="2444"/>
                  </a:cubicBezTo>
                  <a:cubicBezTo>
                    <a:pt x="8472" y="2277"/>
                    <a:pt x="8472" y="1911"/>
                    <a:pt x="8239" y="1744"/>
                  </a:cubicBezTo>
                  <a:lnTo>
                    <a:pt x="6004" y="76"/>
                  </a:lnTo>
                  <a:cubicBezTo>
                    <a:pt x="5954" y="26"/>
                    <a:pt x="5895" y="1"/>
                    <a:pt x="583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2960;p58"/>
            <p:cNvSpPr/>
            <p:nvPr/>
          </p:nvSpPr>
          <p:spPr>
            <a:xfrm>
              <a:off x="4520900" y="4490325"/>
              <a:ext cx="280225" cy="86750"/>
            </a:xfrm>
            <a:custGeom>
              <a:avLst/>
              <a:gdLst/>
              <a:ahLst/>
              <a:cxnLst/>
              <a:rect l="l" t="t" r="r" b="b"/>
              <a:pathLst>
                <a:path w="11209" h="3470" extrusionOk="0">
                  <a:moveTo>
                    <a:pt x="6939" y="0"/>
                  </a:moveTo>
                  <a:cubicBezTo>
                    <a:pt x="6672" y="0"/>
                    <a:pt x="6438" y="67"/>
                    <a:pt x="6205" y="234"/>
                  </a:cubicBezTo>
                  <a:cubicBezTo>
                    <a:pt x="4137" y="1502"/>
                    <a:pt x="2936" y="1568"/>
                    <a:pt x="534" y="2069"/>
                  </a:cubicBezTo>
                  <a:cubicBezTo>
                    <a:pt x="0" y="2202"/>
                    <a:pt x="367" y="3470"/>
                    <a:pt x="1602" y="3470"/>
                  </a:cubicBezTo>
                  <a:cubicBezTo>
                    <a:pt x="3703" y="3470"/>
                    <a:pt x="4470" y="3370"/>
                    <a:pt x="6238" y="3370"/>
                  </a:cubicBezTo>
                  <a:cubicBezTo>
                    <a:pt x="7773" y="3370"/>
                    <a:pt x="9507" y="3470"/>
                    <a:pt x="10708" y="3470"/>
                  </a:cubicBezTo>
                  <a:cubicBezTo>
                    <a:pt x="11008" y="3470"/>
                    <a:pt x="11208" y="3203"/>
                    <a:pt x="11142" y="2903"/>
                  </a:cubicBezTo>
                  <a:lnTo>
                    <a:pt x="10541" y="201"/>
                  </a:lnTo>
                  <a:cubicBezTo>
                    <a:pt x="10508" y="67"/>
                    <a:pt x="10408" y="0"/>
                    <a:pt x="1027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2961;p58"/>
            <p:cNvSpPr/>
            <p:nvPr/>
          </p:nvSpPr>
          <p:spPr>
            <a:xfrm>
              <a:off x="4099775" y="1979350"/>
              <a:ext cx="487875" cy="417325"/>
            </a:xfrm>
            <a:custGeom>
              <a:avLst/>
              <a:gdLst/>
              <a:ahLst/>
              <a:cxnLst/>
              <a:rect l="l" t="t" r="r" b="b"/>
              <a:pathLst>
                <a:path w="19515" h="16693" extrusionOk="0">
                  <a:moveTo>
                    <a:pt x="15478" y="1"/>
                  </a:moveTo>
                  <a:cubicBezTo>
                    <a:pt x="14510" y="1669"/>
                    <a:pt x="13443" y="3337"/>
                    <a:pt x="12409" y="5004"/>
                  </a:cubicBezTo>
                  <a:cubicBezTo>
                    <a:pt x="11375" y="6672"/>
                    <a:pt x="10307" y="8307"/>
                    <a:pt x="9207" y="9875"/>
                  </a:cubicBezTo>
                  <a:cubicBezTo>
                    <a:pt x="9073" y="10075"/>
                    <a:pt x="8940" y="10275"/>
                    <a:pt x="8806" y="10442"/>
                  </a:cubicBezTo>
                  <a:lnTo>
                    <a:pt x="8439" y="10942"/>
                  </a:lnTo>
                  <a:cubicBezTo>
                    <a:pt x="8239" y="11176"/>
                    <a:pt x="8039" y="11342"/>
                    <a:pt x="7772" y="11509"/>
                  </a:cubicBezTo>
                  <a:cubicBezTo>
                    <a:pt x="7072" y="11976"/>
                    <a:pt x="6305" y="12343"/>
                    <a:pt x="5471" y="12643"/>
                  </a:cubicBezTo>
                  <a:cubicBezTo>
                    <a:pt x="3703" y="13310"/>
                    <a:pt x="1868" y="13911"/>
                    <a:pt x="0" y="14378"/>
                  </a:cubicBezTo>
                  <a:lnTo>
                    <a:pt x="234" y="16679"/>
                  </a:lnTo>
                  <a:cubicBezTo>
                    <a:pt x="501" y="16688"/>
                    <a:pt x="767" y="16692"/>
                    <a:pt x="1034" y="16692"/>
                  </a:cubicBezTo>
                  <a:cubicBezTo>
                    <a:pt x="2868" y="16692"/>
                    <a:pt x="4699" y="16495"/>
                    <a:pt x="6505" y="16146"/>
                  </a:cubicBezTo>
                  <a:cubicBezTo>
                    <a:pt x="7639" y="15912"/>
                    <a:pt x="8740" y="15545"/>
                    <a:pt x="9774" y="15045"/>
                  </a:cubicBezTo>
                  <a:cubicBezTo>
                    <a:pt x="10408" y="14711"/>
                    <a:pt x="11008" y="14311"/>
                    <a:pt x="11508" y="13777"/>
                  </a:cubicBezTo>
                  <a:lnTo>
                    <a:pt x="11708" y="13544"/>
                  </a:lnTo>
                  <a:lnTo>
                    <a:pt x="11842" y="13410"/>
                  </a:lnTo>
                  <a:lnTo>
                    <a:pt x="12109" y="13110"/>
                  </a:lnTo>
                  <a:cubicBezTo>
                    <a:pt x="12276" y="12910"/>
                    <a:pt x="12442" y="12710"/>
                    <a:pt x="12609" y="12510"/>
                  </a:cubicBezTo>
                  <a:cubicBezTo>
                    <a:pt x="13943" y="10875"/>
                    <a:pt x="15144" y="9241"/>
                    <a:pt x="16278" y="7540"/>
                  </a:cubicBezTo>
                  <a:cubicBezTo>
                    <a:pt x="17446" y="5838"/>
                    <a:pt x="18513" y="4137"/>
                    <a:pt x="19514" y="2336"/>
                  </a:cubicBezTo>
                  <a:lnTo>
                    <a:pt x="15478" y="1"/>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2962;p58"/>
            <p:cNvSpPr/>
            <p:nvPr/>
          </p:nvSpPr>
          <p:spPr>
            <a:xfrm>
              <a:off x="4880150" y="1882800"/>
              <a:ext cx="277900" cy="313400"/>
            </a:xfrm>
            <a:custGeom>
              <a:avLst/>
              <a:gdLst/>
              <a:ahLst/>
              <a:cxnLst/>
              <a:rect l="l" t="t" r="r" b="b"/>
              <a:pathLst>
                <a:path w="11116" h="12536" extrusionOk="0">
                  <a:moveTo>
                    <a:pt x="4141" y="1"/>
                  </a:moveTo>
                  <a:cubicBezTo>
                    <a:pt x="1636" y="1"/>
                    <a:pt x="0" y="2800"/>
                    <a:pt x="1542" y="6064"/>
                  </a:cubicBezTo>
                  <a:cubicBezTo>
                    <a:pt x="2643" y="8299"/>
                    <a:pt x="3910" y="10468"/>
                    <a:pt x="5345" y="12536"/>
                  </a:cubicBezTo>
                  <a:lnTo>
                    <a:pt x="11115" y="8566"/>
                  </a:lnTo>
                  <a:cubicBezTo>
                    <a:pt x="11115" y="8566"/>
                    <a:pt x="7846" y="761"/>
                    <a:pt x="4944" y="93"/>
                  </a:cubicBezTo>
                  <a:cubicBezTo>
                    <a:pt x="4669" y="31"/>
                    <a:pt x="4400" y="1"/>
                    <a:pt x="41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2963;p58"/>
            <p:cNvSpPr/>
            <p:nvPr/>
          </p:nvSpPr>
          <p:spPr>
            <a:xfrm>
              <a:off x="4952875" y="2010225"/>
              <a:ext cx="68400" cy="185975"/>
            </a:xfrm>
            <a:custGeom>
              <a:avLst/>
              <a:gdLst/>
              <a:ahLst/>
              <a:cxnLst/>
              <a:rect l="l" t="t" r="r" b="b"/>
              <a:pathLst>
                <a:path w="2736" h="7439" extrusionOk="0">
                  <a:moveTo>
                    <a:pt x="0" y="0"/>
                  </a:moveTo>
                  <a:lnTo>
                    <a:pt x="0" y="3569"/>
                  </a:lnTo>
                  <a:cubicBezTo>
                    <a:pt x="1268" y="5771"/>
                    <a:pt x="2436" y="7439"/>
                    <a:pt x="2436" y="7439"/>
                  </a:cubicBezTo>
                  <a:lnTo>
                    <a:pt x="2736" y="7272"/>
                  </a:lnTo>
                  <a:lnTo>
                    <a:pt x="0" y="0"/>
                  </a:lnTo>
                  <a:close/>
                </a:path>
              </a:pathLst>
            </a:custGeom>
            <a:solidFill>
              <a:srgbClr val="000000">
                <a:alpha val="475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2964;p58"/>
            <p:cNvSpPr/>
            <p:nvPr/>
          </p:nvSpPr>
          <p:spPr>
            <a:xfrm>
              <a:off x="4493375" y="1865100"/>
              <a:ext cx="510400" cy="685525"/>
            </a:xfrm>
            <a:custGeom>
              <a:avLst/>
              <a:gdLst/>
              <a:ahLst/>
              <a:cxnLst/>
              <a:rect l="l" t="t" r="r" b="b"/>
              <a:pathLst>
                <a:path w="20416" h="27421" extrusionOk="0">
                  <a:moveTo>
                    <a:pt x="11459" y="1"/>
                  </a:moveTo>
                  <a:cubicBezTo>
                    <a:pt x="10300" y="1"/>
                    <a:pt x="9141" y="34"/>
                    <a:pt x="7973" y="101"/>
                  </a:cubicBezTo>
                  <a:cubicBezTo>
                    <a:pt x="6405" y="268"/>
                    <a:pt x="4804" y="535"/>
                    <a:pt x="3270" y="968"/>
                  </a:cubicBezTo>
                  <a:cubicBezTo>
                    <a:pt x="3270" y="968"/>
                    <a:pt x="1" y="4638"/>
                    <a:pt x="3103" y="27421"/>
                  </a:cubicBezTo>
                  <a:lnTo>
                    <a:pt x="19481" y="27421"/>
                  </a:lnTo>
                  <a:cubicBezTo>
                    <a:pt x="19581" y="24919"/>
                    <a:pt x="18014" y="12643"/>
                    <a:pt x="20415" y="801"/>
                  </a:cubicBezTo>
                  <a:cubicBezTo>
                    <a:pt x="18614" y="435"/>
                    <a:pt x="16779" y="201"/>
                    <a:pt x="14945" y="101"/>
                  </a:cubicBezTo>
                  <a:cubicBezTo>
                    <a:pt x="13777" y="34"/>
                    <a:pt x="12618" y="1"/>
                    <a:pt x="114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2965;p58"/>
            <p:cNvSpPr/>
            <p:nvPr/>
          </p:nvSpPr>
          <p:spPr>
            <a:xfrm>
              <a:off x="4537575" y="2053575"/>
              <a:ext cx="83425" cy="176000"/>
            </a:xfrm>
            <a:custGeom>
              <a:avLst/>
              <a:gdLst/>
              <a:ahLst/>
              <a:cxnLst/>
              <a:rect l="l" t="t" r="r" b="b"/>
              <a:pathLst>
                <a:path w="3337" h="7040" extrusionOk="0">
                  <a:moveTo>
                    <a:pt x="3336" y="1"/>
                  </a:moveTo>
                  <a:lnTo>
                    <a:pt x="1" y="3070"/>
                  </a:lnTo>
                  <a:cubicBezTo>
                    <a:pt x="1" y="4237"/>
                    <a:pt x="1" y="5571"/>
                    <a:pt x="101" y="7039"/>
                  </a:cubicBezTo>
                  <a:cubicBezTo>
                    <a:pt x="1769" y="5004"/>
                    <a:pt x="2903" y="2603"/>
                    <a:pt x="3336" y="1"/>
                  </a:cubicBezTo>
                  <a:close/>
                </a:path>
              </a:pathLst>
            </a:custGeom>
            <a:solidFill>
              <a:srgbClr val="000000">
                <a:alpha val="475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966;p58"/>
            <p:cNvSpPr/>
            <p:nvPr/>
          </p:nvSpPr>
          <p:spPr>
            <a:xfrm>
              <a:off x="4379975" y="1887625"/>
              <a:ext cx="286050" cy="321100"/>
            </a:xfrm>
            <a:custGeom>
              <a:avLst/>
              <a:gdLst/>
              <a:ahLst/>
              <a:cxnLst/>
              <a:rect l="l" t="t" r="r" b="b"/>
              <a:pathLst>
                <a:path w="11442" h="12844" extrusionOk="0">
                  <a:moveTo>
                    <a:pt x="8405" y="1"/>
                  </a:moveTo>
                  <a:cubicBezTo>
                    <a:pt x="7185" y="1"/>
                    <a:pt x="5698" y="691"/>
                    <a:pt x="4270" y="2135"/>
                  </a:cubicBezTo>
                  <a:cubicBezTo>
                    <a:pt x="1601" y="4804"/>
                    <a:pt x="0" y="8907"/>
                    <a:pt x="0" y="8907"/>
                  </a:cubicBezTo>
                  <a:lnTo>
                    <a:pt x="5738" y="12843"/>
                  </a:lnTo>
                  <a:cubicBezTo>
                    <a:pt x="5738" y="12843"/>
                    <a:pt x="11442" y="5438"/>
                    <a:pt x="11041" y="2536"/>
                  </a:cubicBezTo>
                  <a:cubicBezTo>
                    <a:pt x="10812" y="875"/>
                    <a:pt x="9778" y="1"/>
                    <a:pt x="8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967;p58"/>
            <p:cNvSpPr/>
            <p:nvPr/>
          </p:nvSpPr>
          <p:spPr>
            <a:xfrm>
              <a:off x="4023875" y="2328775"/>
              <a:ext cx="100100" cy="97850"/>
            </a:xfrm>
            <a:custGeom>
              <a:avLst/>
              <a:gdLst/>
              <a:ahLst/>
              <a:cxnLst/>
              <a:rect l="l" t="t" r="r" b="b"/>
              <a:pathLst>
                <a:path w="4004" h="3914" extrusionOk="0">
                  <a:moveTo>
                    <a:pt x="1" y="1"/>
                  </a:moveTo>
                  <a:lnTo>
                    <a:pt x="101" y="3903"/>
                  </a:lnTo>
                  <a:cubicBezTo>
                    <a:pt x="101" y="3903"/>
                    <a:pt x="211" y="3914"/>
                    <a:pt x="399" y="3914"/>
                  </a:cubicBezTo>
                  <a:cubicBezTo>
                    <a:pt x="1109" y="3914"/>
                    <a:pt x="2922" y="3767"/>
                    <a:pt x="4003" y="2369"/>
                  </a:cubicBezTo>
                  <a:lnTo>
                    <a:pt x="3236" y="401"/>
                  </a:lnTo>
                  <a:lnTo>
                    <a:pt x="1" y="1"/>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968;p58"/>
            <p:cNvSpPr/>
            <p:nvPr/>
          </p:nvSpPr>
          <p:spPr>
            <a:xfrm>
              <a:off x="3943825" y="2328775"/>
              <a:ext cx="82575" cy="103425"/>
            </a:xfrm>
            <a:custGeom>
              <a:avLst/>
              <a:gdLst/>
              <a:ahLst/>
              <a:cxnLst/>
              <a:rect l="l" t="t" r="r" b="b"/>
              <a:pathLst>
                <a:path w="3303" h="4137" extrusionOk="0">
                  <a:moveTo>
                    <a:pt x="3203" y="1"/>
                  </a:moveTo>
                  <a:lnTo>
                    <a:pt x="0" y="968"/>
                  </a:lnTo>
                  <a:lnTo>
                    <a:pt x="1268" y="4137"/>
                  </a:lnTo>
                  <a:lnTo>
                    <a:pt x="3303" y="3903"/>
                  </a:lnTo>
                  <a:lnTo>
                    <a:pt x="3203" y="1"/>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969;p58"/>
            <p:cNvSpPr/>
            <p:nvPr/>
          </p:nvSpPr>
          <p:spPr>
            <a:xfrm>
              <a:off x="4686850" y="4321875"/>
              <a:ext cx="80925" cy="99250"/>
            </a:xfrm>
            <a:custGeom>
              <a:avLst/>
              <a:gdLst/>
              <a:ahLst/>
              <a:cxnLst/>
              <a:rect l="l" t="t" r="r" b="b"/>
              <a:pathLst>
                <a:path w="3237" h="3970" extrusionOk="0">
                  <a:moveTo>
                    <a:pt x="1" y="0"/>
                  </a:moveTo>
                  <a:lnTo>
                    <a:pt x="167" y="3970"/>
                  </a:lnTo>
                  <a:lnTo>
                    <a:pt x="3236" y="3970"/>
                  </a:lnTo>
                  <a:lnTo>
                    <a:pt x="303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970;p58"/>
            <p:cNvSpPr/>
            <p:nvPr/>
          </p:nvSpPr>
          <p:spPr>
            <a:xfrm>
              <a:off x="5172200" y="4157575"/>
              <a:ext cx="116775" cy="109275"/>
            </a:xfrm>
            <a:custGeom>
              <a:avLst/>
              <a:gdLst/>
              <a:ahLst/>
              <a:cxnLst/>
              <a:rect l="l" t="t" r="r" b="b"/>
              <a:pathLst>
                <a:path w="4671" h="4371" extrusionOk="0">
                  <a:moveTo>
                    <a:pt x="2969" y="1"/>
                  </a:moveTo>
                  <a:lnTo>
                    <a:pt x="0" y="768"/>
                  </a:lnTo>
                  <a:lnTo>
                    <a:pt x="1835" y="4371"/>
                  </a:lnTo>
                  <a:lnTo>
                    <a:pt x="4670" y="3337"/>
                  </a:lnTo>
                  <a:lnTo>
                    <a:pt x="2969"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971;p58"/>
            <p:cNvSpPr/>
            <p:nvPr/>
          </p:nvSpPr>
          <p:spPr>
            <a:xfrm>
              <a:off x="4622650" y="1476125"/>
              <a:ext cx="232425" cy="300050"/>
            </a:xfrm>
            <a:custGeom>
              <a:avLst/>
              <a:gdLst/>
              <a:ahLst/>
              <a:cxnLst/>
              <a:rect l="l" t="t" r="r" b="b"/>
              <a:pathLst>
                <a:path w="9297" h="12002" extrusionOk="0">
                  <a:moveTo>
                    <a:pt x="4976" y="1"/>
                  </a:moveTo>
                  <a:cubicBezTo>
                    <a:pt x="4457" y="1"/>
                    <a:pt x="3925" y="100"/>
                    <a:pt x="3402" y="316"/>
                  </a:cubicBezTo>
                  <a:cubicBezTo>
                    <a:pt x="400" y="1517"/>
                    <a:pt x="0" y="6020"/>
                    <a:pt x="667" y="8755"/>
                  </a:cubicBezTo>
                  <a:cubicBezTo>
                    <a:pt x="1123" y="10732"/>
                    <a:pt x="2881" y="12001"/>
                    <a:pt x="4688" y="12001"/>
                  </a:cubicBezTo>
                  <a:cubicBezTo>
                    <a:pt x="5655" y="12001"/>
                    <a:pt x="6636" y="11637"/>
                    <a:pt x="7439" y="10823"/>
                  </a:cubicBezTo>
                  <a:cubicBezTo>
                    <a:pt x="8973" y="9289"/>
                    <a:pt x="8906" y="7487"/>
                    <a:pt x="9107" y="4452"/>
                  </a:cubicBezTo>
                  <a:cubicBezTo>
                    <a:pt x="9297" y="1949"/>
                    <a:pt x="7269" y="1"/>
                    <a:pt x="4976" y="1"/>
                  </a:cubicBez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972;p58"/>
            <p:cNvSpPr/>
            <p:nvPr/>
          </p:nvSpPr>
          <p:spPr>
            <a:xfrm>
              <a:off x="4630975" y="1405050"/>
              <a:ext cx="317750" cy="330000"/>
            </a:xfrm>
            <a:custGeom>
              <a:avLst/>
              <a:gdLst/>
              <a:ahLst/>
              <a:cxnLst/>
              <a:rect l="l" t="t" r="r" b="b"/>
              <a:pathLst>
                <a:path w="12710" h="13200" extrusionOk="0">
                  <a:moveTo>
                    <a:pt x="4516" y="1"/>
                  </a:moveTo>
                  <a:cubicBezTo>
                    <a:pt x="3351" y="1"/>
                    <a:pt x="2265" y="753"/>
                    <a:pt x="1902" y="1924"/>
                  </a:cubicBezTo>
                  <a:cubicBezTo>
                    <a:pt x="1685" y="1398"/>
                    <a:pt x="1303" y="1072"/>
                    <a:pt x="945" y="1072"/>
                  </a:cubicBezTo>
                  <a:cubicBezTo>
                    <a:pt x="533" y="1072"/>
                    <a:pt x="154" y="1504"/>
                    <a:pt x="101" y="2558"/>
                  </a:cubicBezTo>
                  <a:cubicBezTo>
                    <a:pt x="1" y="4526"/>
                    <a:pt x="1702" y="4660"/>
                    <a:pt x="2369" y="4660"/>
                  </a:cubicBezTo>
                  <a:cubicBezTo>
                    <a:pt x="1969" y="5027"/>
                    <a:pt x="2135" y="5727"/>
                    <a:pt x="2669" y="5894"/>
                  </a:cubicBezTo>
                  <a:cubicBezTo>
                    <a:pt x="2269" y="6461"/>
                    <a:pt x="1702" y="8396"/>
                    <a:pt x="3303" y="8696"/>
                  </a:cubicBezTo>
                  <a:cubicBezTo>
                    <a:pt x="3370" y="11665"/>
                    <a:pt x="6605" y="13199"/>
                    <a:pt x="7706" y="13199"/>
                  </a:cubicBezTo>
                  <a:cubicBezTo>
                    <a:pt x="9074" y="13199"/>
                    <a:pt x="10875" y="9964"/>
                    <a:pt x="11209" y="8262"/>
                  </a:cubicBezTo>
                  <a:cubicBezTo>
                    <a:pt x="12109" y="7895"/>
                    <a:pt x="12209" y="6928"/>
                    <a:pt x="11509" y="5527"/>
                  </a:cubicBezTo>
                  <a:cubicBezTo>
                    <a:pt x="12710" y="4226"/>
                    <a:pt x="10308" y="2692"/>
                    <a:pt x="8673" y="2592"/>
                  </a:cubicBezTo>
                  <a:cubicBezTo>
                    <a:pt x="8971" y="1513"/>
                    <a:pt x="7920" y="1274"/>
                    <a:pt x="6932" y="1274"/>
                  </a:cubicBezTo>
                  <a:cubicBezTo>
                    <a:pt x="6148" y="1274"/>
                    <a:pt x="5404" y="1424"/>
                    <a:pt x="5404" y="1424"/>
                  </a:cubicBezTo>
                  <a:cubicBezTo>
                    <a:pt x="5404" y="1424"/>
                    <a:pt x="6939" y="523"/>
                    <a:pt x="5204" y="90"/>
                  </a:cubicBezTo>
                  <a:cubicBezTo>
                    <a:pt x="4975" y="30"/>
                    <a:pt x="4744" y="1"/>
                    <a:pt x="45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973;p58"/>
            <p:cNvSpPr/>
            <p:nvPr/>
          </p:nvSpPr>
          <p:spPr>
            <a:xfrm>
              <a:off x="4685175" y="1573675"/>
              <a:ext cx="65200" cy="89900"/>
            </a:xfrm>
            <a:custGeom>
              <a:avLst/>
              <a:gdLst/>
              <a:ahLst/>
              <a:cxnLst/>
              <a:rect l="l" t="t" r="r" b="b"/>
              <a:pathLst>
                <a:path w="2608" h="3596" extrusionOk="0">
                  <a:moveTo>
                    <a:pt x="1612" y="1"/>
                  </a:moveTo>
                  <a:cubicBezTo>
                    <a:pt x="1485" y="1"/>
                    <a:pt x="1348" y="27"/>
                    <a:pt x="1202" y="83"/>
                  </a:cubicBezTo>
                  <a:cubicBezTo>
                    <a:pt x="334" y="383"/>
                    <a:pt x="1" y="1717"/>
                    <a:pt x="1" y="2518"/>
                  </a:cubicBezTo>
                  <a:cubicBezTo>
                    <a:pt x="24" y="3146"/>
                    <a:pt x="339" y="3595"/>
                    <a:pt x="776" y="3595"/>
                  </a:cubicBezTo>
                  <a:cubicBezTo>
                    <a:pt x="966" y="3595"/>
                    <a:pt x="1180" y="3511"/>
                    <a:pt x="1402" y="3319"/>
                  </a:cubicBezTo>
                  <a:cubicBezTo>
                    <a:pt x="1969" y="2785"/>
                    <a:pt x="2336" y="2118"/>
                    <a:pt x="2469" y="1384"/>
                  </a:cubicBezTo>
                  <a:cubicBezTo>
                    <a:pt x="2608" y="635"/>
                    <a:pt x="2239" y="1"/>
                    <a:pt x="1612" y="1"/>
                  </a:cubicBez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974;p58"/>
            <p:cNvSpPr/>
            <p:nvPr/>
          </p:nvSpPr>
          <p:spPr>
            <a:xfrm>
              <a:off x="4716050" y="2550600"/>
              <a:ext cx="586275" cy="1687075"/>
            </a:xfrm>
            <a:custGeom>
              <a:avLst/>
              <a:gdLst/>
              <a:ahLst/>
              <a:cxnLst/>
              <a:rect l="l" t="t" r="r" b="b"/>
              <a:pathLst>
                <a:path w="23451" h="67483" extrusionOk="0">
                  <a:moveTo>
                    <a:pt x="0" y="1"/>
                  </a:moveTo>
                  <a:cubicBezTo>
                    <a:pt x="0" y="1"/>
                    <a:pt x="3469" y="23417"/>
                    <a:pt x="5371" y="32190"/>
                  </a:cubicBezTo>
                  <a:cubicBezTo>
                    <a:pt x="7472" y="41764"/>
                    <a:pt x="18113" y="67482"/>
                    <a:pt x="18113" y="67482"/>
                  </a:cubicBezTo>
                  <a:lnTo>
                    <a:pt x="23450" y="65748"/>
                  </a:lnTo>
                  <a:cubicBezTo>
                    <a:pt x="23450" y="65748"/>
                    <a:pt x="15745" y="42564"/>
                    <a:pt x="14577" y="33058"/>
                  </a:cubicBezTo>
                  <a:cubicBezTo>
                    <a:pt x="13276" y="22750"/>
                    <a:pt x="10574" y="1"/>
                    <a:pt x="10574"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975;p58"/>
            <p:cNvSpPr/>
            <p:nvPr/>
          </p:nvSpPr>
          <p:spPr>
            <a:xfrm>
              <a:off x="5139675" y="4162600"/>
              <a:ext cx="180975" cy="94250"/>
            </a:xfrm>
            <a:custGeom>
              <a:avLst/>
              <a:gdLst/>
              <a:ahLst/>
              <a:cxnLst/>
              <a:rect l="l" t="t" r="r" b="b"/>
              <a:pathLst>
                <a:path w="7239" h="3770" extrusionOk="0">
                  <a:moveTo>
                    <a:pt x="6538" y="0"/>
                  </a:moveTo>
                  <a:lnTo>
                    <a:pt x="34" y="1901"/>
                  </a:lnTo>
                  <a:cubicBezTo>
                    <a:pt x="0" y="1901"/>
                    <a:pt x="1235" y="3769"/>
                    <a:pt x="1235" y="3769"/>
                  </a:cubicBezTo>
                  <a:lnTo>
                    <a:pt x="7239" y="1768"/>
                  </a:lnTo>
                  <a:lnTo>
                    <a:pt x="6538"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976;p58"/>
            <p:cNvSpPr/>
            <p:nvPr/>
          </p:nvSpPr>
          <p:spPr>
            <a:xfrm>
              <a:off x="4748550" y="2758275"/>
              <a:ext cx="122625" cy="588750"/>
            </a:xfrm>
            <a:custGeom>
              <a:avLst/>
              <a:gdLst/>
              <a:ahLst/>
              <a:cxnLst/>
              <a:rect l="l" t="t" r="r" b="b"/>
              <a:pathLst>
                <a:path w="4905" h="23550" extrusionOk="0">
                  <a:moveTo>
                    <a:pt x="595" y="1"/>
                  </a:moveTo>
                  <a:cubicBezTo>
                    <a:pt x="381" y="1"/>
                    <a:pt x="183" y="52"/>
                    <a:pt x="1" y="166"/>
                  </a:cubicBezTo>
                  <a:cubicBezTo>
                    <a:pt x="1135" y="7605"/>
                    <a:pt x="2836" y="18079"/>
                    <a:pt x="4004" y="23550"/>
                  </a:cubicBezTo>
                  <a:cubicBezTo>
                    <a:pt x="4471" y="15811"/>
                    <a:pt x="4904" y="833"/>
                    <a:pt x="902" y="33"/>
                  </a:cubicBezTo>
                  <a:cubicBezTo>
                    <a:pt x="796" y="12"/>
                    <a:pt x="694" y="1"/>
                    <a:pt x="59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977;p58"/>
            <p:cNvSpPr/>
            <p:nvPr/>
          </p:nvSpPr>
          <p:spPr>
            <a:xfrm>
              <a:off x="4534250" y="2550600"/>
              <a:ext cx="305225" cy="1844675"/>
            </a:xfrm>
            <a:custGeom>
              <a:avLst/>
              <a:gdLst/>
              <a:ahLst/>
              <a:cxnLst/>
              <a:rect l="l" t="t" r="r" b="b"/>
              <a:pathLst>
                <a:path w="12209" h="73787" extrusionOk="0">
                  <a:moveTo>
                    <a:pt x="1435" y="1"/>
                  </a:moveTo>
                  <a:cubicBezTo>
                    <a:pt x="1435" y="1"/>
                    <a:pt x="0" y="22917"/>
                    <a:pt x="334" y="32257"/>
                  </a:cubicBezTo>
                  <a:cubicBezTo>
                    <a:pt x="667" y="41964"/>
                    <a:pt x="5104" y="73787"/>
                    <a:pt x="5104" y="73787"/>
                  </a:cubicBezTo>
                  <a:lnTo>
                    <a:pt x="10274" y="73787"/>
                  </a:lnTo>
                  <a:cubicBezTo>
                    <a:pt x="10274" y="73787"/>
                    <a:pt x="9440" y="42531"/>
                    <a:pt x="9674" y="32991"/>
                  </a:cubicBezTo>
                  <a:cubicBezTo>
                    <a:pt x="9941" y="22583"/>
                    <a:pt x="12209" y="1"/>
                    <a:pt x="12209"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978;p58"/>
            <p:cNvSpPr/>
            <p:nvPr/>
          </p:nvSpPr>
          <p:spPr>
            <a:xfrm>
              <a:off x="4635975" y="4343550"/>
              <a:ext cx="170150" cy="54225"/>
            </a:xfrm>
            <a:custGeom>
              <a:avLst/>
              <a:gdLst/>
              <a:ahLst/>
              <a:cxnLst/>
              <a:rect l="l" t="t" r="r" b="b"/>
              <a:pathLst>
                <a:path w="6806" h="2169" extrusionOk="0">
                  <a:moveTo>
                    <a:pt x="34" y="1"/>
                  </a:moveTo>
                  <a:lnTo>
                    <a:pt x="34" y="1"/>
                  </a:lnTo>
                  <a:cubicBezTo>
                    <a:pt x="1" y="1"/>
                    <a:pt x="334" y="2169"/>
                    <a:pt x="334" y="2169"/>
                  </a:cubicBezTo>
                  <a:lnTo>
                    <a:pt x="6639" y="2169"/>
                  </a:lnTo>
                  <a:lnTo>
                    <a:pt x="6806" y="234"/>
                  </a:lnTo>
                  <a:lnTo>
                    <a:pt x="34"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ZoneTexte 2"/>
          <p:cNvSpPr txBox="1"/>
          <p:nvPr/>
        </p:nvSpPr>
        <p:spPr>
          <a:xfrm>
            <a:off x="1132856" y="1668738"/>
            <a:ext cx="4249043" cy="2308324"/>
          </a:xfrm>
          <a:prstGeom prst="rect">
            <a:avLst/>
          </a:prstGeom>
          <a:noFill/>
        </p:spPr>
        <p:txBody>
          <a:bodyPr wrap="square" rtlCol="0">
            <a:spAutoFit/>
          </a:bodyPr>
          <a:lstStyle/>
          <a:p>
            <a:pPr algn="ctr"/>
            <a:r>
              <a:rPr lang="ar-DZ" sz="2400" b="1" dirty="0">
                <a:solidFill>
                  <a:srgbClr val="383590"/>
                </a:solidFill>
              </a:rPr>
              <a:t>في الختام تعتبر إدارة الوقت عملية مستمرة تتطلب التعلم والتطوير المستمر فمن حلال هذا وتبني تقنيات وأساليب إدارة الوقت الفعالة تتمكن المؤسسات من تحقيق الأهداف بطريقة اكثر كفاءة وفعالية </a:t>
            </a:r>
            <a:endParaRPr lang="fr-FR" sz="2400" b="1" dirty="0">
              <a:solidFill>
                <a:srgbClr val="383590"/>
              </a:solidFill>
            </a:endParaRPr>
          </a:p>
        </p:txBody>
      </p:sp>
    </p:spTree>
    <p:extLst>
      <p:ext uri="{BB962C8B-B14F-4D97-AF65-F5344CB8AC3E}">
        <p14:creationId xmlns:p14="http://schemas.microsoft.com/office/powerpoint/2010/main" val="1767580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grpSp>
        <p:nvGrpSpPr>
          <p:cNvPr id="343" name="Google Shape;343;p31"/>
          <p:cNvGrpSpPr/>
          <p:nvPr/>
        </p:nvGrpSpPr>
        <p:grpSpPr>
          <a:xfrm>
            <a:off x="101721" y="4505825"/>
            <a:ext cx="8940558" cy="84600"/>
            <a:chOff x="155346" y="4358775"/>
            <a:chExt cx="8934304" cy="84600"/>
          </a:xfrm>
        </p:grpSpPr>
        <p:cxnSp>
          <p:nvCxnSpPr>
            <p:cNvPr id="344" name="Google Shape;344;p31"/>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345" name="Google Shape;345;p31"/>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6" name="Google Shape;346;p31"/>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347" name="Google Shape;347;p31">
            <a:hlinkClick r:id="rId3" action="ppaction://hlinksldjump"/>
          </p:cNvPr>
          <p:cNvSpPr txBox="1"/>
          <p:nvPr/>
        </p:nvSpPr>
        <p:spPr>
          <a:xfrm>
            <a:off x="219912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Tue</a:t>
            </a:r>
            <a:endParaRPr sz="1800" b="1">
              <a:solidFill>
                <a:schemeClr val="accent1"/>
              </a:solidFill>
              <a:latin typeface="Poppins"/>
              <a:ea typeface="Poppins"/>
              <a:cs typeface="Poppins"/>
              <a:sym typeface="Poppins"/>
            </a:endParaRPr>
          </a:p>
        </p:txBody>
      </p:sp>
      <p:sp>
        <p:nvSpPr>
          <p:cNvPr id="348" name="Google Shape;348;p31">
            <a:hlinkClick r:id="rId4"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349" name="Google Shape;349;p31">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350" name="Google Shape;350;p31">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pic>
        <p:nvPicPr>
          <p:cNvPr id="351" name="Google Shape;351;p31">
            <a:hlinkClick r:id="rId5" action="ppaction://hlinksldjump"/>
          </p:cNvPr>
          <p:cNvPicPr preferRelativeResize="0"/>
          <p:nvPr/>
        </p:nvPicPr>
        <p:blipFill>
          <a:blip r:embed="rId6">
            <a:alphaModFix/>
          </a:blip>
          <a:stretch>
            <a:fillRect/>
          </a:stretch>
        </p:blipFill>
        <p:spPr>
          <a:xfrm>
            <a:off x="713224" y="585350"/>
            <a:ext cx="360887" cy="260251"/>
          </a:xfrm>
          <a:prstGeom prst="rect">
            <a:avLst/>
          </a:prstGeom>
          <a:noFill/>
          <a:ln>
            <a:noFill/>
          </a:ln>
        </p:spPr>
      </p:pic>
      <p:sp>
        <p:nvSpPr>
          <p:cNvPr id="352" name="Google Shape;352;p31">
            <a:hlinkClick r:id="" action="ppaction://hlinkshowjump?jump=nextslide"/>
          </p:cNvPr>
          <p:cNvSpPr/>
          <p:nvPr/>
        </p:nvSpPr>
        <p:spPr>
          <a:xfrm>
            <a:off x="7977175" y="627091"/>
            <a:ext cx="432265" cy="208566"/>
          </a:xfrm>
          <a:custGeom>
            <a:avLst/>
            <a:gdLst/>
            <a:ahLst/>
            <a:cxnLst/>
            <a:rect l="l" t="t" r="r" b="b"/>
            <a:pathLst>
              <a:path w="209583" h="101123" extrusionOk="0">
                <a:moveTo>
                  <a:pt x="158014" y="1"/>
                </a:moveTo>
                <a:cubicBezTo>
                  <a:pt x="155920" y="1"/>
                  <a:pt x="153827" y="808"/>
                  <a:pt x="152237" y="2415"/>
                </a:cubicBezTo>
                <a:cubicBezTo>
                  <a:pt x="149040" y="5611"/>
                  <a:pt x="149073" y="10765"/>
                  <a:pt x="152237" y="13929"/>
                </a:cubicBezTo>
                <a:lnTo>
                  <a:pt x="180845" y="42407"/>
                </a:lnTo>
                <a:lnTo>
                  <a:pt x="8155" y="42407"/>
                </a:lnTo>
                <a:cubicBezTo>
                  <a:pt x="3653" y="42407"/>
                  <a:pt x="0" y="46060"/>
                  <a:pt x="0" y="50562"/>
                </a:cubicBezTo>
                <a:cubicBezTo>
                  <a:pt x="0" y="55063"/>
                  <a:pt x="3653" y="58717"/>
                  <a:pt x="8155" y="58717"/>
                </a:cubicBezTo>
                <a:lnTo>
                  <a:pt x="180845" y="58717"/>
                </a:lnTo>
                <a:lnTo>
                  <a:pt x="152237" y="87194"/>
                </a:lnTo>
                <a:cubicBezTo>
                  <a:pt x="149073" y="90358"/>
                  <a:pt x="149040" y="95512"/>
                  <a:pt x="152237" y="98708"/>
                </a:cubicBezTo>
                <a:cubicBezTo>
                  <a:pt x="153827" y="100315"/>
                  <a:pt x="155920" y="101122"/>
                  <a:pt x="158014" y="101122"/>
                </a:cubicBezTo>
                <a:cubicBezTo>
                  <a:pt x="160087" y="101122"/>
                  <a:pt x="162162" y="100331"/>
                  <a:pt x="163752" y="98741"/>
                </a:cubicBezTo>
                <a:lnTo>
                  <a:pt x="206353" y="56335"/>
                </a:lnTo>
                <a:lnTo>
                  <a:pt x="206386" y="56335"/>
                </a:lnTo>
                <a:cubicBezTo>
                  <a:pt x="209583" y="53139"/>
                  <a:pt x="209550" y="47952"/>
                  <a:pt x="206386" y="44788"/>
                </a:cubicBezTo>
                <a:lnTo>
                  <a:pt x="206353" y="44788"/>
                </a:lnTo>
                <a:lnTo>
                  <a:pt x="163752" y="2382"/>
                </a:lnTo>
                <a:cubicBezTo>
                  <a:pt x="162162" y="792"/>
                  <a:pt x="160087" y="1"/>
                  <a:pt x="1580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1">
            <a:hlinkClick r:id="rId5"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354" name="Google Shape;354;p31">
            <a:hlinkClick r:id="rId5" action="ppaction://hlinksldjump"/>
          </p:cNvPr>
          <p:cNvPicPr preferRelativeResize="0"/>
          <p:nvPr/>
        </p:nvPicPr>
        <p:blipFill rotWithShape="1">
          <a:blip r:embed="rId7">
            <a:alphaModFix/>
          </a:blip>
          <a:srcRect/>
          <a:stretch/>
        </p:blipFill>
        <p:spPr>
          <a:xfrm>
            <a:off x="881657" y="4626989"/>
            <a:ext cx="274320" cy="274320"/>
          </a:xfrm>
          <a:prstGeom prst="rect">
            <a:avLst/>
          </a:prstGeom>
          <a:noFill/>
          <a:ln>
            <a:noFill/>
          </a:ln>
        </p:spPr>
      </p:pic>
      <p:sp>
        <p:nvSpPr>
          <p:cNvPr id="355" name="Google Shape;355;p31">
            <a:hlinkClick r:id="rId8" action="ppaction://hlinksldjump"/>
          </p:cNvPr>
          <p:cNvSpPr txBox="1"/>
          <p:nvPr/>
        </p:nvSpPr>
        <p:spPr>
          <a:xfrm>
            <a:off x="140947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Mon</a:t>
            </a:r>
            <a:endParaRPr sz="1800" b="1">
              <a:solidFill>
                <a:schemeClr val="accent1"/>
              </a:solidFill>
              <a:latin typeface="Poppins"/>
              <a:ea typeface="Poppins"/>
              <a:cs typeface="Poppins"/>
              <a:sym typeface="Poppins"/>
            </a:endParaRPr>
          </a:p>
        </p:txBody>
      </p:sp>
      <p:sp>
        <p:nvSpPr>
          <p:cNvPr id="356" name="Google Shape;356;p31">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357" name="Google Shape;357;p31">
            <a:hlinkClick r:id="" action="ppaction://noaction"/>
          </p:cNvPr>
          <p:cNvPicPr preferRelativeResize="0"/>
          <p:nvPr/>
        </p:nvPicPr>
        <p:blipFill>
          <a:blip r:embed="rId9">
            <a:alphaModFix/>
          </a:blip>
          <a:stretch>
            <a:fillRect/>
          </a:stretch>
        </p:blipFill>
        <p:spPr>
          <a:xfrm>
            <a:off x="5572688" y="4588783"/>
            <a:ext cx="360876" cy="341206"/>
          </a:xfrm>
          <a:prstGeom prst="rect">
            <a:avLst/>
          </a:prstGeom>
          <a:noFill/>
          <a:ln>
            <a:noFill/>
          </a:ln>
        </p:spPr>
      </p:pic>
      <p:sp>
        <p:nvSpPr>
          <p:cNvPr id="358" name="Google Shape;358;p31"/>
          <p:cNvSpPr txBox="1">
            <a:spLocks noGrp="1"/>
          </p:cNvSpPr>
          <p:nvPr>
            <p:ph type="ctrTitle"/>
          </p:nvPr>
        </p:nvSpPr>
        <p:spPr>
          <a:xfrm>
            <a:off x="427475" y="1408075"/>
            <a:ext cx="4366200" cy="174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FR" dirty="0"/>
              <a:t>time</a:t>
            </a:r>
            <a:br>
              <a:rPr lang="ar-DZ" dirty="0"/>
            </a:br>
            <a:r>
              <a:rPr lang="en" dirty="0">
                <a:solidFill>
                  <a:srgbClr val="36338C"/>
                </a:solidFill>
              </a:rPr>
              <a:t>Management </a:t>
            </a:r>
            <a:endParaRPr dirty="0">
              <a:solidFill>
                <a:srgbClr val="36338C"/>
              </a:solidFill>
            </a:endParaRPr>
          </a:p>
        </p:txBody>
      </p:sp>
      <p:grpSp>
        <p:nvGrpSpPr>
          <p:cNvPr id="360" name="Google Shape;360;p31"/>
          <p:cNvGrpSpPr/>
          <p:nvPr/>
        </p:nvGrpSpPr>
        <p:grpSpPr>
          <a:xfrm>
            <a:off x="4865767" y="1152801"/>
            <a:ext cx="3860584" cy="2875990"/>
            <a:chOff x="1190200" y="811850"/>
            <a:chExt cx="5212075" cy="3882800"/>
          </a:xfrm>
        </p:grpSpPr>
        <p:sp>
          <p:nvSpPr>
            <p:cNvPr id="361" name="Google Shape;361;p31"/>
            <p:cNvSpPr/>
            <p:nvPr/>
          </p:nvSpPr>
          <p:spPr>
            <a:xfrm>
              <a:off x="1190200" y="4224300"/>
              <a:ext cx="5212075" cy="2525"/>
            </a:xfrm>
            <a:custGeom>
              <a:avLst/>
              <a:gdLst/>
              <a:ahLst/>
              <a:cxnLst/>
              <a:rect l="l" t="t" r="r" b="b"/>
              <a:pathLst>
                <a:path w="208483" h="101" extrusionOk="0">
                  <a:moveTo>
                    <a:pt x="0" y="0"/>
                  </a:moveTo>
                  <a:lnTo>
                    <a:pt x="0" y="101"/>
                  </a:lnTo>
                  <a:lnTo>
                    <a:pt x="208482" y="101"/>
                  </a:lnTo>
                  <a:lnTo>
                    <a:pt x="20848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1"/>
            <p:cNvSpPr/>
            <p:nvPr/>
          </p:nvSpPr>
          <p:spPr>
            <a:xfrm>
              <a:off x="5534950" y="4391925"/>
              <a:ext cx="345275" cy="2525"/>
            </a:xfrm>
            <a:custGeom>
              <a:avLst/>
              <a:gdLst/>
              <a:ahLst/>
              <a:cxnLst/>
              <a:rect l="l" t="t" r="r" b="b"/>
              <a:pathLst>
                <a:path w="13811" h="101" extrusionOk="0">
                  <a:moveTo>
                    <a:pt x="1" y="0"/>
                  </a:moveTo>
                  <a:lnTo>
                    <a:pt x="1" y="100"/>
                  </a:lnTo>
                  <a:lnTo>
                    <a:pt x="13811" y="100"/>
                  </a:lnTo>
                  <a:lnTo>
                    <a:pt x="1381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1"/>
            <p:cNvSpPr/>
            <p:nvPr/>
          </p:nvSpPr>
          <p:spPr>
            <a:xfrm>
              <a:off x="4552600" y="4420275"/>
              <a:ext cx="90075" cy="2525"/>
            </a:xfrm>
            <a:custGeom>
              <a:avLst/>
              <a:gdLst/>
              <a:ahLst/>
              <a:cxnLst/>
              <a:rect l="l" t="t" r="r" b="b"/>
              <a:pathLst>
                <a:path w="3603" h="101" extrusionOk="0">
                  <a:moveTo>
                    <a:pt x="0" y="0"/>
                  </a:moveTo>
                  <a:lnTo>
                    <a:pt x="0" y="100"/>
                  </a:lnTo>
                  <a:lnTo>
                    <a:pt x="3603" y="100"/>
                  </a:lnTo>
                  <a:lnTo>
                    <a:pt x="3603"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1"/>
            <p:cNvSpPr/>
            <p:nvPr/>
          </p:nvSpPr>
          <p:spPr>
            <a:xfrm>
              <a:off x="5323975" y="4295175"/>
              <a:ext cx="200175" cy="2525"/>
            </a:xfrm>
            <a:custGeom>
              <a:avLst/>
              <a:gdLst/>
              <a:ahLst/>
              <a:cxnLst/>
              <a:rect l="l" t="t" r="r" b="b"/>
              <a:pathLst>
                <a:path w="8007" h="101" extrusionOk="0">
                  <a:moveTo>
                    <a:pt x="0" y="1"/>
                  </a:moveTo>
                  <a:lnTo>
                    <a:pt x="0" y="101"/>
                  </a:lnTo>
                  <a:lnTo>
                    <a:pt x="8006" y="101"/>
                  </a:lnTo>
                  <a:lnTo>
                    <a:pt x="8006"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1"/>
            <p:cNvSpPr/>
            <p:nvPr/>
          </p:nvSpPr>
          <p:spPr>
            <a:xfrm>
              <a:off x="1737250" y="4312700"/>
              <a:ext cx="450350" cy="2525"/>
            </a:xfrm>
            <a:custGeom>
              <a:avLst/>
              <a:gdLst/>
              <a:ahLst/>
              <a:cxnLst/>
              <a:rect l="l" t="t" r="r" b="b"/>
              <a:pathLst>
                <a:path w="18014" h="101" extrusionOk="0">
                  <a:moveTo>
                    <a:pt x="0" y="0"/>
                  </a:moveTo>
                  <a:lnTo>
                    <a:pt x="0" y="100"/>
                  </a:lnTo>
                  <a:lnTo>
                    <a:pt x="18013" y="100"/>
                  </a:lnTo>
                  <a:lnTo>
                    <a:pt x="18013"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1"/>
            <p:cNvSpPr/>
            <p:nvPr/>
          </p:nvSpPr>
          <p:spPr>
            <a:xfrm>
              <a:off x="2280125" y="4312700"/>
              <a:ext cx="65925" cy="2525"/>
            </a:xfrm>
            <a:custGeom>
              <a:avLst/>
              <a:gdLst/>
              <a:ahLst/>
              <a:cxnLst/>
              <a:rect l="l" t="t" r="r" b="b"/>
              <a:pathLst>
                <a:path w="2637" h="101" extrusionOk="0">
                  <a:moveTo>
                    <a:pt x="1" y="0"/>
                  </a:moveTo>
                  <a:lnTo>
                    <a:pt x="1" y="100"/>
                  </a:lnTo>
                  <a:lnTo>
                    <a:pt x="2636" y="100"/>
                  </a:lnTo>
                  <a:lnTo>
                    <a:pt x="2636"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1"/>
            <p:cNvSpPr/>
            <p:nvPr/>
          </p:nvSpPr>
          <p:spPr>
            <a:xfrm>
              <a:off x="2560325" y="4356900"/>
              <a:ext cx="976575" cy="2525"/>
            </a:xfrm>
            <a:custGeom>
              <a:avLst/>
              <a:gdLst/>
              <a:ahLst/>
              <a:cxnLst/>
              <a:rect l="l" t="t" r="r" b="b"/>
              <a:pathLst>
                <a:path w="39063" h="101" extrusionOk="0">
                  <a:moveTo>
                    <a:pt x="1" y="0"/>
                  </a:moveTo>
                  <a:lnTo>
                    <a:pt x="1" y="100"/>
                  </a:lnTo>
                  <a:lnTo>
                    <a:pt x="39062" y="100"/>
                  </a:lnTo>
                  <a:lnTo>
                    <a:pt x="3906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1"/>
            <p:cNvSpPr/>
            <p:nvPr/>
          </p:nvSpPr>
          <p:spPr>
            <a:xfrm>
              <a:off x="1588800" y="811850"/>
              <a:ext cx="2131550" cy="2947975"/>
            </a:xfrm>
            <a:custGeom>
              <a:avLst/>
              <a:gdLst/>
              <a:ahLst/>
              <a:cxnLst/>
              <a:rect l="l" t="t" r="r" b="b"/>
              <a:pathLst>
                <a:path w="85262" h="117919" extrusionOk="0">
                  <a:moveTo>
                    <a:pt x="82893" y="67"/>
                  </a:moveTo>
                  <a:cubicBezTo>
                    <a:pt x="84127" y="67"/>
                    <a:pt x="85162" y="1102"/>
                    <a:pt x="85162" y="2336"/>
                  </a:cubicBezTo>
                  <a:lnTo>
                    <a:pt x="85162" y="115517"/>
                  </a:lnTo>
                  <a:cubicBezTo>
                    <a:pt x="85162" y="116784"/>
                    <a:pt x="84127" y="117785"/>
                    <a:pt x="82893" y="117785"/>
                  </a:cubicBezTo>
                  <a:lnTo>
                    <a:pt x="2369" y="117785"/>
                  </a:lnTo>
                  <a:cubicBezTo>
                    <a:pt x="1102" y="117785"/>
                    <a:pt x="101" y="116784"/>
                    <a:pt x="101" y="115517"/>
                  </a:cubicBezTo>
                  <a:lnTo>
                    <a:pt x="101" y="2336"/>
                  </a:lnTo>
                  <a:cubicBezTo>
                    <a:pt x="101" y="1102"/>
                    <a:pt x="1102" y="67"/>
                    <a:pt x="2369" y="67"/>
                  </a:cubicBezTo>
                  <a:close/>
                  <a:moveTo>
                    <a:pt x="82953" y="0"/>
                  </a:moveTo>
                  <a:cubicBezTo>
                    <a:pt x="82933" y="0"/>
                    <a:pt x="82913" y="0"/>
                    <a:pt x="82893" y="1"/>
                  </a:cubicBezTo>
                  <a:lnTo>
                    <a:pt x="2369" y="1"/>
                  </a:lnTo>
                  <a:cubicBezTo>
                    <a:pt x="1068" y="1"/>
                    <a:pt x="1" y="1035"/>
                    <a:pt x="1" y="2336"/>
                  </a:cubicBezTo>
                  <a:lnTo>
                    <a:pt x="1" y="115517"/>
                  </a:lnTo>
                  <a:cubicBezTo>
                    <a:pt x="1" y="116818"/>
                    <a:pt x="1068" y="117885"/>
                    <a:pt x="2369" y="117919"/>
                  </a:cubicBezTo>
                  <a:lnTo>
                    <a:pt x="82893" y="117919"/>
                  </a:lnTo>
                  <a:cubicBezTo>
                    <a:pt x="84194" y="117919"/>
                    <a:pt x="85262" y="116851"/>
                    <a:pt x="85262" y="115517"/>
                  </a:cubicBezTo>
                  <a:lnTo>
                    <a:pt x="85262" y="2369"/>
                  </a:lnTo>
                  <a:cubicBezTo>
                    <a:pt x="85262" y="1055"/>
                    <a:pt x="84226" y="0"/>
                    <a:pt x="82953"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1"/>
            <p:cNvSpPr/>
            <p:nvPr/>
          </p:nvSpPr>
          <p:spPr>
            <a:xfrm>
              <a:off x="3842925" y="811850"/>
              <a:ext cx="2132375" cy="2947975"/>
            </a:xfrm>
            <a:custGeom>
              <a:avLst/>
              <a:gdLst/>
              <a:ahLst/>
              <a:cxnLst/>
              <a:rect l="l" t="t" r="r" b="b"/>
              <a:pathLst>
                <a:path w="85295" h="117919" extrusionOk="0">
                  <a:moveTo>
                    <a:pt x="82893" y="67"/>
                  </a:moveTo>
                  <a:cubicBezTo>
                    <a:pt x="84160" y="67"/>
                    <a:pt x="85194" y="1102"/>
                    <a:pt x="85194" y="2336"/>
                  </a:cubicBezTo>
                  <a:lnTo>
                    <a:pt x="85194" y="115517"/>
                  </a:lnTo>
                  <a:cubicBezTo>
                    <a:pt x="85194" y="116784"/>
                    <a:pt x="84160" y="117785"/>
                    <a:pt x="82893" y="117785"/>
                  </a:cubicBezTo>
                  <a:lnTo>
                    <a:pt x="2402" y="117785"/>
                  </a:lnTo>
                  <a:cubicBezTo>
                    <a:pt x="1134" y="117785"/>
                    <a:pt x="100" y="116784"/>
                    <a:pt x="100" y="115517"/>
                  </a:cubicBezTo>
                  <a:lnTo>
                    <a:pt x="100" y="2336"/>
                  </a:lnTo>
                  <a:cubicBezTo>
                    <a:pt x="100" y="1102"/>
                    <a:pt x="1134" y="67"/>
                    <a:pt x="2402" y="67"/>
                  </a:cubicBezTo>
                  <a:close/>
                  <a:moveTo>
                    <a:pt x="2402" y="1"/>
                  </a:moveTo>
                  <a:cubicBezTo>
                    <a:pt x="1068" y="1"/>
                    <a:pt x="33" y="1035"/>
                    <a:pt x="0" y="2336"/>
                  </a:cubicBezTo>
                  <a:lnTo>
                    <a:pt x="0" y="115517"/>
                  </a:lnTo>
                  <a:cubicBezTo>
                    <a:pt x="0" y="116851"/>
                    <a:pt x="1068" y="117885"/>
                    <a:pt x="2402" y="117919"/>
                  </a:cubicBezTo>
                  <a:lnTo>
                    <a:pt x="82893" y="117919"/>
                  </a:lnTo>
                  <a:cubicBezTo>
                    <a:pt x="84227" y="117885"/>
                    <a:pt x="85294" y="116818"/>
                    <a:pt x="85294" y="115517"/>
                  </a:cubicBezTo>
                  <a:lnTo>
                    <a:pt x="85294" y="2336"/>
                  </a:lnTo>
                  <a:cubicBezTo>
                    <a:pt x="85261" y="1035"/>
                    <a:pt x="84194" y="1"/>
                    <a:pt x="8289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1"/>
            <p:cNvSpPr/>
            <p:nvPr/>
          </p:nvSpPr>
          <p:spPr>
            <a:xfrm>
              <a:off x="1824800" y="1027000"/>
              <a:ext cx="763900" cy="1263450"/>
            </a:xfrm>
            <a:custGeom>
              <a:avLst/>
              <a:gdLst/>
              <a:ahLst/>
              <a:cxnLst/>
              <a:rect l="l" t="t" r="r" b="b"/>
              <a:pathLst>
                <a:path w="30556" h="50538" extrusionOk="0">
                  <a:moveTo>
                    <a:pt x="1" y="1"/>
                  </a:moveTo>
                  <a:lnTo>
                    <a:pt x="1" y="50537"/>
                  </a:lnTo>
                  <a:lnTo>
                    <a:pt x="30556" y="50537"/>
                  </a:lnTo>
                  <a:lnTo>
                    <a:pt x="30556"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1"/>
            <p:cNvSpPr/>
            <p:nvPr/>
          </p:nvSpPr>
          <p:spPr>
            <a:xfrm>
              <a:off x="1809800" y="1027000"/>
              <a:ext cx="15025" cy="1263450"/>
            </a:xfrm>
            <a:custGeom>
              <a:avLst/>
              <a:gdLst/>
              <a:ahLst/>
              <a:cxnLst/>
              <a:rect l="l" t="t" r="r" b="b"/>
              <a:pathLst>
                <a:path w="601" h="50538" extrusionOk="0">
                  <a:moveTo>
                    <a:pt x="0" y="1"/>
                  </a:moveTo>
                  <a:lnTo>
                    <a:pt x="0" y="50537"/>
                  </a:lnTo>
                  <a:lnTo>
                    <a:pt x="601" y="50537"/>
                  </a:lnTo>
                  <a:lnTo>
                    <a:pt x="601"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1"/>
            <p:cNvSpPr/>
            <p:nvPr/>
          </p:nvSpPr>
          <p:spPr>
            <a:xfrm>
              <a:off x="1902375" y="1082050"/>
              <a:ext cx="608775" cy="1152525"/>
            </a:xfrm>
            <a:custGeom>
              <a:avLst/>
              <a:gdLst/>
              <a:ahLst/>
              <a:cxnLst/>
              <a:rect l="l" t="t" r="r" b="b"/>
              <a:pathLst>
                <a:path w="24351" h="46101" extrusionOk="0">
                  <a:moveTo>
                    <a:pt x="0" y="0"/>
                  </a:moveTo>
                  <a:lnTo>
                    <a:pt x="0" y="46100"/>
                  </a:lnTo>
                  <a:lnTo>
                    <a:pt x="24351" y="46100"/>
                  </a:lnTo>
                  <a:lnTo>
                    <a:pt x="24351"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1"/>
            <p:cNvSpPr/>
            <p:nvPr/>
          </p:nvSpPr>
          <p:spPr>
            <a:xfrm>
              <a:off x="2768825" y="1470650"/>
              <a:ext cx="764725" cy="1263450"/>
            </a:xfrm>
            <a:custGeom>
              <a:avLst/>
              <a:gdLst/>
              <a:ahLst/>
              <a:cxnLst/>
              <a:rect l="l" t="t" r="r" b="b"/>
              <a:pathLst>
                <a:path w="30589" h="50538" extrusionOk="0">
                  <a:moveTo>
                    <a:pt x="0" y="1"/>
                  </a:moveTo>
                  <a:lnTo>
                    <a:pt x="0" y="50537"/>
                  </a:lnTo>
                  <a:lnTo>
                    <a:pt x="30589" y="50537"/>
                  </a:lnTo>
                  <a:lnTo>
                    <a:pt x="30589"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1"/>
            <p:cNvSpPr/>
            <p:nvPr/>
          </p:nvSpPr>
          <p:spPr>
            <a:xfrm>
              <a:off x="2753800" y="1470650"/>
              <a:ext cx="15050" cy="1263450"/>
            </a:xfrm>
            <a:custGeom>
              <a:avLst/>
              <a:gdLst/>
              <a:ahLst/>
              <a:cxnLst/>
              <a:rect l="l" t="t" r="r" b="b"/>
              <a:pathLst>
                <a:path w="602" h="50538" extrusionOk="0">
                  <a:moveTo>
                    <a:pt x="1" y="1"/>
                  </a:moveTo>
                  <a:lnTo>
                    <a:pt x="1" y="50537"/>
                  </a:lnTo>
                  <a:lnTo>
                    <a:pt x="601" y="50537"/>
                  </a:lnTo>
                  <a:lnTo>
                    <a:pt x="601"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1"/>
            <p:cNvSpPr/>
            <p:nvPr/>
          </p:nvSpPr>
          <p:spPr>
            <a:xfrm>
              <a:off x="2847200" y="1525700"/>
              <a:ext cx="608800" cy="1152525"/>
            </a:xfrm>
            <a:custGeom>
              <a:avLst/>
              <a:gdLst/>
              <a:ahLst/>
              <a:cxnLst/>
              <a:rect l="l" t="t" r="r" b="b"/>
              <a:pathLst>
                <a:path w="24352" h="46101" extrusionOk="0">
                  <a:moveTo>
                    <a:pt x="1" y="1"/>
                  </a:moveTo>
                  <a:lnTo>
                    <a:pt x="1" y="46100"/>
                  </a:lnTo>
                  <a:lnTo>
                    <a:pt x="24351" y="46100"/>
                  </a:lnTo>
                  <a:lnTo>
                    <a:pt x="24351"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1"/>
            <p:cNvSpPr/>
            <p:nvPr/>
          </p:nvSpPr>
          <p:spPr>
            <a:xfrm>
              <a:off x="2112050" y="2749350"/>
              <a:ext cx="183125" cy="1148900"/>
            </a:xfrm>
            <a:custGeom>
              <a:avLst/>
              <a:gdLst/>
              <a:ahLst/>
              <a:cxnLst/>
              <a:rect l="l" t="t" r="r" b="b"/>
              <a:pathLst>
                <a:path w="7325" h="45956" extrusionOk="0">
                  <a:moveTo>
                    <a:pt x="1693" y="0"/>
                  </a:moveTo>
                  <a:cubicBezTo>
                    <a:pt x="514" y="0"/>
                    <a:pt x="0" y="1892"/>
                    <a:pt x="152" y="2591"/>
                  </a:cubicBezTo>
                  <a:cubicBezTo>
                    <a:pt x="986" y="6294"/>
                    <a:pt x="1787" y="15467"/>
                    <a:pt x="2554" y="31412"/>
                  </a:cubicBezTo>
                  <a:cubicBezTo>
                    <a:pt x="2921" y="39351"/>
                    <a:pt x="2554" y="44788"/>
                    <a:pt x="3555" y="45956"/>
                  </a:cubicBezTo>
                  <a:lnTo>
                    <a:pt x="6590" y="45922"/>
                  </a:lnTo>
                  <a:cubicBezTo>
                    <a:pt x="7324" y="32179"/>
                    <a:pt x="5323" y="10063"/>
                    <a:pt x="3155" y="2425"/>
                  </a:cubicBezTo>
                  <a:cubicBezTo>
                    <a:pt x="2854" y="1391"/>
                    <a:pt x="2554" y="223"/>
                    <a:pt x="2054" y="56"/>
                  </a:cubicBezTo>
                  <a:cubicBezTo>
                    <a:pt x="1927" y="18"/>
                    <a:pt x="1807" y="0"/>
                    <a:pt x="1693"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1"/>
            <p:cNvSpPr/>
            <p:nvPr/>
          </p:nvSpPr>
          <p:spPr>
            <a:xfrm>
              <a:off x="2186725" y="2904175"/>
              <a:ext cx="592675" cy="685525"/>
            </a:xfrm>
            <a:custGeom>
              <a:avLst/>
              <a:gdLst/>
              <a:ahLst/>
              <a:cxnLst/>
              <a:rect l="l" t="t" r="r" b="b"/>
              <a:pathLst>
                <a:path w="23707" h="27421" extrusionOk="0">
                  <a:moveTo>
                    <a:pt x="20725" y="0"/>
                  </a:moveTo>
                  <a:cubicBezTo>
                    <a:pt x="15601" y="0"/>
                    <a:pt x="2733" y="4578"/>
                    <a:pt x="1335" y="9074"/>
                  </a:cubicBezTo>
                  <a:cubicBezTo>
                    <a:pt x="1" y="13377"/>
                    <a:pt x="1135" y="20149"/>
                    <a:pt x="1435" y="27421"/>
                  </a:cubicBezTo>
                  <a:cubicBezTo>
                    <a:pt x="2169" y="23951"/>
                    <a:pt x="4904" y="17714"/>
                    <a:pt x="7640" y="14011"/>
                  </a:cubicBezTo>
                  <a:cubicBezTo>
                    <a:pt x="11142" y="9208"/>
                    <a:pt x="19648" y="4671"/>
                    <a:pt x="21483" y="2936"/>
                  </a:cubicBezTo>
                  <a:cubicBezTo>
                    <a:pt x="23706" y="854"/>
                    <a:pt x="22938" y="0"/>
                    <a:pt x="20725"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1"/>
            <p:cNvSpPr/>
            <p:nvPr/>
          </p:nvSpPr>
          <p:spPr>
            <a:xfrm>
              <a:off x="2238425" y="3104325"/>
              <a:ext cx="459775" cy="635475"/>
            </a:xfrm>
            <a:custGeom>
              <a:avLst/>
              <a:gdLst/>
              <a:ahLst/>
              <a:cxnLst/>
              <a:rect l="l" t="t" r="r" b="b"/>
              <a:pathLst>
                <a:path w="18391" h="25419" extrusionOk="0">
                  <a:moveTo>
                    <a:pt x="15376" y="1"/>
                  </a:moveTo>
                  <a:cubicBezTo>
                    <a:pt x="11804" y="1"/>
                    <a:pt x="4999" y="2986"/>
                    <a:pt x="2169" y="9241"/>
                  </a:cubicBezTo>
                  <a:cubicBezTo>
                    <a:pt x="301" y="13344"/>
                    <a:pt x="1" y="18114"/>
                    <a:pt x="301" y="25419"/>
                  </a:cubicBezTo>
                  <a:cubicBezTo>
                    <a:pt x="1035" y="21950"/>
                    <a:pt x="3770" y="15712"/>
                    <a:pt x="6506" y="11976"/>
                  </a:cubicBezTo>
                  <a:cubicBezTo>
                    <a:pt x="10008" y="7206"/>
                    <a:pt x="15512" y="4871"/>
                    <a:pt x="17013" y="2836"/>
                  </a:cubicBezTo>
                  <a:cubicBezTo>
                    <a:pt x="18390" y="963"/>
                    <a:pt x="17405" y="1"/>
                    <a:pt x="15376"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1"/>
            <p:cNvSpPr/>
            <p:nvPr/>
          </p:nvSpPr>
          <p:spPr>
            <a:xfrm>
              <a:off x="1624700" y="3034400"/>
              <a:ext cx="637950" cy="740425"/>
            </a:xfrm>
            <a:custGeom>
              <a:avLst/>
              <a:gdLst/>
              <a:ahLst/>
              <a:cxnLst/>
              <a:rect l="l" t="t" r="r" b="b"/>
              <a:pathLst>
                <a:path w="25518" h="29617" extrusionOk="0">
                  <a:moveTo>
                    <a:pt x="4436" y="1"/>
                  </a:moveTo>
                  <a:cubicBezTo>
                    <a:pt x="1523" y="1"/>
                    <a:pt x="0" y="1230"/>
                    <a:pt x="1900" y="3432"/>
                  </a:cubicBezTo>
                  <a:cubicBezTo>
                    <a:pt x="3835" y="5666"/>
                    <a:pt x="10540" y="9769"/>
                    <a:pt x="15644" y="15006"/>
                  </a:cubicBezTo>
                  <a:cubicBezTo>
                    <a:pt x="19580" y="19109"/>
                    <a:pt x="24016" y="25848"/>
                    <a:pt x="25517" y="29617"/>
                  </a:cubicBezTo>
                  <a:cubicBezTo>
                    <a:pt x="24550" y="21878"/>
                    <a:pt x="23249" y="16274"/>
                    <a:pt x="21114" y="11204"/>
                  </a:cubicBezTo>
                  <a:cubicBezTo>
                    <a:pt x="17853" y="3351"/>
                    <a:pt x="9247" y="1"/>
                    <a:pt x="4436"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1"/>
            <p:cNvSpPr/>
            <p:nvPr/>
          </p:nvSpPr>
          <p:spPr>
            <a:xfrm>
              <a:off x="2155050" y="2769975"/>
              <a:ext cx="465025" cy="583725"/>
            </a:xfrm>
            <a:custGeom>
              <a:avLst/>
              <a:gdLst/>
              <a:ahLst/>
              <a:cxnLst/>
              <a:rect l="l" t="t" r="r" b="b"/>
              <a:pathLst>
                <a:path w="18601" h="23349" extrusionOk="0">
                  <a:moveTo>
                    <a:pt x="15064" y="0"/>
                  </a:moveTo>
                  <a:cubicBezTo>
                    <a:pt x="11416" y="0"/>
                    <a:pt x="5003" y="2403"/>
                    <a:pt x="2135" y="7671"/>
                  </a:cubicBezTo>
                  <a:cubicBezTo>
                    <a:pt x="34" y="11507"/>
                    <a:pt x="0" y="16277"/>
                    <a:pt x="334" y="23349"/>
                  </a:cubicBezTo>
                  <a:cubicBezTo>
                    <a:pt x="1034" y="19979"/>
                    <a:pt x="4203" y="15276"/>
                    <a:pt x="6838" y="11674"/>
                  </a:cubicBezTo>
                  <a:cubicBezTo>
                    <a:pt x="10241" y="7037"/>
                    <a:pt x="15411" y="4702"/>
                    <a:pt x="17012" y="2834"/>
                  </a:cubicBezTo>
                  <a:cubicBezTo>
                    <a:pt x="18601" y="985"/>
                    <a:pt x="17399" y="0"/>
                    <a:pt x="15064"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1"/>
            <p:cNvSpPr/>
            <p:nvPr/>
          </p:nvSpPr>
          <p:spPr>
            <a:xfrm>
              <a:off x="1676525" y="2760475"/>
              <a:ext cx="540250" cy="570700"/>
            </a:xfrm>
            <a:custGeom>
              <a:avLst/>
              <a:gdLst/>
              <a:ahLst/>
              <a:cxnLst/>
              <a:rect l="l" t="t" r="r" b="b"/>
              <a:pathLst>
                <a:path w="21610" h="22828" extrusionOk="0">
                  <a:moveTo>
                    <a:pt x="1446" y="0"/>
                  </a:moveTo>
                  <a:cubicBezTo>
                    <a:pt x="309" y="0"/>
                    <a:pt x="1" y="537"/>
                    <a:pt x="1128" y="1813"/>
                  </a:cubicBezTo>
                  <a:cubicBezTo>
                    <a:pt x="5665" y="6917"/>
                    <a:pt x="8901" y="6016"/>
                    <a:pt x="13237" y="10486"/>
                  </a:cubicBezTo>
                  <a:cubicBezTo>
                    <a:pt x="16573" y="13955"/>
                    <a:pt x="20309" y="19692"/>
                    <a:pt x="21610" y="22828"/>
                  </a:cubicBezTo>
                  <a:cubicBezTo>
                    <a:pt x="20776" y="16290"/>
                    <a:pt x="19808" y="12054"/>
                    <a:pt x="17173" y="8217"/>
                  </a:cubicBezTo>
                  <a:cubicBezTo>
                    <a:pt x="14416" y="4254"/>
                    <a:pt x="4647" y="0"/>
                    <a:pt x="1446"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1"/>
            <p:cNvSpPr/>
            <p:nvPr/>
          </p:nvSpPr>
          <p:spPr>
            <a:xfrm>
              <a:off x="2180900" y="2674650"/>
              <a:ext cx="292125" cy="397175"/>
            </a:xfrm>
            <a:custGeom>
              <a:avLst/>
              <a:gdLst/>
              <a:ahLst/>
              <a:cxnLst/>
              <a:rect l="l" t="t" r="r" b="b"/>
              <a:pathLst>
                <a:path w="11685" h="15887" extrusionOk="0">
                  <a:moveTo>
                    <a:pt x="10555" y="1"/>
                  </a:moveTo>
                  <a:cubicBezTo>
                    <a:pt x="8489" y="1"/>
                    <a:pt x="3084" y="2445"/>
                    <a:pt x="1401" y="5479"/>
                  </a:cubicBezTo>
                  <a:cubicBezTo>
                    <a:pt x="0" y="8015"/>
                    <a:pt x="0" y="11183"/>
                    <a:pt x="200" y="15887"/>
                  </a:cubicBezTo>
                  <a:cubicBezTo>
                    <a:pt x="667" y="13652"/>
                    <a:pt x="3069" y="10650"/>
                    <a:pt x="4804" y="8248"/>
                  </a:cubicBezTo>
                  <a:cubicBezTo>
                    <a:pt x="7072" y="5179"/>
                    <a:pt x="9174" y="3611"/>
                    <a:pt x="10941" y="1343"/>
                  </a:cubicBezTo>
                  <a:cubicBezTo>
                    <a:pt x="11685" y="407"/>
                    <a:pt x="11397" y="1"/>
                    <a:pt x="10555"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1"/>
            <p:cNvSpPr/>
            <p:nvPr/>
          </p:nvSpPr>
          <p:spPr>
            <a:xfrm>
              <a:off x="1798825" y="2688925"/>
              <a:ext cx="405450" cy="432100"/>
            </a:xfrm>
            <a:custGeom>
              <a:avLst/>
              <a:gdLst/>
              <a:ahLst/>
              <a:cxnLst/>
              <a:rect l="l" t="t" r="r" b="b"/>
              <a:pathLst>
                <a:path w="16218" h="17284" extrusionOk="0">
                  <a:moveTo>
                    <a:pt x="847" y="1"/>
                  </a:moveTo>
                  <a:cubicBezTo>
                    <a:pt x="166" y="1"/>
                    <a:pt x="0" y="378"/>
                    <a:pt x="673" y="1306"/>
                  </a:cubicBezTo>
                  <a:cubicBezTo>
                    <a:pt x="1807" y="2874"/>
                    <a:pt x="6677" y="6743"/>
                    <a:pt x="9913" y="10112"/>
                  </a:cubicBezTo>
                  <a:cubicBezTo>
                    <a:pt x="12481" y="12747"/>
                    <a:pt x="15250" y="14882"/>
                    <a:pt x="16217" y="17284"/>
                  </a:cubicBezTo>
                  <a:cubicBezTo>
                    <a:pt x="15584" y="12314"/>
                    <a:pt x="15217" y="8811"/>
                    <a:pt x="12848" y="6176"/>
                  </a:cubicBezTo>
                  <a:cubicBezTo>
                    <a:pt x="11029" y="4151"/>
                    <a:pt x="3106" y="1"/>
                    <a:pt x="847"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1"/>
            <p:cNvSpPr/>
            <p:nvPr/>
          </p:nvSpPr>
          <p:spPr>
            <a:xfrm>
              <a:off x="1599525" y="2920200"/>
              <a:ext cx="719825" cy="605300"/>
            </a:xfrm>
            <a:custGeom>
              <a:avLst/>
              <a:gdLst/>
              <a:ahLst/>
              <a:cxnLst/>
              <a:rect l="l" t="t" r="r" b="b"/>
              <a:pathLst>
                <a:path w="28793" h="24212" extrusionOk="0">
                  <a:moveTo>
                    <a:pt x="2459" y="1"/>
                  </a:moveTo>
                  <a:cubicBezTo>
                    <a:pt x="591" y="1"/>
                    <a:pt x="1" y="474"/>
                    <a:pt x="1773" y="1628"/>
                  </a:cubicBezTo>
                  <a:cubicBezTo>
                    <a:pt x="4008" y="3063"/>
                    <a:pt x="13815" y="5564"/>
                    <a:pt x="18585" y="10535"/>
                  </a:cubicBezTo>
                  <a:cubicBezTo>
                    <a:pt x="22288" y="14371"/>
                    <a:pt x="23622" y="20742"/>
                    <a:pt x="25057" y="24211"/>
                  </a:cubicBezTo>
                  <a:cubicBezTo>
                    <a:pt x="28793" y="18073"/>
                    <a:pt x="27558" y="10034"/>
                    <a:pt x="24089" y="6165"/>
                  </a:cubicBezTo>
                  <a:cubicBezTo>
                    <a:pt x="21541" y="3374"/>
                    <a:pt x="7447" y="1"/>
                    <a:pt x="2459"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1"/>
            <p:cNvSpPr/>
            <p:nvPr/>
          </p:nvSpPr>
          <p:spPr>
            <a:xfrm>
              <a:off x="2091675" y="3774800"/>
              <a:ext cx="281050" cy="449525"/>
            </a:xfrm>
            <a:custGeom>
              <a:avLst/>
              <a:gdLst/>
              <a:ahLst/>
              <a:cxnLst/>
              <a:rect l="l" t="t" r="r" b="b"/>
              <a:pathLst>
                <a:path w="11242" h="17981" extrusionOk="0">
                  <a:moveTo>
                    <a:pt x="1201" y="1"/>
                  </a:moveTo>
                  <a:cubicBezTo>
                    <a:pt x="534" y="1"/>
                    <a:pt x="0" y="2002"/>
                    <a:pt x="67" y="4371"/>
                  </a:cubicBezTo>
                  <a:lnTo>
                    <a:pt x="367" y="15879"/>
                  </a:lnTo>
                  <a:cubicBezTo>
                    <a:pt x="398" y="17921"/>
                    <a:pt x="874" y="17981"/>
                    <a:pt x="1431" y="17981"/>
                  </a:cubicBezTo>
                  <a:cubicBezTo>
                    <a:pt x="1465" y="17981"/>
                    <a:pt x="1500" y="17980"/>
                    <a:pt x="1535" y="17980"/>
                  </a:cubicBezTo>
                  <a:lnTo>
                    <a:pt x="9707" y="17980"/>
                  </a:lnTo>
                  <a:cubicBezTo>
                    <a:pt x="9744" y="17980"/>
                    <a:pt x="9780" y="17981"/>
                    <a:pt x="9816" y="17981"/>
                  </a:cubicBezTo>
                  <a:cubicBezTo>
                    <a:pt x="10397" y="17981"/>
                    <a:pt x="10843" y="17921"/>
                    <a:pt x="10875" y="15879"/>
                  </a:cubicBezTo>
                  <a:lnTo>
                    <a:pt x="11208" y="4371"/>
                  </a:lnTo>
                  <a:cubicBezTo>
                    <a:pt x="11241" y="2002"/>
                    <a:pt x="10708" y="1"/>
                    <a:pt x="10041" y="1"/>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1"/>
            <p:cNvSpPr/>
            <p:nvPr/>
          </p:nvSpPr>
          <p:spPr>
            <a:xfrm>
              <a:off x="2064975" y="3757200"/>
              <a:ext cx="335275" cy="70175"/>
            </a:xfrm>
            <a:custGeom>
              <a:avLst/>
              <a:gdLst/>
              <a:ahLst/>
              <a:cxnLst/>
              <a:rect l="l" t="t" r="r" b="b"/>
              <a:pathLst>
                <a:path w="13411" h="2807" extrusionOk="0">
                  <a:moveTo>
                    <a:pt x="284" y="0"/>
                  </a:moveTo>
                  <a:cubicBezTo>
                    <a:pt x="112" y="0"/>
                    <a:pt x="1" y="155"/>
                    <a:pt x="1" y="338"/>
                  </a:cubicBezTo>
                  <a:lnTo>
                    <a:pt x="268" y="2540"/>
                  </a:lnTo>
                  <a:cubicBezTo>
                    <a:pt x="301" y="2706"/>
                    <a:pt x="468" y="2806"/>
                    <a:pt x="634" y="2806"/>
                  </a:cubicBezTo>
                  <a:lnTo>
                    <a:pt x="12776" y="2806"/>
                  </a:lnTo>
                  <a:cubicBezTo>
                    <a:pt x="12910" y="2806"/>
                    <a:pt x="13077" y="2706"/>
                    <a:pt x="13110" y="2540"/>
                  </a:cubicBezTo>
                  <a:lnTo>
                    <a:pt x="13410" y="338"/>
                  </a:lnTo>
                  <a:cubicBezTo>
                    <a:pt x="13410" y="155"/>
                    <a:pt x="13271" y="0"/>
                    <a:pt x="13094" y="0"/>
                  </a:cubicBezTo>
                  <a:cubicBezTo>
                    <a:pt x="13078" y="0"/>
                    <a:pt x="13061" y="2"/>
                    <a:pt x="13043" y="4"/>
                  </a:cubicBezTo>
                  <a:lnTo>
                    <a:pt x="334" y="4"/>
                  </a:lnTo>
                  <a:cubicBezTo>
                    <a:pt x="317" y="2"/>
                    <a:pt x="300" y="0"/>
                    <a:pt x="284"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1"/>
            <p:cNvSpPr/>
            <p:nvPr/>
          </p:nvSpPr>
          <p:spPr>
            <a:xfrm>
              <a:off x="3993025" y="2609800"/>
              <a:ext cx="229350" cy="1545300"/>
            </a:xfrm>
            <a:custGeom>
              <a:avLst/>
              <a:gdLst/>
              <a:ahLst/>
              <a:cxnLst/>
              <a:rect l="l" t="t" r="r" b="b"/>
              <a:pathLst>
                <a:path w="9174" h="61812" extrusionOk="0">
                  <a:moveTo>
                    <a:pt x="0" y="1"/>
                  </a:moveTo>
                  <a:lnTo>
                    <a:pt x="0" y="61812"/>
                  </a:lnTo>
                  <a:lnTo>
                    <a:pt x="9174" y="61812"/>
                  </a:lnTo>
                  <a:lnTo>
                    <a:pt x="9174"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1"/>
            <p:cNvSpPr/>
            <p:nvPr/>
          </p:nvSpPr>
          <p:spPr>
            <a:xfrm>
              <a:off x="4036375" y="4155075"/>
              <a:ext cx="1740450" cy="69250"/>
            </a:xfrm>
            <a:custGeom>
              <a:avLst/>
              <a:gdLst/>
              <a:ahLst/>
              <a:cxnLst/>
              <a:rect l="l" t="t" r="r" b="b"/>
              <a:pathLst>
                <a:path w="69618" h="2770" extrusionOk="0">
                  <a:moveTo>
                    <a:pt x="1" y="1"/>
                  </a:moveTo>
                  <a:lnTo>
                    <a:pt x="1" y="2769"/>
                  </a:lnTo>
                  <a:lnTo>
                    <a:pt x="69617" y="2769"/>
                  </a:lnTo>
                  <a:lnTo>
                    <a:pt x="69617"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1"/>
            <p:cNvSpPr/>
            <p:nvPr/>
          </p:nvSpPr>
          <p:spPr>
            <a:xfrm>
              <a:off x="4222350" y="2609800"/>
              <a:ext cx="1598675" cy="1545300"/>
            </a:xfrm>
            <a:custGeom>
              <a:avLst/>
              <a:gdLst/>
              <a:ahLst/>
              <a:cxnLst/>
              <a:rect l="l" t="t" r="r" b="b"/>
              <a:pathLst>
                <a:path w="63947" h="61812" extrusionOk="0">
                  <a:moveTo>
                    <a:pt x="1" y="1"/>
                  </a:moveTo>
                  <a:lnTo>
                    <a:pt x="1" y="61812"/>
                  </a:lnTo>
                  <a:lnTo>
                    <a:pt x="63946" y="61812"/>
                  </a:lnTo>
                  <a:lnTo>
                    <a:pt x="63946"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1"/>
            <p:cNvSpPr/>
            <p:nvPr/>
          </p:nvSpPr>
          <p:spPr>
            <a:xfrm>
              <a:off x="3963825" y="2549775"/>
              <a:ext cx="234375" cy="60050"/>
            </a:xfrm>
            <a:custGeom>
              <a:avLst/>
              <a:gdLst/>
              <a:ahLst/>
              <a:cxnLst/>
              <a:rect l="l" t="t" r="r" b="b"/>
              <a:pathLst>
                <a:path w="9375" h="2402" extrusionOk="0">
                  <a:moveTo>
                    <a:pt x="1" y="0"/>
                  </a:moveTo>
                  <a:lnTo>
                    <a:pt x="1" y="2402"/>
                  </a:lnTo>
                  <a:lnTo>
                    <a:pt x="9374" y="2402"/>
                  </a:lnTo>
                  <a:lnTo>
                    <a:pt x="9374" y="0"/>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1"/>
            <p:cNvSpPr/>
            <p:nvPr/>
          </p:nvSpPr>
          <p:spPr>
            <a:xfrm>
              <a:off x="4198175" y="2549775"/>
              <a:ext cx="1652025" cy="60900"/>
            </a:xfrm>
            <a:custGeom>
              <a:avLst/>
              <a:gdLst/>
              <a:ahLst/>
              <a:cxnLst/>
              <a:rect l="l" t="t" r="r" b="b"/>
              <a:pathLst>
                <a:path w="66081" h="2436" extrusionOk="0">
                  <a:moveTo>
                    <a:pt x="0" y="0"/>
                  </a:moveTo>
                  <a:lnTo>
                    <a:pt x="0" y="2435"/>
                  </a:lnTo>
                  <a:lnTo>
                    <a:pt x="66081" y="2435"/>
                  </a:lnTo>
                  <a:lnTo>
                    <a:pt x="66081"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1"/>
            <p:cNvSpPr/>
            <p:nvPr/>
          </p:nvSpPr>
          <p:spPr>
            <a:xfrm>
              <a:off x="4305750" y="2739075"/>
              <a:ext cx="1431875" cy="600450"/>
            </a:xfrm>
            <a:custGeom>
              <a:avLst/>
              <a:gdLst/>
              <a:ahLst/>
              <a:cxnLst/>
              <a:rect l="l" t="t" r="r" b="b"/>
              <a:pathLst>
                <a:path w="57275" h="24018" extrusionOk="0">
                  <a:moveTo>
                    <a:pt x="56741" y="534"/>
                  </a:moveTo>
                  <a:lnTo>
                    <a:pt x="56741" y="23484"/>
                  </a:lnTo>
                  <a:lnTo>
                    <a:pt x="567" y="23484"/>
                  </a:lnTo>
                  <a:lnTo>
                    <a:pt x="534" y="534"/>
                  </a:lnTo>
                  <a:close/>
                  <a:moveTo>
                    <a:pt x="0" y="0"/>
                  </a:moveTo>
                  <a:lnTo>
                    <a:pt x="0" y="24017"/>
                  </a:lnTo>
                  <a:lnTo>
                    <a:pt x="57275" y="24017"/>
                  </a:lnTo>
                  <a:lnTo>
                    <a:pt x="57275"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1"/>
            <p:cNvSpPr/>
            <p:nvPr/>
          </p:nvSpPr>
          <p:spPr>
            <a:xfrm>
              <a:off x="4305750" y="3433725"/>
              <a:ext cx="1431875" cy="592125"/>
            </a:xfrm>
            <a:custGeom>
              <a:avLst/>
              <a:gdLst/>
              <a:ahLst/>
              <a:cxnLst/>
              <a:rect l="l" t="t" r="r" b="b"/>
              <a:pathLst>
                <a:path w="57275" h="23685" extrusionOk="0">
                  <a:moveTo>
                    <a:pt x="56741" y="535"/>
                  </a:moveTo>
                  <a:lnTo>
                    <a:pt x="56741" y="23184"/>
                  </a:lnTo>
                  <a:lnTo>
                    <a:pt x="567" y="23184"/>
                  </a:lnTo>
                  <a:lnTo>
                    <a:pt x="534" y="535"/>
                  </a:lnTo>
                  <a:close/>
                  <a:moveTo>
                    <a:pt x="0" y="1"/>
                  </a:moveTo>
                  <a:lnTo>
                    <a:pt x="0" y="23684"/>
                  </a:lnTo>
                  <a:lnTo>
                    <a:pt x="57275" y="23684"/>
                  </a:lnTo>
                  <a:lnTo>
                    <a:pt x="57275"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1"/>
            <p:cNvSpPr/>
            <p:nvPr/>
          </p:nvSpPr>
          <p:spPr>
            <a:xfrm>
              <a:off x="4718550" y="2807450"/>
              <a:ext cx="606275" cy="49225"/>
            </a:xfrm>
            <a:custGeom>
              <a:avLst/>
              <a:gdLst/>
              <a:ahLst/>
              <a:cxnLst/>
              <a:rect l="l" t="t" r="r" b="b"/>
              <a:pathLst>
                <a:path w="24251" h="1969" extrusionOk="0">
                  <a:moveTo>
                    <a:pt x="967" y="1"/>
                  </a:moveTo>
                  <a:cubicBezTo>
                    <a:pt x="434" y="1"/>
                    <a:pt x="0" y="434"/>
                    <a:pt x="0" y="1001"/>
                  </a:cubicBezTo>
                  <a:cubicBezTo>
                    <a:pt x="0" y="1535"/>
                    <a:pt x="434" y="1969"/>
                    <a:pt x="967" y="1969"/>
                  </a:cubicBezTo>
                  <a:lnTo>
                    <a:pt x="23283" y="1969"/>
                  </a:lnTo>
                  <a:cubicBezTo>
                    <a:pt x="23817" y="1969"/>
                    <a:pt x="24251" y="1535"/>
                    <a:pt x="24251" y="1001"/>
                  </a:cubicBezTo>
                  <a:cubicBezTo>
                    <a:pt x="24251" y="434"/>
                    <a:pt x="23817" y="1"/>
                    <a:pt x="23283"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1"/>
            <p:cNvSpPr/>
            <p:nvPr/>
          </p:nvSpPr>
          <p:spPr>
            <a:xfrm>
              <a:off x="4718550" y="3502950"/>
              <a:ext cx="606275" cy="49225"/>
            </a:xfrm>
            <a:custGeom>
              <a:avLst/>
              <a:gdLst/>
              <a:ahLst/>
              <a:cxnLst/>
              <a:rect l="l" t="t" r="r" b="b"/>
              <a:pathLst>
                <a:path w="24251" h="1969" extrusionOk="0">
                  <a:moveTo>
                    <a:pt x="967" y="0"/>
                  </a:moveTo>
                  <a:cubicBezTo>
                    <a:pt x="434" y="0"/>
                    <a:pt x="0" y="434"/>
                    <a:pt x="0" y="968"/>
                  </a:cubicBezTo>
                  <a:cubicBezTo>
                    <a:pt x="0" y="1535"/>
                    <a:pt x="434" y="1969"/>
                    <a:pt x="967" y="1969"/>
                  </a:cubicBezTo>
                  <a:lnTo>
                    <a:pt x="23283" y="1969"/>
                  </a:lnTo>
                  <a:cubicBezTo>
                    <a:pt x="23817" y="1969"/>
                    <a:pt x="24251" y="1535"/>
                    <a:pt x="24251" y="968"/>
                  </a:cubicBezTo>
                  <a:cubicBezTo>
                    <a:pt x="24251" y="434"/>
                    <a:pt x="23817" y="0"/>
                    <a:pt x="23283"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1"/>
            <p:cNvSpPr/>
            <p:nvPr/>
          </p:nvSpPr>
          <p:spPr>
            <a:xfrm>
              <a:off x="4947025" y="1957675"/>
              <a:ext cx="717225" cy="591275"/>
            </a:xfrm>
            <a:custGeom>
              <a:avLst/>
              <a:gdLst/>
              <a:ahLst/>
              <a:cxnLst/>
              <a:rect l="l" t="t" r="r" b="b"/>
              <a:pathLst>
                <a:path w="28689" h="23651" extrusionOk="0">
                  <a:moveTo>
                    <a:pt x="2169" y="1"/>
                  </a:moveTo>
                  <a:lnTo>
                    <a:pt x="1" y="23651"/>
                  </a:lnTo>
                  <a:lnTo>
                    <a:pt x="26520" y="23651"/>
                  </a:lnTo>
                  <a:lnTo>
                    <a:pt x="28688"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1"/>
            <p:cNvSpPr/>
            <p:nvPr/>
          </p:nvSpPr>
          <p:spPr>
            <a:xfrm>
              <a:off x="4924525" y="1957675"/>
              <a:ext cx="717200" cy="591275"/>
            </a:xfrm>
            <a:custGeom>
              <a:avLst/>
              <a:gdLst/>
              <a:ahLst/>
              <a:cxnLst/>
              <a:rect l="l" t="t" r="r" b="b"/>
              <a:pathLst>
                <a:path w="28688" h="23651" extrusionOk="0">
                  <a:moveTo>
                    <a:pt x="2169" y="1"/>
                  </a:moveTo>
                  <a:lnTo>
                    <a:pt x="0" y="23651"/>
                  </a:lnTo>
                  <a:lnTo>
                    <a:pt x="26519" y="23651"/>
                  </a:lnTo>
                  <a:lnTo>
                    <a:pt x="28687"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1"/>
            <p:cNvSpPr/>
            <p:nvPr/>
          </p:nvSpPr>
          <p:spPr>
            <a:xfrm>
              <a:off x="4996250" y="2023550"/>
              <a:ext cx="573750" cy="459525"/>
            </a:xfrm>
            <a:custGeom>
              <a:avLst/>
              <a:gdLst/>
              <a:ahLst/>
              <a:cxnLst/>
              <a:rect l="l" t="t" r="r" b="b"/>
              <a:pathLst>
                <a:path w="22950" h="18381" extrusionOk="0">
                  <a:moveTo>
                    <a:pt x="1668" y="1"/>
                  </a:moveTo>
                  <a:lnTo>
                    <a:pt x="0" y="18381"/>
                  </a:lnTo>
                  <a:lnTo>
                    <a:pt x="21282" y="18381"/>
                  </a:lnTo>
                  <a:lnTo>
                    <a:pt x="2295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1"/>
            <p:cNvSpPr/>
            <p:nvPr/>
          </p:nvSpPr>
          <p:spPr>
            <a:xfrm>
              <a:off x="4754400" y="2116950"/>
              <a:ext cx="356950" cy="432000"/>
            </a:xfrm>
            <a:custGeom>
              <a:avLst/>
              <a:gdLst/>
              <a:ahLst/>
              <a:cxnLst/>
              <a:rect l="l" t="t" r="r" b="b"/>
              <a:pathLst>
                <a:path w="14278" h="17280" extrusionOk="0">
                  <a:moveTo>
                    <a:pt x="1568" y="1"/>
                  </a:moveTo>
                  <a:lnTo>
                    <a:pt x="0" y="17280"/>
                  </a:lnTo>
                  <a:lnTo>
                    <a:pt x="12710" y="17280"/>
                  </a:lnTo>
                  <a:lnTo>
                    <a:pt x="14277"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1"/>
            <p:cNvSpPr/>
            <p:nvPr/>
          </p:nvSpPr>
          <p:spPr>
            <a:xfrm>
              <a:off x="4737725" y="2116950"/>
              <a:ext cx="356950" cy="432000"/>
            </a:xfrm>
            <a:custGeom>
              <a:avLst/>
              <a:gdLst/>
              <a:ahLst/>
              <a:cxnLst/>
              <a:rect l="l" t="t" r="r" b="b"/>
              <a:pathLst>
                <a:path w="14278" h="17280" extrusionOk="0">
                  <a:moveTo>
                    <a:pt x="1568" y="1"/>
                  </a:moveTo>
                  <a:lnTo>
                    <a:pt x="0" y="17280"/>
                  </a:lnTo>
                  <a:lnTo>
                    <a:pt x="12709" y="17280"/>
                  </a:lnTo>
                  <a:lnTo>
                    <a:pt x="14277"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1"/>
            <p:cNvSpPr/>
            <p:nvPr/>
          </p:nvSpPr>
          <p:spPr>
            <a:xfrm>
              <a:off x="4790250" y="2165325"/>
              <a:ext cx="252725" cy="336100"/>
            </a:xfrm>
            <a:custGeom>
              <a:avLst/>
              <a:gdLst/>
              <a:ahLst/>
              <a:cxnLst/>
              <a:rect l="l" t="t" r="r" b="b"/>
              <a:pathLst>
                <a:path w="10109" h="13444" extrusionOk="0">
                  <a:moveTo>
                    <a:pt x="1202" y="1"/>
                  </a:moveTo>
                  <a:lnTo>
                    <a:pt x="1" y="13443"/>
                  </a:lnTo>
                  <a:lnTo>
                    <a:pt x="8874" y="13443"/>
                  </a:lnTo>
                  <a:lnTo>
                    <a:pt x="1010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1"/>
            <p:cNvSpPr/>
            <p:nvPr/>
          </p:nvSpPr>
          <p:spPr>
            <a:xfrm>
              <a:off x="1774775" y="4458625"/>
              <a:ext cx="4042900" cy="236025"/>
            </a:xfrm>
            <a:custGeom>
              <a:avLst/>
              <a:gdLst/>
              <a:ahLst/>
              <a:cxnLst/>
              <a:rect l="l" t="t" r="r" b="b"/>
              <a:pathLst>
                <a:path w="161716" h="9441" extrusionOk="0">
                  <a:moveTo>
                    <a:pt x="80858" y="1"/>
                  </a:moveTo>
                  <a:cubicBezTo>
                    <a:pt x="36193" y="1"/>
                    <a:pt x="0" y="2136"/>
                    <a:pt x="0" y="4738"/>
                  </a:cubicBezTo>
                  <a:cubicBezTo>
                    <a:pt x="0" y="7339"/>
                    <a:pt x="36193" y="9441"/>
                    <a:pt x="80858" y="9441"/>
                  </a:cubicBezTo>
                  <a:cubicBezTo>
                    <a:pt x="125523" y="9441"/>
                    <a:pt x="161716" y="7339"/>
                    <a:pt x="161716" y="4738"/>
                  </a:cubicBezTo>
                  <a:cubicBezTo>
                    <a:pt x="161716" y="2136"/>
                    <a:pt x="125523" y="1"/>
                    <a:pt x="808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1"/>
            <p:cNvSpPr/>
            <p:nvPr/>
          </p:nvSpPr>
          <p:spPr>
            <a:xfrm>
              <a:off x="3882950" y="1300825"/>
              <a:ext cx="413650" cy="484075"/>
            </a:xfrm>
            <a:custGeom>
              <a:avLst/>
              <a:gdLst/>
              <a:ahLst/>
              <a:cxnLst/>
              <a:rect l="l" t="t" r="r" b="b"/>
              <a:pathLst>
                <a:path w="16546" h="19363" extrusionOk="0">
                  <a:moveTo>
                    <a:pt x="8602" y="1"/>
                  </a:moveTo>
                  <a:cubicBezTo>
                    <a:pt x="7565" y="1"/>
                    <a:pt x="6512" y="211"/>
                    <a:pt x="5504" y="656"/>
                  </a:cubicBezTo>
                  <a:cubicBezTo>
                    <a:pt x="1935" y="2224"/>
                    <a:pt x="0" y="6794"/>
                    <a:pt x="1368" y="10430"/>
                  </a:cubicBezTo>
                  <a:cubicBezTo>
                    <a:pt x="2035" y="12265"/>
                    <a:pt x="3369" y="13799"/>
                    <a:pt x="5104" y="14666"/>
                  </a:cubicBezTo>
                  <a:cubicBezTo>
                    <a:pt x="5838" y="15033"/>
                    <a:pt x="6438" y="15567"/>
                    <a:pt x="6872" y="16234"/>
                  </a:cubicBezTo>
                  <a:lnTo>
                    <a:pt x="7973" y="18002"/>
                  </a:lnTo>
                  <a:cubicBezTo>
                    <a:pt x="8539" y="18864"/>
                    <a:pt x="9488" y="19363"/>
                    <a:pt x="10470" y="19363"/>
                  </a:cubicBezTo>
                  <a:cubicBezTo>
                    <a:pt x="10817" y="19363"/>
                    <a:pt x="11168" y="19300"/>
                    <a:pt x="11508" y="19169"/>
                  </a:cubicBezTo>
                  <a:lnTo>
                    <a:pt x="14310" y="18069"/>
                  </a:lnTo>
                  <a:cubicBezTo>
                    <a:pt x="15611" y="17535"/>
                    <a:pt x="16345" y="16167"/>
                    <a:pt x="16078" y="14800"/>
                  </a:cubicBezTo>
                  <a:lnTo>
                    <a:pt x="15678" y="12698"/>
                  </a:lnTo>
                  <a:cubicBezTo>
                    <a:pt x="15511" y="11931"/>
                    <a:pt x="15611" y="11164"/>
                    <a:pt x="15878" y="10463"/>
                  </a:cubicBezTo>
                  <a:cubicBezTo>
                    <a:pt x="16545" y="8662"/>
                    <a:pt x="16545" y="6694"/>
                    <a:pt x="15845" y="4926"/>
                  </a:cubicBezTo>
                  <a:cubicBezTo>
                    <a:pt x="14622" y="1856"/>
                    <a:pt x="11682" y="1"/>
                    <a:pt x="8602"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1"/>
            <p:cNvSpPr/>
            <p:nvPr/>
          </p:nvSpPr>
          <p:spPr>
            <a:xfrm>
              <a:off x="4143125" y="1766900"/>
              <a:ext cx="161800" cy="100725"/>
            </a:xfrm>
            <a:custGeom>
              <a:avLst/>
              <a:gdLst/>
              <a:ahLst/>
              <a:cxnLst/>
              <a:rect l="l" t="t" r="r" b="b"/>
              <a:pathLst>
                <a:path w="6472" h="4029" extrusionOk="0">
                  <a:moveTo>
                    <a:pt x="5140" y="394"/>
                  </a:moveTo>
                  <a:cubicBezTo>
                    <a:pt x="5493" y="406"/>
                    <a:pt x="5809" y="604"/>
                    <a:pt x="5938" y="927"/>
                  </a:cubicBezTo>
                  <a:cubicBezTo>
                    <a:pt x="6038" y="1160"/>
                    <a:pt x="6038" y="1394"/>
                    <a:pt x="5938" y="1627"/>
                  </a:cubicBezTo>
                  <a:cubicBezTo>
                    <a:pt x="5838" y="1827"/>
                    <a:pt x="5671" y="1994"/>
                    <a:pt x="5471" y="2094"/>
                  </a:cubicBezTo>
                  <a:lnTo>
                    <a:pt x="1769" y="3529"/>
                  </a:lnTo>
                  <a:cubicBezTo>
                    <a:pt x="1669" y="3579"/>
                    <a:pt x="1560" y="3604"/>
                    <a:pt x="1448" y="3604"/>
                  </a:cubicBezTo>
                  <a:cubicBezTo>
                    <a:pt x="1335" y="3604"/>
                    <a:pt x="1218" y="3579"/>
                    <a:pt x="1101" y="3529"/>
                  </a:cubicBezTo>
                  <a:cubicBezTo>
                    <a:pt x="368" y="3228"/>
                    <a:pt x="401" y="2194"/>
                    <a:pt x="1135" y="1927"/>
                  </a:cubicBezTo>
                  <a:lnTo>
                    <a:pt x="4837" y="460"/>
                  </a:lnTo>
                  <a:cubicBezTo>
                    <a:pt x="4930" y="429"/>
                    <a:pt x="5022" y="398"/>
                    <a:pt x="5140" y="394"/>
                  </a:cubicBezTo>
                  <a:close/>
                  <a:moveTo>
                    <a:pt x="5144" y="1"/>
                  </a:moveTo>
                  <a:cubicBezTo>
                    <a:pt x="4987" y="1"/>
                    <a:pt x="4827" y="30"/>
                    <a:pt x="4671" y="93"/>
                  </a:cubicBezTo>
                  <a:lnTo>
                    <a:pt x="1001" y="1527"/>
                  </a:lnTo>
                  <a:cubicBezTo>
                    <a:pt x="334" y="1794"/>
                    <a:pt x="1" y="2561"/>
                    <a:pt x="268" y="3195"/>
                  </a:cubicBezTo>
                  <a:cubicBezTo>
                    <a:pt x="401" y="3529"/>
                    <a:pt x="634" y="3795"/>
                    <a:pt x="968" y="3929"/>
                  </a:cubicBezTo>
                  <a:cubicBezTo>
                    <a:pt x="1135" y="3996"/>
                    <a:pt x="1302" y="4029"/>
                    <a:pt x="1468" y="4029"/>
                  </a:cubicBezTo>
                  <a:cubicBezTo>
                    <a:pt x="1635" y="4029"/>
                    <a:pt x="1802" y="3996"/>
                    <a:pt x="1969" y="3929"/>
                  </a:cubicBezTo>
                  <a:lnTo>
                    <a:pt x="5638" y="2495"/>
                  </a:lnTo>
                  <a:cubicBezTo>
                    <a:pt x="5938" y="2361"/>
                    <a:pt x="6205" y="2128"/>
                    <a:pt x="6339" y="1794"/>
                  </a:cubicBezTo>
                  <a:cubicBezTo>
                    <a:pt x="6472" y="1494"/>
                    <a:pt x="6472" y="1127"/>
                    <a:pt x="6339" y="827"/>
                  </a:cubicBezTo>
                  <a:cubicBezTo>
                    <a:pt x="6134" y="316"/>
                    <a:pt x="5656" y="1"/>
                    <a:pt x="51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1"/>
            <p:cNvSpPr/>
            <p:nvPr/>
          </p:nvSpPr>
          <p:spPr>
            <a:xfrm>
              <a:off x="4202350" y="1856575"/>
              <a:ext cx="105100" cy="66925"/>
            </a:xfrm>
            <a:custGeom>
              <a:avLst/>
              <a:gdLst/>
              <a:ahLst/>
              <a:cxnLst/>
              <a:rect l="l" t="t" r="r" b="b"/>
              <a:pathLst>
                <a:path w="4204" h="2677" extrusionOk="0">
                  <a:moveTo>
                    <a:pt x="3202" y="409"/>
                  </a:moveTo>
                  <a:cubicBezTo>
                    <a:pt x="3369" y="409"/>
                    <a:pt x="3503" y="509"/>
                    <a:pt x="3569" y="675"/>
                  </a:cubicBezTo>
                  <a:lnTo>
                    <a:pt x="3636" y="809"/>
                  </a:lnTo>
                  <a:cubicBezTo>
                    <a:pt x="3669" y="909"/>
                    <a:pt x="3669" y="1042"/>
                    <a:pt x="3636" y="1109"/>
                  </a:cubicBezTo>
                  <a:cubicBezTo>
                    <a:pt x="3603" y="1209"/>
                    <a:pt x="3536" y="1276"/>
                    <a:pt x="3436" y="1343"/>
                  </a:cubicBezTo>
                  <a:lnTo>
                    <a:pt x="1134" y="2243"/>
                  </a:lnTo>
                  <a:cubicBezTo>
                    <a:pt x="1092" y="2257"/>
                    <a:pt x="1049" y="2264"/>
                    <a:pt x="1006" y="2264"/>
                  </a:cubicBezTo>
                  <a:cubicBezTo>
                    <a:pt x="844" y="2264"/>
                    <a:pt x="687" y="2168"/>
                    <a:pt x="634" y="2010"/>
                  </a:cubicBezTo>
                  <a:lnTo>
                    <a:pt x="567" y="1843"/>
                  </a:lnTo>
                  <a:cubicBezTo>
                    <a:pt x="467" y="1643"/>
                    <a:pt x="567" y="1443"/>
                    <a:pt x="767" y="1343"/>
                  </a:cubicBezTo>
                  <a:lnTo>
                    <a:pt x="3069" y="442"/>
                  </a:lnTo>
                  <a:cubicBezTo>
                    <a:pt x="3102" y="409"/>
                    <a:pt x="3169" y="409"/>
                    <a:pt x="3202" y="409"/>
                  </a:cubicBezTo>
                  <a:close/>
                  <a:moveTo>
                    <a:pt x="3191" y="1"/>
                  </a:moveTo>
                  <a:cubicBezTo>
                    <a:pt x="3105" y="1"/>
                    <a:pt x="3019" y="14"/>
                    <a:pt x="2935" y="42"/>
                  </a:cubicBezTo>
                  <a:lnTo>
                    <a:pt x="634" y="976"/>
                  </a:lnTo>
                  <a:cubicBezTo>
                    <a:pt x="234" y="1109"/>
                    <a:pt x="0" y="1609"/>
                    <a:pt x="167" y="2010"/>
                  </a:cubicBezTo>
                  <a:lnTo>
                    <a:pt x="234" y="2177"/>
                  </a:lnTo>
                  <a:cubicBezTo>
                    <a:pt x="334" y="2377"/>
                    <a:pt x="467" y="2543"/>
                    <a:pt x="667" y="2610"/>
                  </a:cubicBezTo>
                  <a:cubicBezTo>
                    <a:pt x="767" y="2677"/>
                    <a:pt x="867" y="2677"/>
                    <a:pt x="1001" y="2677"/>
                  </a:cubicBezTo>
                  <a:cubicBezTo>
                    <a:pt x="1067" y="2677"/>
                    <a:pt x="1168" y="2677"/>
                    <a:pt x="1268" y="2644"/>
                  </a:cubicBezTo>
                  <a:lnTo>
                    <a:pt x="3603" y="1710"/>
                  </a:lnTo>
                  <a:cubicBezTo>
                    <a:pt x="4003" y="1543"/>
                    <a:pt x="4203" y="1076"/>
                    <a:pt x="4036" y="675"/>
                  </a:cubicBezTo>
                  <a:lnTo>
                    <a:pt x="3970" y="509"/>
                  </a:lnTo>
                  <a:cubicBezTo>
                    <a:pt x="3838" y="192"/>
                    <a:pt x="3518" y="1"/>
                    <a:pt x="31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1"/>
            <p:cNvSpPr/>
            <p:nvPr/>
          </p:nvSpPr>
          <p:spPr>
            <a:xfrm>
              <a:off x="4005525" y="1530275"/>
              <a:ext cx="100925" cy="78000"/>
            </a:xfrm>
            <a:custGeom>
              <a:avLst/>
              <a:gdLst/>
              <a:ahLst/>
              <a:cxnLst/>
              <a:rect l="l" t="t" r="r" b="b"/>
              <a:pathLst>
                <a:path w="4037" h="3120" extrusionOk="0">
                  <a:moveTo>
                    <a:pt x="2002" y="418"/>
                  </a:moveTo>
                  <a:lnTo>
                    <a:pt x="2002" y="451"/>
                  </a:lnTo>
                  <a:cubicBezTo>
                    <a:pt x="2026" y="450"/>
                    <a:pt x="2050" y="449"/>
                    <a:pt x="2073" y="449"/>
                  </a:cubicBezTo>
                  <a:cubicBezTo>
                    <a:pt x="2513" y="449"/>
                    <a:pt x="2911" y="740"/>
                    <a:pt x="3070" y="1152"/>
                  </a:cubicBezTo>
                  <a:lnTo>
                    <a:pt x="3503" y="2219"/>
                  </a:lnTo>
                  <a:lnTo>
                    <a:pt x="2436" y="2620"/>
                  </a:lnTo>
                  <a:cubicBezTo>
                    <a:pt x="2328" y="2662"/>
                    <a:pt x="2227" y="2681"/>
                    <a:pt x="2131" y="2681"/>
                  </a:cubicBezTo>
                  <a:cubicBezTo>
                    <a:pt x="1097" y="2681"/>
                    <a:pt x="781" y="418"/>
                    <a:pt x="2002" y="418"/>
                  </a:cubicBezTo>
                  <a:close/>
                  <a:moveTo>
                    <a:pt x="2013" y="0"/>
                  </a:moveTo>
                  <a:cubicBezTo>
                    <a:pt x="1524" y="0"/>
                    <a:pt x="1029" y="222"/>
                    <a:pt x="701" y="685"/>
                  </a:cubicBezTo>
                  <a:cubicBezTo>
                    <a:pt x="1" y="1719"/>
                    <a:pt x="768" y="3120"/>
                    <a:pt x="2002" y="3120"/>
                  </a:cubicBezTo>
                  <a:cubicBezTo>
                    <a:pt x="2202" y="3120"/>
                    <a:pt x="2402" y="3087"/>
                    <a:pt x="2603" y="3020"/>
                  </a:cubicBezTo>
                  <a:lnTo>
                    <a:pt x="4037" y="2453"/>
                  </a:lnTo>
                  <a:lnTo>
                    <a:pt x="3470" y="985"/>
                  </a:lnTo>
                  <a:cubicBezTo>
                    <a:pt x="3212" y="340"/>
                    <a:pt x="2617" y="0"/>
                    <a:pt x="20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1"/>
            <p:cNvSpPr/>
            <p:nvPr/>
          </p:nvSpPr>
          <p:spPr>
            <a:xfrm>
              <a:off x="4093100" y="1557400"/>
              <a:ext cx="150125" cy="226000"/>
            </a:xfrm>
            <a:custGeom>
              <a:avLst/>
              <a:gdLst/>
              <a:ahLst/>
              <a:cxnLst/>
              <a:rect l="l" t="t" r="r" b="b"/>
              <a:pathLst>
                <a:path w="6005" h="9040" extrusionOk="0">
                  <a:moveTo>
                    <a:pt x="2869" y="0"/>
                  </a:moveTo>
                  <a:lnTo>
                    <a:pt x="0" y="1134"/>
                  </a:lnTo>
                  <a:lnTo>
                    <a:pt x="3136" y="9040"/>
                  </a:lnTo>
                  <a:lnTo>
                    <a:pt x="3503" y="8873"/>
                  </a:lnTo>
                  <a:lnTo>
                    <a:pt x="534" y="1368"/>
                  </a:lnTo>
                  <a:lnTo>
                    <a:pt x="2635" y="534"/>
                  </a:lnTo>
                  <a:lnTo>
                    <a:pt x="5604" y="8073"/>
                  </a:lnTo>
                  <a:lnTo>
                    <a:pt x="6005" y="7906"/>
                  </a:lnTo>
                  <a:lnTo>
                    <a:pt x="286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1"/>
            <p:cNvSpPr/>
            <p:nvPr/>
          </p:nvSpPr>
          <p:spPr>
            <a:xfrm>
              <a:off x="4134400" y="1480525"/>
              <a:ext cx="93825" cy="90225"/>
            </a:xfrm>
            <a:custGeom>
              <a:avLst/>
              <a:gdLst/>
              <a:ahLst/>
              <a:cxnLst/>
              <a:rect l="l" t="t" r="r" b="b"/>
              <a:pathLst>
                <a:path w="3753" h="3609" extrusionOk="0">
                  <a:moveTo>
                    <a:pt x="1884" y="440"/>
                  </a:moveTo>
                  <a:cubicBezTo>
                    <a:pt x="3118" y="440"/>
                    <a:pt x="3452" y="2174"/>
                    <a:pt x="2284" y="2641"/>
                  </a:cubicBezTo>
                  <a:lnTo>
                    <a:pt x="1217" y="3075"/>
                  </a:lnTo>
                  <a:lnTo>
                    <a:pt x="817" y="2008"/>
                  </a:lnTo>
                  <a:cubicBezTo>
                    <a:pt x="583" y="1407"/>
                    <a:pt x="850" y="740"/>
                    <a:pt x="1450" y="507"/>
                  </a:cubicBezTo>
                  <a:cubicBezTo>
                    <a:pt x="1584" y="473"/>
                    <a:pt x="1717" y="440"/>
                    <a:pt x="1851" y="440"/>
                  </a:cubicBezTo>
                  <a:close/>
                  <a:moveTo>
                    <a:pt x="1850" y="1"/>
                  </a:moveTo>
                  <a:cubicBezTo>
                    <a:pt x="830" y="1"/>
                    <a:pt x="0" y="1059"/>
                    <a:pt x="416" y="2141"/>
                  </a:cubicBezTo>
                  <a:lnTo>
                    <a:pt x="983" y="3609"/>
                  </a:lnTo>
                  <a:lnTo>
                    <a:pt x="2451" y="3042"/>
                  </a:lnTo>
                  <a:cubicBezTo>
                    <a:pt x="3752" y="2508"/>
                    <a:pt x="3752" y="707"/>
                    <a:pt x="2485" y="140"/>
                  </a:cubicBezTo>
                  <a:cubicBezTo>
                    <a:pt x="2271" y="44"/>
                    <a:pt x="2056"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1"/>
            <p:cNvSpPr/>
            <p:nvPr/>
          </p:nvSpPr>
          <p:spPr>
            <a:xfrm>
              <a:off x="4204000" y="2047750"/>
              <a:ext cx="116775" cy="20025"/>
            </a:xfrm>
            <a:custGeom>
              <a:avLst/>
              <a:gdLst/>
              <a:ahLst/>
              <a:cxnLst/>
              <a:rect l="l" t="t" r="r" b="b"/>
              <a:pathLst>
                <a:path w="4671" h="801" extrusionOk="0">
                  <a:moveTo>
                    <a:pt x="67" y="0"/>
                  </a:moveTo>
                  <a:lnTo>
                    <a:pt x="1" y="400"/>
                  </a:lnTo>
                  <a:cubicBezTo>
                    <a:pt x="1535" y="667"/>
                    <a:pt x="3103" y="801"/>
                    <a:pt x="4671" y="801"/>
                  </a:cubicBezTo>
                  <a:lnTo>
                    <a:pt x="4671" y="367"/>
                  </a:lnTo>
                  <a:cubicBezTo>
                    <a:pt x="3136" y="367"/>
                    <a:pt x="1602" y="234"/>
                    <a:pt x="67"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1"/>
            <p:cNvSpPr/>
            <p:nvPr/>
          </p:nvSpPr>
          <p:spPr>
            <a:xfrm>
              <a:off x="3812900" y="1352250"/>
              <a:ext cx="1015750" cy="823100"/>
            </a:xfrm>
            <a:custGeom>
              <a:avLst/>
              <a:gdLst/>
              <a:ahLst/>
              <a:cxnLst/>
              <a:rect l="l" t="t" r="r" b="b"/>
              <a:pathLst>
                <a:path w="40630" h="32924" extrusionOk="0">
                  <a:moveTo>
                    <a:pt x="20315" y="0"/>
                  </a:moveTo>
                  <a:cubicBezTo>
                    <a:pt x="9107" y="0"/>
                    <a:pt x="0" y="6405"/>
                    <a:pt x="0" y="14310"/>
                  </a:cubicBezTo>
                  <a:cubicBezTo>
                    <a:pt x="0" y="20048"/>
                    <a:pt x="4870" y="25218"/>
                    <a:pt x="12376" y="27487"/>
                  </a:cubicBezTo>
                  <a:lnTo>
                    <a:pt x="12476" y="27053"/>
                  </a:lnTo>
                  <a:cubicBezTo>
                    <a:pt x="5137" y="24885"/>
                    <a:pt x="401" y="19848"/>
                    <a:pt x="401" y="14277"/>
                  </a:cubicBezTo>
                  <a:cubicBezTo>
                    <a:pt x="401" y="6638"/>
                    <a:pt x="9307" y="401"/>
                    <a:pt x="20281" y="401"/>
                  </a:cubicBezTo>
                  <a:cubicBezTo>
                    <a:pt x="31256" y="401"/>
                    <a:pt x="40196" y="6638"/>
                    <a:pt x="40196" y="14277"/>
                  </a:cubicBezTo>
                  <a:cubicBezTo>
                    <a:pt x="40196" y="22917"/>
                    <a:pt x="34858" y="30155"/>
                    <a:pt x="29721" y="32190"/>
                  </a:cubicBezTo>
                  <a:cubicBezTo>
                    <a:pt x="30389" y="30422"/>
                    <a:pt x="30455" y="28487"/>
                    <a:pt x="29922" y="26686"/>
                  </a:cubicBezTo>
                  <a:lnTo>
                    <a:pt x="29855" y="26486"/>
                  </a:lnTo>
                  <a:lnTo>
                    <a:pt x="29655" y="26553"/>
                  </a:lnTo>
                  <a:cubicBezTo>
                    <a:pt x="27987" y="27153"/>
                    <a:pt x="26286" y="27587"/>
                    <a:pt x="24518" y="27854"/>
                  </a:cubicBezTo>
                  <a:lnTo>
                    <a:pt x="24584" y="28287"/>
                  </a:lnTo>
                  <a:cubicBezTo>
                    <a:pt x="26286" y="28020"/>
                    <a:pt x="27987" y="27620"/>
                    <a:pt x="29588" y="27020"/>
                  </a:cubicBezTo>
                  <a:lnTo>
                    <a:pt x="29588" y="27020"/>
                  </a:lnTo>
                  <a:cubicBezTo>
                    <a:pt x="30088" y="28854"/>
                    <a:pt x="29922" y="30756"/>
                    <a:pt x="29154" y="32490"/>
                  </a:cubicBezTo>
                  <a:lnTo>
                    <a:pt x="28954" y="32924"/>
                  </a:lnTo>
                  <a:lnTo>
                    <a:pt x="29421" y="32757"/>
                  </a:lnTo>
                  <a:cubicBezTo>
                    <a:pt x="34792" y="30956"/>
                    <a:pt x="40629" y="23350"/>
                    <a:pt x="40629" y="14310"/>
                  </a:cubicBezTo>
                  <a:cubicBezTo>
                    <a:pt x="40629" y="6405"/>
                    <a:pt x="31523" y="0"/>
                    <a:pt x="20315"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1"/>
            <p:cNvSpPr/>
            <p:nvPr/>
          </p:nvSpPr>
          <p:spPr>
            <a:xfrm>
              <a:off x="4436675" y="1439750"/>
              <a:ext cx="483700" cy="360400"/>
            </a:xfrm>
            <a:custGeom>
              <a:avLst/>
              <a:gdLst/>
              <a:ahLst/>
              <a:cxnLst/>
              <a:rect l="l" t="t" r="r" b="b"/>
              <a:pathLst>
                <a:path w="19348" h="14416" extrusionOk="0">
                  <a:moveTo>
                    <a:pt x="15934" y="1"/>
                  </a:moveTo>
                  <a:cubicBezTo>
                    <a:pt x="15817" y="1"/>
                    <a:pt x="15698" y="12"/>
                    <a:pt x="15578" y="36"/>
                  </a:cubicBezTo>
                  <a:lnTo>
                    <a:pt x="1668" y="2505"/>
                  </a:lnTo>
                  <a:cubicBezTo>
                    <a:pt x="668" y="2671"/>
                    <a:pt x="0" y="3639"/>
                    <a:pt x="201" y="4639"/>
                  </a:cubicBezTo>
                  <a:lnTo>
                    <a:pt x="1668" y="12912"/>
                  </a:lnTo>
                  <a:cubicBezTo>
                    <a:pt x="1815" y="13793"/>
                    <a:pt x="2582" y="14415"/>
                    <a:pt x="3446" y="14415"/>
                  </a:cubicBezTo>
                  <a:cubicBezTo>
                    <a:pt x="3564" y="14415"/>
                    <a:pt x="3683" y="14404"/>
                    <a:pt x="3803" y="14380"/>
                  </a:cubicBezTo>
                  <a:lnTo>
                    <a:pt x="17680" y="11911"/>
                  </a:lnTo>
                  <a:cubicBezTo>
                    <a:pt x="18680" y="11744"/>
                    <a:pt x="19348" y="10777"/>
                    <a:pt x="19181" y="9776"/>
                  </a:cubicBezTo>
                  <a:lnTo>
                    <a:pt x="17680" y="1504"/>
                  </a:lnTo>
                  <a:cubicBezTo>
                    <a:pt x="17533" y="623"/>
                    <a:pt x="16792" y="1"/>
                    <a:pt x="15934"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1"/>
            <p:cNvSpPr/>
            <p:nvPr/>
          </p:nvSpPr>
          <p:spPr>
            <a:xfrm>
              <a:off x="4619300" y="1564050"/>
              <a:ext cx="123450" cy="129300"/>
            </a:xfrm>
            <a:custGeom>
              <a:avLst/>
              <a:gdLst/>
              <a:ahLst/>
              <a:cxnLst/>
              <a:rect l="l" t="t" r="r" b="b"/>
              <a:pathLst>
                <a:path w="4938" h="5172" extrusionOk="0">
                  <a:moveTo>
                    <a:pt x="1" y="1"/>
                  </a:moveTo>
                  <a:lnTo>
                    <a:pt x="935" y="5171"/>
                  </a:lnTo>
                  <a:lnTo>
                    <a:pt x="4937" y="1802"/>
                  </a:lnTo>
                  <a:lnTo>
                    <a:pt x="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1"/>
            <p:cNvSpPr/>
            <p:nvPr/>
          </p:nvSpPr>
          <p:spPr>
            <a:xfrm>
              <a:off x="2515300" y="3330325"/>
              <a:ext cx="952375" cy="114275"/>
            </a:xfrm>
            <a:custGeom>
              <a:avLst/>
              <a:gdLst/>
              <a:ahLst/>
              <a:cxnLst/>
              <a:rect l="l" t="t" r="r" b="b"/>
              <a:pathLst>
                <a:path w="38095" h="4571" extrusionOk="0">
                  <a:moveTo>
                    <a:pt x="1335" y="1"/>
                  </a:moveTo>
                  <a:cubicBezTo>
                    <a:pt x="601" y="1"/>
                    <a:pt x="1" y="601"/>
                    <a:pt x="1" y="1335"/>
                  </a:cubicBezTo>
                  <a:lnTo>
                    <a:pt x="1" y="3236"/>
                  </a:lnTo>
                  <a:cubicBezTo>
                    <a:pt x="1" y="3970"/>
                    <a:pt x="601" y="4570"/>
                    <a:pt x="1335" y="4570"/>
                  </a:cubicBezTo>
                  <a:lnTo>
                    <a:pt x="36760" y="4570"/>
                  </a:lnTo>
                  <a:cubicBezTo>
                    <a:pt x="37494" y="4570"/>
                    <a:pt x="38094" y="3970"/>
                    <a:pt x="38094" y="3236"/>
                  </a:cubicBezTo>
                  <a:lnTo>
                    <a:pt x="38094" y="1335"/>
                  </a:lnTo>
                  <a:cubicBezTo>
                    <a:pt x="38094" y="601"/>
                    <a:pt x="37494" y="1"/>
                    <a:pt x="36760"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1"/>
            <p:cNvSpPr/>
            <p:nvPr/>
          </p:nvSpPr>
          <p:spPr>
            <a:xfrm>
              <a:off x="3383425" y="3444575"/>
              <a:ext cx="66725" cy="1069950"/>
            </a:xfrm>
            <a:custGeom>
              <a:avLst/>
              <a:gdLst/>
              <a:ahLst/>
              <a:cxnLst/>
              <a:rect l="l" t="t" r="r" b="b"/>
              <a:pathLst>
                <a:path w="2669" h="42798" extrusionOk="0">
                  <a:moveTo>
                    <a:pt x="0" y="0"/>
                  </a:moveTo>
                  <a:lnTo>
                    <a:pt x="1635" y="42798"/>
                  </a:lnTo>
                  <a:lnTo>
                    <a:pt x="2669" y="42798"/>
                  </a:lnTo>
                  <a:lnTo>
                    <a:pt x="1468" y="0"/>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1"/>
            <p:cNvSpPr/>
            <p:nvPr/>
          </p:nvSpPr>
          <p:spPr>
            <a:xfrm>
              <a:off x="3383425" y="3444575"/>
              <a:ext cx="66725" cy="1069950"/>
            </a:xfrm>
            <a:custGeom>
              <a:avLst/>
              <a:gdLst/>
              <a:ahLst/>
              <a:cxnLst/>
              <a:rect l="l" t="t" r="r" b="b"/>
              <a:pathLst>
                <a:path w="2669" h="42798" extrusionOk="0">
                  <a:moveTo>
                    <a:pt x="0" y="0"/>
                  </a:moveTo>
                  <a:lnTo>
                    <a:pt x="1635" y="42798"/>
                  </a:lnTo>
                  <a:lnTo>
                    <a:pt x="2669" y="42798"/>
                  </a:lnTo>
                  <a:lnTo>
                    <a:pt x="146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1"/>
            <p:cNvSpPr/>
            <p:nvPr/>
          </p:nvSpPr>
          <p:spPr>
            <a:xfrm>
              <a:off x="3154925" y="3444575"/>
              <a:ext cx="66750" cy="1069950"/>
            </a:xfrm>
            <a:custGeom>
              <a:avLst/>
              <a:gdLst/>
              <a:ahLst/>
              <a:cxnLst/>
              <a:rect l="l" t="t" r="r" b="b"/>
              <a:pathLst>
                <a:path w="2670" h="42798" extrusionOk="0">
                  <a:moveTo>
                    <a:pt x="1201" y="0"/>
                  </a:moveTo>
                  <a:lnTo>
                    <a:pt x="0" y="42798"/>
                  </a:lnTo>
                  <a:lnTo>
                    <a:pt x="1035" y="42798"/>
                  </a:lnTo>
                  <a:lnTo>
                    <a:pt x="2669" y="0"/>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1"/>
            <p:cNvSpPr/>
            <p:nvPr/>
          </p:nvSpPr>
          <p:spPr>
            <a:xfrm>
              <a:off x="3154925" y="3444575"/>
              <a:ext cx="66750" cy="1069950"/>
            </a:xfrm>
            <a:custGeom>
              <a:avLst/>
              <a:gdLst/>
              <a:ahLst/>
              <a:cxnLst/>
              <a:rect l="l" t="t" r="r" b="b"/>
              <a:pathLst>
                <a:path w="2670" h="42798" extrusionOk="0">
                  <a:moveTo>
                    <a:pt x="1201" y="0"/>
                  </a:moveTo>
                  <a:lnTo>
                    <a:pt x="0" y="42798"/>
                  </a:lnTo>
                  <a:lnTo>
                    <a:pt x="1035" y="42798"/>
                  </a:lnTo>
                  <a:lnTo>
                    <a:pt x="266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1"/>
            <p:cNvSpPr/>
            <p:nvPr/>
          </p:nvSpPr>
          <p:spPr>
            <a:xfrm>
              <a:off x="2761300" y="3444575"/>
              <a:ext cx="66750" cy="1069950"/>
            </a:xfrm>
            <a:custGeom>
              <a:avLst/>
              <a:gdLst/>
              <a:ahLst/>
              <a:cxnLst/>
              <a:rect l="l" t="t" r="r" b="b"/>
              <a:pathLst>
                <a:path w="2670" h="42798" extrusionOk="0">
                  <a:moveTo>
                    <a:pt x="1" y="0"/>
                  </a:moveTo>
                  <a:lnTo>
                    <a:pt x="1602" y="42798"/>
                  </a:lnTo>
                  <a:lnTo>
                    <a:pt x="2669" y="42798"/>
                  </a:lnTo>
                  <a:lnTo>
                    <a:pt x="1469" y="0"/>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1"/>
            <p:cNvSpPr/>
            <p:nvPr/>
          </p:nvSpPr>
          <p:spPr>
            <a:xfrm>
              <a:off x="2761300" y="3444575"/>
              <a:ext cx="66750" cy="1069950"/>
            </a:xfrm>
            <a:custGeom>
              <a:avLst/>
              <a:gdLst/>
              <a:ahLst/>
              <a:cxnLst/>
              <a:rect l="l" t="t" r="r" b="b"/>
              <a:pathLst>
                <a:path w="2670" h="42798" extrusionOk="0">
                  <a:moveTo>
                    <a:pt x="1" y="0"/>
                  </a:moveTo>
                  <a:lnTo>
                    <a:pt x="1602" y="42798"/>
                  </a:lnTo>
                  <a:lnTo>
                    <a:pt x="2669" y="42798"/>
                  </a:lnTo>
                  <a:lnTo>
                    <a:pt x="146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1"/>
            <p:cNvSpPr/>
            <p:nvPr/>
          </p:nvSpPr>
          <p:spPr>
            <a:xfrm>
              <a:off x="2531975" y="3444575"/>
              <a:ext cx="66750" cy="1069950"/>
            </a:xfrm>
            <a:custGeom>
              <a:avLst/>
              <a:gdLst/>
              <a:ahLst/>
              <a:cxnLst/>
              <a:rect l="l" t="t" r="r" b="b"/>
              <a:pathLst>
                <a:path w="2670" h="42798" extrusionOk="0">
                  <a:moveTo>
                    <a:pt x="1235" y="0"/>
                  </a:moveTo>
                  <a:lnTo>
                    <a:pt x="1" y="42798"/>
                  </a:lnTo>
                  <a:lnTo>
                    <a:pt x="1068" y="42798"/>
                  </a:lnTo>
                  <a:lnTo>
                    <a:pt x="2669" y="0"/>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1"/>
            <p:cNvSpPr/>
            <p:nvPr/>
          </p:nvSpPr>
          <p:spPr>
            <a:xfrm>
              <a:off x="2531975" y="3444575"/>
              <a:ext cx="66750" cy="1069950"/>
            </a:xfrm>
            <a:custGeom>
              <a:avLst/>
              <a:gdLst/>
              <a:ahLst/>
              <a:cxnLst/>
              <a:rect l="l" t="t" r="r" b="b"/>
              <a:pathLst>
                <a:path w="2670" h="42798" extrusionOk="0">
                  <a:moveTo>
                    <a:pt x="1235" y="0"/>
                  </a:moveTo>
                  <a:lnTo>
                    <a:pt x="1" y="42798"/>
                  </a:lnTo>
                  <a:lnTo>
                    <a:pt x="1068" y="42798"/>
                  </a:lnTo>
                  <a:lnTo>
                    <a:pt x="266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1"/>
            <p:cNvSpPr/>
            <p:nvPr/>
          </p:nvSpPr>
          <p:spPr>
            <a:xfrm>
              <a:off x="3628600" y="3991625"/>
              <a:ext cx="170975" cy="251050"/>
            </a:xfrm>
            <a:custGeom>
              <a:avLst/>
              <a:gdLst/>
              <a:ahLst/>
              <a:cxnLst/>
              <a:rect l="l" t="t" r="r" b="b"/>
              <a:pathLst>
                <a:path w="6839" h="10042" extrusionOk="0">
                  <a:moveTo>
                    <a:pt x="3736" y="1"/>
                  </a:moveTo>
                  <a:lnTo>
                    <a:pt x="0" y="1268"/>
                  </a:lnTo>
                  <a:lnTo>
                    <a:pt x="3069" y="10041"/>
                  </a:lnTo>
                  <a:lnTo>
                    <a:pt x="6839" y="8774"/>
                  </a:lnTo>
                  <a:lnTo>
                    <a:pt x="3736" y="1"/>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1"/>
            <p:cNvSpPr/>
            <p:nvPr/>
          </p:nvSpPr>
          <p:spPr>
            <a:xfrm>
              <a:off x="3684475" y="4165875"/>
              <a:ext cx="313000" cy="152650"/>
            </a:xfrm>
            <a:custGeom>
              <a:avLst/>
              <a:gdLst/>
              <a:ahLst/>
              <a:cxnLst/>
              <a:rect l="l" t="t" r="r" b="b"/>
              <a:pathLst>
                <a:path w="12520" h="6106" extrusionOk="0">
                  <a:moveTo>
                    <a:pt x="11071" y="0"/>
                  </a:moveTo>
                  <a:cubicBezTo>
                    <a:pt x="11004" y="0"/>
                    <a:pt x="10938" y="12"/>
                    <a:pt x="10875" y="36"/>
                  </a:cubicBezTo>
                  <a:cubicBezTo>
                    <a:pt x="9949" y="376"/>
                    <a:pt x="8690" y="513"/>
                    <a:pt x="7501" y="513"/>
                  </a:cubicBezTo>
                  <a:cubicBezTo>
                    <a:pt x="6591" y="513"/>
                    <a:pt x="5721" y="433"/>
                    <a:pt x="5071" y="303"/>
                  </a:cubicBezTo>
                  <a:cubicBezTo>
                    <a:pt x="4966" y="273"/>
                    <a:pt x="4854" y="256"/>
                    <a:pt x="4742" y="256"/>
                  </a:cubicBezTo>
                  <a:cubicBezTo>
                    <a:pt x="4604" y="256"/>
                    <a:pt x="4465" y="281"/>
                    <a:pt x="4337" y="336"/>
                  </a:cubicBezTo>
                  <a:lnTo>
                    <a:pt x="200" y="2171"/>
                  </a:lnTo>
                  <a:cubicBezTo>
                    <a:pt x="67" y="2237"/>
                    <a:pt x="0" y="2404"/>
                    <a:pt x="67" y="2538"/>
                  </a:cubicBezTo>
                  <a:lnTo>
                    <a:pt x="1635" y="5707"/>
                  </a:lnTo>
                  <a:cubicBezTo>
                    <a:pt x="1781" y="5951"/>
                    <a:pt x="2053" y="6106"/>
                    <a:pt x="2332" y="6106"/>
                  </a:cubicBezTo>
                  <a:cubicBezTo>
                    <a:pt x="2434" y="6106"/>
                    <a:pt x="2537" y="6085"/>
                    <a:pt x="2635" y="6040"/>
                  </a:cubicBezTo>
                  <a:cubicBezTo>
                    <a:pt x="4036" y="5373"/>
                    <a:pt x="4704" y="5006"/>
                    <a:pt x="6505" y="4205"/>
                  </a:cubicBezTo>
                  <a:cubicBezTo>
                    <a:pt x="7606" y="3738"/>
                    <a:pt x="9874" y="2838"/>
                    <a:pt x="11275" y="1971"/>
                  </a:cubicBezTo>
                  <a:cubicBezTo>
                    <a:pt x="12519" y="1151"/>
                    <a:pt x="11748" y="0"/>
                    <a:pt x="110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1"/>
            <p:cNvSpPr/>
            <p:nvPr/>
          </p:nvSpPr>
          <p:spPr>
            <a:xfrm>
              <a:off x="3628600" y="3991625"/>
              <a:ext cx="137625" cy="152650"/>
            </a:xfrm>
            <a:custGeom>
              <a:avLst/>
              <a:gdLst/>
              <a:ahLst/>
              <a:cxnLst/>
              <a:rect l="l" t="t" r="r" b="b"/>
              <a:pathLst>
                <a:path w="5505" h="6106" extrusionOk="0">
                  <a:moveTo>
                    <a:pt x="3770" y="1"/>
                  </a:moveTo>
                  <a:lnTo>
                    <a:pt x="0" y="1268"/>
                  </a:lnTo>
                  <a:lnTo>
                    <a:pt x="1702" y="6105"/>
                  </a:lnTo>
                  <a:lnTo>
                    <a:pt x="5504" y="5004"/>
                  </a:lnTo>
                  <a:lnTo>
                    <a:pt x="3770" y="1"/>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1"/>
            <p:cNvSpPr/>
            <p:nvPr/>
          </p:nvSpPr>
          <p:spPr>
            <a:xfrm>
              <a:off x="2660400" y="3033450"/>
              <a:ext cx="1128325" cy="1072450"/>
            </a:xfrm>
            <a:custGeom>
              <a:avLst/>
              <a:gdLst/>
              <a:ahLst/>
              <a:cxnLst/>
              <a:rect l="l" t="t" r="r" b="b"/>
              <a:pathLst>
                <a:path w="45133" h="42898" extrusionOk="0">
                  <a:moveTo>
                    <a:pt x="15178" y="0"/>
                  </a:moveTo>
                  <a:lnTo>
                    <a:pt x="534" y="34"/>
                  </a:lnTo>
                  <a:cubicBezTo>
                    <a:pt x="534" y="34"/>
                    <a:pt x="1" y="6105"/>
                    <a:pt x="1468" y="10041"/>
                  </a:cubicBezTo>
                  <a:cubicBezTo>
                    <a:pt x="2683" y="13296"/>
                    <a:pt x="9824" y="13738"/>
                    <a:pt x="17674" y="13738"/>
                  </a:cubicBezTo>
                  <a:cubicBezTo>
                    <a:pt x="20603" y="13738"/>
                    <a:pt x="23631" y="13677"/>
                    <a:pt x="26486" y="13677"/>
                  </a:cubicBezTo>
                  <a:cubicBezTo>
                    <a:pt x="27787" y="21049"/>
                    <a:pt x="37994" y="42898"/>
                    <a:pt x="37994" y="42898"/>
                  </a:cubicBezTo>
                  <a:lnTo>
                    <a:pt x="45133" y="40796"/>
                  </a:lnTo>
                  <a:cubicBezTo>
                    <a:pt x="45133" y="40796"/>
                    <a:pt x="38428" y="21749"/>
                    <a:pt x="35459" y="9574"/>
                  </a:cubicBezTo>
                  <a:cubicBezTo>
                    <a:pt x="33925" y="3403"/>
                    <a:pt x="15178" y="0"/>
                    <a:pt x="151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1"/>
            <p:cNvSpPr/>
            <p:nvPr/>
          </p:nvSpPr>
          <p:spPr>
            <a:xfrm>
              <a:off x="3563550" y="3974125"/>
              <a:ext cx="245200" cy="162625"/>
            </a:xfrm>
            <a:custGeom>
              <a:avLst/>
              <a:gdLst/>
              <a:ahLst/>
              <a:cxnLst/>
              <a:rect l="l" t="t" r="r" b="b"/>
              <a:pathLst>
                <a:path w="9808" h="6505" extrusionOk="0">
                  <a:moveTo>
                    <a:pt x="9107" y="0"/>
                  </a:moveTo>
                  <a:lnTo>
                    <a:pt x="0" y="3203"/>
                  </a:lnTo>
                  <a:lnTo>
                    <a:pt x="1468" y="6505"/>
                  </a:lnTo>
                  <a:lnTo>
                    <a:pt x="9807" y="3770"/>
                  </a:lnTo>
                  <a:lnTo>
                    <a:pt x="9107" y="0"/>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1"/>
            <p:cNvSpPr/>
            <p:nvPr/>
          </p:nvSpPr>
          <p:spPr>
            <a:xfrm>
              <a:off x="3243325" y="4027500"/>
              <a:ext cx="157625" cy="256025"/>
            </a:xfrm>
            <a:custGeom>
              <a:avLst/>
              <a:gdLst/>
              <a:ahLst/>
              <a:cxnLst/>
              <a:rect l="l" t="t" r="r" b="b"/>
              <a:pathLst>
                <a:path w="6305" h="10241" extrusionOk="0">
                  <a:moveTo>
                    <a:pt x="3870" y="0"/>
                  </a:moveTo>
                  <a:lnTo>
                    <a:pt x="0" y="867"/>
                  </a:lnTo>
                  <a:lnTo>
                    <a:pt x="2135" y="9941"/>
                  </a:lnTo>
                  <a:lnTo>
                    <a:pt x="6305" y="10241"/>
                  </a:lnTo>
                  <a:lnTo>
                    <a:pt x="3870" y="0"/>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1"/>
            <p:cNvSpPr/>
            <p:nvPr/>
          </p:nvSpPr>
          <p:spPr>
            <a:xfrm>
              <a:off x="3273350" y="4246650"/>
              <a:ext cx="296900" cy="133200"/>
            </a:xfrm>
            <a:custGeom>
              <a:avLst/>
              <a:gdLst/>
              <a:ahLst/>
              <a:cxnLst/>
              <a:rect l="l" t="t" r="r" b="b"/>
              <a:pathLst>
                <a:path w="11876" h="5328" extrusionOk="0">
                  <a:moveTo>
                    <a:pt x="471" y="1"/>
                  </a:moveTo>
                  <a:cubicBezTo>
                    <a:pt x="335" y="1"/>
                    <a:pt x="234" y="95"/>
                    <a:pt x="234" y="241"/>
                  </a:cubicBezTo>
                  <a:lnTo>
                    <a:pt x="0" y="3776"/>
                  </a:lnTo>
                  <a:cubicBezTo>
                    <a:pt x="0" y="4177"/>
                    <a:pt x="300" y="4477"/>
                    <a:pt x="701" y="4544"/>
                  </a:cubicBezTo>
                  <a:cubicBezTo>
                    <a:pt x="2235" y="4710"/>
                    <a:pt x="3002" y="4677"/>
                    <a:pt x="4970" y="4911"/>
                  </a:cubicBezTo>
                  <a:cubicBezTo>
                    <a:pt x="6030" y="5028"/>
                    <a:pt x="7999" y="5328"/>
                    <a:pt x="9594" y="5328"/>
                  </a:cubicBezTo>
                  <a:cubicBezTo>
                    <a:pt x="9806" y="5328"/>
                    <a:pt x="10011" y="5323"/>
                    <a:pt x="10207" y="5311"/>
                  </a:cubicBezTo>
                  <a:cubicBezTo>
                    <a:pt x="11875" y="5244"/>
                    <a:pt x="11575" y="3576"/>
                    <a:pt x="10841" y="3443"/>
                  </a:cubicBezTo>
                  <a:cubicBezTo>
                    <a:pt x="9107" y="3176"/>
                    <a:pt x="6805" y="1808"/>
                    <a:pt x="5671" y="808"/>
                  </a:cubicBezTo>
                  <a:cubicBezTo>
                    <a:pt x="5504" y="641"/>
                    <a:pt x="5237" y="507"/>
                    <a:pt x="5004" y="474"/>
                  </a:cubicBezTo>
                  <a:lnTo>
                    <a:pt x="534" y="7"/>
                  </a:lnTo>
                  <a:cubicBezTo>
                    <a:pt x="512" y="3"/>
                    <a:pt x="491" y="1"/>
                    <a:pt x="4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1"/>
            <p:cNvSpPr/>
            <p:nvPr/>
          </p:nvSpPr>
          <p:spPr>
            <a:xfrm>
              <a:off x="3243325" y="4027500"/>
              <a:ext cx="127600" cy="146800"/>
            </a:xfrm>
            <a:custGeom>
              <a:avLst/>
              <a:gdLst/>
              <a:ahLst/>
              <a:cxnLst/>
              <a:rect l="l" t="t" r="r" b="b"/>
              <a:pathLst>
                <a:path w="5104" h="5872" extrusionOk="0">
                  <a:moveTo>
                    <a:pt x="3870" y="0"/>
                  </a:moveTo>
                  <a:lnTo>
                    <a:pt x="0" y="901"/>
                  </a:lnTo>
                  <a:lnTo>
                    <a:pt x="1168" y="5871"/>
                  </a:lnTo>
                  <a:lnTo>
                    <a:pt x="5104" y="5204"/>
                  </a:lnTo>
                  <a:lnTo>
                    <a:pt x="3870" y="0"/>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1"/>
            <p:cNvSpPr/>
            <p:nvPr/>
          </p:nvSpPr>
          <p:spPr>
            <a:xfrm>
              <a:off x="2491950" y="3033450"/>
              <a:ext cx="906500" cy="1095800"/>
            </a:xfrm>
            <a:custGeom>
              <a:avLst/>
              <a:gdLst/>
              <a:ahLst/>
              <a:cxnLst/>
              <a:rect l="l" t="t" r="r" b="b"/>
              <a:pathLst>
                <a:path w="36260" h="43832" extrusionOk="0">
                  <a:moveTo>
                    <a:pt x="534" y="0"/>
                  </a:moveTo>
                  <a:cubicBezTo>
                    <a:pt x="534" y="0"/>
                    <a:pt x="1" y="6071"/>
                    <a:pt x="1468" y="10041"/>
                  </a:cubicBezTo>
                  <a:cubicBezTo>
                    <a:pt x="2815" y="13649"/>
                    <a:pt x="11529" y="13997"/>
                    <a:pt x="18735" y="13997"/>
                  </a:cubicBezTo>
                  <a:cubicBezTo>
                    <a:pt x="20455" y="13997"/>
                    <a:pt x="22090" y="13977"/>
                    <a:pt x="23517" y="13977"/>
                  </a:cubicBezTo>
                  <a:cubicBezTo>
                    <a:pt x="23584" y="21449"/>
                    <a:pt x="28955" y="43832"/>
                    <a:pt x="28955" y="43832"/>
                  </a:cubicBezTo>
                  <a:lnTo>
                    <a:pt x="36260" y="42531"/>
                  </a:lnTo>
                  <a:cubicBezTo>
                    <a:pt x="36260" y="42531"/>
                    <a:pt x="32390" y="24518"/>
                    <a:pt x="33925" y="12076"/>
                  </a:cubicBezTo>
                  <a:cubicBezTo>
                    <a:pt x="34959" y="3436"/>
                    <a:pt x="12143" y="0"/>
                    <a:pt x="121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1"/>
            <p:cNvSpPr/>
            <p:nvPr/>
          </p:nvSpPr>
          <p:spPr>
            <a:xfrm>
              <a:off x="3174950" y="4017475"/>
              <a:ext cx="242675" cy="142625"/>
            </a:xfrm>
            <a:custGeom>
              <a:avLst/>
              <a:gdLst/>
              <a:ahLst/>
              <a:cxnLst/>
              <a:rect l="l" t="t" r="r" b="b"/>
              <a:pathLst>
                <a:path w="9707" h="5705" extrusionOk="0">
                  <a:moveTo>
                    <a:pt x="9407" y="1"/>
                  </a:moveTo>
                  <a:lnTo>
                    <a:pt x="0" y="2236"/>
                  </a:lnTo>
                  <a:lnTo>
                    <a:pt x="1134" y="5705"/>
                  </a:lnTo>
                  <a:lnTo>
                    <a:pt x="9707" y="3837"/>
                  </a:lnTo>
                  <a:lnTo>
                    <a:pt x="9407" y="1"/>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1"/>
            <p:cNvSpPr/>
            <p:nvPr/>
          </p:nvSpPr>
          <p:spPr>
            <a:xfrm>
              <a:off x="2963950" y="2433850"/>
              <a:ext cx="459525" cy="571475"/>
            </a:xfrm>
            <a:custGeom>
              <a:avLst/>
              <a:gdLst/>
              <a:ahLst/>
              <a:cxnLst/>
              <a:rect l="l" t="t" r="r" b="b"/>
              <a:pathLst>
                <a:path w="18381" h="22859" extrusionOk="0">
                  <a:moveTo>
                    <a:pt x="9233" y="16874"/>
                  </a:moveTo>
                  <a:cubicBezTo>
                    <a:pt x="9245" y="16874"/>
                    <a:pt x="9281" y="16886"/>
                    <a:pt x="9341" y="16946"/>
                  </a:cubicBezTo>
                  <a:lnTo>
                    <a:pt x="9407" y="17013"/>
                  </a:lnTo>
                  <a:cubicBezTo>
                    <a:pt x="9341" y="16979"/>
                    <a:pt x="9274" y="16946"/>
                    <a:pt x="9241" y="16879"/>
                  </a:cubicBezTo>
                  <a:cubicBezTo>
                    <a:pt x="9227" y="16879"/>
                    <a:pt x="9225" y="16874"/>
                    <a:pt x="9233" y="16874"/>
                  </a:cubicBezTo>
                  <a:close/>
                  <a:moveTo>
                    <a:pt x="5304" y="1"/>
                  </a:moveTo>
                  <a:lnTo>
                    <a:pt x="1" y="1235"/>
                  </a:lnTo>
                  <a:cubicBezTo>
                    <a:pt x="568" y="3703"/>
                    <a:pt x="1168" y="6105"/>
                    <a:pt x="1835" y="8507"/>
                  </a:cubicBezTo>
                  <a:cubicBezTo>
                    <a:pt x="2469" y="10942"/>
                    <a:pt x="3170" y="13310"/>
                    <a:pt x="3903" y="15745"/>
                  </a:cubicBezTo>
                  <a:cubicBezTo>
                    <a:pt x="4070" y="16346"/>
                    <a:pt x="4304" y="16946"/>
                    <a:pt x="4504" y="17546"/>
                  </a:cubicBezTo>
                  <a:lnTo>
                    <a:pt x="4804" y="18447"/>
                  </a:lnTo>
                  <a:lnTo>
                    <a:pt x="4971" y="18914"/>
                  </a:lnTo>
                  <a:lnTo>
                    <a:pt x="5038" y="19114"/>
                  </a:lnTo>
                  <a:cubicBezTo>
                    <a:pt x="5104" y="19281"/>
                    <a:pt x="5171" y="19414"/>
                    <a:pt x="5271" y="19548"/>
                  </a:cubicBezTo>
                  <a:lnTo>
                    <a:pt x="5371" y="19748"/>
                  </a:lnTo>
                  <a:lnTo>
                    <a:pt x="5505" y="19915"/>
                  </a:lnTo>
                  <a:cubicBezTo>
                    <a:pt x="5571" y="20015"/>
                    <a:pt x="5638" y="20115"/>
                    <a:pt x="5738" y="20182"/>
                  </a:cubicBezTo>
                  <a:cubicBezTo>
                    <a:pt x="5972" y="20449"/>
                    <a:pt x="6238" y="20649"/>
                    <a:pt x="6505" y="20849"/>
                  </a:cubicBezTo>
                  <a:cubicBezTo>
                    <a:pt x="6705" y="20982"/>
                    <a:pt x="6939" y="21082"/>
                    <a:pt x="7172" y="21182"/>
                  </a:cubicBezTo>
                  <a:cubicBezTo>
                    <a:pt x="7506" y="21383"/>
                    <a:pt x="7906" y="21516"/>
                    <a:pt x="8273" y="21649"/>
                  </a:cubicBezTo>
                  <a:cubicBezTo>
                    <a:pt x="8940" y="21850"/>
                    <a:pt x="9608" y="22016"/>
                    <a:pt x="10308" y="22150"/>
                  </a:cubicBezTo>
                  <a:cubicBezTo>
                    <a:pt x="11576" y="22417"/>
                    <a:pt x="12877" y="22583"/>
                    <a:pt x="14177" y="22717"/>
                  </a:cubicBezTo>
                  <a:cubicBezTo>
                    <a:pt x="15221" y="22799"/>
                    <a:pt x="16264" y="22859"/>
                    <a:pt x="17325" y="22859"/>
                  </a:cubicBezTo>
                  <a:cubicBezTo>
                    <a:pt x="17554" y="22859"/>
                    <a:pt x="17783" y="22856"/>
                    <a:pt x="18014" y="22850"/>
                  </a:cubicBezTo>
                  <a:lnTo>
                    <a:pt x="18380" y="20182"/>
                  </a:lnTo>
                  <a:cubicBezTo>
                    <a:pt x="16045" y="19448"/>
                    <a:pt x="13644" y="18781"/>
                    <a:pt x="11476" y="17980"/>
                  </a:cubicBezTo>
                  <a:cubicBezTo>
                    <a:pt x="10942" y="17747"/>
                    <a:pt x="10408" y="17546"/>
                    <a:pt x="9974" y="17346"/>
                  </a:cubicBezTo>
                  <a:cubicBezTo>
                    <a:pt x="9837" y="17277"/>
                    <a:pt x="9699" y="17193"/>
                    <a:pt x="9572" y="17114"/>
                  </a:cubicBezTo>
                  <a:lnTo>
                    <a:pt x="9572" y="17114"/>
                  </a:lnTo>
                  <a:lnTo>
                    <a:pt x="9541" y="16979"/>
                  </a:lnTo>
                  <a:lnTo>
                    <a:pt x="9307" y="16112"/>
                  </a:lnTo>
                  <a:lnTo>
                    <a:pt x="8840" y="14344"/>
                  </a:lnTo>
                  <a:cubicBezTo>
                    <a:pt x="8240" y="11976"/>
                    <a:pt x="7673" y="9574"/>
                    <a:pt x="7072" y="7206"/>
                  </a:cubicBezTo>
                  <a:cubicBezTo>
                    <a:pt x="6505" y="4804"/>
                    <a:pt x="5905" y="2402"/>
                    <a:pt x="5304" y="1"/>
                  </a:cubicBez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1"/>
            <p:cNvSpPr/>
            <p:nvPr/>
          </p:nvSpPr>
          <p:spPr>
            <a:xfrm>
              <a:off x="2872225" y="2333525"/>
              <a:ext cx="282725" cy="318000"/>
            </a:xfrm>
            <a:custGeom>
              <a:avLst/>
              <a:gdLst/>
              <a:ahLst/>
              <a:cxnLst/>
              <a:rect l="l" t="t" r="r" b="b"/>
              <a:pathLst>
                <a:path w="11309" h="12720" extrusionOk="0">
                  <a:moveTo>
                    <a:pt x="5423" y="0"/>
                  </a:moveTo>
                  <a:cubicBezTo>
                    <a:pt x="4593" y="0"/>
                    <a:pt x="3790" y="378"/>
                    <a:pt x="3103" y="1145"/>
                  </a:cubicBezTo>
                  <a:cubicBezTo>
                    <a:pt x="0" y="4614"/>
                    <a:pt x="1468" y="8984"/>
                    <a:pt x="3169" y="12720"/>
                  </a:cubicBezTo>
                  <a:lnTo>
                    <a:pt x="11075" y="10285"/>
                  </a:lnTo>
                  <a:cubicBezTo>
                    <a:pt x="11075" y="10285"/>
                    <a:pt x="11308" y="8850"/>
                    <a:pt x="10541" y="6082"/>
                  </a:cubicBezTo>
                  <a:cubicBezTo>
                    <a:pt x="9465" y="2081"/>
                    <a:pt x="7372" y="0"/>
                    <a:pt x="5423"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1"/>
            <p:cNvSpPr/>
            <p:nvPr/>
          </p:nvSpPr>
          <p:spPr>
            <a:xfrm>
              <a:off x="2872225" y="2333525"/>
              <a:ext cx="282725" cy="318000"/>
            </a:xfrm>
            <a:custGeom>
              <a:avLst/>
              <a:gdLst/>
              <a:ahLst/>
              <a:cxnLst/>
              <a:rect l="l" t="t" r="r" b="b"/>
              <a:pathLst>
                <a:path w="11309" h="12720" extrusionOk="0">
                  <a:moveTo>
                    <a:pt x="5423" y="0"/>
                  </a:moveTo>
                  <a:cubicBezTo>
                    <a:pt x="4593" y="0"/>
                    <a:pt x="3790" y="378"/>
                    <a:pt x="3103" y="1145"/>
                  </a:cubicBezTo>
                  <a:cubicBezTo>
                    <a:pt x="0" y="4614"/>
                    <a:pt x="1468" y="8984"/>
                    <a:pt x="3169" y="12720"/>
                  </a:cubicBezTo>
                  <a:lnTo>
                    <a:pt x="11075" y="10285"/>
                  </a:lnTo>
                  <a:cubicBezTo>
                    <a:pt x="11075" y="10285"/>
                    <a:pt x="11308" y="8850"/>
                    <a:pt x="10541" y="6082"/>
                  </a:cubicBezTo>
                  <a:cubicBezTo>
                    <a:pt x="9465" y="2081"/>
                    <a:pt x="7372" y="0"/>
                    <a:pt x="54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1"/>
            <p:cNvSpPr/>
            <p:nvPr/>
          </p:nvSpPr>
          <p:spPr>
            <a:xfrm>
              <a:off x="3366750" y="2903050"/>
              <a:ext cx="190150" cy="108525"/>
            </a:xfrm>
            <a:custGeom>
              <a:avLst/>
              <a:gdLst/>
              <a:ahLst/>
              <a:cxnLst/>
              <a:rect l="l" t="t" r="r" b="b"/>
              <a:pathLst>
                <a:path w="7606" h="4341" extrusionOk="0">
                  <a:moveTo>
                    <a:pt x="4682" y="1"/>
                  </a:moveTo>
                  <a:cubicBezTo>
                    <a:pt x="4577" y="1"/>
                    <a:pt x="4472" y="5"/>
                    <a:pt x="4370" y="13"/>
                  </a:cubicBezTo>
                  <a:lnTo>
                    <a:pt x="2836" y="213"/>
                  </a:lnTo>
                  <a:cubicBezTo>
                    <a:pt x="1868" y="446"/>
                    <a:pt x="1001" y="1080"/>
                    <a:pt x="534" y="1981"/>
                  </a:cubicBezTo>
                  <a:lnTo>
                    <a:pt x="0" y="2981"/>
                  </a:lnTo>
                  <a:cubicBezTo>
                    <a:pt x="163" y="4118"/>
                    <a:pt x="1623" y="4341"/>
                    <a:pt x="2741" y="4341"/>
                  </a:cubicBezTo>
                  <a:cubicBezTo>
                    <a:pt x="3459" y="4341"/>
                    <a:pt x="4036" y="4249"/>
                    <a:pt x="4036" y="4249"/>
                  </a:cubicBezTo>
                  <a:lnTo>
                    <a:pt x="7606" y="4249"/>
                  </a:lnTo>
                  <a:lnTo>
                    <a:pt x="7472" y="1714"/>
                  </a:lnTo>
                  <a:cubicBezTo>
                    <a:pt x="7439" y="1080"/>
                    <a:pt x="7005" y="546"/>
                    <a:pt x="6405" y="346"/>
                  </a:cubicBezTo>
                  <a:lnTo>
                    <a:pt x="5704" y="146"/>
                  </a:lnTo>
                  <a:cubicBezTo>
                    <a:pt x="5373" y="44"/>
                    <a:pt x="5022" y="1"/>
                    <a:pt x="4682" y="1"/>
                  </a:cubicBez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1"/>
            <p:cNvSpPr/>
            <p:nvPr/>
          </p:nvSpPr>
          <p:spPr>
            <a:xfrm>
              <a:off x="3462775" y="2802925"/>
              <a:ext cx="126650" cy="177075"/>
            </a:xfrm>
            <a:custGeom>
              <a:avLst/>
              <a:gdLst/>
              <a:ahLst/>
              <a:cxnLst/>
              <a:rect l="l" t="t" r="r" b="b"/>
              <a:pathLst>
                <a:path w="5066" h="7083" extrusionOk="0">
                  <a:moveTo>
                    <a:pt x="4782" y="1"/>
                  </a:moveTo>
                  <a:cubicBezTo>
                    <a:pt x="4732" y="1"/>
                    <a:pt x="4681" y="15"/>
                    <a:pt x="4632" y="48"/>
                  </a:cubicBezTo>
                  <a:cubicBezTo>
                    <a:pt x="4031" y="415"/>
                    <a:pt x="3564" y="915"/>
                    <a:pt x="3231" y="1516"/>
                  </a:cubicBezTo>
                  <a:cubicBezTo>
                    <a:pt x="2864" y="2083"/>
                    <a:pt x="2497" y="2650"/>
                    <a:pt x="2130" y="3217"/>
                  </a:cubicBezTo>
                  <a:cubicBezTo>
                    <a:pt x="1430" y="4385"/>
                    <a:pt x="729" y="5519"/>
                    <a:pt x="95" y="6720"/>
                  </a:cubicBezTo>
                  <a:cubicBezTo>
                    <a:pt x="0" y="6909"/>
                    <a:pt x="142" y="7082"/>
                    <a:pt x="303" y="7082"/>
                  </a:cubicBezTo>
                  <a:cubicBezTo>
                    <a:pt x="369" y="7082"/>
                    <a:pt x="438" y="7054"/>
                    <a:pt x="496" y="6986"/>
                  </a:cubicBezTo>
                  <a:cubicBezTo>
                    <a:pt x="1396" y="5986"/>
                    <a:pt x="2197" y="4918"/>
                    <a:pt x="2997" y="3818"/>
                  </a:cubicBezTo>
                  <a:cubicBezTo>
                    <a:pt x="3398" y="3250"/>
                    <a:pt x="3798" y="2717"/>
                    <a:pt x="4165" y="2150"/>
                  </a:cubicBezTo>
                  <a:cubicBezTo>
                    <a:pt x="4599" y="1616"/>
                    <a:pt x="4899" y="982"/>
                    <a:pt x="4999" y="282"/>
                  </a:cubicBezTo>
                  <a:lnTo>
                    <a:pt x="5066" y="315"/>
                  </a:lnTo>
                  <a:cubicBezTo>
                    <a:pt x="5066" y="139"/>
                    <a:pt x="4933" y="1"/>
                    <a:pt x="47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1"/>
            <p:cNvSpPr/>
            <p:nvPr/>
          </p:nvSpPr>
          <p:spPr>
            <a:xfrm>
              <a:off x="2505300" y="2261900"/>
              <a:ext cx="612950" cy="772400"/>
            </a:xfrm>
            <a:custGeom>
              <a:avLst/>
              <a:gdLst/>
              <a:ahLst/>
              <a:cxnLst/>
              <a:rect l="l" t="t" r="r" b="b"/>
              <a:pathLst>
                <a:path w="24518" h="30896" extrusionOk="0">
                  <a:moveTo>
                    <a:pt x="7919" y="1"/>
                  </a:moveTo>
                  <a:cubicBezTo>
                    <a:pt x="6209" y="1"/>
                    <a:pt x="4714" y="1111"/>
                    <a:pt x="4170" y="2742"/>
                  </a:cubicBezTo>
                  <a:cubicBezTo>
                    <a:pt x="3102" y="6078"/>
                    <a:pt x="2102" y="10881"/>
                    <a:pt x="1368" y="15051"/>
                  </a:cubicBezTo>
                  <a:cubicBezTo>
                    <a:pt x="467" y="20255"/>
                    <a:pt x="34" y="25559"/>
                    <a:pt x="0" y="30896"/>
                  </a:cubicBezTo>
                  <a:lnTo>
                    <a:pt x="21382" y="30896"/>
                  </a:lnTo>
                  <a:cubicBezTo>
                    <a:pt x="21816" y="19021"/>
                    <a:pt x="23217" y="13216"/>
                    <a:pt x="24051" y="9013"/>
                  </a:cubicBezTo>
                  <a:cubicBezTo>
                    <a:pt x="24518" y="6478"/>
                    <a:pt x="23250" y="3876"/>
                    <a:pt x="20882" y="2776"/>
                  </a:cubicBezTo>
                  <a:lnTo>
                    <a:pt x="18313" y="1508"/>
                  </a:lnTo>
                  <a:lnTo>
                    <a:pt x="13877" y="274"/>
                  </a:lnTo>
                  <a:lnTo>
                    <a:pt x="8139" y="7"/>
                  </a:lnTo>
                  <a:cubicBezTo>
                    <a:pt x="8066" y="3"/>
                    <a:pt x="7992" y="1"/>
                    <a:pt x="7919"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1"/>
            <p:cNvSpPr/>
            <p:nvPr/>
          </p:nvSpPr>
          <p:spPr>
            <a:xfrm>
              <a:off x="2813850" y="2320425"/>
              <a:ext cx="173475" cy="138475"/>
            </a:xfrm>
            <a:custGeom>
              <a:avLst/>
              <a:gdLst/>
              <a:ahLst/>
              <a:cxnLst/>
              <a:rect l="l" t="t" r="r" b="b"/>
              <a:pathLst>
                <a:path w="6939" h="5539" extrusionOk="0">
                  <a:moveTo>
                    <a:pt x="0" y="1"/>
                  </a:moveTo>
                  <a:lnTo>
                    <a:pt x="0" y="1"/>
                  </a:lnTo>
                  <a:cubicBezTo>
                    <a:pt x="534" y="1402"/>
                    <a:pt x="2636" y="4371"/>
                    <a:pt x="5071" y="5538"/>
                  </a:cubicBezTo>
                  <a:cubicBezTo>
                    <a:pt x="6438" y="4571"/>
                    <a:pt x="6739" y="2436"/>
                    <a:pt x="6939" y="1435"/>
                  </a:cubicBezTo>
                  <a:lnTo>
                    <a:pt x="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1"/>
            <p:cNvSpPr/>
            <p:nvPr/>
          </p:nvSpPr>
          <p:spPr>
            <a:xfrm>
              <a:off x="2803850" y="2087775"/>
              <a:ext cx="206825" cy="345275"/>
            </a:xfrm>
            <a:custGeom>
              <a:avLst/>
              <a:gdLst/>
              <a:ahLst/>
              <a:cxnLst/>
              <a:rect l="l" t="t" r="r" b="b"/>
              <a:pathLst>
                <a:path w="8273" h="13811" extrusionOk="0">
                  <a:moveTo>
                    <a:pt x="3169" y="0"/>
                  </a:moveTo>
                  <a:cubicBezTo>
                    <a:pt x="2969" y="2469"/>
                    <a:pt x="2802" y="5538"/>
                    <a:pt x="834" y="7439"/>
                  </a:cubicBezTo>
                  <a:cubicBezTo>
                    <a:pt x="134" y="8106"/>
                    <a:pt x="0" y="8340"/>
                    <a:pt x="400" y="9307"/>
                  </a:cubicBezTo>
                  <a:cubicBezTo>
                    <a:pt x="934" y="10708"/>
                    <a:pt x="2902" y="12643"/>
                    <a:pt x="5304" y="13810"/>
                  </a:cubicBezTo>
                  <a:cubicBezTo>
                    <a:pt x="6371" y="13110"/>
                    <a:pt x="7105" y="11976"/>
                    <a:pt x="7339" y="10741"/>
                  </a:cubicBezTo>
                  <a:cubicBezTo>
                    <a:pt x="7472" y="10174"/>
                    <a:pt x="7439" y="9607"/>
                    <a:pt x="7139" y="9107"/>
                  </a:cubicBezTo>
                  <a:cubicBezTo>
                    <a:pt x="6805" y="8540"/>
                    <a:pt x="6905" y="7939"/>
                    <a:pt x="7239" y="7306"/>
                  </a:cubicBezTo>
                  <a:cubicBezTo>
                    <a:pt x="7505" y="6772"/>
                    <a:pt x="7839" y="6305"/>
                    <a:pt x="8273" y="5905"/>
                  </a:cubicBezTo>
                  <a:lnTo>
                    <a:pt x="5471" y="2636"/>
                  </a:lnTo>
                  <a:lnTo>
                    <a:pt x="3169" y="0"/>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1"/>
            <p:cNvSpPr/>
            <p:nvPr/>
          </p:nvSpPr>
          <p:spPr>
            <a:xfrm>
              <a:off x="2930600" y="2156975"/>
              <a:ext cx="80075" cy="118450"/>
            </a:xfrm>
            <a:custGeom>
              <a:avLst/>
              <a:gdLst/>
              <a:ahLst/>
              <a:cxnLst/>
              <a:rect l="l" t="t" r="r" b="b"/>
              <a:pathLst>
                <a:path w="3203" h="4738" extrusionOk="0">
                  <a:moveTo>
                    <a:pt x="734" y="1"/>
                  </a:moveTo>
                  <a:cubicBezTo>
                    <a:pt x="734" y="68"/>
                    <a:pt x="668" y="134"/>
                    <a:pt x="634" y="234"/>
                  </a:cubicBezTo>
                  <a:cubicBezTo>
                    <a:pt x="501" y="535"/>
                    <a:pt x="401" y="868"/>
                    <a:pt x="301" y="1202"/>
                  </a:cubicBezTo>
                  <a:cubicBezTo>
                    <a:pt x="0" y="2336"/>
                    <a:pt x="968" y="3970"/>
                    <a:pt x="2035" y="4738"/>
                  </a:cubicBezTo>
                  <a:cubicBezTo>
                    <a:pt x="2102" y="4671"/>
                    <a:pt x="2135" y="4604"/>
                    <a:pt x="2169" y="4538"/>
                  </a:cubicBezTo>
                  <a:cubicBezTo>
                    <a:pt x="2435" y="4037"/>
                    <a:pt x="2769" y="3604"/>
                    <a:pt x="3136" y="3170"/>
                  </a:cubicBezTo>
                  <a:cubicBezTo>
                    <a:pt x="3136" y="3170"/>
                    <a:pt x="3169" y="3137"/>
                    <a:pt x="3203" y="3137"/>
                  </a:cubicBezTo>
                  <a:lnTo>
                    <a:pt x="2335" y="2569"/>
                  </a:lnTo>
                  <a:lnTo>
                    <a:pt x="734" y="1"/>
                  </a:lnTo>
                  <a:close/>
                </a:path>
              </a:pathLst>
            </a:custGeom>
            <a:solidFill>
              <a:srgbClr val="000000">
                <a:alpha val="44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1"/>
            <p:cNvSpPr/>
            <p:nvPr/>
          </p:nvSpPr>
          <p:spPr>
            <a:xfrm>
              <a:off x="3113650" y="1928275"/>
              <a:ext cx="99550" cy="153075"/>
            </a:xfrm>
            <a:custGeom>
              <a:avLst/>
              <a:gdLst/>
              <a:ahLst/>
              <a:cxnLst/>
              <a:rect l="l" t="t" r="r" b="b"/>
              <a:pathLst>
                <a:path w="3982" h="6123" extrusionOk="0">
                  <a:moveTo>
                    <a:pt x="1134" y="0"/>
                  </a:moveTo>
                  <a:cubicBezTo>
                    <a:pt x="24" y="0"/>
                    <a:pt x="0" y="2088"/>
                    <a:pt x="517" y="5580"/>
                  </a:cubicBezTo>
                  <a:cubicBezTo>
                    <a:pt x="576" y="5960"/>
                    <a:pt x="713" y="6122"/>
                    <a:pt x="894" y="6122"/>
                  </a:cubicBezTo>
                  <a:cubicBezTo>
                    <a:pt x="1839" y="6122"/>
                    <a:pt x="3982" y="1663"/>
                    <a:pt x="2385" y="543"/>
                  </a:cubicBezTo>
                  <a:cubicBezTo>
                    <a:pt x="1868" y="176"/>
                    <a:pt x="1456" y="0"/>
                    <a:pt x="1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1"/>
            <p:cNvSpPr/>
            <p:nvPr/>
          </p:nvSpPr>
          <p:spPr>
            <a:xfrm>
              <a:off x="2872225" y="1867425"/>
              <a:ext cx="307750" cy="380300"/>
            </a:xfrm>
            <a:custGeom>
              <a:avLst/>
              <a:gdLst/>
              <a:ahLst/>
              <a:cxnLst/>
              <a:rect l="l" t="t" r="r" b="b"/>
              <a:pathLst>
                <a:path w="12310" h="15212" extrusionOk="0">
                  <a:moveTo>
                    <a:pt x="5838" y="1"/>
                  </a:moveTo>
                  <a:cubicBezTo>
                    <a:pt x="3095" y="1"/>
                    <a:pt x="709" y="2070"/>
                    <a:pt x="534" y="4945"/>
                  </a:cubicBezTo>
                  <a:cubicBezTo>
                    <a:pt x="334" y="8781"/>
                    <a:pt x="0" y="11016"/>
                    <a:pt x="1768" y="13217"/>
                  </a:cubicBezTo>
                  <a:cubicBezTo>
                    <a:pt x="2853" y="14590"/>
                    <a:pt x="4356" y="15212"/>
                    <a:pt x="5847" y="15212"/>
                  </a:cubicBezTo>
                  <a:cubicBezTo>
                    <a:pt x="7978" y="15212"/>
                    <a:pt x="10084" y="13942"/>
                    <a:pt x="10908" y="11783"/>
                  </a:cubicBezTo>
                  <a:cubicBezTo>
                    <a:pt x="12176" y="8481"/>
                    <a:pt x="12309" y="2743"/>
                    <a:pt x="8640" y="742"/>
                  </a:cubicBezTo>
                  <a:cubicBezTo>
                    <a:pt x="7712" y="232"/>
                    <a:pt x="6755" y="1"/>
                    <a:pt x="5838" y="1"/>
                  </a:cubicBez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1"/>
            <p:cNvSpPr/>
            <p:nvPr/>
          </p:nvSpPr>
          <p:spPr>
            <a:xfrm>
              <a:off x="2765475" y="1770800"/>
              <a:ext cx="467875" cy="364525"/>
            </a:xfrm>
            <a:custGeom>
              <a:avLst/>
              <a:gdLst/>
              <a:ahLst/>
              <a:cxnLst/>
              <a:rect l="l" t="t" r="r" b="b"/>
              <a:pathLst>
                <a:path w="18715" h="14581" extrusionOk="0">
                  <a:moveTo>
                    <a:pt x="11315" y="0"/>
                  </a:moveTo>
                  <a:cubicBezTo>
                    <a:pt x="11225" y="0"/>
                    <a:pt x="11134" y="2"/>
                    <a:pt x="11042" y="4"/>
                  </a:cubicBezTo>
                  <a:cubicBezTo>
                    <a:pt x="11275" y="204"/>
                    <a:pt x="11542" y="404"/>
                    <a:pt x="11876" y="504"/>
                  </a:cubicBezTo>
                  <a:cubicBezTo>
                    <a:pt x="11876" y="504"/>
                    <a:pt x="10777" y="322"/>
                    <a:pt x="9351" y="322"/>
                  </a:cubicBezTo>
                  <a:cubicBezTo>
                    <a:pt x="8114" y="322"/>
                    <a:pt x="6629" y="459"/>
                    <a:pt x="5405" y="971"/>
                  </a:cubicBezTo>
                  <a:cubicBezTo>
                    <a:pt x="5605" y="1271"/>
                    <a:pt x="5872" y="1538"/>
                    <a:pt x="6238" y="1738"/>
                  </a:cubicBezTo>
                  <a:cubicBezTo>
                    <a:pt x="6029" y="1722"/>
                    <a:pt x="5819" y="1714"/>
                    <a:pt x="5613" y="1714"/>
                  </a:cubicBezTo>
                  <a:cubicBezTo>
                    <a:pt x="3256" y="1714"/>
                    <a:pt x="1247" y="2768"/>
                    <a:pt x="2903" y="5007"/>
                  </a:cubicBezTo>
                  <a:cubicBezTo>
                    <a:pt x="534" y="5241"/>
                    <a:pt x="1" y="8243"/>
                    <a:pt x="1268" y="10211"/>
                  </a:cubicBezTo>
                  <a:cubicBezTo>
                    <a:pt x="2502" y="12212"/>
                    <a:pt x="2736" y="13680"/>
                    <a:pt x="4404" y="14581"/>
                  </a:cubicBezTo>
                  <a:cubicBezTo>
                    <a:pt x="4404" y="11879"/>
                    <a:pt x="5038" y="11245"/>
                    <a:pt x="5038" y="11245"/>
                  </a:cubicBezTo>
                  <a:cubicBezTo>
                    <a:pt x="6238" y="10745"/>
                    <a:pt x="7639" y="8176"/>
                    <a:pt x="7339" y="6875"/>
                  </a:cubicBezTo>
                  <a:lnTo>
                    <a:pt x="7339" y="6875"/>
                  </a:lnTo>
                  <a:cubicBezTo>
                    <a:pt x="8616" y="7389"/>
                    <a:pt x="9942" y="7730"/>
                    <a:pt x="10916" y="7730"/>
                  </a:cubicBezTo>
                  <a:cubicBezTo>
                    <a:pt x="11902" y="7730"/>
                    <a:pt x="12527" y="7381"/>
                    <a:pt x="12376" y="6508"/>
                  </a:cubicBezTo>
                  <a:lnTo>
                    <a:pt x="12376" y="6508"/>
                  </a:lnTo>
                  <a:cubicBezTo>
                    <a:pt x="12376" y="6508"/>
                    <a:pt x="14067" y="8153"/>
                    <a:pt x="15633" y="8153"/>
                  </a:cubicBezTo>
                  <a:cubicBezTo>
                    <a:pt x="15959" y="8153"/>
                    <a:pt x="16280" y="8082"/>
                    <a:pt x="16579" y="7909"/>
                  </a:cubicBezTo>
                  <a:cubicBezTo>
                    <a:pt x="18347" y="6909"/>
                    <a:pt x="18714" y="4340"/>
                    <a:pt x="16579" y="2072"/>
                  </a:cubicBezTo>
                  <a:cubicBezTo>
                    <a:pt x="15609" y="1005"/>
                    <a:pt x="14138" y="0"/>
                    <a:pt x="1131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1"/>
            <p:cNvSpPr/>
            <p:nvPr/>
          </p:nvSpPr>
          <p:spPr>
            <a:xfrm>
              <a:off x="2799675" y="1835925"/>
              <a:ext cx="53400" cy="71750"/>
            </a:xfrm>
            <a:custGeom>
              <a:avLst/>
              <a:gdLst/>
              <a:ahLst/>
              <a:cxnLst/>
              <a:rect l="l" t="t" r="r" b="b"/>
              <a:pathLst>
                <a:path w="2136" h="2870" extrusionOk="0">
                  <a:moveTo>
                    <a:pt x="301" y="0"/>
                  </a:moveTo>
                  <a:lnTo>
                    <a:pt x="301" y="0"/>
                  </a:lnTo>
                  <a:cubicBezTo>
                    <a:pt x="0" y="1335"/>
                    <a:pt x="1401" y="2869"/>
                    <a:pt x="1401" y="2869"/>
                  </a:cubicBezTo>
                  <a:lnTo>
                    <a:pt x="2135" y="2302"/>
                  </a:lnTo>
                  <a:cubicBezTo>
                    <a:pt x="1335" y="1735"/>
                    <a:pt x="667" y="934"/>
                    <a:pt x="3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1"/>
            <p:cNvSpPr/>
            <p:nvPr/>
          </p:nvSpPr>
          <p:spPr>
            <a:xfrm>
              <a:off x="2837350" y="2003875"/>
              <a:ext cx="81600" cy="107300"/>
            </a:xfrm>
            <a:custGeom>
              <a:avLst/>
              <a:gdLst/>
              <a:ahLst/>
              <a:cxnLst/>
              <a:rect l="l" t="t" r="r" b="b"/>
              <a:pathLst>
                <a:path w="3264" h="4292" extrusionOk="0">
                  <a:moveTo>
                    <a:pt x="1284" y="1"/>
                  </a:moveTo>
                  <a:cubicBezTo>
                    <a:pt x="544" y="1"/>
                    <a:pt x="1" y="696"/>
                    <a:pt x="28" y="1588"/>
                  </a:cubicBezTo>
                  <a:cubicBezTo>
                    <a:pt x="61" y="2456"/>
                    <a:pt x="395" y="3290"/>
                    <a:pt x="995" y="3923"/>
                  </a:cubicBezTo>
                  <a:cubicBezTo>
                    <a:pt x="1241" y="4180"/>
                    <a:pt x="1513" y="4291"/>
                    <a:pt x="1778" y="4291"/>
                  </a:cubicBezTo>
                  <a:cubicBezTo>
                    <a:pt x="2374" y="4291"/>
                    <a:pt x="2935" y="3728"/>
                    <a:pt x="3097" y="2989"/>
                  </a:cubicBezTo>
                  <a:cubicBezTo>
                    <a:pt x="3263" y="2022"/>
                    <a:pt x="2830" y="554"/>
                    <a:pt x="1829" y="121"/>
                  </a:cubicBezTo>
                  <a:cubicBezTo>
                    <a:pt x="1640" y="39"/>
                    <a:pt x="1456" y="1"/>
                    <a:pt x="1284" y="1"/>
                  </a:cubicBez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1"/>
            <p:cNvSpPr/>
            <p:nvPr/>
          </p:nvSpPr>
          <p:spPr>
            <a:xfrm>
              <a:off x="3041500" y="2028275"/>
              <a:ext cx="21725" cy="28950"/>
            </a:xfrm>
            <a:custGeom>
              <a:avLst/>
              <a:gdLst/>
              <a:ahLst/>
              <a:cxnLst/>
              <a:rect l="l" t="t" r="r" b="b"/>
              <a:pathLst>
                <a:path w="869" h="1158" extrusionOk="0">
                  <a:moveTo>
                    <a:pt x="488" y="0"/>
                  </a:moveTo>
                  <a:cubicBezTo>
                    <a:pt x="290" y="0"/>
                    <a:pt x="127" y="214"/>
                    <a:pt x="68" y="479"/>
                  </a:cubicBezTo>
                  <a:cubicBezTo>
                    <a:pt x="1" y="813"/>
                    <a:pt x="101" y="1113"/>
                    <a:pt x="334" y="1146"/>
                  </a:cubicBezTo>
                  <a:cubicBezTo>
                    <a:pt x="358" y="1154"/>
                    <a:pt x="381" y="1158"/>
                    <a:pt x="404" y="1158"/>
                  </a:cubicBezTo>
                  <a:cubicBezTo>
                    <a:pt x="579" y="1158"/>
                    <a:pt x="743" y="944"/>
                    <a:pt x="801" y="679"/>
                  </a:cubicBezTo>
                  <a:cubicBezTo>
                    <a:pt x="868" y="346"/>
                    <a:pt x="768" y="45"/>
                    <a:pt x="568" y="12"/>
                  </a:cubicBezTo>
                  <a:cubicBezTo>
                    <a:pt x="541" y="4"/>
                    <a:pt x="514" y="0"/>
                    <a:pt x="4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1"/>
            <p:cNvSpPr/>
            <p:nvPr/>
          </p:nvSpPr>
          <p:spPr>
            <a:xfrm>
              <a:off x="3129900" y="2049325"/>
              <a:ext cx="22550" cy="28750"/>
            </a:xfrm>
            <a:custGeom>
              <a:avLst/>
              <a:gdLst/>
              <a:ahLst/>
              <a:cxnLst/>
              <a:rect l="l" t="t" r="r" b="b"/>
              <a:pathLst>
                <a:path w="902" h="1150" extrusionOk="0">
                  <a:moveTo>
                    <a:pt x="524" y="0"/>
                  </a:moveTo>
                  <a:cubicBezTo>
                    <a:pt x="335" y="0"/>
                    <a:pt x="129" y="195"/>
                    <a:pt x="67" y="504"/>
                  </a:cubicBezTo>
                  <a:cubicBezTo>
                    <a:pt x="1" y="804"/>
                    <a:pt x="134" y="1105"/>
                    <a:pt x="334" y="1138"/>
                  </a:cubicBezTo>
                  <a:cubicBezTo>
                    <a:pt x="358" y="1146"/>
                    <a:pt x="381" y="1149"/>
                    <a:pt x="404" y="1149"/>
                  </a:cubicBezTo>
                  <a:cubicBezTo>
                    <a:pt x="579" y="1149"/>
                    <a:pt x="742" y="936"/>
                    <a:pt x="801" y="671"/>
                  </a:cubicBezTo>
                  <a:cubicBezTo>
                    <a:pt x="901" y="337"/>
                    <a:pt x="768" y="37"/>
                    <a:pt x="568" y="4"/>
                  </a:cubicBezTo>
                  <a:cubicBezTo>
                    <a:pt x="553" y="1"/>
                    <a:pt x="539" y="0"/>
                    <a:pt x="5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1"/>
            <p:cNvSpPr/>
            <p:nvPr/>
          </p:nvSpPr>
          <p:spPr>
            <a:xfrm>
              <a:off x="3084875" y="2061075"/>
              <a:ext cx="33375" cy="68550"/>
            </a:xfrm>
            <a:custGeom>
              <a:avLst/>
              <a:gdLst/>
              <a:ahLst/>
              <a:cxnLst/>
              <a:rect l="l" t="t" r="r" b="b"/>
              <a:pathLst>
                <a:path w="1335" h="2742" extrusionOk="0">
                  <a:moveTo>
                    <a:pt x="701" y="1"/>
                  </a:moveTo>
                  <a:lnTo>
                    <a:pt x="0" y="2503"/>
                  </a:lnTo>
                  <a:cubicBezTo>
                    <a:pt x="0" y="2503"/>
                    <a:pt x="405" y="2742"/>
                    <a:pt x="860" y="2742"/>
                  </a:cubicBezTo>
                  <a:cubicBezTo>
                    <a:pt x="1017" y="2742"/>
                    <a:pt x="1180" y="2713"/>
                    <a:pt x="1335" y="2636"/>
                  </a:cubicBezTo>
                  <a:cubicBezTo>
                    <a:pt x="1001" y="1802"/>
                    <a:pt x="801" y="902"/>
                    <a:pt x="701" y="1"/>
                  </a:cubicBezTo>
                  <a:close/>
                </a:path>
              </a:pathLst>
            </a:custGeom>
            <a:solidFill>
              <a:srgbClr val="ED84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1"/>
            <p:cNvSpPr/>
            <p:nvPr/>
          </p:nvSpPr>
          <p:spPr>
            <a:xfrm>
              <a:off x="3022825" y="2133400"/>
              <a:ext cx="57900" cy="35275"/>
            </a:xfrm>
            <a:custGeom>
              <a:avLst/>
              <a:gdLst/>
              <a:ahLst/>
              <a:cxnLst/>
              <a:rect l="l" t="t" r="r" b="b"/>
              <a:pathLst>
                <a:path w="2316" h="1411" extrusionOk="0">
                  <a:moveTo>
                    <a:pt x="150" y="1"/>
                  </a:moveTo>
                  <a:cubicBezTo>
                    <a:pt x="84" y="1"/>
                    <a:pt x="1" y="64"/>
                    <a:pt x="47" y="110"/>
                  </a:cubicBezTo>
                  <a:cubicBezTo>
                    <a:pt x="448" y="777"/>
                    <a:pt x="1081" y="1211"/>
                    <a:pt x="1849" y="1378"/>
                  </a:cubicBezTo>
                  <a:cubicBezTo>
                    <a:pt x="1949" y="1411"/>
                    <a:pt x="2082" y="1411"/>
                    <a:pt x="2216" y="1411"/>
                  </a:cubicBezTo>
                  <a:cubicBezTo>
                    <a:pt x="2249" y="1411"/>
                    <a:pt x="2316" y="1378"/>
                    <a:pt x="2316" y="1344"/>
                  </a:cubicBezTo>
                  <a:cubicBezTo>
                    <a:pt x="2316" y="1278"/>
                    <a:pt x="2282" y="1244"/>
                    <a:pt x="2216" y="1244"/>
                  </a:cubicBezTo>
                  <a:cubicBezTo>
                    <a:pt x="1415" y="1177"/>
                    <a:pt x="648" y="710"/>
                    <a:pt x="214" y="43"/>
                  </a:cubicBezTo>
                  <a:cubicBezTo>
                    <a:pt x="204" y="13"/>
                    <a:pt x="179" y="1"/>
                    <a:pt x="1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1"/>
            <p:cNvSpPr/>
            <p:nvPr/>
          </p:nvSpPr>
          <p:spPr>
            <a:xfrm>
              <a:off x="3028175" y="1989275"/>
              <a:ext cx="49500" cy="19650"/>
            </a:xfrm>
            <a:custGeom>
              <a:avLst/>
              <a:gdLst/>
              <a:ahLst/>
              <a:cxnLst/>
              <a:rect l="l" t="t" r="r" b="b"/>
              <a:pathLst>
                <a:path w="1980" h="786" extrusionOk="0">
                  <a:moveTo>
                    <a:pt x="1244" y="1"/>
                  </a:moveTo>
                  <a:cubicBezTo>
                    <a:pt x="823" y="1"/>
                    <a:pt x="402" y="150"/>
                    <a:pt x="67" y="438"/>
                  </a:cubicBezTo>
                  <a:cubicBezTo>
                    <a:pt x="0" y="505"/>
                    <a:pt x="0" y="638"/>
                    <a:pt x="67" y="705"/>
                  </a:cubicBezTo>
                  <a:cubicBezTo>
                    <a:pt x="67" y="738"/>
                    <a:pt x="100" y="771"/>
                    <a:pt x="134" y="771"/>
                  </a:cubicBezTo>
                  <a:cubicBezTo>
                    <a:pt x="153" y="781"/>
                    <a:pt x="173" y="785"/>
                    <a:pt x="192" y="785"/>
                  </a:cubicBezTo>
                  <a:cubicBezTo>
                    <a:pt x="239" y="785"/>
                    <a:pt x="287" y="762"/>
                    <a:pt x="334" y="738"/>
                  </a:cubicBezTo>
                  <a:cubicBezTo>
                    <a:pt x="580" y="517"/>
                    <a:pt x="916" y="386"/>
                    <a:pt x="1263" y="386"/>
                  </a:cubicBezTo>
                  <a:cubicBezTo>
                    <a:pt x="1387" y="386"/>
                    <a:pt x="1512" y="403"/>
                    <a:pt x="1635" y="438"/>
                  </a:cubicBezTo>
                  <a:cubicBezTo>
                    <a:pt x="1654" y="443"/>
                    <a:pt x="1673" y="446"/>
                    <a:pt x="1690" y="446"/>
                  </a:cubicBezTo>
                  <a:cubicBezTo>
                    <a:pt x="1888" y="446"/>
                    <a:pt x="1980" y="132"/>
                    <a:pt x="1735" y="71"/>
                  </a:cubicBezTo>
                  <a:cubicBezTo>
                    <a:pt x="1575" y="24"/>
                    <a:pt x="1409" y="1"/>
                    <a:pt x="124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1"/>
            <p:cNvSpPr/>
            <p:nvPr/>
          </p:nvSpPr>
          <p:spPr>
            <a:xfrm>
              <a:off x="3142425" y="2004375"/>
              <a:ext cx="38375" cy="35275"/>
            </a:xfrm>
            <a:custGeom>
              <a:avLst/>
              <a:gdLst/>
              <a:ahLst/>
              <a:cxnLst/>
              <a:rect l="l" t="t" r="r" b="b"/>
              <a:pathLst>
                <a:path w="1535" h="1411" extrusionOk="0">
                  <a:moveTo>
                    <a:pt x="234" y="1"/>
                  </a:moveTo>
                  <a:cubicBezTo>
                    <a:pt x="134" y="1"/>
                    <a:pt x="33" y="34"/>
                    <a:pt x="0" y="134"/>
                  </a:cubicBezTo>
                  <a:cubicBezTo>
                    <a:pt x="0" y="167"/>
                    <a:pt x="0" y="201"/>
                    <a:pt x="0" y="234"/>
                  </a:cubicBezTo>
                  <a:cubicBezTo>
                    <a:pt x="33" y="301"/>
                    <a:pt x="67" y="368"/>
                    <a:pt x="134" y="368"/>
                  </a:cubicBezTo>
                  <a:cubicBezTo>
                    <a:pt x="601" y="501"/>
                    <a:pt x="967" y="835"/>
                    <a:pt x="1134" y="1268"/>
                  </a:cubicBezTo>
                  <a:cubicBezTo>
                    <a:pt x="1162" y="1350"/>
                    <a:pt x="1234" y="1410"/>
                    <a:pt x="1315" y="1410"/>
                  </a:cubicBezTo>
                  <a:cubicBezTo>
                    <a:pt x="1332" y="1410"/>
                    <a:pt x="1350" y="1407"/>
                    <a:pt x="1368" y="1402"/>
                  </a:cubicBezTo>
                  <a:cubicBezTo>
                    <a:pt x="1468" y="1368"/>
                    <a:pt x="1535" y="1268"/>
                    <a:pt x="1501" y="1168"/>
                  </a:cubicBezTo>
                  <a:cubicBezTo>
                    <a:pt x="1301" y="601"/>
                    <a:pt x="834" y="167"/>
                    <a:pt x="2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1"/>
            <p:cNvSpPr/>
            <p:nvPr/>
          </p:nvSpPr>
          <p:spPr>
            <a:xfrm>
              <a:off x="2507800" y="2357975"/>
              <a:ext cx="352775" cy="642975"/>
            </a:xfrm>
            <a:custGeom>
              <a:avLst/>
              <a:gdLst/>
              <a:ahLst/>
              <a:cxnLst/>
              <a:rect l="l" t="t" r="r" b="b"/>
              <a:pathLst>
                <a:path w="14111" h="25719" extrusionOk="0">
                  <a:moveTo>
                    <a:pt x="3870" y="0"/>
                  </a:moveTo>
                  <a:cubicBezTo>
                    <a:pt x="2936" y="2402"/>
                    <a:pt x="2102" y="4904"/>
                    <a:pt x="1435" y="7405"/>
                  </a:cubicBezTo>
                  <a:cubicBezTo>
                    <a:pt x="1101" y="8673"/>
                    <a:pt x="801" y="9974"/>
                    <a:pt x="534" y="11275"/>
                  </a:cubicBezTo>
                  <a:cubicBezTo>
                    <a:pt x="267" y="12642"/>
                    <a:pt x="100" y="14010"/>
                    <a:pt x="0" y="15411"/>
                  </a:cubicBezTo>
                  <a:lnTo>
                    <a:pt x="0" y="15978"/>
                  </a:lnTo>
                  <a:lnTo>
                    <a:pt x="0" y="16278"/>
                  </a:lnTo>
                  <a:lnTo>
                    <a:pt x="0" y="16612"/>
                  </a:lnTo>
                  <a:cubicBezTo>
                    <a:pt x="34" y="17212"/>
                    <a:pt x="200" y="17813"/>
                    <a:pt x="434" y="18347"/>
                  </a:cubicBezTo>
                  <a:cubicBezTo>
                    <a:pt x="834" y="19214"/>
                    <a:pt x="1368" y="19981"/>
                    <a:pt x="2068" y="20615"/>
                  </a:cubicBezTo>
                  <a:cubicBezTo>
                    <a:pt x="3136" y="21582"/>
                    <a:pt x="4370" y="22416"/>
                    <a:pt x="5704" y="23083"/>
                  </a:cubicBezTo>
                  <a:cubicBezTo>
                    <a:pt x="6905" y="23684"/>
                    <a:pt x="8139" y="24184"/>
                    <a:pt x="9407" y="24618"/>
                  </a:cubicBezTo>
                  <a:cubicBezTo>
                    <a:pt x="10675" y="25051"/>
                    <a:pt x="11942" y="25418"/>
                    <a:pt x="13243" y="25718"/>
                  </a:cubicBezTo>
                  <a:lnTo>
                    <a:pt x="14110" y="23117"/>
                  </a:lnTo>
                  <a:cubicBezTo>
                    <a:pt x="11942" y="22049"/>
                    <a:pt x="9841" y="20848"/>
                    <a:pt x="7839" y="19481"/>
                  </a:cubicBezTo>
                  <a:cubicBezTo>
                    <a:pt x="6939" y="18914"/>
                    <a:pt x="6138" y="18213"/>
                    <a:pt x="5438" y="17412"/>
                  </a:cubicBezTo>
                  <a:cubicBezTo>
                    <a:pt x="5204" y="17146"/>
                    <a:pt x="5037" y="16879"/>
                    <a:pt x="4904" y="16545"/>
                  </a:cubicBezTo>
                  <a:cubicBezTo>
                    <a:pt x="4879" y="16470"/>
                    <a:pt x="4891" y="16433"/>
                    <a:pt x="4899" y="16433"/>
                  </a:cubicBezTo>
                  <a:cubicBezTo>
                    <a:pt x="4902" y="16433"/>
                    <a:pt x="4904" y="16437"/>
                    <a:pt x="4904" y="16445"/>
                  </a:cubicBezTo>
                  <a:lnTo>
                    <a:pt x="4904" y="16312"/>
                  </a:lnTo>
                  <a:lnTo>
                    <a:pt x="4904" y="16145"/>
                  </a:lnTo>
                  <a:cubicBezTo>
                    <a:pt x="4937" y="16011"/>
                    <a:pt x="4971" y="15878"/>
                    <a:pt x="4971" y="15745"/>
                  </a:cubicBezTo>
                  <a:cubicBezTo>
                    <a:pt x="5104" y="14610"/>
                    <a:pt x="5337" y="13476"/>
                    <a:pt x="5638" y="12376"/>
                  </a:cubicBezTo>
                  <a:cubicBezTo>
                    <a:pt x="5938" y="11241"/>
                    <a:pt x="6238" y="10041"/>
                    <a:pt x="6605" y="8873"/>
                  </a:cubicBezTo>
                  <a:cubicBezTo>
                    <a:pt x="7339" y="6538"/>
                    <a:pt x="8139" y="4170"/>
                    <a:pt x="8940" y="1901"/>
                  </a:cubicBezTo>
                  <a:lnTo>
                    <a:pt x="3870" y="0"/>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1"/>
            <p:cNvSpPr/>
            <p:nvPr/>
          </p:nvSpPr>
          <p:spPr>
            <a:xfrm>
              <a:off x="2521150" y="2261225"/>
              <a:ext cx="301600" cy="332775"/>
            </a:xfrm>
            <a:custGeom>
              <a:avLst/>
              <a:gdLst/>
              <a:ahLst/>
              <a:cxnLst/>
              <a:rect l="l" t="t" r="r" b="b"/>
              <a:pathLst>
                <a:path w="12064" h="13311" extrusionOk="0">
                  <a:moveTo>
                    <a:pt x="7302" y="0"/>
                  </a:moveTo>
                  <a:cubicBezTo>
                    <a:pt x="7281" y="0"/>
                    <a:pt x="7260" y="0"/>
                    <a:pt x="7239" y="1"/>
                  </a:cubicBezTo>
                  <a:cubicBezTo>
                    <a:pt x="2569" y="34"/>
                    <a:pt x="934" y="5705"/>
                    <a:pt x="0" y="9741"/>
                  </a:cubicBezTo>
                  <a:lnTo>
                    <a:pt x="6772" y="13310"/>
                  </a:lnTo>
                  <a:cubicBezTo>
                    <a:pt x="7972" y="11709"/>
                    <a:pt x="9006" y="9974"/>
                    <a:pt x="9840" y="8173"/>
                  </a:cubicBezTo>
                  <a:cubicBezTo>
                    <a:pt x="12064" y="3162"/>
                    <a:pt x="11316" y="0"/>
                    <a:pt x="7302"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1"/>
            <p:cNvSpPr/>
            <p:nvPr/>
          </p:nvSpPr>
          <p:spPr>
            <a:xfrm>
              <a:off x="2792425" y="2901400"/>
              <a:ext cx="223250" cy="113150"/>
            </a:xfrm>
            <a:custGeom>
              <a:avLst/>
              <a:gdLst/>
              <a:ahLst/>
              <a:cxnLst/>
              <a:rect l="l" t="t" r="r" b="b"/>
              <a:pathLst>
                <a:path w="8930" h="4526" extrusionOk="0">
                  <a:moveTo>
                    <a:pt x="5525" y="0"/>
                  </a:moveTo>
                  <a:cubicBezTo>
                    <a:pt x="5461" y="0"/>
                    <a:pt x="5395" y="4"/>
                    <a:pt x="5327" y="12"/>
                  </a:cubicBezTo>
                  <a:lnTo>
                    <a:pt x="3526" y="279"/>
                  </a:lnTo>
                  <a:cubicBezTo>
                    <a:pt x="2325" y="379"/>
                    <a:pt x="1458" y="1313"/>
                    <a:pt x="791" y="2113"/>
                  </a:cubicBezTo>
                  <a:lnTo>
                    <a:pt x="23" y="3047"/>
                  </a:lnTo>
                  <a:cubicBezTo>
                    <a:pt x="1" y="4323"/>
                    <a:pt x="2218" y="4525"/>
                    <a:pt x="3627" y="4525"/>
                  </a:cubicBezTo>
                  <a:cubicBezTo>
                    <a:pt x="4281" y="4525"/>
                    <a:pt x="4760" y="4482"/>
                    <a:pt x="4760" y="4482"/>
                  </a:cubicBezTo>
                  <a:lnTo>
                    <a:pt x="8930" y="4448"/>
                  </a:lnTo>
                  <a:lnTo>
                    <a:pt x="8796" y="2781"/>
                  </a:lnTo>
                  <a:cubicBezTo>
                    <a:pt x="8730" y="2047"/>
                    <a:pt x="8296" y="1346"/>
                    <a:pt x="7629" y="1013"/>
                  </a:cubicBezTo>
                  <a:lnTo>
                    <a:pt x="6128" y="179"/>
                  </a:lnTo>
                  <a:cubicBezTo>
                    <a:pt x="5947" y="49"/>
                    <a:pt x="5746" y="0"/>
                    <a:pt x="5525" y="0"/>
                  </a:cubicBez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1"/>
            <p:cNvSpPr/>
            <p:nvPr/>
          </p:nvSpPr>
          <p:spPr>
            <a:xfrm>
              <a:off x="2385200" y="2989250"/>
              <a:ext cx="2822050" cy="131775"/>
            </a:xfrm>
            <a:custGeom>
              <a:avLst/>
              <a:gdLst/>
              <a:ahLst/>
              <a:cxnLst/>
              <a:rect l="l" t="t" r="r" b="b"/>
              <a:pathLst>
                <a:path w="112882" h="5271" extrusionOk="0">
                  <a:moveTo>
                    <a:pt x="1" y="0"/>
                  </a:moveTo>
                  <a:lnTo>
                    <a:pt x="1" y="5271"/>
                  </a:lnTo>
                  <a:lnTo>
                    <a:pt x="112881" y="5271"/>
                  </a:lnTo>
                  <a:lnTo>
                    <a:pt x="112881" y="0"/>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1"/>
            <p:cNvSpPr/>
            <p:nvPr/>
          </p:nvSpPr>
          <p:spPr>
            <a:xfrm>
              <a:off x="2385200" y="2989250"/>
              <a:ext cx="915675" cy="131775"/>
            </a:xfrm>
            <a:custGeom>
              <a:avLst/>
              <a:gdLst/>
              <a:ahLst/>
              <a:cxnLst/>
              <a:rect l="l" t="t" r="r" b="b"/>
              <a:pathLst>
                <a:path w="36627" h="5271" extrusionOk="0">
                  <a:moveTo>
                    <a:pt x="1" y="0"/>
                  </a:moveTo>
                  <a:lnTo>
                    <a:pt x="1" y="5271"/>
                  </a:lnTo>
                  <a:lnTo>
                    <a:pt x="36627" y="5271"/>
                  </a:lnTo>
                  <a:lnTo>
                    <a:pt x="3662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1"/>
            <p:cNvSpPr/>
            <p:nvPr/>
          </p:nvSpPr>
          <p:spPr>
            <a:xfrm>
              <a:off x="2417725" y="3121000"/>
              <a:ext cx="43400" cy="1456075"/>
            </a:xfrm>
            <a:custGeom>
              <a:avLst/>
              <a:gdLst/>
              <a:ahLst/>
              <a:cxnLst/>
              <a:rect l="l" t="t" r="r" b="b"/>
              <a:pathLst>
                <a:path w="1736" h="58243" extrusionOk="0">
                  <a:moveTo>
                    <a:pt x="1" y="1"/>
                  </a:moveTo>
                  <a:lnTo>
                    <a:pt x="1" y="58243"/>
                  </a:lnTo>
                  <a:lnTo>
                    <a:pt x="1735" y="58243"/>
                  </a:lnTo>
                  <a:lnTo>
                    <a:pt x="1735" y="1"/>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1"/>
            <p:cNvSpPr/>
            <p:nvPr/>
          </p:nvSpPr>
          <p:spPr>
            <a:xfrm>
              <a:off x="2417725" y="3121000"/>
              <a:ext cx="43400" cy="1456075"/>
            </a:xfrm>
            <a:custGeom>
              <a:avLst/>
              <a:gdLst/>
              <a:ahLst/>
              <a:cxnLst/>
              <a:rect l="l" t="t" r="r" b="b"/>
              <a:pathLst>
                <a:path w="1736" h="58243" extrusionOk="0">
                  <a:moveTo>
                    <a:pt x="1" y="1"/>
                  </a:moveTo>
                  <a:lnTo>
                    <a:pt x="1" y="58243"/>
                  </a:lnTo>
                  <a:lnTo>
                    <a:pt x="1735" y="58243"/>
                  </a:lnTo>
                  <a:lnTo>
                    <a:pt x="17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1"/>
            <p:cNvSpPr/>
            <p:nvPr/>
          </p:nvSpPr>
          <p:spPr>
            <a:xfrm>
              <a:off x="3224975" y="3121000"/>
              <a:ext cx="43400" cy="1456075"/>
            </a:xfrm>
            <a:custGeom>
              <a:avLst/>
              <a:gdLst/>
              <a:ahLst/>
              <a:cxnLst/>
              <a:rect l="l" t="t" r="r" b="b"/>
              <a:pathLst>
                <a:path w="1736" h="58243" extrusionOk="0">
                  <a:moveTo>
                    <a:pt x="0" y="1"/>
                  </a:moveTo>
                  <a:lnTo>
                    <a:pt x="0" y="58243"/>
                  </a:lnTo>
                  <a:lnTo>
                    <a:pt x="1735" y="58243"/>
                  </a:lnTo>
                  <a:lnTo>
                    <a:pt x="1735" y="1"/>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1"/>
            <p:cNvSpPr/>
            <p:nvPr/>
          </p:nvSpPr>
          <p:spPr>
            <a:xfrm>
              <a:off x="3224975" y="3121000"/>
              <a:ext cx="43400" cy="1456075"/>
            </a:xfrm>
            <a:custGeom>
              <a:avLst/>
              <a:gdLst/>
              <a:ahLst/>
              <a:cxnLst/>
              <a:rect l="l" t="t" r="r" b="b"/>
              <a:pathLst>
                <a:path w="1736" h="58243" extrusionOk="0">
                  <a:moveTo>
                    <a:pt x="0" y="1"/>
                  </a:moveTo>
                  <a:lnTo>
                    <a:pt x="0" y="58243"/>
                  </a:lnTo>
                  <a:lnTo>
                    <a:pt x="1735" y="58243"/>
                  </a:lnTo>
                  <a:lnTo>
                    <a:pt x="17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1"/>
            <p:cNvSpPr/>
            <p:nvPr/>
          </p:nvSpPr>
          <p:spPr>
            <a:xfrm>
              <a:off x="4324100" y="3121000"/>
              <a:ext cx="43375" cy="1456075"/>
            </a:xfrm>
            <a:custGeom>
              <a:avLst/>
              <a:gdLst/>
              <a:ahLst/>
              <a:cxnLst/>
              <a:rect l="l" t="t" r="r" b="b"/>
              <a:pathLst>
                <a:path w="1735" h="58243" extrusionOk="0">
                  <a:moveTo>
                    <a:pt x="0" y="1"/>
                  </a:moveTo>
                  <a:lnTo>
                    <a:pt x="0" y="58243"/>
                  </a:lnTo>
                  <a:lnTo>
                    <a:pt x="1735" y="58243"/>
                  </a:lnTo>
                  <a:lnTo>
                    <a:pt x="1735" y="1"/>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1"/>
            <p:cNvSpPr/>
            <p:nvPr/>
          </p:nvSpPr>
          <p:spPr>
            <a:xfrm>
              <a:off x="4324100" y="3121000"/>
              <a:ext cx="43375" cy="1456075"/>
            </a:xfrm>
            <a:custGeom>
              <a:avLst/>
              <a:gdLst/>
              <a:ahLst/>
              <a:cxnLst/>
              <a:rect l="l" t="t" r="r" b="b"/>
              <a:pathLst>
                <a:path w="1735" h="58243" extrusionOk="0">
                  <a:moveTo>
                    <a:pt x="0" y="1"/>
                  </a:moveTo>
                  <a:lnTo>
                    <a:pt x="0" y="58243"/>
                  </a:lnTo>
                  <a:lnTo>
                    <a:pt x="1735" y="58243"/>
                  </a:lnTo>
                  <a:lnTo>
                    <a:pt x="17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1"/>
            <p:cNvSpPr/>
            <p:nvPr/>
          </p:nvSpPr>
          <p:spPr>
            <a:xfrm>
              <a:off x="5131325" y="3121000"/>
              <a:ext cx="43400" cy="1456075"/>
            </a:xfrm>
            <a:custGeom>
              <a:avLst/>
              <a:gdLst/>
              <a:ahLst/>
              <a:cxnLst/>
              <a:rect l="l" t="t" r="r" b="b"/>
              <a:pathLst>
                <a:path w="1736" h="58243" extrusionOk="0">
                  <a:moveTo>
                    <a:pt x="1" y="1"/>
                  </a:moveTo>
                  <a:lnTo>
                    <a:pt x="1" y="58243"/>
                  </a:lnTo>
                  <a:lnTo>
                    <a:pt x="1735" y="58243"/>
                  </a:lnTo>
                  <a:lnTo>
                    <a:pt x="1735" y="1"/>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1"/>
            <p:cNvSpPr/>
            <p:nvPr/>
          </p:nvSpPr>
          <p:spPr>
            <a:xfrm>
              <a:off x="5131325" y="3121000"/>
              <a:ext cx="43400" cy="1456075"/>
            </a:xfrm>
            <a:custGeom>
              <a:avLst/>
              <a:gdLst/>
              <a:ahLst/>
              <a:cxnLst/>
              <a:rect l="l" t="t" r="r" b="b"/>
              <a:pathLst>
                <a:path w="1736" h="58243" extrusionOk="0">
                  <a:moveTo>
                    <a:pt x="1" y="1"/>
                  </a:moveTo>
                  <a:lnTo>
                    <a:pt x="1" y="58243"/>
                  </a:lnTo>
                  <a:lnTo>
                    <a:pt x="1735" y="58243"/>
                  </a:lnTo>
                  <a:lnTo>
                    <a:pt x="17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1"/>
            <p:cNvSpPr/>
            <p:nvPr/>
          </p:nvSpPr>
          <p:spPr>
            <a:xfrm>
              <a:off x="3988850" y="2405475"/>
              <a:ext cx="957300" cy="583800"/>
            </a:xfrm>
            <a:custGeom>
              <a:avLst/>
              <a:gdLst/>
              <a:ahLst/>
              <a:cxnLst/>
              <a:rect l="l" t="t" r="r" b="b"/>
              <a:pathLst>
                <a:path w="38292" h="23352" extrusionOk="0">
                  <a:moveTo>
                    <a:pt x="36547" y="1"/>
                  </a:moveTo>
                  <a:cubicBezTo>
                    <a:pt x="36529" y="1"/>
                    <a:pt x="36511" y="1"/>
                    <a:pt x="36493" y="1"/>
                  </a:cubicBezTo>
                  <a:lnTo>
                    <a:pt x="5638" y="1"/>
                  </a:lnTo>
                  <a:cubicBezTo>
                    <a:pt x="4537" y="35"/>
                    <a:pt x="3637" y="802"/>
                    <a:pt x="3436" y="1903"/>
                  </a:cubicBezTo>
                  <a:lnTo>
                    <a:pt x="201" y="21450"/>
                  </a:lnTo>
                  <a:cubicBezTo>
                    <a:pt x="1" y="22451"/>
                    <a:pt x="768" y="23351"/>
                    <a:pt x="1802" y="23351"/>
                  </a:cubicBezTo>
                  <a:lnTo>
                    <a:pt x="32657" y="23351"/>
                  </a:lnTo>
                  <a:cubicBezTo>
                    <a:pt x="33725" y="23285"/>
                    <a:pt x="34659" y="22518"/>
                    <a:pt x="34859" y="21450"/>
                  </a:cubicBezTo>
                  <a:lnTo>
                    <a:pt x="38094" y="1903"/>
                  </a:lnTo>
                  <a:cubicBezTo>
                    <a:pt x="38291" y="919"/>
                    <a:pt x="37554" y="1"/>
                    <a:pt x="365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1"/>
            <p:cNvSpPr/>
            <p:nvPr/>
          </p:nvSpPr>
          <p:spPr>
            <a:xfrm>
              <a:off x="3676125" y="2956725"/>
              <a:ext cx="743900" cy="32550"/>
            </a:xfrm>
            <a:custGeom>
              <a:avLst/>
              <a:gdLst/>
              <a:ahLst/>
              <a:cxnLst/>
              <a:rect l="l" t="t" r="r" b="b"/>
              <a:pathLst>
                <a:path w="29756" h="1302" extrusionOk="0">
                  <a:moveTo>
                    <a:pt x="368" y="1"/>
                  </a:moveTo>
                  <a:cubicBezTo>
                    <a:pt x="167" y="1"/>
                    <a:pt x="1" y="167"/>
                    <a:pt x="1" y="367"/>
                  </a:cubicBezTo>
                  <a:lnTo>
                    <a:pt x="1" y="935"/>
                  </a:lnTo>
                  <a:cubicBezTo>
                    <a:pt x="1" y="1135"/>
                    <a:pt x="167" y="1301"/>
                    <a:pt x="368" y="1301"/>
                  </a:cubicBezTo>
                  <a:lnTo>
                    <a:pt x="29422" y="1301"/>
                  </a:lnTo>
                  <a:cubicBezTo>
                    <a:pt x="29588" y="1301"/>
                    <a:pt x="29755" y="1135"/>
                    <a:pt x="29755" y="935"/>
                  </a:cubicBezTo>
                  <a:lnTo>
                    <a:pt x="29755" y="367"/>
                  </a:lnTo>
                  <a:cubicBezTo>
                    <a:pt x="29755" y="167"/>
                    <a:pt x="29588" y="1"/>
                    <a:pt x="294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1"/>
            <p:cNvSpPr/>
            <p:nvPr/>
          </p:nvSpPr>
          <p:spPr>
            <a:xfrm>
              <a:off x="4005625" y="2405475"/>
              <a:ext cx="939675" cy="583825"/>
            </a:xfrm>
            <a:custGeom>
              <a:avLst/>
              <a:gdLst/>
              <a:ahLst/>
              <a:cxnLst/>
              <a:rect l="l" t="t" r="r" b="b"/>
              <a:pathLst>
                <a:path w="37587" h="23353" extrusionOk="0">
                  <a:moveTo>
                    <a:pt x="35874" y="1"/>
                  </a:moveTo>
                  <a:cubicBezTo>
                    <a:pt x="35857" y="1"/>
                    <a:pt x="35840" y="1"/>
                    <a:pt x="35822" y="1"/>
                  </a:cubicBezTo>
                  <a:lnTo>
                    <a:pt x="5634" y="1"/>
                  </a:lnTo>
                  <a:cubicBezTo>
                    <a:pt x="4567" y="35"/>
                    <a:pt x="3633" y="802"/>
                    <a:pt x="3433" y="1903"/>
                  </a:cubicBezTo>
                  <a:lnTo>
                    <a:pt x="197" y="21450"/>
                  </a:lnTo>
                  <a:cubicBezTo>
                    <a:pt x="0" y="22433"/>
                    <a:pt x="738" y="23352"/>
                    <a:pt x="1744" y="23352"/>
                  </a:cubicBezTo>
                  <a:cubicBezTo>
                    <a:pt x="1762" y="23352"/>
                    <a:pt x="1780" y="23352"/>
                    <a:pt x="1798" y="23351"/>
                  </a:cubicBezTo>
                  <a:lnTo>
                    <a:pt x="31953" y="23351"/>
                  </a:lnTo>
                  <a:cubicBezTo>
                    <a:pt x="33054" y="23285"/>
                    <a:pt x="33954" y="22518"/>
                    <a:pt x="34188" y="21450"/>
                  </a:cubicBezTo>
                  <a:lnTo>
                    <a:pt x="37390" y="1903"/>
                  </a:lnTo>
                  <a:cubicBezTo>
                    <a:pt x="37587" y="919"/>
                    <a:pt x="36849" y="1"/>
                    <a:pt x="358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1"/>
            <p:cNvSpPr/>
            <p:nvPr/>
          </p:nvSpPr>
          <p:spPr>
            <a:xfrm>
              <a:off x="2904750" y="2945050"/>
              <a:ext cx="693850" cy="44225"/>
            </a:xfrm>
            <a:custGeom>
              <a:avLst/>
              <a:gdLst/>
              <a:ahLst/>
              <a:cxnLst/>
              <a:rect l="l" t="t" r="r" b="b"/>
              <a:pathLst>
                <a:path w="27754" h="1769" extrusionOk="0">
                  <a:moveTo>
                    <a:pt x="14711" y="1"/>
                  </a:moveTo>
                  <a:cubicBezTo>
                    <a:pt x="12822" y="780"/>
                    <a:pt x="10122" y="1015"/>
                    <a:pt x="7550" y="1015"/>
                  </a:cubicBezTo>
                  <a:cubicBezTo>
                    <a:pt x="3627" y="1015"/>
                    <a:pt x="1" y="468"/>
                    <a:pt x="0" y="468"/>
                  </a:cubicBezTo>
                  <a:lnTo>
                    <a:pt x="0" y="468"/>
                  </a:lnTo>
                  <a:cubicBezTo>
                    <a:pt x="334" y="868"/>
                    <a:pt x="1902" y="1768"/>
                    <a:pt x="3903" y="1768"/>
                  </a:cubicBezTo>
                  <a:lnTo>
                    <a:pt x="24851" y="1768"/>
                  </a:lnTo>
                  <a:cubicBezTo>
                    <a:pt x="24851" y="1768"/>
                    <a:pt x="26886" y="1468"/>
                    <a:pt x="27753" y="468"/>
                  </a:cubicBezTo>
                  <a:lnTo>
                    <a:pt x="27753" y="468"/>
                  </a:lnTo>
                  <a:cubicBezTo>
                    <a:pt x="26658" y="924"/>
                    <a:pt x="24773" y="1115"/>
                    <a:pt x="22747" y="1115"/>
                  </a:cubicBezTo>
                  <a:cubicBezTo>
                    <a:pt x="19590" y="1115"/>
                    <a:pt x="16092" y="651"/>
                    <a:pt x="14711"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1"/>
            <p:cNvSpPr/>
            <p:nvPr/>
          </p:nvSpPr>
          <p:spPr>
            <a:xfrm>
              <a:off x="2904750" y="2945050"/>
              <a:ext cx="693850" cy="44225"/>
            </a:xfrm>
            <a:custGeom>
              <a:avLst/>
              <a:gdLst/>
              <a:ahLst/>
              <a:cxnLst/>
              <a:rect l="l" t="t" r="r" b="b"/>
              <a:pathLst>
                <a:path w="27754" h="1769" extrusionOk="0">
                  <a:moveTo>
                    <a:pt x="14711" y="1"/>
                  </a:moveTo>
                  <a:cubicBezTo>
                    <a:pt x="12822" y="780"/>
                    <a:pt x="10122" y="1015"/>
                    <a:pt x="7550" y="1015"/>
                  </a:cubicBezTo>
                  <a:cubicBezTo>
                    <a:pt x="3627" y="1015"/>
                    <a:pt x="1" y="468"/>
                    <a:pt x="0" y="468"/>
                  </a:cubicBezTo>
                  <a:lnTo>
                    <a:pt x="0" y="468"/>
                  </a:lnTo>
                  <a:cubicBezTo>
                    <a:pt x="334" y="868"/>
                    <a:pt x="1902" y="1768"/>
                    <a:pt x="3903" y="1768"/>
                  </a:cubicBezTo>
                  <a:lnTo>
                    <a:pt x="24851" y="1768"/>
                  </a:lnTo>
                  <a:cubicBezTo>
                    <a:pt x="24851" y="1768"/>
                    <a:pt x="26886" y="1468"/>
                    <a:pt x="27753" y="468"/>
                  </a:cubicBezTo>
                  <a:lnTo>
                    <a:pt x="27753" y="468"/>
                  </a:lnTo>
                  <a:cubicBezTo>
                    <a:pt x="26658" y="924"/>
                    <a:pt x="24773" y="1115"/>
                    <a:pt x="22747" y="1115"/>
                  </a:cubicBezTo>
                  <a:cubicBezTo>
                    <a:pt x="19590" y="1115"/>
                    <a:pt x="16092" y="651"/>
                    <a:pt x="147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0" name="Google Shape;470;p31">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471" name="Google Shape;471;p31">
            <a:hlinkClick r:id="" action="ppaction://noaction"/>
          </p:cNvPr>
          <p:cNvPicPr preferRelativeResize="0"/>
          <p:nvPr/>
        </p:nvPicPr>
        <p:blipFill rotWithShape="1">
          <a:blip r:embed="rId10">
            <a:alphaModFix/>
          </a:blip>
          <a:srcRect t="2723" b="2723"/>
          <a:stretch/>
        </p:blipFill>
        <p:spPr>
          <a:xfrm>
            <a:off x="7225973" y="4656705"/>
            <a:ext cx="217200" cy="205362"/>
          </a:xfrm>
          <a:prstGeom prst="rect">
            <a:avLst/>
          </a:prstGeom>
          <a:noFill/>
          <a:ln>
            <a:noFill/>
          </a:ln>
        </p:spPr>
      </p:pic>
      <p:sp>
        <p:nvSpPr>
          <p:cNvPr id="472" name="Google Shape;472;p31">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473" name="Google Shape;473;p31">
            <a:hlinkClick r:id="" action="ppaction://noaction"/>
          </p:cNvPr>
          <p:cNvPicPr preferRelativeResize="0"/>
          <p:nvPr/>
        </p:nvPicPr>
        <p:blipFill rotWithShape="1">
          <a:blip r:embed="rId11">
            <a:alphaModFix/>
          </a:blip>
          <a:srcRect t="2723" b="2723"/>
          <a:stretch/>
        </p:blipFill>
        <p:spPr>
          <a:xfrm>
            <a:off x="8016583" y="4656705"/>
            <a:ext cx="217200" cy="205362"/>
          </a:xfrm>
          <a:prstGeom prst="rect">
            <a:avLst/>
          </a:prstGeom>
          <a:noFill/>
          <a:ln>
            <a:noFill/>
          </a:ln>
        </p:spPr>
      </p:pic>
      <p:sp>
        <p:nvSpPr>
          <p:cNvPr id="474" name="Google Shape;474;p31">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475" name="Google Shape;475;p31">
            <a:hlinkClick r:id="" action="ppaction://noaction"/>
          </p:cNvPr>
          <p:cNvPicPr preferRelativeResize="0"/>
          <p:nvPr/>
        </p:nvPicPr>
        <p:blipFill rotWithShape="1">
          <a:blip r:embed="rId12">
            <a:alphaModFix/>
          </a:blip>
          <a:srcRect t="2723" b="2723"/>
          <a:stretch/>
        </p:blipFill>
        <p:spPr>
          <a:xfrm>
            <a:off x="6435363" y="4656705"/>
            <a:ext cx="217200" cy="205362"/>
          </a:xfrm>
          <a:prstGeom prst="rect">
            <a:avLst/>
          </a:prstGeom>
          <a:noFill/>
          <a:ln>
            <a:noFill/>
          </a:ln>
        </p:spPr>
      </p:pic>
      <p:sp>
        <p:nvSpPr>
          <p:cNvPr id="3" name="ZoneTexte 2"/>
          <p:cNvSpPr txBox="1"/>
          <p:nvPr/>
        </p:nvSpPr>
        <p:spPr>
          <a:xfrm>
            <a:off x="672613" y="3105365"/>
            <a:ext cx="3553181" cy="707886"/>
          </a:xfrm>
          <a:prstGeom prst="rect">
            <a:avLst/>
          </a:prstGeom>
          <a:noFill/>
        </p:spPr>
        <p:txBody>
          <a:bodyPr wrap="square" rtlCol="0">
            <a:spAutoFit/>
          </a:bodyPr>
          <a:lstStyle/>
          <a:p>
            <a:pPr algn="r"/>
            <a:r>
              <a:rPr lang="ar-DZ" sz="4000" b="1" dirty="0">
                <a:solidFill>
                  <a:srgbClr val="36338C"/>
                </a:solidFill>
              </a:rPr>
              <a:t>إدارة الوقت</a:t>
            </a:r>
            <a:endParaRPr lang="fr-FR" sz="4000" b="1" dirty="0">
              <a:solidFill>
                <a:srgbClr val="36338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9"/>
        <p:cNvGrpSpPr/>
        <p:nvPr/>
      </p:nvGrpSpPr>
      <p:grpSpPr>
        <a:xfrm>
          <a:off x="0" y="0"/>
          <a:ext cx="0" cy="0"/>
          <a:chOff x="0" y="0"/>
          <a:chExt cx="0" cy="0"/>
        </a:xfrm>
      </p:grpSpPr>
      <p:grpSp>
        <p:nvGrpSpPr>
          <p:cNvPr id="482" name="Google Shape;482;p32"/>
          <p:cNvGrpSpPr/>
          <p:nvPr/>
        </p:nvGrpSpPr>
        <p:grpSpPr>
          <a:xfrm>
            <a:off x="101721" y="4505825"/>
            <a:ext cx="8940558" cy="84600"/>
            <a:chOff x="155346" y="4358775"/>
            <a:chExt cx="8934304" cy="84600"/>
          </a:xfrm>
        </p:grpSpPr>
        <p:cxnSp>
          <p:nvCxnSpPr>
            <p:cNvPr id="483" name="Google Shape;483;p32"/>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484" name="Google Shape;484;p32"/>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6" name="Google Shape;486;p32">
            <a:hlinkClick r:id="" action="ppaction://hlinkshowjump?jump=nextslide"/>
          </p:cNvPr>
          <p:cNvSpPr/>
          <p:nvPr/>
        </p:nvSpPr>
        <p:spPr>
          <a:xfrm>
            <a:off x="7977175" y="627091"/>
            <a:ext cx="432265" cy="208566"/>
          </a:xfrm>
          <a:custGeom>
            <a:avLst/>
            <a:gdLst/>
            <a:ahLst/>
            <a:cxnLst/>
            <a:rect l="l" t="t" r="r" b="b"/>
            <a:pathLst>
              <a:path w="209583" h="101123" extrusionOk="0">
                <a:moveTo>
                  <a:pt x="158014" y="1"/>
                </a:moveTo>
                <a:cubicBezTo>
                  <a:pt x="155920" y="1"/>
                  <a:pt x="153827" y="808"/>
                  <a:pt x="152237" y="2415"/>
                </a:cubicBezTo>
                <a:cubicBezTo>
                  <a:pt x="149040" y="5611"/>
                  <a:pt x="149073" y="10765"/>
                  <a:pt x="152237" y="13929"/>
                </a:cubicBezTo>
                <a:lnTo>
                  <a:pt x="180845" y="42407"/>
                </a:lnTo>
                <a:lnTo>
                  <a:pt x="8155" y="42407"/>
                </a:lnTo>
                <a:cubicBezTo>
                  <a:pt x="3653" y="42407"/>
                  <a:pt x="0" y="46060"/>
                  <a:pt x="0" y="50562"/>
                </a:cubicBezTo>
                <a:cubicBezTo>
                  <a:pt x="0" y="55063"/>
                  <a:pt x="3653" y="58717"/>
                  <a:pt x="8155" y="58717"/>
                </a:cubicBezTo>
                <a:lnTo>
                  <a:pt x="180845" y="58717"/>
                </a:lnTo>
                <a:lnTo>
                  <a:pt x="152237" y="87194"/>
                </a:lnTo>
                <a:cubicBezTo>
                  <a:pt x="149073" y="90358"/>
                  <a:pt x="149040" y="95512"/>
                  <a:pt x="152237" y="98708"/>
                </a:cubicBezTo>
                <a:cubicBezTo>
                  <a:pt x="153827" y="100315"/>
                  <a:pt x="155920" y="101122"/>
                  <a:pt x="158014" y="101122"/>
                </a:cubicBezTo>
                <a:cubicBezTo>
                  <a:pt x="160087" y="101122"/>
                  <a:pt x="162162" y="100331"/>
                  <a:pt x="163752" y="98741"/>
                </a:cubicBezTo>
                <a:lnTo>
                  <a:pt x="206353" y="56335"/>
                </a:lnTo>
                <a:lnTo>
                  <a:pt x="206386" y="56335"/>
                </a:lnTo>
                <a:cubicBezTo>
                  <a:pt x="209583" y="53139"/>
                  <a:pt x="209550" y="47952"/>
                  <a:pt x="206386" y="44788"/>
                </a:cubicBezTo>
                <a:lnTo>
                  <a:pt x="206353" y="44788"/>
                </a:lnTo>
                <a:lnTo>
                  <a:pt x="163752" y="2382"/>
                </a:lnTo>
                <a:cubicBezTo>
                  <a:pt x="162162" y="792"/>
                  <a:pt x="160087" y="1"/>
                  <a:pt x="1580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2">
            <a:hlinkClick r:id="" action="ppaction://hlinkshowjump?jump=previousslide"/>
          </p:cNvPr>
          <p:cNvSpPr/>
          <p:nvPr/>
        </p:nvSpPr>
        <p:spPr>
          <a:xfrm flipH="1">
            <a:off x="7358100" y="627091"/>
            <a:ext cx="432265" cy="208566"/>
          </a:xfrm>
          <a:custGeom>
            <a:avLst/>
            <a:gdLst/>
            <a:ahLst/>
            <a:cxnLst/>
            <a:rect l="l" t="t" r="r" b="b"/>
            <a:pathLst>
              <a:path w="209583" h="101123" extrusionOk="0">
                <a:moveTo>
                  <a:pt x="158014" y="1"/>
                </a:moveTo>
                <a:cubicBezTo>
                  <a:pt x="155920" y="1"/>
                  <a:pt x="153827" y="808"/>
                  <a:pt x="152237" y="2415"/>
                </a:cubicBezTo>
                <a:cubicBezTo>
                  <a:pt x="149040" y="5611"/>
                  <a:pt x="149073" y="10765"/>
                  <a:pt x="152237" y="13929"/>
                </a:cubicBezTo>
                <a:lnTo>
                  <a:pt x="180845" y="42407"/>
                </a:lnTo>
                <a:lnTo>
                  <a:pt x="8155" y="42407"/>
                </a:lnTo>
                <a:cubicBezTo>
                  <a:pt x="3653" y="42407"/>
                  <a:pt x="0" y="46060"/>
                  <a:pt x="0" y="50562"/>
                </a:cubicBezTo>
                <a:cubicBezTo>
                  <a:pt x="0" y="55063"/>
                  <a:pt x="3653" y="58717"/>
                  <a:pt x="8155" y="58717"/>
                </a:cubicBezTo>
                <a:lnTo>
                  <a:pt x="180845" y="58717"/>
                </a:lnTo>
                <a:lnTo>
                  <a:pt x="152237" y="87194"/>
                </a:lnTo>
                <a:cubicBezTo>
                  <a:pt x="149073" y="90358"/>
                  <a:pt x="149040" y="95512"/>
                  <a:pt x="152237" y="98708"/>
                </a:cubicBezTo>
                <a:cubicBezTo>
                  <a:pt x="153827" y="100315"/>
                  <a:pt x="155920" y="101122"/>
                  <a:pt x="158014" y="101122"/>
                </a:cubicBezTo>
                <a:cubicBezTo>
                  <a:pt x="160087" y="101122"/>
                  <a:pt x="162162" y="100331"/>
                  <a:pt x="163752" y="98741"/>
                </a:cubicBezTo>
                <a:lnTo>
                  <a:pt x="206353" y="56335"/>
                </a:lnTo>
                <a:lnTo>
                  <a:pt x="206386" y="56335"/>
                </a:lnTo>
                <a:cubicBezTo>
                  <a:pt x="209583" y="53139"/>
                  <a:pt x="209550" y="47952"/>
                  <a:pt x="206386" y="44788"/>
                </a:cubicBezTo>
                <a:lnTo>
                  <a:pt x="206353" y="44788"/>
                </a:lnTo>
                <a:lnTo>
                  <a:pt x="163752" y="2382"/>
                </a:lnTo>
                <a:cubicBezTo>
                  <a:pt x="162162" y="792"/>
                  <a:pt x="160087" y="1"/>
                  <a:pt x="1580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2"/>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489" name="Google Shape;489;p32">
            <a:hlinkClick r:id="rId3" action="ppaction://hlinksldjump"/>
          </p:cNvPr>
          <p:cNvSpPr txBox="1"/>
          <p:nvPr/>
        </p:nvSpPr>
        <p:spPr>
          <a:xfrm>
            <a:off x="219912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Tue</a:t>
            </a:r>
            <a:endParaRPr sz="1800" b="1">
              <a:solidFill>
                <a:schemeClr val="accent1"/>
              </a:solidFill>
              <a:latin typeface="Poppins"/>
              <a:ea typeface="Poppins"/>
              <a:cs typeface="Poppins"/>
              <a:sym typeface="Poppins"/>
            </a:endParaRPr>
          </a:p>
        </p:txBody>
      </p:sp>
      <p:sp>
        <p:nvSpPr>
          <p:cNvPr id="490" name="Google Shape;490;p32">
            <a:hlinkClick r:id="rId4"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491" name="Google Shape;491;p32">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492" name="Google Shape;492;p32">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493" name="Google Shape;493;p32">
            <a:hlinkClick r:id="rId5"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494" name="Google Shape;494;p32">
            <a:hlinkClick r:id="rId5" action="ppaction://hlinksldjump"/>
          </p:cNvPr>
          <p:cNvPicPr preferRelativeResize="0"/>
          <p:nvPr/>
        </p:nvPicPr>
        <p:blipFill rotWithShape="1">
          <a:blip r:embed="rId6">
            <a:alphaModFix/>
          </a:blip>
          <a:srcRect/>
          <a:stretch/>
        </p:blipFill>
        <p:spPr>
          <a:xfrm>
            <a:off x="881657" y="4626989"/>
            <a:ext cx="274320" cy="274320"/>
          </a:xfrm>
          <a:prstGeom prst="rect">
            <a:avLst/>
          </a:prstGeom>
          <a:noFill/>
          <a:ln>
            <a:noFill/>
          </a:ln>
        </p:spPr>
      </p:pic>
      <p:sp>
        <p:nvSpPr>
          <p:cNvPr id="495" name="Google Shape;495;p32">
            <a:hlinkClick r:id="rId7" action="ppaction://hlinksldjump"/>
          </p:cNvPr>
          <p:cNvSpPr txBox="1"/>
          <p:nvPr/>
        </p:nvSpPr>
        <p:spPr>
          <a:xfrm>
            <a:off x="140947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accent1"/>
                </a:solidFill>
                <a:latin typeface="Poppins"/>
                <a:ea typeface="Poppins"/>
                <a:cs typeface="Poppins"/>
                <a:sym typeface="Poppins"/>
              </a:rPr>
              <a:t>Mon</a:t>
            </a:r>
            <a:endParaRPr sz="1800" b="1" dirty="0">
              <a:solidFill>
                <a:schemeClr val="accent1"/>
              </a:solidFill>
              <a:latin typeface="Poppins"/>
              <a:ea typeface="Poppins"/>
              <a:cs typeface="Poppins"/>
              <a:sym typeface="Poppins"/>
            </a:endParaRPr>
          </a:p>
        </p:txBody>
      </p:sp>
      <p:sp>
        <p:nvSpPr>
          <p:cNvPr id="496" name="Google Shape;496;p32">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497" name="Google Shape;497;p32">
            <a:hlinkClick r:id="" action="ppaction://noaction"/>
          </p:cNvPr>
          <p:cNvPicPr preferRelativeResize="0"/>
          <p:nvPr/>
        </p:nvPicPr>
        <p:blipFill>
          <a:blip r:embed="rId8">
            <a:alphaModFix/>
          </a:blip>
          <a:stretch>
            <a:fillRect/>
          </a:stretch>
        </p:blipFill>
        <p:spPr>
          <a:xfrm>
            <a:off x="5572688" y="4588783"/>
            <a:ext cx="360876" cy="341206"/>
          </a:xfrm>
          <a:prstGeom prst="rect">
            <a:avLst/>
          </a:prstGeom>
          <a:noFill/>
          <a:ln>
            <a:noFill/>
          </a:ln>
        </p:spPr>
      </p:pic>
      <p:sp>
        <p:nvSpPr>
          <p:cNvPr id="498" name="Google Shape;498;p32">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499" name="Google Shape;499;p32">
            <a:hlinkClick r:id="" action="ppaction://noaction"/>
          </p:cNvPr>
          <p:cNvPicPr preferRelativeResize="0"/>
          <p:nvPr/>
        </p:nvPicPr>
        <p:blipFill rotWithShape="1">
          <a:blip r:embed="rId9">
            <a:alphaModFix/>
          </a:blip>
          <a:srcRect t="2723" b="2723"/>
          <a:stretch/>
        </p:blipFill>
        <p:spPr>
          <a:xfrm>
            <a:off x="7225973" y="4656705"/>
            <a:ext cx="217200" cy="205362"/>
          </a:xfrm>
          <a:prstGeom prst="rect">
            <a:avLst/>
          </a:prstGeom>
          <a:noFill/>
          <a:ln>
            <a:noFill/>
          </a:ln>
        </p:spPr>
      </p:pic>
      <p:sp>
        <p:nvSpPr>
          <p:cNvPr id="500" name="Google Shape;500;p32">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501" name="Google Shape;501;p32">
            <a:hlinkClick r:id="" action="ppaction://noaction"/>
          </p:cNvPr>
          <p:cNvPicPr preferRelativeResize="0"/>
          <p:nvPr/>
        </p:nvPicPr>
        <p:blipFill rotWithShape="1">
          <a:blip r:embed="rId10">
            <a:alphaModFix/>
          </a:blip>
          <a:srcRect t="2723" b="2723"/>
          <a:stretch/>
        </p:blipFill>
        <p:spPr>
          <a:xfrm>
            <a:off x="8016583" y="4656705"/>
            <a:ext cx="217200" cy="205362"/>
          </a:xfrm>
          <a:prstGeom prst="rect">
            <a:avLst/>
          </a:prstGeom>
          <a:noFill/>
          <a:ln>
            <a:noFill/>
          </a:ln>
        </p:spPr>
      </p:pic>
      <p:sp>
        <p:nvSpPr>
          <p:cNvPr id="502" name="Google Shape;502;p32">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503" name="Google Shape;503;p32">
            <a:hlinkClick r:id="" action="ppaction://noaction"/>
          </p:cNvPr>
          <p:cNvPicPr preferRelativeResize="0"/>
          <p:nvPr/>
        </p:nvPicPr>
        <p:blipFill rotWithShape="1">
          <a:blip r:embed="rId11">
            <a:alphaModFix/>
          </a:blip>
          <a:srcRect t="2723" b="2723"/>
          <a:stretch/>
        </p:blipFill>
        <p:spPr>
          <a:xfrm>
            <a:off x="6435363" y="4656705"/>
            <a:ext cx="217200" cy="205362"/>
          </a:xfrm>
          <a:prstGeom prst="rect">
            <a:avLst/>
          </a:prstGeom>
          <a:noFill/>
          <a:ln>
            <a:noFill/>
          </a:ln>
        </p:spPr>
      </p:pic>
      <p:sp>
        <p:nvSpPr>
          <p:cNvPr id="4" name="ZoneTexte 3"/>
          <p:cNvSpPr txBox="1"/>
          <p:nvPr/>
        </p:nvSpPr>
        <p:spPr>
          <a:xfrm>
            <a:off x="3775213" y="398426"/>
            <a:ext cx="1658893" cy="707886"/>
          </a:xfrm>
          <a:prstGeom prst="rect">
            <a:avLst/>
          </a:prstGeom>
          <a:noFill/>
        </p:spPr>
        <p:txBody>
          <a:bodyPr wrap="square" rtlCol="0">
            <a:spAutoFit/>
          </a:bodyPr>
          <a:lstStyle/>
          <a:p>
            <a:r>
              <a:rPr lang="ar-DZ" sz="4000" b="1" dirty="0">
                <a:solidFill>
                  <a:srgbClr val="7966E4"/>
                </a:solidFill>
              </a:rPr>
              <a:t>مقدمة </a:t>
            </a:r>
            <a:endParaRPr lang="fr-FR" b="1" dirty="0">
              <a:solidFill>
                <a:srgbClr val="7966E4"/>
              </a:solidFill>
            </a:endParaRPr>
          </a:p>
        </p:txBody>
      </p:sp>
      <p:sp>
        <p:nvSpPr>
          <p:cNvPr id="5" name="ZoneTexte 4"/>
          <p:cNvSpPr txBox="1"/>
          <p:nvPr/>
        </p:nvSpPr>
        <p:spPr>
          <a:xfrm>
            <a:off x="4158941" y="1546867"/>
            <a:ext cx="4770044" cy="2862322"/>
          </a:xfrm>
          <a:prstGeom prst="rect">
            <a:avLst/>
          </a:prstGeom>
          <a:noFill/>
        </p:spPr>
        <p:txBody>
          <a:bodyPr wrap="square" rtlCol="0">
            <a:spAutoFit/>
          </a:bodyPr>
          <a:lstStyle/>
          <a:p>
            <a:pPr algn="ctr"/>
            <a:r>
              <a:rPr lang="ar-DZ" sz="2000" b="1" dirty="0"/>
              <a:t>نظرا للتغيرات السريعة التي تحدث في البيئة و التطورات التكنولوجية المتسارعة وزيادة شدة المنافسة بين المؤسسات رغبة كل منها في الريادة في قطاعها الخاص , اصبح من الضروري جدا على المؤسسات ان تقوم بإدارة وقتها بطريقة تسمح لها بمواكبة التغيرات والتطورات الحاصلة في البيئة مما يمكنها من المحافظة على مكانتها في السوق ويضمن لها الاستمرارية </a:t>
            </a:r>
          </a:p>
          <a:p>
            <a:pPr algn="ctr"/>
            <a:r>
              <a:rPr lang="ar-DZ" sz="2000" b="1" dirty="0"/>
              <a:t>ومن هذا المنطلق نطرح إشكالية التالية : </a:t>
            </a:r>
          </a:p>
          <a:p>
            <a:pPr algn="ctr"/>
            <a:r>
              <a:rPr lang="ar-DZ" sz="2000" b="1" dirty="0"/>
              <a:t>كيف تقوم المؤسسات بإدارة وقتها بشكل ناجح </a:t>
            </a:r>
            <a:endParaRPr lang="fr-FR" sz="2000" b="1" dirty="0"/>
          </a:p>
        </p:txBody>
      </p:sp>
      <p:grpSp>
        <p:nvGrpSpPr>
          <p:cNvPr id="30" name="Google Shape;594;p34"/>
          <p:cNvGrpSpPr/>
          <p:nvPr/>
        </p:nvGrpSpPr>
        <p:grpSpPr>
          <a:xfrm>
            <a:off x="621017" y="1480587"/>
            <a:ext cx="3685979" cy="2745916"/>
            <a:chOff x="1190200" y="811850"/>
            <a:chExt cx="5212075" cy="3882800"/>
          </a:xfrm>
        </p:grpSpPr>
        <p:sp>
          <p:nvSpPr>
            <p:cNvPr id="31" name="Google Shape;595;p34"/>
            <p:cNvSpPr/>
            <p:nvPr/>
          </p:nvSpPr>
          <p:spPr>
            <a:xfrm>
              <a:off x="1190200" y="4224300"/>
              <a:ext cx="5212075" cy="2525"/>
            </a:xfrm>
            <a:custGeom>
              <a:avLst/>
              <a:gdLst/>
              <a:ahLst/>
              <a:cxnLst/>
              <a:rect l="l" t="t" r="r" b="b"/>
              <a:pathLst>
                <a:path w="208483" h="101" extrusionOk="0">
                  <a:moveTo>
                    <a:pt x="0" y="0"/>
                  </a:moveTo>
                  <a:lnTo>
                    <a:pt x="0" y="101"/>
                  </a:lnTo>
                  <a:lnTo>
                    <a:pt x="208482" y="101"/>
                  </a:lnTo>
                  <a:lnTo>
                    <a:pt x="20848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596;p34"/>
            <p:cNvSpPr/>
            <p:nvPr/>
          </p:nvSpPr>
          <p:spPr>
            <a:xfrm>
              <a:off x="5534950" y="4391925"/>
              <a:ext cx="345275" cy="2525"/>
            </a:xfrm>
            <a:custGeom>
              <a:avLst/>
              <a:gdLst/>
              <a:ahLst/>
              <a:cxnLst/>
              <a:rect l="l" t="t" r="r" b="b"/>
              <a:pathLst>
                <a:path w="13811" h="101" extrusionOk="0">
                  <a:moveTo>
                    <a:pt x="1" y="0"/>
                  </a:moveTo>
                  <a:lnTo>
                    <a:pt x="1" y="100"/>
                  </a:lnTo>
                  <a:lnTo>
                    <a:pt x="13811" y="100"/>
                  </a:lnTo>
                  <a:lnTo>
                    <a:pt x="1381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597;p34"/>
            <p:cNvSpPr/>
            <p:nvPr/>
          </p:nvSpPr>
          <p:spPr>
            <a:xfrm>
              <a:off x="4552600" y="4420275"/>
              <a:ext cx="90075" cy="2525"/>
            </a:xfrm>
            <a:custGeom>
              <a:avLst/>
              <a:gdLst/>
              <a:ahLst/>
              <a:cxnLst/>
              <a:rect l="l" t="t" r="r" b="b"/>
              <a:pathLst>
                <a:path w="3603" h="101" extrusionOk="0">
                  <a:moveTo>
                    <a:pt x="0" y="0"/>
                  </a:moveTo>
                  <a:lnTo>
                    <a:pt x="0" y="100"/>
                  </a:lnTo>
                  <a:lnTo>
                    <a:pt x="3603" y="100"/>
                  </a:lnTo>
                  <a:lnTo>
                    <a:pt x="3603"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598;p34"/>
            <p:cNvSpPr/>
            <p:nvPr/>
          </p:nvSpPr>
          <p:spPr>
            <a:xfrm>
              <a:off x="5323975" y="4295175"/>
              <a:ext cx="200175" cy="2525"/>
            </a:xfrm>
            <a:custGeom>
              <a:avLst/>
              <a:gdLst/>
              <a:ahLst/>
              <a:cxnLst/>
              <a:rect l="l" t="t" r="r" b="b"/>
              <a:pathLst>
                <a:path w="8007" h="101" extrusionOk="0">
                  <a:moveTo>
                    <a:pt x="0" y="1"/>
                  </a:moveTo>
                  <a:lnTo>
                    <a:pt x="0" y="101"/>
                  </a:lnTo>
                  <a:lnTo>
                    <a:pt x="8006" y="101"/>
                  </a:lnTo>
                  <a:lnTo>
                    <a:pt x="8006"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599;p34"/>
            <p:cNvSpPr/>
            <p:nvPr/>
          </p:nvSpPr>
          <p:spPr>
            <a:xfrm>
              <a:off x="1737250" y="4312700"/>
              <a:ext cx="450350" cy="2525"/>
            </a:xfrm>
            <a:custGeom>
              <a:avLst/>
              <a:gdLst/>
              <a:ahLst/>
              <a:cxnLst/>
              <a:rect l="l" t="t" r="r" b="b"/>
              <a:pathLst>
                <a:path w="18014" h="101" extrusionOk="0">
                  <a:moveTo>
                    <a:pt x="0" y="0"/>
                  </a:moveTo>
                  <a:lnTo>
                    <a:pt x="0" y="100"/>
                  </a:lnTo>
                  <a:lnTo>
                    <a:pt x="18013" y="100"/>
                  </a:lnTo>
                  <a:lnTo>
                    <a:pt x="18013"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600;p34"/>
            <p:cNvSpPr/>
            <p:nvPr/>
          </p:nvSpPr>
          <p:spPr>
            <a:xfrm>
              <a:off x="2280125" y="4312700"/>
              <a:ext cx="65925" cy="2525"/>
            </a:xfrm>
            <a:custGeom>
              <a:avLst/>
              <a:gdLst/>
              <a:ahLst/>
              <a:cxnLst/>
              <a:rect l="l" t="t" r="r" b="b"/>
              <a:pathLst>
                <a:path w="2637" h="101" extrusionOk="0">
                  <a:moveTo>
                    <a:pt x="1" y="0"/>
                  </a:moveTo>
                  <a:lnTo>
                    <a:pt x="1" y="100"/>
                  </a:lnTo>
                  <a:lnTo>
                    <a:pt x="2636" y="100"/>
                  </a:lnTo>
                  <a:lnTo>
                    <a:pt x="2636"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601;p34"/>
            <p:cNvSpPr/>
            <p:nvPr/>
          </p:nvSpPr>
          <p:spPr>
            <a:xfrm>
              <a:off x="2560325" y="4356900"/>
              <a:ext cx="976575" cy="2525"/>
            </a:xfrm>
            <a:custGeom>
              <a:avLst/>
              <a:gdLst/>
              <a:ahLst/>
              <a:cxnLst/>
              <a:rect l="l" t="t" r="r" b="b"/>
              <a:pathLst>
                <a:path w="39063" h="101" extrusionOk="0">
                  <a:moveTo>
                    <a:pt x="1" y="0"/>
                  </a:moveTo>
                  <a:lnTo>
                    <a:pt x="1" y="100"/>
                  </a:lnTo>
                  <a:lnTo>
                    <a:pt x="39062" y="100"/>
                  </a:lnTo>
                  <a:lnTo>
                    <a:pt x="3906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602;p34"/>
            <p:cNvSpPr/>
            <p:nvPr/>
          </p:nvSpPr>
          <p:spPr>
            <a:xfrm>
              <a:off x="1588800" y="811850"/>
              <a:ext cx="2131550" cy="2947975"/>
            </a:xfrm>
            <a:custGeom>
              <a:avLst/>
              <a:gdLst/>
              <a:ahLst/>
              <a:cxnLst/>
              <a:rect l="l" t="t" r="r" b="b"/>
              <a:pathLst>
                <a:path w="85262" h="117919" extrusionOk="0">
                  <a:moveTo>
                    <a:pt x="82893" y="67"/>
                  </a:moveTo>
                  <a:cubicBezTo>
                    <a:pt x="84127" y="67"/>
                    <a:pt x="85162" y="1102"/>
                    <a:pt x="85162" y="2336"/>
                  </a:cubicBezTo>
                  <a:lnTo>
                    <a:pt x="85162" y="115517"/>
                  </a:lnTo>
                  <a:cubicBezTo>
                    <a:pt x="85162" y="116784"/>
                    <a:pt x="84127" y="117785"/>
                    <a:pt x="82893" y="117785"/>
                  </a:cubicBezTo>
                  <a:lnTo>
                    <a:pt x="2369" y="117785"/>
                  </a:lnTo>
                  <a:cubicBezTo>
                    <a:pt x="1102" y="117785"/>
                    <a:pt x="101" y="116784"/>
                    <a:pt x="101" y="115517"/>
                  </a:cubicBezTo>
                  <a:lnTo>
                    <a:pt x="101" y="2336"/>
                  </a:lnTo>
                  <a:cubicBezTo>
                    <a:pt x="101" y="1102"/>
                    <a:pt x="1102" y="67"/>
                    <a:pt x="2369" y="67"/>
                  </a:cubicBezTo>
                  <a:close/>
                  <a:moveTo>
                    <a:pt x="82953" y="0"/>
                  </a:moveTo>
                  <a:cubicBezTo>
                    <a:pt x="82933" y="0"/>
                    <a:pt x="82913" y="0"/>
                    <a:pt x="82893" y="1"/>
                  </a:cubicBezTo>
                  <a:lnTo>
                    <a:pt x="2369" y="1"/>
                  </a:lnTo>
                  <a:cubicBezTo>
                    <a:pt x="1068" y="1"/>
                    <a:pt x="1" y="1035"/>
                    <a:pt x="1" y="2336"/>
                  </a:cubicBezTo>
                  <a:lnTo>
                    <a:pt x="1" y="115517"/>
                  </a:lnTo>
                  <a:cubicBezTo>
                    <a:pt x="1" y="116818"/>
                    <a:pt x="1068" y="117885"/>
                    <a:pt x="2369" y="117919"/>
                  </a:cubicBezTo>
                  <a:lnTo>
                    <a:pt x="82893" y="117919"/>
                  </a:lnTo>
                  <a:cubicBezTo>
                    <a:pt x="84194" y="117919"/>
                    <a:pt x="85262" y="116851"/>
                    <a:pt x="85262" y="115517"/>
                  </a:cubicBezTo>
                  <a:lnTo>
                    <a:pt x="85262" y="2369"/>
                  </a:lnTo>
                  <a:cubicBezTo>
                    <a:pt x="85262" y="1055"/>
                    <a:pt x="84226" y="0"/>
                    <a:pt x="82953"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603;p34"/>
            <p:cNvSpPr/>
            <p:nvPr/>
          </p:nvSpPr>
          <p:spPr>
            <a:xfrm>
              <a:off x="3842925" y="811850"/>
              <a:ext cx="2132375" cy="2947975"/>
            </a:xfrm>
            <a:custGeom>
              <a:avLst/>
              <a:gdLst/>
              <a:ahLst/>
              <a:cxnLst/>
              <a:rect l="l" t="t" r="r" b="b"/>
              <a:pathLst>
                <a:path w="85295" h="117919" extrusionOk="0">
                  <a:moveTo>
                    <a:pt x="82893" y="67"/>
                  </a:moveTo>
                  <a:cubicBezTo>
                    <a:pt x="84160" y="67"/>
                    <a:pt x="85194" y="1102"/>
                    <a:pt x="85194" y="2336"/>
                  </a:cubicBezTo>
                  <a:lnTo>
                    <a:pt x="85194" y="115517"/>
                  </a:lnTo>
                  <a:cubicBezTo>
                    <a:pt x="85194" y="116784"/>
                    <a:pt x="84160" y="117785"/>
                    <a:pt x="82893" y="117785"/>
                  </a:cubicBezTo>
                  <a:lnTo>
                    <a:pt x="2402" y="117785"/>
                  </a:lnTo>
                  <a:cubicBezTo>
                    <a:pt x="1134" y="117785"/>
                    <a:pt x="100" y="116784"/>
                    <a:pt x="100" y="115517"/>
                  </a:cubicBezTo>
                  <a:lnTo>
                    <a:pt x="100" y="2336"/>
                  </a:lnTo>
                  <a:cubicBezTo>
                    <a:pt x="100" y="1102"/>
                    <a:pt x="1134" y="67"/>
                    <a:pt x="2402" y="67"/>
                  </a:cubicBezTo>
                  <a:close/>
                  <a:moveTo>
                    <a:pt x="2402" y="1"/>
                  </a:moveTo>
                  <a:cubicBezTo>
                    <a:pt x="1068" y="1"/>
                    <a:pt x="33" y="1035"/>
                    <a:pt x="0" y="2336"/>
                  </a:cubicBezTo>
                  <a:lnTo>
                    <a:pt x="0" y="115517"/>
                  </a:lnTo>
                  <a:cubicBezTo>
                    <a:pt x="0" y="116851"/>
                    <a:pt x="1068" y="117885"/>
                    <a:pt x="2402" y="117919"/>
                  </a:cubicBezTo>
                  <a:lnTo>
                    <a:pt x="82893" y="117919"/>
                  </a:lnTo>
                  <a:cubicBezTo>
                    <a:pt x="84227" y="117885"/>
                    <a:pt x="85294" y="116818"/>
                    <a:pt x="85294" y="115517"/>
                  </a:cubicBezTo>
                  <a:lnTo>
                    <a:pt x="85294" y="2336"/>
                  </a:lnTo>
                  <a:cubicBezTo>
                    <a:pt x="85261" y="1035"/>
                    <a:pt x="84194" y="1"/>
                    <a:pt x="8289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604;p34"/>
            <p:cNvSpPr/>
            <p:nvPr/>
          </p:nvSpPr>
          <p:spPr>
            <a:xfrm>
              <a:off x="2502800" y="988650"/>
              <a:ext cx="3218975" cy="1482750"/>
            </a:xfrm>
            <a:custGeom>
              <a:avLst/>
              <a:gdLst/>
              <a:ahLst/>
              <a:cxnLst/>
              <a:rect l="l" t="t" r="r" b="b"/>
              <a:pathLst>
                <a:path w="128759" h="59310" extrusionOk="0">
                  <a:moveTo>
                    <a:pt x="0" y="0"/>
                  </a:moveTo>
                  <a:lnTo>
                    <a:pt x="0" y="59310"/>
                  </a:lnTo>
                  <a:lnTo>
                    <a:pt x="128759" y="59310"/>
                  </a:lnTo>
                  <a:lnTo>
                    <a:pt x="128759"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605;p34"/>
            <p:cNvSpPr/>
            <p:nvPr/>
          </p:nvSpPr>
          <p:spPr>
            <a:xfrm>
              <a:off x="2523650" y="988650"/>
              <a:ext cx="3287350" cy="1482750"/>
            </a:xfrm>
            <a:custGeom>
              <a:avLst/>
              <a:gdLst/>
              <a:ahLst/>
              <a:cxnLst/>
              <a:rect l="l" t="t" r="r" b="b"/>
              <a:pathLst>
                <a:path w="131494" h="59310" extrusionOk="0">
                  <a:moveTo>
                    <a:pt x="0" y="0"/>
                  </a:moveTo>
                  <a:lnTo>
                    <a:pt x="0" y="59310"/>
                  </a:lnTo>
                  <a:lnTo>
                    <a:pt x="131494" y="59310"/>
                  </a:lnTo>
                  <a:lnTo>
                    <a:pt x="131494" y="0"/>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606;p34"/>
            <p:cNvSpPr/>
            <p:nvPr/>
          </p:nvSpPr>
          <p:spPr>
            <a:xfrm>
              <a:off x="2502800" y="2471375"/>
              <a:ext cx="3260675" cy="40050"/>
            </a:xfrm>
            <a:custGeom>
              <a:avLst/>
              <a:gdLst/>
              <a:ahLst/>
              <a:cxnLst/>
              <a:rect l="l" t="t" r="r" b="b"/>
              <a:pathLst>
                <a:path w="130427" h="1602" extrusionOk="0">
                  <a:moveTo>
                    <a:pt x="0" y="1"/>
                  </a:moveTo>
                  <a:lnTo>
                    <a:pt x="0" y="1602"/>
                  </a:lnTo>
                  <a:lnTo>
                    <a:pt x="130427" y="1602"/>
                  </a:lnTo>
                  <a:lnTo>
                    <a:pt x="128759"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607;p34"/>
            <p:cNvSpPr/>
            <p:nvPr/>
          </p:nvSpPr>
          <p:spPr>
            <a:xfrm>
              <a:off x="2597850" y="2471375"/>
              <a:ext cx="3274875" cy="40050"/>
            </a:xfrm>
            <a:custGeom>
              <a:avLst/>
              <a:gdLst/>
              <a:ahLst/>
              <a:cxnLst/>
              <a:rect l="l" t="t" r="r" b="b"/>
              <a:pathLst>
                <a:path w="130995" h="1602" extrusionOk="0">
                  <a:moveTo>
                    <a:pt x="1" y="1"/>
                  </a:moveTo>
                  <a:lnTo>
                    <a:pt x="768" y="1602"/>
                  </a:lnTo>
                  <a:lnTo>
                    <a:pt x="130994" y="1602"/>
                  </a:lnTo>
                  <a:lnTo>
                    <a:pt x="130194"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608;p34"/>
            <p:cNvSpPr/>
            <p:nvPr/>
          </p:nvSpPr>
          <p:spPr>
            <a:xfrm>
              <a:off x="2587850" y="1055375"/>
              <a:ext cx="3159775" cy="1348475"/>
            </a:xfrm>
            <a:custGeom>
              <a:avLst/>
              <a:gdLst/>
              <a:ahLst/>
              <a:cxnLst/>
              <a:rect l="l" t="t" r="r" b="b"/>
              <a:pathLst>
                <a:path w="126391" h="53939" extrusionOk="0">
                  <a:moveTo>
                    <a:pt x="1" y="0"/>
                  </a:moveTo>
                  <a:lnTo>
                    <a:pt x="1" y="53939"/>
                  </a:lnTo>
                  <a:lnTo>
                    <a:pt x="126391" y="53939"/>
                  </a:lnTo>
                  <a:lnTo>
                    <a:pt x="126391"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609;p34"/>
            <p:cNvSpPr/>
            <p:nvPr/>
          </p:nvSpPr>
          <p:spPr>
            <a:xfrm>
              <a:off x="3066525" y="1055375"/>
              <a:ext cx="878150" cy="1348475"/>
            </a:xfrm>
            <a:custGeom>
              <a:avLst/>
              <a:gdLst/>
              <a:ahLst/>
              <a:cxnLst/>
              <a:rect l="l" t="t" r="r" b="b"/>
              <a:pathLst>
                <a:path w="35126" h="53939" extrusionOk="0">
                  <a:moveTo>
                    <a:pt x="17980" y="0"/>
                  </a:moveTo>
                  <a:lnTo>
                    <a:pt x="1" y="53939"/>
                  </a:lnTo>
                  <a:lnTo>
                    <a:pt x="17146" y="53939"/>
                  </a:lnTo>
                  <a:lnTo>
                    <a:pt x="351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610;p34"/>
            <p:cNvSpPr/>
            <p:nvPr/>
          </p:nvSpPr>
          <p:spPr>
            <a:xfrm>
              <a:off x="3587725" y="1055375"/>
              <a:ext cx="615475" cy="1348475"/>
            </a:xfrm>
            <a:custGeom>
              <a:avLst/>
              <a:gdLst/>
              <a:ahLst/>
              <a:cxnLst/>
              <a:rect l="l" t="t" r="r" b="b"/>
              <a:pathLst>
                <a:path w="24619" h="53939" extrusionOk="0">
                  <a:moveTo>
                    <a:pt x="17947" y="0"/>
                  </a:moveTo>
                  <a:lnTo>
                    <a:pt x="1" y="53939"/>
                  </a:lnTo>
                  <a:lnTo>
                    <a:pt x="6672" y="53939"/>
                  </a:lnTo>
                  <a:lnTo>
                    <a:pt x="2461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611;p34"/>
            <p:cNvSpPr/>
            <p:nvPr/>
          </p:nvSpPr>
          <p:spPr>
            <a:xfrm>
              <a:off x="5730925" y="1055375"/>
              <a:ext cx="16700" cy="1348475"/>
            </a:xfrm>
            <a:custGeom>
              <a:avLst/>
              <a:gdLst/>
              <a:ahLst/>
              <a:cxnLst/>
              <a:rect l="l" t="t" r="r" b="b"/>
              <a:pathLst>
                <a:path w="668" h="53939" extrusionOk="0">
                  <a:moveTo>
                    <a:pt x="1" y="0"/>
                  </a:moveTo>
                  <a:lnTo>
                    <a:pt x="1" y="53939"/>
                  </a:lnTo>
                  <a:lnTo>
                    <a:pt x="668" y="53939"/>
                  </a:lnTo>
                  <a:lnTo>
                    <a:pt x="668"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612;p34"/>
            <p:cNvSpPr/>
            <p:nvPr/>
          </p:nvSpPr>
          <p:spPr>
            <a:xfrm>
              <a:off x="1899025" y="3148525"/>
              <a:ext cx="173475" cy="1075800"/>
            </a:xfrm>
            <a:custGeom>
              <a:avLst/>
              <a:gdLst/>
              <a:ahLst/>
              <a:cxnLst/>
              <a:rect l="l" t="t" r="r" b="b"/>
              <a:pathLst>
                <a:path w="6939" h="43032" extrusionOk="0">
                  <a:moveTo>
                    <a:pt x="1" y="1"/>
                  </a:moveTo>
                  <a:lnTo>
                    <a:pt x="1" y="43031"/>
                  </a:lnTo>
                  <a:lnTo>
                    <a:pt x="6939" y="43031"/>
                  </a:lnTo>
                  <a:lnTo>
                    <a:pt x="6939"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613;p34"/>
            <p:cNvSpPr/>
            <p:nvPr/>
          </p:nvSpPr>
          <p:spPr>
            <a:xfrm>
              <a:off x="2072475" y="3148525"/>
              <a:ext cx="2104025" cy="1075800"/>
            </a:xfrm>
            <a:custGeom>
              <a:avLst/>
              <a:gdLst/>
              <a:ahLst/>
              <a:cxnLst/>
              <a:rect l="l" t="t" r="r" b="b"/>
              <a:pathLst>
                <a:path w="84161" h="43032" extrusionOk="0">
                  <a:moveTo>
                    <a:pt x="1" y="1"/>
                  </a:moveTo>
                  <a:lnTo>
                    <a:pt x="1" y="43031"/>
                  </a:lnTo>
                  <a:lnTo>
                    <a:pt x="84161" y="43031"/>
                  </a:lnTo>
                  <a:lnTo>
                    <a:pt x="84161"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614;p34"/>
            <p:cNvSpPr/>
            <p:nvPr/>
          </p:nvSpPr>
          <p:spPr>
            <a:xfrm>
              <a:off x="2271800" y="3653050"/>
              <a:ext cx="1918050" cy="453700"/>
            </a:xfrm>
            <a:custGeom>
              <a:avLst/>
              <a:gdLst/>
              <a:ahLst/>
              <a:cxnLst/>
              <a:rect l="l" t="t" r="r" b="b"/>
              <a:pathLst>
                <a:path w="76722" h="18148" extrusionOk="0">
                  <a:moveTo>
                    <a:pt x="0" y="1"/>
                  </a:moveTo>
                  <a:lnTo>
                    <a:pt x="0" y="18147"/>
                  </a:lnTo>
                  <a:lnTo>
                    <a:pt x="76722" y="18147"/>
                  </a:lnTo>
                  <a:lnTo>
                    <a:pt x="76722"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615;p34"/>
            <p:cNvSpPr/>
            <p:nvPr/>
          </p:nvSpPr>
          <p:spPr>
            <a:xfrm>
              <a:off x="2271800" y="3342000"/>
              <a:ext cx="1918050" cy="235200"/>
            </a:xfrm>
            <a:custGeom>
              <a:avLst/>
              <a:gdLst/>
              <a:ahLst/>
              <a:cxnLst/>
              <a:rect l="l" t="t" r="r" b="b"/>
              <a:pathLst>
                <a:path w="76722" h="9408" extrusionOk="0">
                  <a:moveTo>
                    <a:pt x="0" y="1"/>
                  </a:moveTo>
                  <a:lnTo>
                    <a:pt x="0" y="9407"/>
                  </a:lnTo>
                  <a:lnTo>
                    <a:pt x="76722" y="9407"/>
                  </a:lnTo>
                  <a:lnTo>
                    <a:pt x="76722"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616;p34"/>
            <p:cNvSpPr/>
            <p:nvPr/>
          </p:nvSpPr>
          <p:spPr>
            <a:xfrm>
              <a:off x="2260125" y="3653050"/>
              <a:ext cx="11700" cy="453700"/>
            </a:xfrm>
            <a:custGeom>
              <a:avLst/>
              <a:gdLst/>
              <a:ahLst/>
              <a:cxnLst/>
              <a:rect l="l" t="t" r="r" b="b"/>
              <a:pathLst>
                <a:path w="468" h="18148" extrusionOk="0">
                  <a:moveTo>
                    <a:pt x="0" y="1"/>
                  </a:moveTo>
                  <a:lnTo>
                    <a:pt x="0" y="18147"/>
                  </a:lnTo>
                  <a:lnTo>
                    <a:pt x="467" y="18147"/>
                  </a:lnTo>
                  <a:lnTo>
                    <a:pt x="467"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617;p34"/>
            <p:cNvSpPr/>
            <p:nvPr/>
          </p:nvSpPr>
          <p:spPr>
            <a:xfrm>
              <a:off x="2260125" y="3342000"/>
              <a:ext cx="11700" cy="235200"/>
            </a:xfrm>
            <a:custGeom>
              <a:avLst/>
              <a:gdLst/>
              <a:ahLst/>
              <a:cxnLst/>
              <a:rect l="l" t="t" r="r" b="b"/>
              <a:pathLst>
                <a:path w="468" h="9408" extrusionOk="0">
                  <a:moveTo>
                    <a:pt x="0" y="1"/>
                  </a:moveTo>
                  <a:lnTo>
                    <a:pt x="0" y="9407"/>
                  </a:lnTo>
                  <a:lnTo>
                    <a:pt x="467" y="9407"/>
                  </a:lnTo>
                  <a:lnTo>
                    <a:pt x="467"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618;p34"/>
            <p:cNvSpPr/>
            <p:nvPr/>
          </p:nvSpPr>
          <p:spPr>
            <a:xfrm>
              <a:off x="1899025" y="3205225"/>
              <a:ext cx="2280825" cy="30050"/>
            </a:xfrm>
            <a:custGeom>
              <a:avLst/>
              <a:gdLst/>
              <a:ahLst/>
              <a:cxnLst/>
              <a:rect l="l" t="t" r="r" b="b"/>
              <a:pathLst>
                <a:path w="91233" h="1202" extrusionOk="0">
                  <a:moveTo>
                    <a:pt x="1" y="1"/>
                  </a:moveTo>
                  <a:lnTo>
                    <a:pt x="1" y="1202"/>
                  </a:lnTo>
                  <a:lnTo>
                    <a:pt x="91232" y="1202"/>
                  </a:lnTo>
                  <a:lnTo>
                    <a:pt x="91232"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619;p34"/>
            <p:cNvSpPr/>
            <p:nvPr/>
          </p:nvSpPr>
          <p:spPr>
            <a:xfrm>
              <a:off x="1878175" y="3130175"/>
              <a:ext cx="194325" cy="87600"/>
            </a:xfrm>
            <a:custGeom>
              <a:avLst/>
              <a:gdLst/>
              <a:ahLst/>
              <a:cxnLst/>
              <a:rect l="l" t="t" r="r" b="b"/>
              <a:pathLst>
                <a:path w="7773" h="3504" extrusionOk="0">
                  <a:moveTo>
                    <a:pt x="1" y="1"/>
                  </a:moveTo>
                  <a:lnTo>
                    <a:pt x="1" y="3503"/>
                  </a:lnTo>
                  <a:lnTo>
                    <a:pt x="7773" y="3503"/>
                  </a:lnTo>
                  <a:lnTo>
                    <a:pt x="7773"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620;p34"/>
            <p:cNvSpPr/>
            <p:nvPr/>
          </p:nvSpPr>
          <p:spPr>
            <a:xfrm>
              <a:off x="2072475" y="3130175"/>
              <a:ext cx="2124050" cy="87600"/>
            </a:xfrm>
            <a:custGeom>
              <a:avLst/>
              <a:gdLst/>
              <a:ahLst/>
              <a:cxnLst/>
              <a:rect l="l" t="t" r="r" b="b"/>
              <a:pathLst>
                <a:path w="84962" h="3504" extrusionOk="0">
                  <a:moveTo>
                    <a:pt x="1" y="1"/>
                  </a:moveTo>
                  <a:lnTo>
                    <a:pt x="1" y="3503"/>
                  </a:lnTo>
                  <a:lnTo>
                    <a:pt x="84962" y="3503"/>
                  </a:lnTo>
                  <a:lnTo>
                    <a:pt x="84962"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621;p34"/>
            <p:cNvSpPr/>
            <p:nvPr/>
          </p:nvSpPr>
          <p:spPr>
            <a:xfrm>
              <a:off x="5173875" y="2356300"/>
              <a:ext cx="562075" cy="1597825"/>
            </a:xfrm>
            <a:custGeom>
              <a:avLst/>
              <a:gdLst/>
              <a:ahLst/>
              <a:cxnLst/>
              <a:rect l="l" t="t" r="r" b="b"/>
              <a:pathLst>
                <a:path w="22483" h="63913" extrusionOk="0">
                  <a:moveTo>
                    <a:pt x="22483" y="0"/>
                  </a:moveTo>
                  <a:cubicBezTo>
                    <a:pt x="18180" y="3936"/>
                    <a:pt x="14444" y="8473"/>
                    <a:pt x="11342" y="13410"/>
                  </a:cubicBezTo>
                  <a:lnTo>
                    <a:pt x="10174" y="15278"/>
                  </a:lnTo>
                  <a:lnTo>
                    <a:pt x="9073" y="17179"/>
                  </a:lnTo>
                  <a:cubicBezTo>
                    <a:pt x="8339" y="18447"/>
                    <a:pt x="7706" y="19748"/>
                    <a:pt x="7038" y="21082"/>
                  </a:cubicBezTo>
                  <a:cubicBezTo>
                    <a:pt x="6705" y="21716"/>
                    <a:pt x="6405" y="22416"/>
                    <a:pt x="6104" y="23084"/>
                  </a:cubicBezTo>
                  <a:cubicBezTo>
                    <a:pt x="5804" y="23751"/>
                    <a:pt x="5504" y="24418"/>
                    <a:pt x="5237" y="25085"/>
                  </a:cubicBezTo>
                  <a:lnTo>
                    <a:pt x="4403" y="27153"/>
                  </a:lnTo>
                  <a:lnTo>
                    <a:pt x="3669" y="29221"/>
                  </a:lnTo>
                  <a:cubicBezTo>
                    <a:pt x="1701" y="34792"/>
                    <a:pt x="534" y="40629"/>
                    <a:pt x="167" y="46534"/>
                  </a:cubicBezTo>
                  <a:cubicBezTo>
                    <a:pt x="0" y="49469"/>
                    <a:pt x="67" y="52438"/>
                    <a:pt x="434" y="55373"/>
                  </a:cubicBezTo>
                  <a:cubicBezTo>
                    <a:pt x="601" y="56841"/>
                    <a:pt x="867" y="58309"/>
                    <a:pt x="1201" y="59743"/>
                  </a:cubicBezTo>
                  <a:cubicBezTo>
                    <a:pt x="1501" y="61177"/>
                    <a:pt x="1968" y="62578"/>
                    <a:pt x="2569" y="63913"/>
                  </a:cubicBezTo>
                  <a:cubicBezTo>
                    <a:pt x="2602" y="61044"/>
                    <a:pt x="2802" y="58209"/>
                    <a:pt x="3169" y="55373"/>
                  </a:cubicBezTo>
                  <a:cubicBezTo>
                    <a:pt x="3503" y="52571"/>
                    <a:pt x="3970" y="49803"/>
                    <a:pt x="4537" y="47101"/>
                  </a:cubicBezTo>
                  <a:cubicBezTo>
                    <a:pt x="5637" y="41630"/>
                    <a:pt x="7105" y="36293"/>
                    <a:pt x="8940" y="31056"/>
                  </a:cubicBezTo>
                  <a:lnTo>
                    <a:pt x="9607" y="29088"/>
                  </a:lnTo>
                  <a:lnTo>
                    <a:pt x="10341" y="27120"/>
                  </a:lnTo>
                  <a:cubicBezTo>
                    <a:pt x="10574" y="26453"/>
                    <a:pt x="10841" y="25819"/>
                    <a:pt x="11108" y="25185"/>
                  </a:cubicBezTo>
                  <a:lnTo>
                    <a:pt x="11875" y="23217"/>
                  </a:lnTo>
                  <a:cubicBezTo>
                    <a:pt x="12409" y="21949"/>
                    <a:pt x="12909" y="20648"/>
                    <a:pt x="13476" y="19348"/>
                  </a:cubicBezTo>
                  <a:lnTo>
                    <a:pt x="14310" y="17446"/>
                  </a:lnTo>
                  <a:lnTo>
                    <a:pt x="15178" y="15511"/>
                  </a:lnTo>
                  <a:cubicBezTo>
                    <a:pt x="16345" y="12943"/>
                    <a:pt x="17579" y="10374"/>
                    <a:pt x="18780" y="7806"/>
                  </a:cubicBezTo>
                  <a:cubicBezTo>
                    <a:pt x="19381" y="6505"/>
                    <a:pt x="20014" y="5204"/>
                    <a:pt x="20648" y="3936"/>
                  </a:cubicBezTo>
                  <a:cubicBezTo>
                    <a:pt x="21282" y="2636"/>
                    <a:pt x="21916" y="1335"/>
                    <a:pt x="22483"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622;p34"/>
            <p:cNvSpPr/>
            <p:nvPr/>
          </p:nvSpPr>
          <p:spPr>
            <a:xfrm>
              <a:off x="4079750" y="2403000"/>
              <a:ext cx="578775" cy="1299275"/>
            </a:xfrm>
            <a:custGeom>
              <a:avLst/>
              <a:gdLst/>
              <a:ahLst/>
              <a:cxnLst/>
              <a:rect l="l" t="t" r="r" b="b"/>
              <a:pathLst>
                <a:path w="23151" h="51971" extrusionOk="0">
                  <a:moveTo>
                    <a:pt x="1" y="0"/>
                  </a:moveTo>
                  <a:cubicBezTo>
                    <a:pt x="734" y="1034"/>
                    <a:pt x="1535" y="2002"/>
                    <a:pt x="2302" y="2969"/>
                  </a:cubicBezTo>
                  <a:cubicBezTo>
                    <a:pt x="2669" y="3469"/>
                    <a:pt x="3036" y="3936"/>
                    <a:pt x="3403" y="4437"/>
                  </a:cubicBezTo>
                  <a:cubicBezTo>
                    <a:pt x="3770" y="4904"/>
                    <a:pt x="4170" y="5371"/>
                    <a:pt x="4537" y="5871"/>
                  </a:cubicBezTo>
                  <a:lnTo>
                    <a:pt x="5605" y="7339"/>
                  </a:lnTo>
                  <a:cubicBezTo>
                    <a:pt x="5771" y="7572"/>
                    <a:pt x="5971" y="7806"/>
                    <a:pt x="6138" y="8073"/>
                  </a:cubicBezTo>
                  <a:lnTo>
                    <a:pt x="6672" y="8773"/>
                  </a:lnTo>
                  <a:cubicBezTo>
                    <a:pt x="7006" y="9274"/>
                    <a:pt x="7372" y="9774"/>
                    <a:pt x="7706" y="10241"/>
                  </a:cubicBezTo>
                  <a:lnTo>
                    <a:pt x="8673" y="11742"/>
                  </a:lnTo>
                  <a:cubicBezTo>
                    <a:pt x="11242" y="15645"/>
                    <a:pt x="13410" y="19781"/>
                    <a:pt x="15145" y="24118"/>
                  </a:cubicBezTo>
                  <a:cubicBezTo>
                    <a:pt x="15979" y="26252"/>
                    <a:pt x="16679" y="28454"/>
                    <a:pt x="17246" y="30689"/>
                  </a:cubicBezTo>
                  <a:lnTo>
                    <a:pt x="17480" y="31523"/>
                  </a:lnTo>
                  <a:lnTo>
                    <a:pt x="17680" y="32357"/>
                  </a:lnTo>
                  <a:cubicBezTo>
                    <a:pt x="17780" y="32924"/>
                    <a:pt x="17913" y="33491"/>
                    <a:pt x="18047" y="34058"/>
                  </a:cubicBezTo>
                  <a:cubicBezTo>
                    <a:pt x="18147" y="34658"/>
                    <a:pt x="18247" y="35226"/>
                    <a:pt x="18347" y="35793"/>
                  </a:cubicBezTo>
                  <a:cubicBezTo>
                    <a:pt x="18447" y="36360"/>
                    <a:pt x="18547" y="36960"/>
                    <a:pt x="18614" y="37527"/>
                  </a:cubicBezTo>
                  <a:cubicBezTo>
                    <a:pt x="19248" y="42297"/>
                    <a:pt x="19381" y="47134"/>
                    <a:pt x="18947" y="51971"/>
                  </a:cubicBezTo>
                  <a:cubicBezTo>
                    <a:pt x="19648" y="50903"/>
                    <a:pt x="20215" y="49769"/>
                    <a:pt x="20682" y="48568"/>
                  </a:cubicBezTo>
                  <a:cubicBezTo>
                    <a:pt x="21182" y="47401"/>
                    <a:pt x="21583" y="46167"/>
                    <a:pt x="21883" y="44932"/>
                  </a:cubicBezTo>
                  <a:cubicBezTo>
                    <a:pt x="22550" y="42464"/>
                    <a:pt x="22884" y="39896"/>
                    <a:pt x="22984" y="37327"/>
                  </a:cubicBezTo>
                  <a:cubicBezTo>
                    <a:pt x="23150" y="32123"/>
                    <a:pt x="22250" y="26920"/>
                    <a:pt x="20348" y="22083"/>
                  </a:cubicBezTo>
                  <a:cubicBezTo>
                    <a:pt x="18447" y="17246"/>
                    <a:pt x="15645" y="12843"/>
                    <a:pt x="12109" y="9040"/>
                  </a:cubicBezTo>
                  <a:cubicBezTo>
                    <a:pt x="8673" y="5304"/>
                    <a:pt x="4570" y="2235"/>
                    <a:pt x="1"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623;p34"/>
            <p:cNvSpPr/>
            <p:nvPr/>
          </p:nvSpPr>
          <p:spPr>
            <a:xfrm>
              <a:off x="4203175" y="2060250"/>
              <a:ext cx="491200" cy="1642025"/>
            </a:xfrm>
            <a:custGeom>
              <a:avLst/>
              <a:gdLst/>
              <a:ahLst/>
              <a:cxnLst/>
              <a:rect l="l" t="t" r="r" b="b"/>
              <a:pathLst>
                <a:path w="19648" h="65681" extrusionOk="0">
                  <a:moveTo>
                    <a:pt x="0" y="1"/>
                  </a:moveTo>
                  <a:lnTo>
                    <a:pt x="0" y="1"/>
                  </a:lnTo>
                  <a:cubicBezTo>
                    <a:pt x="2869" y="5204"/>
                    <a:pt x="5504" y="10275"/>
                    <a:pt x="7572" y="15545"/>
                  </a:cubicBezTo>
                  <a:cubicBezTo>
                    <a:pt x="8640" y="18147"/>
                    <a:pt x="9541" y="20815"/>
                    <a:pt x="10374" y="23484"/>
                  </a:cubicBezTo>
                  <a:cubicBezTo>
                    <a:pt x="10741" y="24818"/>
                    <a:pt x="11208" y="26153"/>
                    <a:pt x="11509" y="27520"/>
                  </a:cubicBezTo>
                  <a:cubicBezTo>
                    <a:pt x="11909" y="28888"/>
                    <a:pt x="12176" y="30256"/>
                    <a:pt x="12509" y="31623"/>
                  </a:cubicBezTo>
                  <a:cubicBezTo>
                    <a:pt x="13677" y="37127"/>
                    <a:pt x="14477" y="42731"/>
                    <a:pt x="14878" y="48335"/>
                  </a:cubicBezTo>
                  <a:cubicBezTo>
                    <a:pt x="15111" y="51170"/>
                    <a:pt x="15211" y="54006"/>
                    <a:pt x="15278" y="56908"/>
                  </a:cubicBezTo>
                  <a:cubicBezTo>
                    <a:pt x="15345" y="59810"/>
                    <a:pt x="15345" y="62712"/>
                    <a:pt x="15278" y="65681"/>
                  </a:cubicBezTo>
                  <a:cubicBezTo>
                    <a:pt x="15878" y="64313"/>
                    <a:pt x="16412" y="62912"/>
                    <a:pt x="16846" y="61478"/>
                  </a:cubicBezTo>
                  <a:cubicBezTo>
                    <a:pt x="17313" y="60077"/>
                    <a:pt x="17680" y="58609"/>
                    <a:pt x="18013" y="57175"/>
                  </a:cubicBezTo>
                  <a:cubicBezTo>
                    <a:pt x="18647" y="54273"/>
                    <a:pt x="19047" y="51304"/>
                    <a:pt x="19247" y="48335"/>
                  </a:cubicBezTo>
                  <a:cubicBezTo>
                    <a:pt x="19648" y="42331"/>
                    <a:pt x="19214" y="36293"/>
                    <a:pt x="17947" y="30422"/>
                  </a:cubicBezTo>
                  <a:cubicBezTo>
                    <a:pt x="17613" y="28955"/>
                    <a:pt x="17246" y="27487"/>
                    <a:pt x="16812" y="26052"/>
                  </a:cubicBezTo>
                  <a:cubicBezTo>
                    <a:pt x="16412" y="24585"/>
                    <a:pt x="15912" y="23184"/>
                    <a:pt x="15378" y="21749"/>
                  </a:cubicBezTo>
                  <a:lnTo>
                    <a:pt x="14544" y="19648"/>
                  </a:lnTo>
                  <a:cubicBezTo>
                    <a:pt x="14377" y="19314"/>
                    <a:pt x="14244" y="18947"/>
                    <a:pt x="14110" y="18614"/>
                  </a:cubicBezTo>
                  <a:lnTo>
                    <a:pt x="13610" y="17613"/>
                  </a:lnTo>
                  <a:cubicBezTo>
                    <a:pt x="13277" y="16913"/>
                    <a:pt x="12976" y="16245"/>
                    <a:pt x="12609" y="15578"/>
                  </a:cubicBezTo>
                  <a:lnTo>
                    <a:pt x="11509" y="13610"/>
                  </a:lnTo>
                  <a:cubicBezTo>
                    <a:pt x="10041" y="11008"/>
                    <a:pt x="8306" y="8540"/>
                    <a:pt x="6372" y="6238"/>
                  </a:cubicBezTo>
                  <a:cubicBezTo>
                    <a:pt x="4470" y="3937"/>
                    <a:pt x="2335" y="1869"/>
                    <a:pt x="0"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24;p34"/>
            <p:cNvSpPr/>
            <p:nvPr/>
          </p:nvSpPr>
          <p:spPr>
            <a:xfrm>
              <a:off x="4898675" y="1617425"/>
              <a:ext cx="301900" cy="2173250"/>
            </a:xfrm>
            <a:custGeom>
              <a:avLst/>
              <a:gdLst/>
              <a:ahLst/>
              <a:cxnLst/>
              <a:rect l="l" t="t" r="r" b="b"/>
              <a:pathLst>
                <a:path w="12076" h="86930" extrusionOk="0">
                  <a:moveTo>
                    <a:pt x="2435" y="1"/>
                  </a:moveTo>
                  <a:cubicBezTo>
                    <a:pt x="2035" y="1802"/>
                    <a:pt x="1735" y="3637"/>
                    <a:pt x="1368" y="5471"/>
                  </a:cubicBezTo>
                  <a:cubicBezTo>
                    <a:pt x="1034" y="7273"/>
                    <a:pt x="834" y="9107"/>
                    <a:pt x="667" y="10975"/>
                  </a:cubicBezTo>
                  <a:cubicBezTo>
                    <a:pt x="501" y="12810"/>
                    <a:pt x="267" y="14645"/>
                    <a:pt x="234" y="16479"/>
                  </a:cubicBezTo>
                  <a:cubicBezTo>
                    <a:pt x="134" y="18347"/>
                    <a:pt x="67" y="20182"/>
                    <a:pt x="34" y="22050"/>
                  </a:cubicBezTo>
                  <a:cubicBezTo>
                    <a:pt x="0" y="29422"/>
                    <a:pt x="434" y="36794"/>
                    <a:pt x="1335" y="44132"/>
                  </a:cubicBezTo>
                  <a:cubicBezTo>
                    <a:pt x="2269" y="51471"/>
                    <a:pt x="3569" y="58710"/>
                    <a:pt x="5304" y="65881"/>
                  </a:cubicBezTo>
                  <a:cubicBezTo>
                    <a:pt x="6205" y="69451"/>
                    <a:pt x="7172" y="73020"/>
                    <a:pt x="8273" y="76522"/>
                  </a:cubicBezTo>
                  <a:lnTo>
                    <a:pt x="9107" y="79157"/>
                  </a:lnTo>
                  <a:cubicBezTo>
                    <a:pt x="9407" y="80025"/>
                    <a:pt x="9707" y="80925"/>
                    <a:pt x="10041" y="81793"/>
                  </a:cubicBezTo>
                  <a:cubicBezTo>
                    <a:pt x="10641" y="83527"/>
                    <a:pt x="11342" y="85229"/>
                    <a:pt x="12076" y="86930"/>
                  </a:cubicBezTo>
                  <a:cubicBezTo>
                    <a:pt x="11408" y="79558"/>
                    <a:pt x="10541" y="72319"/>
                    <a:pt x="9607" y="65081"/>
                  </a:cubicBezTo>
                  <a:lnTo>
                    <a:pt x="6872" y="43465"/>
                  </a:lnTo>
                  <a:cubicBezTo>
                    <a:pt x="5971" y="36260"/>
                    <a:pt x="5171" y="29088"/>
                    <a:pt x="4403" y="21850"/>
                  </a:cubicBezTo>
                  <a:cubicBezTo>
                    <a:pt x="3670" y="14611"/>
                    <a:pt x="3136" y="7406"/>
                    <a:pt x="2435"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25;p34"/>
            <p:cNvSpPr/>
            <p:nvPr/>
          </p:nvSpPr>
          <p:spPr>
            <a:xfrm>
              <a:off x="4710200" y="1627450"/>
              <a:ext cx="459525" cy="2134050"/>
            </a:xfrm>
            <a:custGeom>
              <a:avLst/>
              <a:gdLst/>
              <a:ahLst/>
              <a:cxnLst/>
              <a:rect l="l" t="t" r="r" b="b"/>
              <a:pathLst>
                <a:path w="18381" h="85362" extrusionOk="0">
                  <a:moveTo>
                    <a:pt x="601" y="0"/>
                  </a:moveTo>
                  <a:cubicBezTo>
                    <a:pt x="401" y="1835"/>
                    <a:pt x="301" y="3669"/>
                    <a:pt x="167" y="5504"/>
                  </a:cubicBezTo>
                  <a:cubicBezTo>
                    <a:pt x="1" y="7372"/>
                    <a:pt x="1" y="9207"/>
                    <a:pt x="34" y="11041"/>
                  </a:cubicBezTo>
                  <a:cubicBezTo>
                    <a:pt x="67" y="12876"/>
                    <a:pt x="34" y="14744"/>
                    <a:pt x="167" y="16545"/>
                  </a:cubicBezTo>
                  <a:cubicBezTo>
                    <a:pt x="267" y="18380"/>
                    <a:pt x="401" y="20248"/>
                    <a:pt x="568" y="22083"/>
                  </a:cubicBezTo>
                  <a:cubicBezTo>
                    <a:pt x="1235" y="29388"/>
                    <a:pt x="2402" y="36660"/>
                    <a:pt x="3970" y="43865"/>
                  </a:cubicBezTo>
                  <a:cubicBezTo>
                    <a:pt x="5571" y="51003"/>
                    <a:pt x="7539" y="58108"/>
                    <a:pt x="9874" y="65047"/>
                  </a:cubicBezTo>
                  <a:cubicBezTo>
                    <a:pt x="11075" y="68516"/>
                    <a:pt x="12343" y="71952"/>
                    <a:pt x="13744" y="75354"/>
                  </a:cubicBezTo>
                  <a:lnTo>
                    <a:pt x="14811" y="77923"/>
                  </a:lnTo>
                  <a:cubicBezTo>
                    <a:pt x="15178" y="78756"/>
                    <a:pt x="15545" y="79590"/>
                    <a:pt x="15945" y="80424"/>
                  </a:cubicBezTo>
                  <a:cubicBezTo>
                    <a:pt x="16712" y="82092"/>
                    <a:pt x="17513" y="83727"/>
                    <a:pt x="18380" y="85361"/>
                  </a:cubicBezTo>
                  <a:cubicBezTo>
                    <a:pt x="17146" y="78089"/>
                    <a:pt x="15612" y="70951"/>
                    <a:pt x="14077" y="63846"/>
                  </a:cubicBezTo>
                  <a:lnTo>
                    <a:pt x="9441" y="42631"/>
                  </a:lnTo>
                  <a:cubicBezTo>
                    <a:pt x="7873" y="35559"/>
                    <a:pt x="6372" y="28521"/>
                    <a:pt x="4904" y="21415"/>
                  </a:cubicBezTo>
                  <a:cubicBezTo>
                    <a:pt x="3403" y="14344"/>
                    <a:pt x="2135" y="7239"/>
                    <a:pt x="601"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6;p34"/>
            <p:cNvSpPr/>
            <p:nvPr/>
          </p:nvSpPr>
          <p:spPr>
            <a:xfrm>
              <a:off x="4623475" y="2115300"/>
              <a:ext cx="665500" cy="1874700"/>
            </a:xfrm>
            <a:custGeom>
              <a:avLst/>
              <a:gdLst/>
              <a:ahLst/>
              <a:cxnLst/>
              <a:rect l="l" t="t" r="r" b="b"/>
              <a:pathLst>
                <a:path w="26620" h="74988" extrusionOk="0">
                  <a:moveTo>
                    <a:pt x="0" y="0"/>
                  </a:moveTo>
                  <a:cubicBezTo>
                    <a:pt x="0" y="1668"/>
                    <a:pt x="34" y="3369"/>
                    <a:pt x="134" y="5070"/>
                  </a:cubicBezTo>
                  <a:cubicBezTo>
                    <a:pt x="167" y="5904"/>
                    <a:pt x="201" y="6738"/>
                    <a:pt x="267" y="7572"/>
                  </a:cubicBezTo>
                  <a:lnTo>
                    <a:pt x="534" y="10074"/>
                  </a:lnTo>
                  <a:cubicBezTo>
                    <a:pt x="768" y="11742"/>
                    <a:pt x="934" y="13410"/>
                    <a:pt x="1201" y="15078"/>
                  </a:cubicBezTo>
                  <a:cubicBezTo>
                    <a:pt x="1501" y="16745"/>
                    <a:pt x="1835" y="18380"/>
                    <a:pt x="2135" y="20081"/>
                  </a:cubicBezTo>
                  <a:cubicBezTo>
                    <a:pt x="3536" y="26652"/>
                    <a:pt x="5404" y="33124"/>
                    <a:pt x="7739" y="39462"/>
                  </a:cubicBezTo>
                  <a:cubicBezTo>
                    <a:pt x="10074" y="45766"/>
                    <a:pt x="12776" y="51937"/>
                    <a:pt x="15878" y="57908"/>
                  </a:cubicBezTo>
                  <a:cubicBezTo>
                    <a:pt x="16245" y="58642"/>
                    <a:pt x="16646" y="59409"/>
                    <a:pt x="17079" y="60143"/>
                  </a:cubicBezTo>
                  <a:cubicBezTo>
                    <a:pt x="17480" y="60877"/>
                    <a:pt x="17880" y="61611"/>
                    <a:pt x="18280" y="62345"/>
                  </a:cubicBezTo>
                  <a:cubicBezTo>
                    <a:pt x="19114" y="63812"/>
                    <a:pt x="19948" y="65247"/>
                    <a:pt x="20849" y="66681"/>
                  </a:cubicBezTo>
                  <a:lnTo>
                    <a:pt x="22216" y="68816"/>
                  </a:lnTo>
                  <a:cubicBezTo>
                    <a:pt x="22683" y="69517"/>
                    <a:pt x="23150" y="70217"/>
                    <a:pt x="23617" y="70918"/>
                  </a:cubicBezTo>
                  <a:cubicBezTo>
                    <a:pt x="24551" y="72319"/>
                    <a:pt x="25585" y="73653"/>
                    <a:pt x="26619" y="74987"/>
                  </a:cubicBezTo>
                  <a:cubicBezTo>
                    <a:pt x="24485" y="68583"/>
                    <a:pt x="22183" y="62345"/>
                    <a:pt x="19881" y="56140"/>
                  </a:cubicBezTo>
                  <a:lnTo>
                    <a:pt x="13010" y="37560"/>
                  </a:lnTo>
                  <a:cubicBezTo>
                    <a:pt x="10708" y="31356"/>
                    <a:pt x="8573" y="25185"/>
                    <a:pt x="6372" y="18947"/>
                  </a:cubicBezTo>
                  <a:cubicBezTo>
                    <a:pt x="4170" y="12676"/>
                    <a:pt x="2269" y="6371"/>
                    <a:pt x="0"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27;p34"/>
            <p:cNvSpPr/>
            <p:nvPr/>
          </p:nvSpPr>
          <p:spPr>
            <a:xfrm>
              <a:off x="4499225" y="2007725"/>
              <a:ext cx="610450" cy="1720400"/>
            </a:xfrm>
            <a:custGeom>
              <a:avLst/>
              <a:gdLst/>
              <a:ahLst/>
              <a:cxnLst/>
              <a:rect l="l" t="t" r="r" b="b"/>
              <a:pathLst>
                <a:path w="24418" h="68816" extrusionOk="0">
                  <a:moveTo>
                    <a:pt x="100" y="0"/>
                  </a:moveTo>
                  <a:cubicBezTo>
                    <a:pt x="34" y="1534"/>
                    <a:pt x="0" y="3102"/>
                    <a:pt x="34" y="4637"/>
                  </a:cubicBezTo>
                  <a:cubicBezTo>
                    <a:pt x="34" y="5437"/>
                    <a:pt x="67" y="6204"/>
                    <a:pt x="100" y="6972"/>
                  </a:cubicBezTo>
                  <a:cubicBezTo>
                    <a:pt x="100" y="7772"/>
                    <a:pt x="200" y="8539"/>
                    <a:pt x="267" y="9307"/>
                  </a:cubicBezTo>
                  <a:cubicBezTo>
                    <a:pt x="400" y="10841"/>
                    <a:pt x="567" y="12409"/>
                    <a:pt x="734" y="13943"/>
                  </a:cubicBezTo>
                  <a:cubicBezTo>
                    <a:pt x="801" y="14711"/>
                    <a:pt x="934" y="15478"/>
                    <a:pt x="1068" y="16245"/>
                  </a:cubicBezTo>
                  <a:cubicBezTo>
                    <a:pt x="1201" y="17012"/>
                    <a:pt x="1334" y="17779"/>
                    <a:pt x="1468" y="18547"/>
                  </a:cubicBezTo>
                  <a:lnTo>
                    <a:pt x="1868" y="20815"/>
                  </a:lnTo>
                  <a:cubicBezTo>
                    <a:pt x="2002" y="21582"/>
                    <a:pt x="2235" y="22349"/>
                    <a:pt x="2369" y="23117"/>
                  </a:cubicBezTo>
                  <a:cubicBezTo>
                    <a:pt x="2735" y="24618"/>
                    <a:pt x="3102" y="26119"/>
                    <a:pt x="3469" y="27620"/>
                  </a:cubicBezTo>
                  <a:cubicBezTo>
                    <a:pt x="4370" y="30622"/>
                    <a:pt x="5204" y="33591"/>
                    <a:pt x="6305" y="36526"/>
                  </a:cubicBezTo>
                  <a:lnTo>
                    <a:pt x="7105" y="38694"/>
                  </a:lnTo>
                  <a:lnTo>
                    <a:pt x="7506" y="39795"/>
                  </a:lnTo>
                  <a:lnTo>
                    <a:pt x="7939" y="40863"/>
                  </a:lnTo>
                  <a:cubicBezTo>
                    <a:pt x="8540" y="42297"/>
                    <a:pt x="9073" y="43765"/>
                    <a:pt x="9740" y="45166"/>
                  </a:cubicBezTo>
                  <a:cubicBezTo>
                    <a:pt x="10374" y="46567"/>
                    <a:pt x="11041" y="47968"/>
                    <a:pt x="11709" y="49369"/>
                  </a:cubicBezTo>
                  <a:cubicBezTo>
                    <a:pt x="12409" y="50770"/>
                    <a:pt x="13143" y="52137"/>
                    <a:pt x="13877" y="53505"/>
                  </a:cubicBezTo>
                  <a:cubicBezTo>
                    <a:pt x="14210" y="54172"/>
                    <a:pt x="14611" y="54839"/>
                    <a:pt x="15011" y="55506"/>
                  </a:cubicBezTo>
                  <a:cubicBezTo>
                    <a:pt x="15411" y="56207"/>
                    <a:pt x="15778" y="56874"/>
                    <a:pt x="16178" y="57508"/>
                  </a:cubicBezTo>
                  <a:cubicBezTo>
                    <a:pt x="16979" y="58842"/>
                    <a:pt x="17813" y="60176"/>
                    <a:pt x="18680" y="61444"/>
                  </a:cubicBezTo>
                  <a:cubicBezTo>
                    <a:pt x="19581" y="62712"/>
                    <a:pt x="20448" y="64012"/>
                    <a:pt x="21415" y="65213"/>
                  </a:cubicBezTo>
                  <a:cubicBezTo>
                    <a:pt x="22349" y="66481"/>
                    <a:pt x="23350" y="67682"/>
                    <a:pt x="24418" y="68816"/>
                  </a:cubicBezTo>
                  <a:cubicBezTo>
                    <a:pt x="23350" y="65881"/>
                    <a:pt x="22249" y="63045"/>
                    <a:pt x="21115" y="60176"/>
                  </a:cubicBezTo>
                  <a:lnTo>
                    <a:pt x="17846" y="51637"/>
                  </a:lnTo>
                  <a:lnTo>
                    <a:pt x="16212" y="47401"/>
                  </a:lnTo>
                  <a:cubicBezTo>
                    <a:pt x="15711" y="45966"/>
                    <a:pt x="15144" y="44565"/>
                    <a:pt x="14611" y="43164"/>
                  </a:cubicBezTo>
                  <a:cubicBezTo>
                    <a:pt x="13610" y="40296"/>
                    <a:pt x="12509" y="37494"/>
                    <a:pt x="11542" y="34625"/>
                  </a:cubicBezTo>
                  <a:lnTo>
                    <a:pt x="10741" y="32523"/>
                  </a:lnTo>
                  <a:cubicBezTo>
                    <a:pt x="10508" y="31789"/>
                    <a:pt x="10274" y="31089"/>
                    <a:pt x="10041" y="30355"/>
                  </a:cubicBezTo>
                  <a:lnTo>
                    <a:pt x="8540" y="26085"/>
                  </a:lnTo>
                  <a:cubicBezTo>
                    <a:pt x="7639" y="23217"/>
                    <a:pt x="6605" y="20381"/>
                    <a:pt x="5738" y="17479"/>
                  </a:cubicBezTo>
                  <a:cubicBezTo>
                    <a:pt x="3770" y="11708"/>
                    <a:pt x="2168" y="5871"/>
                    <a:pt x="100"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28;p34"/>
            <p:cNvSpPr/>
            <p:nvPr/>
          </p:nvSpPr>
          <p:spPr>
            <a:xfrm>
              <a:off x="5106325" y="2314600"/>
              <a:ext cx="384450" cy="1581150"/>
            </a:xfrm>
            <a:custGeom>
              <a:avLst/>
              <a:gdLst/>
              <a:ahLst/>
              <a:cxnLst/>
              <a:rect l="l" t="t" r="r" b="b"/>
              <a:pathLst>
                <a:path w="15378" h="63246" extrusionOk="0">
                  <a:moveTo>
                    <a:pt x="15378" y="0"/>
                  </a:moveTo>
                  <a:cubicBezTo>
                    <a:pt x="11742" y="4304"/>
                    <a:pt x="8740" y="9074"/>
                    <a:pt x="6405" y="14177"/>
                  </a:cubicBezTo>
                  <a:cubicBezTo>
                    <a:pt x="3970" y="19314"/>
                    <a:pt x="2202" y="24718"/>
                    <a:pt x="1134" y="30289"/>
                  </a:cubicBezTo>
                  <a:cubicBezTo>
                    <a:pt x="867" y="31656"/>
                    <a:pt x="634" y="33057"/>
                    <a:pt x="501" y="34492"/>
                  </a:cubicBezTo>
                  <a:cubicBezTo>
                    <a:pt x="367" y="35893"/>
                    <a:pt x="200" y="37327"/>
                    <a:pt x="134" y="38728"/>
                  </a:cubicBezTo>
                  <a:cubicBezTo>
                    <a:pt x="0" y="41597"/>
                    <a:pt x="100" y="44432"/>
                    <a:pt x="400" y="47268"/>
                  </a:cubicBezTo>
                  <a:cubicBezTo>
                    <a:pt x="734" y="50103"/>
                    <a:pt x="1334" y="52905"/>
                    <a:pt x="2168" y="55607"/>
                  </a:cubicBezTo>
                  <a:cubicBezTo>
                    <a:pt x="2602" y="56975"/>
                    <a:pt x="3136" y="58309"/>
                    <a:pt x="3736" y="59576"/>
                  </a:cubicBezTo>
                  <a:cubicBezTo>
                    <a:pt x="4303" y="60877"/>
                    <a:pt x="5037" y="62112"/>
                    <a:pt x="5871" y="63246"/>
                  </a:cubicBezTo>
                  <a:cubicBezTo>
                    <a:pt x="5337" y="60544"/>
                    <a:pt x="5004" y="57809"/>
                    <a:pt x="4870" y="55073"/>
                  </a:cubicBezTo>
                  <a:cubicBezTo>
                    <a:pt x="4704" y="52405"/>
                    <a:pt x="4704" y="49736"/>
                    <a:pt x="4804" y="47067"/>
                  </a:cubicBezTo>
                  <a:cubicBezTo>
                    <a:pt x="4904" y="44399"/>
                    <a:pt x="5104" y="41764"/>
                    <a:pt x="5404" y="39128"/>
                  </a:cubicBezTo>
                  <a:cubicBezTo>
                    <a:pt x="5738" y="36527"/>
                    <a:pt x="6138" y="33891"/>
                    <a:pt x="6638" y="31290"/>
                  </a:cubicBezTo>
                  <a:cubicBezTo>
                    <a:pt x="7672" y="26052"/>
                    <a:pt x="8940" y="20849"/>
                    <a:pt x="10508" y="15745"/>
                  </a:cubicBezTo>
                  <a:cubicBezTo>
                    <a:pt x="10841" y="14444"/>
                    <a:pt x="11308" y="13143"/>
                    <a:pt x="11675" y="11842"/>
                  </a:cubicBezTo>
                  <a:lnTo>
                    <a:pt x="12876" y="7939"/>
                  </a:lnTo>
                  <a:cubicBezTo>
                    <a:pt x="13310" y="6639"/>
                    <a:pt x="13743" y="5338"/>
                    <a:pt x="14144" y="4003"/>
                  </a:cubicBezTo>
                  <a:cubicBezTo>
                    <a:pt x="14577" y="2702"/>
                    <a:pt x="14978" y="1368"/>
                    <a:pt x="15378" y="0"/>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29;p34"/>
            <p:cNvSpPr/>
            <p:nvPr/>
          </p:nvSpPr>
          <p:spPr>
            <a:xfrm>
              <a:off x="5033775" y="2067750"/>
              <a:ext cx="378625" cy="1635375"/>
            </a:xfrm>
            <a:custGeom>
              <a:avLst/>
              <a:gdLst/>
              <a:ahLst/>
              <a:cxnLst/>
              <a:rect l="l" t="t" r="r" b="b"/>
              <a:pathLst>
                <a:path w="15145" h="65415" extrusionOk="0">
                  <a:moveTo>
                    <a:pt x="15144" y="1"/>
                  </a:moveTo>
                  <a:lnTo>
                    <a:pt x="15144" y="1"/>
                  </a:lnTo>
                  <a:cubicBezTo>
                    <a:pt x="10641" y="3737"/>
                    <a:pt x="7105" y="8674"/>
                    <a:pt x="4670" y="14077"/>
                  </a:cubicBezTo>
                  <a:cubicBezTo>
                    <a:pt x="3436" y="16813"/>
                    <a:pt x="2469" y="19615"/>
                    <a:pt x="1735" y="22517"/>
                  </a:cubicBezTo>
                  <a:cubicBezTo>
                    <a:pt x="1668" y="22884"/>
                    <a:pt x="1535" y="23217"/>
                    <a:pt x="1468" y="23584"/>
                  </a:cubicBezTo>
                  <a:cubicBezTo>
                    <a:pt x="1401" y="23951"/>
                    <a:pt x="1334" y="24318"/>
                    <a:pt x="1234" y="24685"/>
                  </a:cubicBezTo>
                  <a:cubicBezTo>
                    <a:pt x="1134" y="25419"/>
                    <a:pt x="967" y="26153"/>
                    <a:pt x="834" y="26887"/>
                  </a:cubicBezTo>
                  <a:lnTo>
                    <a:pt x="500" y="29088"/>
                  </a:lnTo>
                  <a:cubicBezTo>
                    <a:pt x="400" y="29822"/>
                    <a:pt x="334" y="30556"/>
                    <a:pt x="267" y="31290"/>
                  </a:cubicBezTo>
                  <a:cubicBezTo>
                    <a:pt x="200" y="32024"/>
                    <a:pt x="134" y="32758"/>
                    <a:pt x="100" y="33491"/>
                  </a:cubicBezTo>
                  <a:cubicBezTo>
                    <a:pt x="67" y="34225"/>
                    <a:pt x="0" y="34959"/>
                    <a:pt x="0" y="35726"/>
                  </a:cubicBezTo>
                  <a:cubicBezTo>
                    <a:pt x="0" y="36460"/>
                    <a:pt x="0" y="37194"/>
                    <a:pt x="0" y="37928"/>
                  </a:cubicBezTo>
                  <a:cubicBezTo>
                    <a:pt x="33" y="38662"/>
                    <a:pt x="33" y="39396"/>
                    <a:pt x="67" y="40129"/>
                  </a:cubicBezTo>
                  <a:cubicBezTo>
                    <a:pt x="200" y="43065"/>
                    <a:pt x="534" y="46000"/>
                    <a:pt x="1068" y="48902"/>
                  </a:cubicBezTo>
                  <a:cubicBezTo>
                    <a:pt x="1601" y="51771"/>
                    <a:pt x="2302" y="54606"/>
                    <a:pt x="3202" y="57408"/>
                  </a:cubicBezTo>
                  <a:cubicBezTo>
                    <a:pt x="3636" y="58776"/>
                    <a:pt x="4136" y="60144"/>
                    <a:pt x="4703" y="61511"/>
                  </a:cubicBezTo>
                  <a:cubicBezTo>
                    <a:pt x="5237" y="62846"/>
                    <a:pt x="5871" y="64147"/>
                    <a:pt x="6605" y="65414"/>
                  </a:cubicBezTo>
                  <a:cubicBezTo>
                    <a:pt x="6038" y="59643"/>
                    <a:pt x="5604" y="54006"/>
                    <a:pt x="5404" y="48435"/>
                  </a:cubicBezTo>
                  <a:cubicBezTo>
                    <a:pt x="5337" y="45633"/>
                    <a:pt x="5304" y="42865"/>
                    <a:pt x="5371" y="40096"/>
                  </a:cubicBezTo>
                  <a:cubicBezTo>
                    <a:pt x="5404" y="39396"/>
                    <a:pt x="5404" y="38695"/>
                    <a:pt x="5404" y="37995"/>
                  </a:cubicBezTo>
                  <a:cubicBezTo>
                    <a:pt x="5437" y="37294"/>
                    <a:pt x="5504" y="36594"/>
                    <a:pt x="5537" y="35926"/>
                  </a:cubicBezTo>
                  <a:cubicBezTo>
                    <a:pt x="5537" y="35226"/>
                    <a:pt x="5604" y="34559"/>
                    <a:pt x="5637" y="33858"/>
                  </a:cubicBezTo>
                  <a:cubicBezTo>
                    <a:pt x="5704" y="33158"/>
                    <a:pt x="5771" y="32491"/>
                    <a:pt x="5838" y="31790"/>
                  </a:cubicBezTo>
                  <a:cubicBezTo>
                    <a:pt x="5904" y="31123"/>
                    <a:pt x="5938" y="30423"/>
                    <a:pt x="6038" y="29755"/>
                  </a:cubicBezTo>
                  <a:lnTo>
                    <a:pt x="6305" y="27721"/>
                  </a:lnTo>
                  <a:cubicBezTo>
                    <a:pt x="6371" y="27020"/>
                    <a:pt x="6505" y="26353"/>
                    <a:pt x="6605" y="25686"/>
                  </a:cubicBezTo>
                  <a:cubicBezTo>
                    <a:pt x="6638" y="25319"/>
                    <a:pt x="6672" y="24985"/>
                    <a:pt x="6738" y="24652"/>
                  </a:cubicBezTo>
                  <a:cubicBezTo>
                    <a:pt x="6805" y="24318"/>
                    <a:pt x="6872" y="23985"/>
                    <a:pt x="6938" y="23651"/>
                  </a:cubicBezTo>
                  <a:cubicBezTo>
                    <a:pt x="7072" y="22984"/>
                    <a:pt x="7172" y="22283"/>
                    <a:pt x="7339" y="21616"/>
                  </a:cubicBezTo>
                  <a:cubicBezTo>
                    <a:pt x="7472" y="20949"/>
                    <a:pt x="7606" y="20282"/>
                    <a:pt x="7772" y="19615"/>
                  </a:cubicBezTo>
                  <a:cubicBezTo>
                    <a:pt x="7906" y="18948"/>
                    <a:pt x="8106" y="18280"/>
                    <a:pt x="8273" y="17613"/>
                  </a:cubicBezTo>
                  <a:lnTo>
                    <a:pt x="8506" y="16613"/>
                  </a:lnTo>
                  <a:lnTo>
                    <a:pt x="8806" y="15645"/>
                  </a:lnTo>
                  <a:cubicBezTo>
                    <a:pt x="9574" y="12943"/>
                    <a:pt x="10474" y="10341"/>
                    <a:pt x="11508" y="7773"/>
                  </a:cubicBezTo>
                  <a:lnTo>
                    <a:pt x="12342" y="5805"/>
                  </a:lnTo>
                  <a:lnTo>
                    <a:pt x="13243" y="3904"/>
                  </a:lnTo>
                  <a:lnTo>
                    <a:pt x="13677" y="2903"/>
                  </a:lnTo>
                  <a:lnTo>
                    <a:pt x="14177" y="1969"/>
                  </a:lnTo>
                  <a:cubicBezTo>
                    <a:pt x="14477" y="1302"/>
                    <a:pt x="14811" y="668"/>
                    <a:pt x="15144"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30;p34"/>
            <p:cNvSpPr/>
            <p:nvPr/>
          </p:nvSpPr>
          <p:spPr>
            <a:xfrm>
              <a:off x="4597625" y="2657350"/>
              <a:ext cx="457850" cy="904000"/>
            </a:xfrm>
            <a:custGeom>
              <a:avLst/>
              <a:gdLst/>
              <a:ahLst/>
              <a:cxnLst/>
              <a:rect l="l" t="t" r="r" b="b"/>
              <a:pathLst>
                <a:path w="18314" h="36160" extrusionOk="0">
                  <a:moveTo>
                    <a:pt x="0" y="0"/>
                  </a:moveTo>
                  <a:lnTo>
                    <a:pt x="734" y="35459"/>
                  </a:lnTo>
                  <a:lnTo>
                    <a:pt x="18313" y="36159"/>
                  </a:lnTo>
                  <a:lnTo>
                    <a:pt x="0"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31;p34"/>
            <p:cNvSpPr/>
            <p:nvPr/>
          </p:nvSpPr>
          <p:spPr>
            <a:xfrm>
              <a:off x="4487550" y="3320325"/>
              <a:ext cx="920675" cy="904000"/>
            </a:xfrm>
            <a:custGeom>
              <a:avLst/>
              <a:gdLst/>
              <a:ahLst/>
              <a:cxnLst/>
              <a:rect l="l" t="t" r="r" b="b"/>
              <a:pathLst>
                <a:path w="36827" h="36160" extrusionOk="0">
                  <a:moveTo>
                    <a:pt x="0" y="0"/>
                  </a:moveTo>
                  <a:lnTo>
                    <a:pt x="4804" y="36159"/>
                  </a:lnTo>
                  <a:lnTo>
                    <a:pt x="31990" y="36159"/>
                  </a:lnTo>
                  <a:lnTo>
                    <a:pt x="36826"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32;p34"/>
            <p:cNvSpPr/>
            <p:nvPr/>
          </p:nvSpPr>
          <p:spPr>
            <a:xfrm>
              <a:off x="4487550" y="3320325"/>
              <a:ext cx="345275" cy="904000"/>
            </a:xfrm>
            <a:custGeom>
              <a:avLst/>
              <a:gdLst/>
              <a:ahLst/>
              <a:cxnLst/>
              <a:rect l="l" t="t" r="r" b="b"/>
              <a:pathLst>
                <a:path w="13811" h="36160" extrusionOk="0">
                  <a:moveTo>
                    <a:pt x="0" y="0"/>
                  </a:moveTo>
                  <a:lnTo>
                    <a:pt x="4804" y="36159"/>
                  </a:lnTo>
                  <a:lnTo>
                    <a:pt x="12075" y="36159"/>
                  </a:lnTo>
                  <a:lnTo>
                    <a:pt x="13810"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33;p34"/>
            <p:cNvSpPr/>
            <p:nvPr/>
          </p:nvSpPr>
          <p:spPr>
            <a:xfrm>
              <a:off x="2205925" y="2996750"/>
              <a:ext cx="298550" cy="133450"/>
            </a:xfrm>
            <a:custGeom>
              <a:avLst/>
              <a:gdLst/>
              <a:ahLst/>
              <a:cxnLst/>
              <a:rect l="l" t="t" r="r" b="b"/>
              <a:pathLst>
                <a:path w="11942" h="5338" extrusionOk="0">
                  <a:moveTo>
                    <a:pt x="0" y="1"/>
                  </a:moveTo>
                  <a:lnTo>
                    <a:pt x="0" y="5338"/>
                  </a:lnTo>
                  <a:lnTo>
                    <a:pt x="11942" y="5338"/>
                  </a:lnTo>
                  <a:lnTo>
                    <a:pt x="11942"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634;p34"/>
            <p:cNvSpPr/>
            <p:nvPr/>
          </p:nvSpPr>
          <p:spPr>
            <a:xfrm>
              <a:off x="2504450" y="2996750"/>
              <a:ext cx="698875" cy="133450"/>
            </a:xfrm>
            <a:custGeom>
              <a:avLst/>
              <a:gdLst/>
              <a:ahLst/>
              <a:cxnLst/>
              <a:rect l="l" t="t" r="r" b="b"/>
              <a:pathLst>
                <a:path w="27955" h="5338" extrusionOk="0">
                  <a:moveTo>
                    <a:pt x="1" y="1"/>
                  </a:moveTo>
                  <a:lnTo>
                    <a:pt x="1" y="5338"/>
                  </a:lnTo>
                  <a:lnTo>
                    <a:pt x="27220" y="5338"/>
                  </a:lnTo>
                  <a:cubicBezTo>
                    <a:pt x="27621" y="5338"/>
                    <a:pt x="27954" y="5038"/>
                    <a:pt x="27954" y="4637"/>
                  </a:cubicBezTo>
                  <a:lnTo>
                    <a:pt x="27954" y="735"/>
                  </a:lnTo>
                  <a:cubicBezTo>
                    <a:pt x="27954" y="334"/>
                    <a:pt x="27621" y="1"/>
                    <a:pt x="27220" y="1"/>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635;p34"/>
            <p:cNvSpPr/>
            <p:nvPr/>
          </p:nvSpPr>
          <p:spPr>
            <a:xfrm>
              <a:off x="2205925" y="3014275"/>
              <a:ext cx="278550" cy="98425"/>
            </a:xfrm>
            <a:custGeom>
              <a:avLst/>
              <a:gdLst/>
              <a:ahLst/>
              <a:cxnLst/>
              <a:rect l="l" t="t" r="r" b="b"/>
              <a:pathLst>
                <a:path w="11142" h="3937" extrusionOk="0">
                  <a:moveTo>
                    <a:pt x="0" y="0"/>
                  </a:moveTo>
                  <a:lnTo>
                    <a:pt x="0" y="3936"/>
                  </a:lnTo>
                  <a:lnTo>
                    <a:pt x="11141" y="3936"/>
                  </a:lnTo>
                  <a:lnTo>
                    <a:pt x="11141" y="0"/>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636;p34"/>
            <p:cNvSpPr/>
            <p:nvPr/>
          </p:nvSpPr>
          <p:spPr>
            <a:xfrm>
              <a:off x="2265950" y="2900025"/>
              <a:ext cx="298575" cy="96750"/>
            </a:xfrm>
            <a:custGeom>
              <a:avLst/>
              <a:gdLst/>
              <a:ahLst/>
              <a:cxnLst/>
              <a:rect l="l" t="t" r="r" b="b"/>
              <a:pathLst>
                <a:path w="11943" h="3870" extrusionOk="0">
                  <a:moveTo>
                    <a:pt x="1" y="0"/>
                  </a:moveTo>
                  <a:lnTo>
                    <a:pt x="1" y="3870"/>
                  </a:lnTo>
                  <a:lnTo>
                    <a:pt x="11943" y="3870"/>
                  </a:lnTo>
                  <a:lnTo>
                    <a:pt x="11943"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637;p34"/>
            <p:cNvSpPr/>
            <p:nvPr/>
          </p:nvSpPr>
          <p:spPr>
            <a:xfrm>
              <a:off x="2565325" y="2900025"/>
              <a:ext cx="546250" cy="96750"/>
            </a:xfrm>
            <a:custGeom>
              <a:avLst/>
              <a:gdLst/>
              <a:ahLst/>
              <a:cxnLst/>
              <a:rect l="l" t="t" r="r" b="b"/>
              <a:pathLst>
                <a:path w="21850" h="3870" extrusionOk="0">
                  <a:moveTo>
                    <a:pt x="1" y="0"/>
                  </a:moveTo>
                  <a:lnTo>
                    <a:pt x="1" y="3870"/>
                  </a:lnTo>
                  <a:lnTo>
                    <a:pt x="21149" y="3870"/>
                  </a:lnTo>
                  <a:cubicBezTo>
                    <a:pt x="21516" y="3870"/>
                    <a:pt x="21850" y="3569"/>
                    <a:pt x="21850" y="3203"/>
                  </a:cubicBezTo>
                  <a:lnTo>
                    <a:pt x="21850" y="701"/>
                  </a:lnTo>
                  <a:cubicBezTo>
                    <a:pt x="21850" y="300"/>
                    <a:pt x="21550" y="0"/>
                    <a:pt x="21149"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638;p34"/>
            <p:cNvSpPr/>
            <p:nvPr/>
          </p:nvSpPr>
          <p:spPr>
            <a:xfrm>
              <a:off x="2712950" y="2900025"/>
              <a:ext cx="226850" cy="96750"/>
            </a:xfrm>
            <a:custGeom>
              <a:avLst/>
              <a:gdLst/>
              <a:ahLst/>
              <a:cxnLst/>
              <a:rect l="l" t="t" r="r" b="b"/>
              <a:pathLst>
                <a:path w="9074" h="3870" extrusionOk="0">
                  <a:moveTo>
                    <a:pt x="0" y="0"/>
                  </a:moveTo>
                  <a:lnTo>
                    <a:pt x="0" y="3870"/>
                  </a:lnTo>
                  <a:lnTo>
                    <a:pt x="9073" y="3870"/>
                  </a:lnTo>
                  <a:lnTo>
                    <a:pt x="9073"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639;p34"/>
            <p:cNvSpPr/>
            <p:nvPr/>
          </p:nvSpPr>
          <p:spPr>
            <a:xfrm>
              <a:off x="2265950" y="2917525"/>
              <a:ext cx="278575" cy="62575"/>
            </a:xfrm>
            <a:custGeom>
              <a:avLst/>
              <a:gdLst/>
              <a:ahLst/>
              <a:cxnLst/>
              <a:rect l="l" t="t" r="r" b="b"/>
              <a:pathLst>
                <a:path w="11143" h="2503" extrusionOk="0">
                  <a:moveTo>
                    <a:pt x="1" y="1"/>
                  </a:moveTo>
                  <a:lnTo>
                    <a:pt x="1" y="2503"/>
                  </a:lnTo>
                  <a:lnTo>
                    <a:pt x="11142" y="2503"/>
                  </a:lnTo>
                  <a:lnTo>
                    <a:pt x="11142"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640;p34"/>
            <p:cNvSpPr/>
            <p:nvPr/>
          </p:nvSpPr>
          <p:spPr>
            <a:xfrm>
              <a:off x="1774775" y="4458625"/>
              <a:ext cx="4042900" cy="236025"/>
            </a:xfrm>
            <a:custGeom>
              <a:avLst/>
              <a:gdLst/>
              <a:ahLst/>
              <a:cxnLst/>
              <a:rect l="l" t="t" r="r" b="b"/>
              <a:pathLst>
                <a:path w="161716" h="9441" extrusionOk="0">
                  <a:moveTo>
                    <a:pt x="80858" y="1"/>
                  </a:moveTo>
                  <a:cubicBezTo>
                    <a:pt x="36193" y="1"/>
                    <a:pt x="0" y="2136"/>
                    <a:pt x="0" y="4738"/>
                  </a:cubicBezTo>
                  <a:cubicBezTo>
                    <a:pt x="0" y="7339"/>
                    <a:pt x="36193" y="9441"/>
                    <a:pt x="80858" y="9441"/>
                  </a:cubicBezTo>
                  <a:cubicBezTo>
                    <a:pt x="125523" y="9441"/>
                    <a:pt x="161716" y="7339"/>
                    <a:pt x="161716" y="4738"/>
                  </a:cubicBezTo>
                  <a:cubicBezTo>
                    <a:pt x="161716" y="2136"/>
                    <a:pt x="125523" y="1"/>
                    <a:pt x="808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641;p34"/>
            <p:cNvSpPr/>
            <p:nvPr/>
          </p:nvSpPr>
          <p:spPr>
            <a:xfrm>
              <a:off x="4660175" y="1747075"/>
              <a:ext cx="434500" cy="439125"/>
            </a:xfrm>
            <a:custGeom>
              <a:avLst/>
              <a:gdLst/>
              <a:ahLst/>
              <a:cxnLst/>
              <a:rect l="l" t="t" r="r" b="b"/>
              <a:pathLst>
                <a:path w="17380" h="17565" extrusionOk="0">
                  <a:moveTo>
                    <a:pt x="11461" y="1"/>
                  </a:moveTo>
                  <a:cubicBezTo>
                    <a:pt x="8530" y="1"/>
                    <a:pt x="4918" y="1280"/>
                    <a:pt x="3569" y="4455"/>
                  </a:cubicBezTo>
                  <a:cubicBezTo>
                    <a:pt x="0" y="12861"/>
                    <a:pt x="5204" y="17564"/>
                    <a:pt x="5204" y="17564"/>
                  </a:cubicBezTo>
                  <a:cubicBezTo>
                    <a:pt x="6992" y="16611"/>
                    <a:pt x="9821" y="16131"/>
                    <a:pt x="12500" y="16131"/>
                  </a:cubicBezTo>
                  <a:cubicBezTo>
                    <a:pt x="14320" y="16131"/>
                    <a:pt x="16071" y="16352"/>
                    <a:pt x="17379" y="16797"/>
                  </a:cubicBezTo>
                  <a:lnTo>
                    <a:pt x="15611" y="2554"/>
                  </a:lnTo>
                  <a:cubicBezTo>
                    <a:pt x="16095" y="992"/>
                    <a:pt x="14042" y="1"/>
                    <a:pt x="1146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642;p34"/>
            <p:cNvSpPr/>
            <p:nvPr/>
          </p:nvSpPr>
          <p:spPr>
            <a:xfrm>
              <a:off x="4988725" y="4402750"/>
              <a:ext cx="81750" cy="91775"/>
            </a:xfrm>
            <a:custGeom>
              <a:avLst/>
              <a:gdLst/>
              <a:ahLst/>
              <a:cxnLst/>
              <a:rect l="l" t="t" r="r" b="b"/>
              <a:pathLst>
                <a:path w="3270" h="3671" extrusionOk="0">
                  <a:moveTo>
                    <a:pt x="3270" y="1"/>
                  </a:moveTo>
                  <a:lnTo>
                    <a:pt x="1" y="134"/>
                  </a:lnTo>
                  <a:lnTo>
                    <a:pt x="34" y="3670"/>
                  </a:lnTo>
                  <a:lnTo>
                    <a:pt x="3270" y="3537"/>
                  </a:lnTo>
                  <a:lnTo>
                    <a:pt x="3270" y="1"/>
                  </a:ln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643;p34"/>
            <p:cNvSpPr/>
            <p:nvPr/>
          </p:nvSpPr>
          <p:spPr>
            <a:xfrm>
              <a:off x="4841950" y="4476975"/>
              <a:ext cx="266050" cy="93425"/>
            </a:xfrm>
            <a:custGeom>
              <a:avLst/>
              <a:gdLst/>
              <a:ahLst/>
              <a:cxnLst/>
              <a:rect l="l" t="t" r="r" b="b"/>
              <a:pathLst>
                <a:path w="10642" h="3737" extrusionOk="0">
                  <a:moveTo>
                    <a:pt x="5772" y="1"/>
                  </a:moveTo>
                  <a:cubicBezTo>
                    <a:pt x="5572" y="1"/>
                    <a:pt x="5405" y="101"/>
                    <a:pt x="5271" y="234"/>
                  </a:cubicBezTo>
                  <a:cubicBezTo>
                    <a:pt x="4504" y="935"/>
                    <a:pt x="3070" y="1702"/>
                    <a:pt x="568" y="2269"/>
                  </a:cubicBezTo>
                  <a:cubicBezTo>
                    <a:pt x="1" y="2369"/>
                    <a:pt x="234" y="3737"/>
                    <a:pt x="1635" y="3737"/>
                  </a:cubicBezTo>
                  <a:cubicBezTo>
                    <a:pt x="3003" y="3737"/>
                    <a:pt x="5572" y="3637"/>
                    <a:pt x="6572" y="3637"/>
                  </a:cubicBezTo>
                  <a:cubicBezTo>
                    <a:pt x="8173" y="3637"/>
                    <a:pt x="8807" y="3703"/>
                    <a:pt x="10108" y="3737"/>
                  </a:cubicBezTo>
                  <a:cubicBezTo>
                    <a:pt x="10408" y="3737"/>
                    <a:pt x="10642" y="3437"/>
                    <a:pt x="10542" y="3170"/>
                  </a:cubicBezTo>
                  <a:lnTo>
                    <a:pt x="9741" y="234"/>
                  </a:lnTo>
                  <a:cubicBezTo>
                    <a:pt x="9708" y="101"/>
                    <a:pt x="9608" y="1"/>
                    <a:pt x="9474"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644;p34"/>
            <p:cNvSpPr/>
            <p:nvPr/>
          </p:nvSpPr>
          <p:spPr>
            <a:xfrm>
              <a:off x="4988725" y="4402750"/>
              <a:ext cx="81750" cy="49225"/>
            </a:xfrm>
            <a:custGeom>
              <a:avLst/>
              <a:gdLst/>
              <a:ahLst/>
              <a:cxnLst/>
              <a:rect l="l" t="t" r="r" b="b"/>
              <a:pathLst>
                <a:path w="3270" h="1969" extrusionOk="0">
                  <a:moveTo>
                    <a:pt x="3270" y="1"/>
                  </a:moveTo>
                  <a:lnTo>
                    <a:pt x="1" y="134"/>
                  </a:lnTo>
                  <a:lnTo>
                    <a:pt x="34" y="1969"/>
                  </a:lnTo>
                  <a:lnTo>
                    <a:pt x="3270" y="1969"/>
                  </a:lnTo>
                  <a:lnTo>
                    <a:pt x="3270" y="1"/>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645;p34"/>
            <p:cNvSpPr/>
            <p:nvPr/>
          </p:nvSpPr>
          <p:spPr>
            <a:xfrm>
              <a:off x="4790250" y="2750750"/>
              <a:ext cx="304425" cy="1682050"/>
            </a:xfrm>
            <a:custGeom>
              <a:avLst/>
              <a:gdLst/>
              <a:ahLst/>
              <a:cxnLst/>
              <a:rect l="l" t="t" r="r" b="b"/>
              <a:pathLst>
                <a:path w="12177" h="67282" extrusionOk="0">
                  <a:moveTo>
                    <a:pt x="10942" y="0"/>
                  </a:moveTo>
                  <a:lnTo>
                    <a:pt x="535" y="1168"/>
                  </a:lnTo>
                  <a:cubicBezTo>
                    <a:pt x="1" y="5171"/>
                    <a:pt x="1802" y="24151"/>
                    <a:pt x="3337" y="32423"/>
                  </a:cubicBezTo>
                  <a:cubicBezTo>
                    <a:pt x="5338" y="43431"/>
                    <a:pt x="7273" y="67282"/>
                    <a:pt x="7273" y="67282"/>
                  </a:cubicBezTo>
                  <a:lnTo>
                    <a:pt x="11642" y="67048"/>
                  </a:lnTo>
                  <a:cubicBezTo>
                    <a:pt x="11642" y="67048"/>
                    <a:pt x="12176" y="40863"/>
                    <a:pt x="10842" y="32023"/>
                  </a:cubicBezTo>
                  <a:cubicBezTo>
                    <a:pt x="10742" y="20382"/>
                    <a:pt x="10942" y="1"/>
                    <a:pt x="109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646;p34"/>
            <p:cNvSpPr/>
            <p:nvPr/>
          </p:nvSpPr>
          <p:spPr>
            <a:xfrm>
              <a:off x="4984575" y="2990550"/>
              <a:ext cx="76725" cy="430700"/>
            </a:xfrm>
            <a:custGeom>
              <a:avLst/>
              <a:gdLst/>
              <a:ahLst/>
              <a:cxnLst/>
              <a:rect l="l" t="t" r="r" b="b"/>
              <a:pathLst>
                <a:path w="3069" h="17228" extrusionOk="0">
                  <a:moveTo>
                    <a:pt x="1714" y="1"/>
                  </a:moveTo>
                  <a:cubicBezTo>
                    <a:pt x="1159" y="1"/>
                    <a:pt x="587" y="935"/>
                    <a:pt x="334" y="3451"/>
                  </a:cubicBezTo>
                  <a:cubicBezTo>
                    <a:pt x="0" y="7020"/>
                    <a:pt x="1401" y="13058"/>
                    <a:pt x="3036" y="17227"/>
                  </a:cubicBezTo>
                  <a:cubicBezTo>
                    <a:pt x="3036" y="12691"/>
                    <a:pt x="3036" y="7587"/>
                    <a:pt x="3069" y="3084"/>
                  </a:cubicBezTo>
                  <a:cubicBezTo>
                    <a:pt x="3069" y="1440"/>
                    <a:pt x="2404" y="1"/>
                    <a:pt x="1714" y="1"/>
                  </a:cubicBez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647;p34"/>
            <p:cNvSpPr/>
            <p:nvPr/>
          </p:nvSpPr>
          <p:spPr>
            <a:xfrm>
              <a:off x="5444900" y="4398600"/>
              <a:ext cx="109250" cy="103425"/>
            </a:xfrm>
            <a:custGeom>
              <a:avLst/>
              <a:gdLst/>
              <a:ahLst/>
              <a:cxnLst/>
              <a:rect l="l" t="t" r="r" b="b"/>
              <a:pathLst>
                <a:path w="4370" h="4137" extrusionOk="0">
                  <a:moveTo>
                    <a:pt x="2969" y="0"/>
                  </a:moveTo>
                  <a:lnTo>
                    <a:pt x="0" y="67"/>
                  </a:lnTo>
                  <a:lnTo>
                    <a:pt x="1401" y="4136"/>
                  </a:lnTo>
                  <a:lnTo>
                    <a:pt x="4370" y="4070"/>
                  </a:lnTo>
                  <a:lnTo>
                    <a:pt x="2969" y="0"/>
                  </a:ln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648;p34"/>
            <p:cNvSpPr/>
            <p:nvPr/>
          </p:nvSpPr>
          <p:spPr>
            <a:xfrm>
              <a:off x="5454900" y="4476975"/>
              <a:ext cx="237700" cy="93425"/>
            </a:xfrm>
            <a:custGeom>
              <a:avLst/>
              <a:gdLst/>
              <a:ahLst/>
              <a:cxnLst/>
              <a:rect l="l" t="t" r="r" b="b"/>
              <a:pathLst>
                <a:path w="9508" h="3737" extrusionOk="0">
                  <a:moveTo>
                    <a:pt x="234" y="1"/>
                  </a:moveTo>
                  <a:cubicBezTo>
                    <a:pt x="101" y="1"/>
                    <a:pt x="0" y="101"/>
                    <a:pt x="34" y="234"/>
                  </a:cubicBezTo>
                  <a:lnTo>
                    <a:pt x="301" y="3170"/>
                  </a:lnTo>
                  <a:cubicBezTo>
                    <a:pt x="367" y="3470"/>
                    <a:pt x="634" y="3737"/>
                    <a:pt x="968" y="3737"/>
                  </a:cubicBezTo>
                  <a:cubicBezTo>
                    <a:pt x="2235" y="3703"/>
                    <a:pt x="2836" y="3637"/>
                    <a:pt x="4437" y="3637"/>
                  </a:cubicBezTo>
                  <a:cubicBezTo>
                    <a:pt x="5438" y="3637"/>
                    <a:pt x="6772" y="3737"/>
                    <a:pt x="8140" y="3737"/>
                  </a:cubicBezTo>
                  <a:cubicBezTo>
                    <a:pt x="9507" y="3737"/>
                    <a:pt x="9274" y="2369"/>
                    <a:pt x="8673" y="2269"/>
                  </a:cubicBezTo>
                  <a:cubicBezTo>
                    <a:pt x="5971" y="1702"/>
                    <a:pt x="5538" y="935"/>
                    <a:pt x="4504" y="234"/>
                  </a:cubicBezTo>
                  <a:cubicBezTo>
                    <a:pt x="4337" y="101"/>
                    <a:pt x="4137" y="34"/>
                    <a:pt x="3903"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649;p34"/>
            <p:cNvSpPr/>
            <p:nvPr/>
          </p:nvSpPr>
          <p:spPr>
            <a:xfrm>
              <a:off x="5444900" y="4398600"/>
              <a:ext cx="94250" cy="56725"/>
            </a:xfrm>
            <a:custGeom>
              <a:avLst/>
              <a:gdLst/>
              <a:ahLst/>
              <a:cxnLst/>
              <a:rect l="l" t="t" r="r" b="b"/>
              <a:pathLst>
                <a:path w="3770" h="2269" extrusionOk="0">
                  <a:moveTo>
                    <a:pt x="3002" y="0"/>
                  </a:moveTo>
                  <a:lnTo>
                    <a:pt x="0" y="67"/>
                  </a:lnTo>
                  <a:lnTo>
                    <a:pt x="734" y="2168"/>
                  </a:lnTo>
                  <a:lnTo>
                    <a:pt x="3770" y="2268"/>
                  </a:lnTo>
                  <a:lnTo>
                    <a:pt x="3002" y="0"/>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650;p34"/>
            <p:cNvSpPr/>
            <p:nvPr/>
          </p:nvSpPr>
          <p:spPr>
            <a:xfrm>
              <a:off x="4928700" y="2739900"/>
              <a:ext cx="620450" cy="1699575"/>
            </a:xfrm>
            <a:custGeom>
              <a:avLst/>
              <a:gdLst/>
              <a:ahLst/>
              <a:cxnLst/>
              <a:rect l="l" t="t" r="r" b="b"/>
              <a:pathLst>
                <a:path w="24818" h="67983" extrusionOk="0">
                  <a:moveTo>
                    <a:pt x="9240" y="1"/>
                  </a:moveTo>
                  <a:lnTo>
                    <a:pt x="0" y="1035"/>
                  </a:lnTo>
                  <a:cubicBezTo>
                    <a:pt x="0" y="1035"/>
                    <a:pt x="6738" y="25786"/>
                    <a:pt x="10141" y="33091"/>
                  </a:cubicBezTo>
                  <a:cubicBezTo>
                    <a:pt x="12342" y="44366"/>
                    <a:pt x="20248" y="67983"/>
                    <a:pt x="20248" y="67983"/>
                  </a:cubicBezTo>
                  <a:lnTo>
                    <a:pt x="24818" y="67682"/>
                  </a:lnTo>
                  <a:cubicBezTo>
                    <a:pt x="24818" y="67682"/>
                    <a:pt x="19814" y="43765"/>
                    <a:pt x="16745" y="32657"/>
                  </a:cubicBezTo>
                  <a:cubicBezTo>
                    <a:pt x="15078" y="22350"/>
                    <a:pt x="13977" y="5138"/>
                    <a:pt x="92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651;p34"/>
            <p:cNvSpPr/>
            <p:nvPr/>
          </p:nvSpPr>
          <p:spPr>
            <a:xfrm>
              <a:off x="4473550" y="2272000"/>
              <a:ext cx="292625" cy="434575"/>
            </a:xfrm>
            <a:custGeom>
              <a:avLst/>
              <a:gdLst/>
              <a:ahLst/>
              <a:cxnLst/>
              <a:rect l="l" t="t" r="r" b="b"/>
              <a:pathLst>
                <a:path w="11705" h="17383" extrusionOk="0">
                  <a:moveTo>
                    <a:pt x="7736" y="14184"/>
                  </a:moveTo>
                  <a:cubicBezTo>
                    <a:pt x="7811" y="14192"/>
                    <a:pt x="7832" y="14213"/>
                    <a:pt x="7832" y="14213"/>
                  </a:cubicBezTo>
                  <a:cubicBezTo>
                    <a:pt x="7832" y="14223"/>
                    <a:pt x="7826" y="14227"/>
                    <a:pt x="7817" y="14227"/>
                  </a:cubicBezTo>
                  <a:cubicBezTo>
                    <a:pt x="7797" y="14227"/>
                    <a:pt x="7760" y="14206"/>
                    <a:pt x="7736" y="14184"/>
                  </a:cubicBezTo>
                  <a:close/>
                  <a:moveTo>
                    <a:pt x="9821" y="0"/>
                  </a:moveTo>
                  <a:cubicBezTo>
                    <a:pt x="8957" y="0"/>
                    <a:pt x="8096" y="554"/>
                    <a:pt x="8032" y="1704"/>
                  </a:cubicBezTo>
                  <a:cubicBezTo>
                    <a:pt x="7899" y="3673"/>
                    <a:pt x="7765" y="5674"/>
                    <a:pt x="7565" y="7675"/>
                  </a:cubicBezTo>
                  <a:cubicBezTo>
                    <a:pt x="7365" y="9642"/>
                    <a:pt x="7165" y="11641"/>
                    <a:pt x="6899" y="13608"/>
                  </a:cubicBezTo>
                  <a:lnTo>
                    <a:pt x="6899" y="13608"/>
                  </a:lnTo>
                  <a:cubicBezTo>
                    <a:pt x="6864" y="13577"/>
                    <a:pt x="6831" y="13546"/>
                    <a:pt x="6798" y="13513"/>
                  </a:cubicBezTo>
                  <a:cubicBezTo>
                    <a:pt x="6431" y="13213"/>
                    <a:pt x="6097" y="12879"/>
                    <a:pt x="5764" y="12546"/>
                  </a:cubicBezTo>
                  <a:cubicBezTo>
                    <a:pt x="4396" y="11178"/>
                    <a:pt x="3129" y="9610"/>
                    <a:pt x="1828" y="8109"/>
                  </a:cubicBezTo>
                  <a:cubicBezTo>
                    <a:pt x="1631" y="7884"/>
                    <a:pt x="1389" y="7788"/>
                    <a:pt x="1154" y="7788"/>
                  </a:cubicBezTo>
                  <a:cubicBezTo>
                    <a:pt x="554" y="7788"/>
                    <a:pt x="0" y="8414"/>
                    <a:pt x="360" y="9110"/>
                  </a:cubicBezTo>
                  <a:cubicBezTo>
                    <a:pt x="1327" y="10944"/>
                    <a:pt x="2428" y="12712"/>
                    <a:pt x="3696" y="14380"/>
                  </a:cubicBezTo>
                  <a:cubicBezTo>
                    <a:pt x="4029" y="14814"/>
                    <a:pt x="4363" y="15214"/>
                    <a:pt x="4730" y="15648"/>
                  </a:cubicBezTo>
                  <a:cubicBezTo>
                    <a:pt x="5163" y="16115"/>
                    <a:pt x="5630" y="16515"/>
                    <a:pt x="6164" y="16882"/>
                  </a:cubicBezTo>
                  <a:cubicBezTo>
                    <a:pt x="6364" y="17015"/>
                    <a:pt x="6531" y="17115"/>
                    <a:pt x="6731" y="17182"/>
                  </a:cubicBezTo>
                  <a:cubicBezTo>
                    <a:pt x="7031" y="17316"/>
                    <a:pt x="7332" y="17382"/>
                    <a:pt x="7632" y="17382"/>
                  </a:cubicBezTo>
                  <a:cubicBezTo>
                    <a:pt x="8132" y="17382"/>
                    <a:pt x="8599" y="17249"/>
                    <a:pt x="9000" y="16982"/>
                  </a:cubicBezTo>
                  <a:cubicBezTo>
                    <a:pt x="9300" y="16715"/>
                    <a:pt x="9567" y="16415"/>
                    <a:pt x="9700" y="16048"/>
                  </a:cubicBezTo>
                  <a:cubicBezTo>
                    <a:pt x="9833" y="15815"/>
                    <a:pt x="9900" y="15581"/>
                    <a:pt x="9967" y="15348"/>
                  </a:cubicBezTo>
                  <a:lnTo>
                    <a:pt x="10034" y="14914"/>
                  </a:lnTo>
                  <a:lnTo>
                    <a:pt x="10200" y="14180"/>
                  </a:lnTo>
                  <a:cubicBezTo>
                    <a:pt x="10567" y="12145"/>
                    <a:pt x="10868" y="10110"/>
                    <a:pt x="11134" y="8076"/>
                  </a:cubicBezTo>
                  <a:cubicBezTo>
                    <a:pt x="11368" y="6008"/>
                    <a:pt x="11568" y="4006"/>
                    <a:pt x="11635" y="1905"/>
                  </a:cubicBezTo>
                  <a:cubicBezTo>
                    <a:pt x="11704" y="654"/>
                    <a:pt x="10760" y="0"/>
                    <a:pt x="9821" y="0"/>
                  </a:cubicBez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652;p34"/>
            <p:cNvSpPr/>
            <p:nvPr/>
          </p:nvSpPr>
          <p:spPr>
            <a:xfrm>
              <a:off x="4649325" y="2240775"/>
              <a:ext cx="180975" cy="234800"/>
            </a:xfrm>
            <a:custGeom>
              <a:avLst/>
              <a:gdLst/>
              <a:ahLst/>
              <a:cxnLst/>
              <a:rect l="l" t="t" r="r" b="b"/>
              <a:pathLst>
                <a:path w="7239" h="9392" extrusionOk="0">
                  <a:moveTo>
                    <a:pt x="4492" y="1"/>
                  </a:moveTo>
                  <a:cubicBezTo>
                    <a:pt x="4079" y="1"/>
                    <a:pt x="3607" y="120"/>
                    <a:pt x="3069" y="385"/>
                  </a:cubicBezTo>
                  <a:cubicBezTo>
                    <a:pt x="0" y="1886"/>
                    <a:pt x="467" y="5889"/>
                    <a:pt x="467" y="5889"/>
                  </a:cubicBezTo>
                  <a:lnTo>
                    <a:pt x="5438" y="9391"/>
                  </a:lnTo>
                  <a:cubicBezTo>
                    <a:pt x="5438" y="9391"/>
                    <a:pt x="7239" y="5022"/>
                    <a:pt x="6872" y="2920"/>
                  </a:cubicBezTo>
                  <a:cubicBezTo>
                    <a:pt x="6565" y="1284"/>
                    <a:pt x="5847" y="1"/>
                    <a:pt x="4492"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653;p34"/>
            <p:cNvSpPr/>
            <p:nvPr/>
          </p:nvSpPr>
          <p:spPr>
            <a:xfrm>
              <a:off x="4695200" y="2315100"/>
              <a:ext cx="125100" cy="160475"/>
            </a:xfrm>
            <a:custGeom>
              <a:avLst/>
              <a:gdLst/>
              <a:ahLst/>
              <a:cxnLst/>
              <a:rect l="l" t="t" r="r" b="b"/>
              <a:pathLst>
                <a:path w="5004" h="6419" extrusionOk="0">
                  <a:moveTo>
                    <a:pt x="2039" y="0"/>
                  </a:moveTo>
                  <a:cubicBezTo>
                    <a:pt x="1515" y="0"/>
                    <a:pt x="1072" y="226"/>
                    <a:pt x="734" y="748"/>
                  </a:cubicBezTo>
                  <a:cubicBezTo>
                    <a:pt x="200" y="1748"/>
                    <a:pt x="0" y="2849"/>
                    <a:pt x="134" y="3950"/>
                  </a:cubicBezTo>
                  <a:lnTo>
                    <a:pt x="3603" y="6418"/>
                  </a:lnTo>
                  <a:cubicBezTo>
                    <a:pt x="4203" y="4951"/>
                    <a:pt x="4670" y="3416"/>
                    <a:pt x="5004" y="1848"/>
                  </a:cubicBezTo>
                  <a:cubicBezTo>
                    <a:pt x="4770" y="1448"/>
                    <a:pt x="4503" y="1081"/>
                    <a:pt x="4170" y="814"/>
                  </a:cubicBezTo>
                  <a:cubicBezTo>
                    <a:pt x="3378" y="310"/>
                    <a:pt x="2653" y="0"/>
                    <a:pt x="2039" y="0"/>
                  </a:cubicBez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654;p34"/>
            <p:cNvSpPr/>
            <p:nvPr/>
          </p:nvSpPr>
          <p:spPr>
            <a:xfrm>
              <a:off x="4444175" y="2418000"/>
              <a:ext cx="80925" cy="99275"/>
            </a:xfrm>
            <a:custGeom>
              <a:avLst/>
              <a:gdLst/>
              <a:ahLst/>
              <a:cxnLst/>
              <a:rect l="l" t="t" r="r" b="b"/>
              <a:pathLst>
                <a:path w="3237" h="3971" extrusionOk="0">
                  <a:moveTo>
                    <a:pt x="2502" y="1"/>
                  </a:moveTo>
                  <a:lnTo>
                    <a:pt x="1" y="2269"/>
                  </a:lnTo>
                  <a:cubicBezTo>
                    <a:pt x="1" y="2269"/>
                    <a:pt x="901" y="3770"/>
                    <a:pt x="2369" y="3970"/>
                  </a:cubicBezTo>
                  <a:lnTo>
                    <a:pt x="3236" y="2836"/>
                  </a:lnTo>
                  <a:lnTo>
                    <a:pt x="2502" y="1"/>
                  </a:ln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655;p34"/>
            <p:cNvSpPr/>
            <p:nvPr/>
          </p:nvSpPr>
          <p:spPr>
            <a:xfrm>
              <a:off x="4425000" y="2383625"/>
              <a:ext cx="81750" cy="91125"/>
            </a:xfrm>
            <a:custGeom>
              <a:avLst/>
              <a:gdLst/>
              <a:ahLst/>
              <a:cxnLst/>
              <a:rect l="l" t="t" r="r" b="b"/>
              <a:pathLst>
                <a:path w="3270" h="3645" extrusionOk="0">
                  <a:moveTo>
                    <a:pt x="1920" y="1"/>
                  </a:moveTo>
                  <a:cubicBezTo>
                    <a:pt x="1719" y="1"/>
                    <a:pt x="1517" y="78"/>
                    <a:pt x="1368" y="242"/>
                  </a:cubicBezTo>
                  <a:lnTo>
                    <a:pt x="834" y="742"/>
                  </a:lnTo>
                  <a:cubicBezTo>
                    <a:pt x="34" y="1509"/>
                    <a:pt x="0" y="2810"/>
                    <a:pt x="768" y="3644"/>
                  </a:cubicBezTo>
                  <a:lnTo>
                    <a:pt x="3269" y="1376"/>
                  </a:lnTo>
                  <a:lnTo>
                    <a:pt x="2569" y="342"/>
                  </a:lnTo>
                  <a:cubicBezTo>
                    <a:pt x="2421" y="120"/>
                    <a:pt x="2171" y="1"/>
                    <a:pt x="1920" y="1"/>
                  </a:cubicBez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656;p34"/>
            <p:cNvSpPr/>
            <p:nvPr/>
          </p:nvSpPr>
          <p:spPr>
            <a:xfrm>
              <a:off x="4432475" y="2325000"/>
              <a:ext cx="58425" cy="84450"/>
            </a:xfrm>
            <a:custGeom>
              <a:avLst/>
              <a:gdLst/>
              <a:ahLst/>
              <a:cxnLst/>
              <a:rect l="l" t="t" r="r" b="b"/>
              <a:pathLst>
                <a:path w="2337" h="3378" extrusionOk="0">
                  <a:moveTo>
                    <a:pt x="434" y="0"/>
                  </a:moveTo>
                  <a:cubicBezTo>
                    <a:pt x="235" y="0"/>
                    <a:pt x="1" y="333"/>
                    <a:pt x="202" y="685"/>
                  </a:cubicBezTo>
                  <a:cubicBezTo>
                    <a:pt x="435" y="1152"/>
                    <a:pt x="902" y="2653"/>
                    <a:pt x="1403" y="3220"/>
                  </a:cubicBezTo>
                  <a:cubicBezTo>
                    <a:pt x="1508" y="3333"/>
                    <a:pt x="1610" y="3377"/>
                    <a:pt x="1706" y="3377"/>
                  </a:cubicBezTo>
                  <a:cubicBezTo>
                    <a:pt x="2066" y="3377"/>
                    <a:pt x="2337" y="2753"/>
                    <a:pt x="2337" y="2753"/>
                  </a:cubicBezTo>
                  <a:cubicBezTo>
                    <a:pt x="1703" y="1919"/>
                    <a:pt x="1102" y="1019"/>
                    <a:pt x="602" y="118"/>
                  </a:cubicBezTo>
                  <a:cubicBezTo>
                    <a:pt x="561" y="36"/>
                    <a:pt x="500" y="0"/>
                    <a:pt x="434" y="0"/>
                  </a:cubicBez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657;p34"/>
            <p:cNvSpPr/>
            <p:nvPr/>
          </p:nvSpPr>
          <p:spPr>
            <a:xfrm>
              <a:off x="4695200" y="2197025"/>
              <a:ext cx="463675" cy="582925"/>
            </a:xfrm>
            <a:custGeom>
              <a:avLst/>
              <a:gdLst/>
              <a:ahLst/>
              <a:cxnLst/>
              <a:rect l="l" t="t" r="r" b="b"/>
              <a:pathLst>
                <a:path w="18547" h="23317" extrusionOk="0">
                  <a:moveTo>
                    <a:pt x="15344" y="0"/>
                  </a:moveTo>
                  <a:cubicBezTo>
                    <a:pt x="14477" y="0"/>
                    <a:pt x="13543" y="0"/>
                    <a:pt x="12576" y="67"/>
                  </a:cubicBezTo>
                  <a:cubicBezTo>
                    <a:pt x="10408" y="134"/>
                    <a:pt x="8239" y="400"/>
                    <a:pt x="6104" y="801"/>
                  </a:cubicBezTo>
                  <a:cubicBezTo>
                    <a:pt x="4603" y="1101"/>
                    <a:pt x="3002" y="1535"/>
                    <a:pt x="1868" y="1868"/>
                  </a:cubicBezTo>
                  <a:cubicBezTo>
                    <a:pt x="734" y="2168"/>
                    <a:pt x="0" y="3236"/>
                    <a:pt x="100" y="4403"/>
                  </a:cubicBezTo>
                  <a:cubicBezTo>
                    <a:pt x="967" y="12476"/>
                    <a:pt x="3603" y="18080"/>
                    <a:pt x="4337" y="23317"/>
                  </a:cubicBezTo>
                  <a:lnTo>
                    <a:pt x="18547" y="21716"/>
                  </a:lnTo>
                  <a:cubicBezTo>
                    <a:pt x="17746" y="16479"/>
                    <a:pt x="17346" y="13076"/>
                    <a:pt x="18347" y="3369"/>
                  </a:cubicBezTo>
                  <a:cubicBezTo>
                    <a:pt x="18547" y="1601"/>
                    <a:pt x="17146" y="33"/>
                    <a:pt x="15344"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658;p34"/>
            <p:cNvSpPr/>
            <p:nvPr/>
          </p:nvSpPr>
          <p:spPr>
            <a:xfrm>
              <a:off x="4790250" y="2197850"/>
              <a:ext cx="219350" cy="164300"/>
            </a:xfrm>
            <a:custGeom>
              <a:avLst/>
              <a:gdLst/>
              <a:ahLst/>
              <a:cxnLst/>
              <a:rect l="l" t="t" r="r" b="b"/>
              <a:pathLst>
                <a:path w="8774" h="6572" extrusionOk="0">
                  <a:moveTo>
                    <a:pt x="8774" y="0"/>
                  </a:moveTo>
                  <a:lnTo>
                    <a:pt x="2302" y="734"/>
                  </a:lnTo>
                  <a:cubicBezTo>
                    <a:pt x="2302" y="734"/>
                    <a:pt x="1" y="3236"/>
                    <a:pt x="3437" y="6572"/>
                  </a:cubicBezTo>
                  <a:cubicBezTo>
                    <a:pt x="4704" y="4037"/>
                    <a:pt x="6505" y="1768"/>
                    <a:pt x="87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659;p34"/>
            <p:cNvSpPr/>
            <p:nvPr/>
          </p:nvSpPr>
          <p:spPr>
            <a:xfrm>
              <a:off x="4810275" y="2018550"/>
              <a:ext cx="199325" cy="313575"/>
            </a:xfrm>
            <a:custGeom>
              <a:avLst/>
              <a:gdLst/>
              <a:ahLst/>
              <a:cxnLst/>
              <a:rect l="l" t="t" r="r" b="b"/>
              <a:pathLst>
                <a:path w="7973" h="12543" extrusionOk="0">
                  <a:moveTo>
                    <a:pt x="6505" y="1"/>
                  </a:moveTo>
                  <a:lnTo>
                    <a:pt x="2902" y="3803"/>
                  </a:lnTo>
                  <a:cubicBezTo>
                    <a:pt x="3503" y="5405"/>
                    <a:pt x="3770" y="7072"/>
                    <a:pt x="1501" y="7906"/>
                  </a:cubicBezTo>
                  <a:cubicBezTo>
                    <a:pt x="1501" y="7906"/>
                    <a:pt x="0" y="10041"/>
                    <a:pt x="2502" y="12543"/>
                  </a:cubicBezTo>
                  <a:cubicBezTo>
                    <a:pt x="4404" y="9141"/>
                    <a:pt x="7973" y="7206"/>
                    <a:pt x="7973" y="7206"/>
                  </a:cubicBezTo>
                  <a:cubicBezTo>
                    <a:pt x="6338" y="5972"/>
                    <a:pt x="6338" y="2102"/>
                    <a:pt x="6505" y="1"/>
                  </a:cubicBez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660;p34"/>
            <p:cNvSpPr/>
            <p:nvPr/>
          </p:nvSpPr>
          <p:spPr>
            <a:xfrm>
              <a:off x="4882825" y="2028550"/>
              <a:ext cx="82575" cy="128450"/>
            </a:xfrm>
            <a:custGeom>
              <a:avLst/>
              <a:gdLst/>
              <a:ahLst/>
              <a:cxnLst/>
              <a:rect l="l" t="t" r="r" b="b"/>
              <a:pathLst>
                <a:path w="3303" h="5138" extrusionOk="0">
                  <a:moveTo>
                    <a:pt x="3203" y="1"/>
                  </a:moveTo>
                  <a:lnTo>
                    <a:pt x="0" y="3437"/>
                  </a:lnTo>
                  <a:cubicBezTo>
                    <a:pt x="234" y="3970"/>
                    <a:pt x="367" y="4538"/>
                    <a:pt x="434" y="5138"/>
                  </a:cubicBezTo>
                  <a:cubicBezTo>
                    <a:pt x="1468" y="4938"/>
                    <a:pt x="2469" y="4471"/>
                    <a:pt x="2736" y="3670"/>
                  </a:cubicBezTo>
                  <a:cubicBezTo>
                    <a:pt x="3169" y="2503"/>
                    <a:pt x="3303" y="1235"/>
                    <a:pt x="3203" y="1"/>
                  </a:cubicBez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661;p34"/>
            <p:cNvSpPr/>
            <p:nvPr/>
          </p:nvSpPr>
          <p:spPr>
            <a:xfrm>
              <a:off x="4782750" y="1801550"/>
              <a:ext cx="280625" cy="333225"/>
            </a:xfrm>
            <a:custGeom>
              <a:avLst/>
              <a:gdLst/>
              <a:ahLst/>
              <a:cxnLst/>
              <a:rect l="l" t="t" r="r" b="b"/>
              <a:pathLst>
                <a:path w="11225" h="13329" extrusionOk="0">
                  <a:moveTo>
                    <a:pt x="5926" y="1"/>
                  </a:moveTo>
                  <a:cubicBezTo>
                    <a:pt x="5504" y="1"/>
                    <a:pt x="5072" y="56"/>
                    <a:pt x="4637" y="175"/>
                  </a:cubicBezTo>
                  <a:cubicBezTo>
                    <a:pt x="1101" y="1175"/>
                    <a:pt x="1" y="6279"/>
                    <a:pt x="401" y="9481"/>
                  </a:cubicBezTo>
                  <a:cubicBezTo>
                    <a:pt x="668" y="11867"/>
                    <a:pt x="2590" y="13328"/>
                    <a:pt x="4721" y="13328"/>
                  </a:cubicBezTo>
                  <a:cubicBezTo>
                    <a:pt x="5779" y="13328"/>
                    <a:pt x="6888" y="12969"/>
                    <a:pt x="7873" y="12183"/>
                  </a:cubicBezTo>
                  <a:cubicBezTo>
                    <a:pt x="9808" y="10615"/>
                    <a:pt x="10008" y="9148"/>
                    <a:pt x="10642" y="5679"/>
                  </a:cubicBezTo>
                  <a:cubicBezTo>
                    <a:pt x="11224" y="2649"/>
                    <a:pt x="8830" y="1"/>
                    <a:pt x="5926" y="1"/>
                  </a:cubicBez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662;p34"/>
            <p:cNvSpPr/>
            <p:nvPr/>
          </p:nvSpPr>
          <p:spPr>
            <a:xfrm>
              <a:off x="4811375" y="1766725"/>
              <a:ext cx="307400" cy="422450"/>
            </a:xfrm>
            <a:custGeom>
              <a:avLst/>
              <a:gdLst/>
              <a:ahLst/>
              <a:cxnLst/>
              <a:rect l="l" t="t" r="r" b="b"/>
              <a:pathLst>
                <a:path w="12296" h="16898" extrusionOk="0">
                  <a:moveTo>
                    <a:pt x="7603" y="0"/>
                  </a:moveTo>
                  <a:cubicBezTo>
                    <a:pt x="7118" y="0"/>
                    <a:pt x="6583" y="53"/>
                    <a:pt x="5994" y="167"/>
                  </a:cubicBezTo>
                  <a:cubicBezTo>
                    <a:pt x="5260" y="333"/>
                    <a:pt x="523" y="1568"/>
                    <a:pt x="23" y="4069"/>
                  </a:cubicBezTo>
                  <a:cubicBezTo>
                    <a:pt x="0" y="4228"/>
                    <a:pt x="2352" y="4957"/>
                    <a:pt x="4405" y="4957"/>
                  </a:cubicBezTo>
                  <a:cubicBezTo>
                    <a:pt x="5372" y="4957"/>
                    <a:pt x="6273" y="4795"/>
                    <a:pt x="6828" y="4336"/>
                  </a:cubicBezTo>
                  <a:lnTo>
                    <a:pt x="6828" y="4336"/>
                  </a:lnTo>
                  <a:cubicBezTo>
                    <a:pt x="6020" y="6115"/>
                    <a:pt x="6684" y="9115"/>
                    <a:pt x="9126" y="9115"/>
                  </a:cubicBezTo>
                  <a:cubicBezTo>
                    <a:pt x="9203" y="9115"/>
                    <a:pt x="9282" y="9112"/>
                    <a:pt x="9363" y="9106"/>
                  </a:cubicBezTo>
                  <a:lnTo>
                    <a:pt x="9363" y="9106"/>
                  </a:lnTo>
                  <a:cubicBezTo>
                    <a:pt x="7228" y="11541"/>
                    <a:pt x="7729" y="16879"/>
                    <a:pt x="7729" y="16879"/>
                  </a:cubicBezTo>
                  <a:cubicBezTo>
                    <a:pt x="7897" y="16891"/>
                    <a:pt x="8066" y="16897"/>
                    <a:pt x="8234" y="16897"/>
                  </a:cubicBezTo>
                  <a:cubicBezTo>
                    <a:pt x="9398" y="16897"/>
                    <a:pt x="10549" y="16598"/>
                    <a:pt x="11598" y="16045"/>
                  </a:cubicBezTo>
                  <a:cubicBezTo>
                    <a:pt x="11598" y="16045"/>
                    <a:pt x="10764" y="11008"/>
                    <a:pt x="11631" y="7438"/>
                  </a:cubicBezTo>
                  <a:cubicBezTo>
                    <a:pt x="12296" y="4841"/>
                    <a:pt x="12249" y="0"/>
                    <a:pt x="76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663;p34"/>
            <p:cNvSpPr/>
            <p:nvPr/>
          </p:nvSpPr>
          <p:spPr>
            <a:xfrm>
              <a:off x="5004775" y="1955800"/>
              <a:ext cx="68700" cy="80925"/>
            </a:xfrm>
            <a:custGeom>
              <a:avLst/>
              <a:gdLst/>
              <a:ahLst/>
              <a:cxnLst/>
              <a:rect l="l" t="t" r="r" b="b"/>
              <a:pathLst>
                <a:path w="2748" h="3237" extrusionOk="0">
                  <a:moveTo>
                    <a:pt x="1435" y="0"/>
                  </a:moveTo>
                  <a:cubicBezTo>
                    <a:pt x="1388" y="0"/>
                    <a:pt x="1341" y="3"/>
                    <a:pt x="1294" y="9"/>
                  </a:cubicBezTo>
                  <a:cubicBezTo>
                    <a:pt x="426" y="142"/>
                    <a:pt x="26" y="1310"/>
                    <a:pt x="26" y="2077"/>
                  </a:cubicBezTo>
                  <a:cubicBezTo>
                    <a:pt x="0" y="2715"/>
                    <a:pt x="366" y="3236"/>
                    <a:pt x="882" y="3236"/>
                  </a:cubicBezTo>
                  <a:cubicBezTo>
                    <a:pt x="1041" y="3236"/>
                    <a:pt x="1214" y="3187"/>
                    <a:pt x="1394" y="3078"/>
                  </a:cubicBezTo>
                  <a:cubicBezTo>
                    <a:pt x="1961" y="2711"/>
                    <a:pt x="2394" y="2144"/>
                    <a:pt x="2528" y="1477"/>
                  </a:cubicBezTo>
                  <a:cubicBezTo>
                    <a:pt x="2747" y="724"/>
                    <a:pt x="2170" y="0"/>
                    <a:pt x="1435" y="0"/>
                  </a:cubicBez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664;p34"/>
            <p:cNvSpPr/>
            <p:nvPr/>
          </p:nvSpPr>
          <p:spPr>
            <a:xfrm>
              <a:off x="5095475" y="2299450"/>
              <a:ext cx="55900" cy="131100"/>
            </a:xfrm>
            <a:custGeom>
              <a:avLst/>
              <a:gdLst/>
              <a:ahLst/>
              <a:cxnLst/>
              <a:rect l="l" t="t" r="r" b="b"/>
              <a:pathLst>
                <a:path w="2236" h="5244" extrusionOk="0">
                  <a:moveTo>
                    <a:pt x="1506" y="1"/>
                  </a:moveTo>
                  <a:cubicBezTo>
                    <a:pt x="873" y="1"/>
                    <a:pt x="219" y="628"/>
                    <a:pt x="101" y="1574"/>
                  </a:cubicBezTo>
                  <a:cubicBezTo>
                    <a:pt x="1" y="3042"/>
                    <a:pt x="668" y="4443"/>
                    <a:pt x="1835" y="5243"/>
                  </a:cubicBezTo>
                  <a:cubicBezTo>
                    <a:pt x="1935" y="3809"/>
                    <a:pt x="2035" y="2208"/>
                    <a:pt x="2235" y="340"/>
                  </a:cubicBezTo>
                  <a:cubicBezTo>
                    <a:pt x="2022" y="107"/>
                    <a:pt x="1766" y="1"/>
                    <a:pt x="1506" y="1"/>
                  </a:cubicBez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665;p34"/>
            <p:cNvSpPr/>
            <p:nvPr/>
          </p:nvSpPr>
          <p:spPr>
            <a:xfrm>
              <a:off x="4789425" y="2716225"/>
              <a:ext cx="393650" cy="79575"/>
            </a:xfrm>
            <a:custGeom>
              <a:avLst/>
              <a:gdLst/>
              <a:ahLst/>
              <a:cxnLst/>
              <a:rect l="l" t="t" r="r" b="b"/>
              <a:pathLst>
                <a:path w="15746" h="3183" extrusionOk="0">
                  <a:moveTo>
                    <a:pt x="14724" y="1"/>
                  </a:moveTo>
                  <a:cubicBezTo>
                    <a:pt x="14698" y="1"/>
                    <a:pt x="14671" y="5"/>
                    <a:pt x="14644" y="14"/>
                  </a:cubicBezTo>
                  <a:lnTo>
                    <a:pt x="234" y="1615"/>
                  </a:lnTo>
                  <a:cubicBezTo>
                    <a:pt x="101" y="1648"/>
                    <a:pt x="0" y="1715"/>
                    <a:pt x="0" y="1815"/>
                  </a:cubicBezTo>
                  <a:lnTo>
                    <a:pt x="301" y="3049"/>
                  </a:lnTo>
                  <a:cubicBezTo>
                    <a:pt x="301" y="3149"/>
                    <a:pt x="401" y="3183"/>
                    <a:pt x="534" y="3183"/>
                  </a:cubicBezTo>
                  <a:lnTo>
                    <a:pt x="15478" y="1515"/>
                  </a:lnTo>
                  <a:cubicBezTo>
                    <a:pt x="15645" y="1481"/>
                    <a:pt x="15745" y="1381"/>
                    <a:pt x="15678" y="1281"/>
                  </a:cubicBezTo>
                  <a:lnTo>
                    <a:pt x="14911" y="80"/>
                  </a:lnTo>
                  <a:cubicBezTo>
                    <a:pt x="14862" y="32"/>
                    <a:pt x="14796" y="1"/>
                    <a:pt x="147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666;p34"/>
            <p:cNvSpPr/>
            <p:nvPr/>
          </p:nvSpPr>
          <p:spPr>
            <a:xfrm>
              <a:off x="5104650" y="2717375"/>
              <a:ext cx="26700" cy="46725"/>
            </a:xfrm>
            <a:custGeom>
              <a:avLst/>
              <a:gdLst/>
              <a:ahLst/>
              <a:cxnLst/>
              <a:rect l="l" t="t" r="r" b="b"/>
              <a:pathLst>
                <a:path w="1068" h="1869" extrusionOk="0">
                  <a:moveTo>
                    <a:pt x="534" y="1"/>
                  </a:moveTo>
                  <a:lnTo>
                    <a:pt x="134" y="68"/>
                  </a:lnTo>
                  <a:cubicBezTo>
                    <a:pt x="67" y="68"/>
                    <a:pt x="0" y="101"/>
                    <a:pt x="34" y="168"/>
                  </a:cubicBezTo>
                  <a:lnTo>
                    <a:pt x="401" y="1802"/>
                  </a:lnTo>
                  <a:cubicBezTo>
                    <a:pt x="401" y="1836"/>
                    <a:pt x="467" y="1869"/>
                    <a:pt x="534" y="1869"/>
                  </a:cubicBezTo>
                  <a:lnTo>
                    <a:pt x="934" y="1836"/>
                  </a:lnTo>
                  <a:cubicBezTo>
                    <a:pt x="1001" y="1836"/>
                    <a:pt x="1068" y="1769"/>
                    <a:pt x="1068" y="1736"/>
                  </a:cubicBezTo>
                  <a:lnTo>
                    <a:pt x="701" y="68"/>
                  </a:lnTo>
                  <a:cubicBezTo>
                    <a:pt x="701" y="34"/>
                    <a:pt x="601" y="1"/>
                    <a:pt x="534"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667;p34"/>
            <p:cNvSpPr/>
            <p:nvPr/>
          </p:nvSpPr>
          <p:spPr>
            <a:xfrm>
              <a:off x="4817775" y="2749900"/>
              <a:ext cx="25875" cy="46725"/>
            </a:xfrm>
            <a:custGeom>
              <a:avLst/>
              <a:gdLst/>
              <a:ahLst/>
              <a:cxnLst/>
              <a:rect l="l" t="t" r="r" b="b"/>
              <a:pathLst>
                <a:path w="1035" h="1869" extrusionOk="0">
                  <a:moveTo>
                    <a:pt x="501" y="1"/>
                  </a:moveTo>
                  <a:lnTo>
                    <a:pt x="134" y="34"/>
                  </a:lnTo>
                  <a:cubicBezTo>
                    <a:pt x="34" y="34"/>
                    <a:pt x="1" y="101"/>
                    <a:pt x="1" y="168"/>
                  </a:cubicBezTo>
                  <a:lnTo>
                    <a:pt x="368" y="1802"/>
                  </a:lnTo>
                  <a:cubicBezTo>
                    <a:pt x="368" y="1836"/>
                    <a:pt x="434" y="1869"/>
                    <a:pt x="534" y="1869"/>
                  </a:cubicBezTo>
                  <a:lnTo>
                    <a:pt x="901" y="1802"/>
                  </a:lnTo>
                  <a:cubicBezTo>
                    <a:pt x="1001" y="1802"/>
                    <a:pt x="1035" y="1769"/>
                    <a:pt x="1035" y="1702"/>
                  </a:cubicBezTo>
                  <a:lnTo>
                    <a:pt x="668" y="68"/>
                  </a:lnTo>
                  <a:cubicBezTo>
                    <a:pt x="668" y="34"/>
                    <a:pt x="568" y="1"/>
                    <a:pt x="501"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668;p34"/>
            <p:cNvSpPr/>
            <p:nvPr/>
          </p:nvSpPr>
          <p:spPr>
            <a:xfrm>
              <a:off x="4961225" y="2734075"/>
              <a:ext cx="25875" cy="46200"/>
            </a:xfrm>
            <a:custGeom>
              <a:avLst/>
              <a:gdLst/>
              <a:ahLst/>
              <a:cxnLst/>
              <a:rect l="l" t="t" r="r" b="b"/>
              <a:pathLst>
                <a:path w="1035" h="1848" extrusionOk="0">
                  <a:moveTo>
                    <a:pt x="500" y="0"/>
                  </a:moveTo>
                  <a:lnTo>
                    <a:pt x="100" y="33"/>
                  </a:lnTo>
                  <a:cubicBezTo>
                    <a:pt x="33" y="33"/>
                    <a:pt x="0" y="100"/>
                    <a:pt x="0" y="134"/>
                  </a:cubicBezTo>
                  <a:lnTo>
                    <a:pt x="367" y="1768"/>
                  </a:lnTo>
                  <a:cubicBezTo>
                    <a:pt x="391" y="1817"/>
                    <a:pt x="434" y="1848"/>
                    <a:pt x="481" y="1848"/>
                  </a:cubicBezTo>
                  <a:cubicBezTo>
                    <a:pt x="498" y="1848"/>
                    <a:pt x="516" y="1844"/>
                    <a:pt x="534" y="1835"/>
                  </a:cubicBezTo>
                  <a:lnTo>
                    <a:pt x="901" y="1801"/>
                  </a:lnTo>
                  <a:cubicBezTo>
                    <a:pt x="967" y="1801"/>
                    <a:pt x="1034" y="1735"/>
                    <a:pt x="1034" y="1701"/>
                  </a:cubicBezTo>
                  <a:lnTo>
                    <a:pt x="667" y="67"/>
                  </a:lnTo>
                  <a:cubicBezTo>
                    <a:pt x="667" y="33"/>
                    <a:pt x="567" y="0"/>
                    <a:pt x="500"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669;p34"/>
            <p:cNvSpPr/>
            <p:nvPr/>
          </p:nvSpPr>
          <p:spPr>
            <a:xfrm>
              <a:off x="4883650" y="1938500"/>
              <a:ext cx="18375" cy="25950"/>
            </a:xfrm>
            <a:custGeom>
              <a:avLst/>
              <a:gdLst/>
              <a:ahLst/>
              <a:cxnLst/>
              <a:rect l="l" t="t" r="r" b="b"/>
              <a:pathLst>
                <a:path w="735" h="1038" extrusionOk="0">
                  <a:moveTo>
                    <a:pt x="434" y="0"/>
                  </a:moveTo>
                  <a:cubicBezTo>
                    <a:pt x="234" y="0"/>
                    <a:pt x="68" y="201"/>
                    <a:pt x="34" y="501"/>
                  </a:cubicBezTo>
                  <a:cubicBezTo>
                    <a:pt x="1" y="768"/>
                    <a:pt x="134" y="1001"/>
                    <a:pt x="301" y="1034"/>
                  </a:cubicBezTo>
                  <a:cubicBezTo>
                    <a:pt x="314" y="1037"/>
                    <a:pt x="327" y="1038"/>
                    <a:pt x="339" y="1038"/>
                  </a:cubicBezTo>
                  <a:cubicBezTo>
                    <a:pt x="522" y="1038"/>
                    <a:pt x="670" y="817"/>
                    <a:pt x="701" y="567"/>
                  </a:cubicBezTo>
                  <a:cubicBezTo>
                    <a:pt x="735" y="301"/>
                    <a:pt x="601" y="34"/>
                    <a:pt x="4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670;p34"/>
            <p:cNvSpPr/>
            <p:nvPr/>
          </p:nvSpPr>
          <p:spPr>
            <a:xfrm>
              <a:off x="4804425" y="1929250"/>
              <a:ext cx="18375" cy="26025"/>
            </a:xfrm>
            <a:custGeom>
              <a:avLst/>
              <a:gdLst/>
              <a:ahLst/>
              <a:cxnLst/>
              <a:rect l="l" t="t" r="r" b="b"/>
              <a:pathLst>
                <a:path w="735" h="1041" extrusionOk="0">
                  <a:moveTo>
                    <a:pt x="396" y="0"/>
                  </a:moveTo>
                  <a:cubicBezTo>
                    <a:pt x="214" y="0"/>
                    <a:pt x="65" y="221"/>
                    <a:pt x="34" y="470"/>
                  </a:cubicBezTo>
                  <a:cubicBezTo>
                    <a:pt x="1" y="771"/>
                    <a:pt x="101" y="1004"/>
                    <a:pt x="301" y="1038"/>
                  </a:cubicBezTo>
                  <a:cubicBezTo>
                    <a:pt x="312" y="1040"/>
                    <a:pt x="323" y="1041"/>
                    <a:pt x="334" y="1041"/>
                  </a:cubicBezTo>
                  <a:cubicBezTo>
                    <a:pt x="493" y="1041"/>
                    <a:pt x="670" y="820"/>
                    <a:pt x="701" y="571"/>
                  </a:cubicBezTo>
                  <a:cubicBezTo>
                    <a:pt x="735" y="270"/>
                    <a:pt x="635" y="37"/>
                    <a:pt x="435" y="3"/>
                  </a:cubicBezTo>
                  <a:cubicBezTo>
                    <a:pt x="422" y="1"/>
                    <a:pt x="409" y="0"/>
                    <a:pt x="39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671;p34"/>
            <p:cNvSpPr/>
            <p:nvPr/>
          </p:nvSpPr>
          <p:spPr>
            <a:xfrm>
              <a:off x="4800275" y="1923475"/>
              <a:ext cx="16700" cy="8900"/>
            </a:xfrm>
            <a:custGeom>
              <a:avLst/>
              <a:gdLst/>
              <a:ahLst/>
              <a:cxnLst/>
              <a:rect l="l" t="t" r="r" b="b"/>
              <a:pathLst>
                <a:path w="668" h="356" extrusionOk="0">
                  <a:moveTo>
                    <a:pt x="0" y="1"/>
                  </a:moveTo>
                  <a:cubicBezTo>
                    <a:pt x="0" y="1"/>
                    <a:pt x="188" y="355"/>
                    <a:pt x="448" y="355"/>
                  </a:cubicBezTo>
                  <a:cubicBezTo>
                    <a:pt x="517" y="355"/>
                    <a:pt x="590" y="331"/>
                    <a:pt x="667" y="268"/>
                  </a:cubicBezTo>
                  <a:lnTo>
                    <a:pt x="0"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672;p34"/>
            <p:cNvSpPr/>
            <p:nvPr/>
          </p:nvSpPr>
          <p:spPr>
            <a:xfrm>
              <a:off x="4811100" y="1958500"/>
              <a:ext cx="30050" cy="49400"/>
            </a:xfrm>
            <a:custGeom>
              <a:avLst/>
              <a:gdLst/>
              <a:ahLst/>
              <a:cxnLst/>
              <a:rect l="l" t="t" r="r" b="b"/>
              <a:pathLst>
                <a:path w="1202" h="1976" extrusionOk="0">
                  <a:moveTo>
                    <a:pt x="1202" y="1"/>
                  </a:moveTo>
                  <a:lnTo>
                    <a:pt x="1202" y="1"/>
                  </a:lnTo>
                  <a:cubicBezTo>
                    <a:pt x="868" y="601"/>
                    <a:pt x="468" y="1168"/>
                    <a:pt x="1" y="1669"/>
                  </a:cubicBezTo>
                  <a:cubicBezTo>
                    <a:pt x="234" y="1873"/>
                    <a:pt x="544" y="1975"/>
                    <a:pt x="842" y="1975"/>
                  </a:cubicBezTo>
                  <a:cubicBezTo>
                    <a:pt x="884" y="1975"/>
                    <a:pt x="926" y="1973"/>
                    <a:pt x="968" y="1969"/>
                  </a:cubicBezTo>
                  <a:lnTo>
                    <a:pt x="1202" y="1"/>
                  </a:lnTo>
                  <a:close/>
                </a:path>
              </a:pathLst>
            </a:custGeom>
            <a:solidFill>
              <a:srgbClr val="A027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673;p34"/>
            <p:cNvSpPr/>
            <p:nvPr/>
          </p:nvSpPr>
          <p:spPr>
            <a:xfrm>
              <a:off x="4854475" y="2013000"/>
              <a:ext cx="55500" cy="20675"/>
            </a:xfrm>
            <a:custGeom>
              <a:avLst/>
              <a:gdLst/>
              <a:ahLst/>
              <a:cxnLst/>
              <a:rect l="l" t="t" r="r" b="b"/>
              <a:pathLst>
                <a:path w="2220" h="827" extrusionOk="0">
                  <a:moveTo>
                    <a:pt x="2089" y="1"/>
                  </a:moveTo>
                  <a:cubicBezTo>
                    <a:pt x="2070" y="1"/>
                    <a:pt x="2051" y="7"/>
                    <a:pt x="2035" y="23"/>
                  </a:cubicBezTo>
                  <a:cubicBezTo>
                    <a:pt x="1628" y="430"/>
                    <a:pt x="1067" y="660"/>
                    <a:pt x="494" y="660"/>
                  </a:cubicBezTo>
                  <a:cubicBezTo>
                    <a:pt x="363" y="660"/>
                    <a:pt x="231" y="648"/>
                    <a:pt x="100" y="623"/>
                  </a:cubicBezTo>
                  <a:cubicBezTo>
                    <a:pt x="34" y="623"/>
                    <a:pt x="0" y="656"/>
                    <a:pt x="0" y="690"/>
                  </a:cubicBezTo>
                  <a:cubicBezTo>
                    <a:pt x="0" y="723"/>
                    <a:pt x="0" y="756"/>
                    <a:pt x="34" y="790"/>
                  </a:cubicBezTo>
                  <a:lnTo>
                    <a:pt x="67" y="790"/>
                  </a:lnTo>
                  <a:cubicBezTo>
                    <a:pt x="208" y="814"/>
                    <a:pt x="348" y="826"/>
                    <a:pt x="488" y="826"/>
                  </a:cubicBezTo>
                  <a:cubicBezTo>
                    <a:pt x="1109" y="826"/>
                    <a:pt x="1705" y="586"/>
                    <a:pt x="2169" y="123"/>
                  </a:cubicBezTo>
                  <a:cubicBezTo>
                    <a:pt x="2220" y="71"/>
                    <a:pt x="2153" y="1"/>
                    <a:pt x="208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674;p34"/>
            <p:cNvSpPr/>
            <p:nvPr/>
          </p:nvSpPr>
          <p:spPr>
            <a:xfrm>
              <a:off x="4907000" y="1888450"/>
              <a:ext cx="39225" cy="27350"/>
            </a:xfrm>
            <a:custGeom>
              <a:avLst/>
              <a:gdLst/>
              <a:ahLst/>
              <a:cxnLst/>
              <a:rect l="l" t="t" r="r" b="b"/>
              <a:pathLst>
                <a:path w="1569" h="1094" extrusionOk="0">
                  <a:moveTo>
                    <a:pt x="234" y="1"/>
                  </a:moveTo>
                  <a:cubicBezTo>
                    <a:pt x="1" y="1"/>
                    <a:pt x="1" y="334"/>
                    <a:pt x="234" y="334"/>
                  </a:cubicBezTo>
                  <a:cubicBezTo>
                    <a:pt x="668" y="401"/>
                    <a:pt x="1035" y="635"/>
                    <a:pt x="1235" y="1035"/>
                  </a:cubicBezTo>
                  <a:cubicBezTo>
                    <a:pt x="1268" y="1035"/>
                    <a:pt x="1268" y="1068"/>
                    <a:pt x="1302" y="1068"/>
                  </a:cubicBezTo>
                  <a:cubicBezTo>
                    <a:pt x="1318" y="1085"/>
                    <a:pt x="1343" y="1093"/>
                    <a:pt x="1373" y="1093"/>
                  </a:cubicBezTo>
                  <a:cubicBezTo>
                    <a:pt x="1402" y="1093"/>
                    <a:pt x="1435" y="1085"/>
                    <a:pt x="1469" y="1068"/>
                  </a:cubicBezTo>
                  <a:cubicBezTo>
                    <a:pt x="1535" y="1035"/>
                    <a:pt x="1569" y="935"/>
                    <a:pt x="1502" y="835"/>
                  </a:cubicBezTo>
                  <a:cubicBezTo>
                    <a:pt x="1235" y="368"/>
                    <a:pt x="768" y="68"/>
                    <a:pt x="2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675;p34"/>
            <p:cNvSpPr/>
            <p:nvPr/>
          </p:nvSpPr>
          <p:spPr>
            <a:xfrm>
              <a:off x="4798600" y="1880050"/>
              <a:ext cx="41475" cy="22325"/>
            </a:xfrm>
            <a:custGeom>
              <a:avLst/>
              <a:gdLst/>
              <a:ahLst/>
              <a:cxnLst/>
              <a:rect l="l" t="t" r="r" b="b"/>
              <a:pathLst>
                <a:path w="1659" h="893" extrusionOk="0">
                  <a:moveTo>
                    <a:pt x="1361" y="0"/>
                  </a:moveTo>
                  <a:cubicBezTo>
                    <a:pt x="838" y="0"/>
                    <a:pt x="380" y="229"/>
                    <a:pt x="67" y="604"/>
                  </a:cubicBezTo>
                  <a:cubicBezTo>
                    <a:pt x="0" y="670"/>
                    <a:pt x="0" y="771"/>
                    <a:pt x="67" y="837"/>
                  </a:cubicBezTo>
                  <a:lnTo>
                    <a:pt x="67" y="871"/>
                  </a:lnTo>
                  <a:cubicBezTo>
                    <a:pt x="109" y="884"/>
                    <a:pt x="150" y="893"/>
                    <a:pt x="187" y="893"/>
                  </a:cubicBezTo>
                  <a:cubicBezTo>
                    <a:pt x="239" y="893"/>
                    <a:pt x="281" y="876"/>
                    <a:pt x="301" y="837"/>
                  </a:cubicBezTo>
                  <a:cubicBezTo>
                    <a:pt x="548" y="528"/>
                    <a:pt x="910" y="333"/>
                    <a:pt x="1308" y="333"/>
                  </a:cubicBezTo>
                  <a:cubicBezTo>
                    <a:pt x="1339" y="333"/>
                    <a:pt x="1370" y="335"/>
                    <a:pt x="1401" y="337"/>
                  </a:cubicBezTo>
                  <a:cubicBezTo>
                    <a:pt x="1413" y="339"/>
                    <a:pt x="1423" y="339"/>
                    <a:pt x="1433" y="339"/>
                  </a:cubicBezTo>
                  <a:cubicBezTo>
                    <a:pt x="1638" y="339"/>
                    <a:pt x="1659" y="35"/>
                    <a:pt x="1468" y="3"/>
                  </a:cubicBezTo>
                  <a:cubicBezTo>
                    <a:pt x="1432" y="1"/>
                    <a:pt x="1397" y="0"/>
                    <a:pt x="136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676;p34"/>
            <p:cNvSpPr/>
            <p:nvPr/>
          </p:nvSpPr>
          <p:spPr>
            <a:xfrm>
              <a:off x="5085475" y="2252050"/>
              <a:ext cx="251025" cy="467875"/>
            </a:xfrm>
            <a:custGeom>
              <a:avLst/>
              <a:gdLst/>
              <a:ahLst/>
              <a:cxnLst/>
              <a:rect l="l" t="t" r="r" b="b"/>
              <a:pathLst>
                <a:path w="10041" h="18715" extrusionOk="0">
                  <a:moveTo>
                    <a:pt x="2569" y="1"/>
                  </a:moveTo>
                  <a:lnTo>
                    <a:pt x="0" y="2502"/>
                  </a:lnTo>
                  <a:lnTo>
                    <a:pt x="3436" y="6205"/>
                  </a:lnTo>
                  <a:cubicBezTo>
                    <a:pt x="4003" y="6806"/>
                    <a:pt x="4570" y="7439"/>
                    <a:pt x="5104" y="8073"/>
                  </a:cubicBezTo>
                  <a:cubicBezTo>
                    <a:pt x="5638" y="8674"/>
                    <a:pt x="6171" y="9307"/>
                    <a:pt x="6572" y="9908"/>
                  </a:cubicBezTo>
                  <a:cubicBezTo>
                    <a:pt x="6639" y="9997"/>
                    <a:pt x="6721" y="10102"/>
                    <a:pt x="6768" y="10171"/>
                  </a:cubicBezTo>
                  <a:lnTo>
                    <a:pt x="6768" y="10171"/>
                  </a:lnTo>
                  <a:cubicBezTo>
                    <a:pt x="6723" y="10472"/>
                    <a:pt x="6691" y="10790"/>
                    <a:pt x="6638" y="11109"/>
                  </a:cubicBezTo>
                  <a:cubicBezTo>
                    <a:pt x="6572" y="11476"/>
                    <a:pt x="6505" y="11842"/>
                    <a:pt x="6405" y="12243"/>
                  </a:cubicBezTo>
                  <a:cubicBezTo>
                    <a:pt x="6338" y="12643"/>
                    <a:pt x="6205" y="13010"/>
                    <a:pt x="6105" y="13377"/>
                  </a:cubicBezTo>
                  <a:cubicBezTo>
                    <a:pt x="5871" y="14077"/>
                    <a:pt x="5571" y="14778"/>
                    <a:pt x="5237" y="15445"/>
                  </a:cubicBezTo>
                  <a:cubicBezTo>
                    <a:pt x="5037" y="15779"/>
                    <a:pt x="4837" y="16112"/>
                    <a:pt x="4637" y="16412"/>
                  </a:cubicBezTo>
                  <a:cubicBezTo>
                    <a:pt x="4537" y="16546"/>
                    <a:pt x="4403" y="16679"/>
                    <a:pt x="4303" y="16846"/>
                  </a:cubicBezTo>
                  <a:lnTo>
                    <a:pt x="4137" y="17013"/>
                  </a:lnTo>
                  <a:cubicBezTo>
                    <a:pt x="4070" y="17080"/>
                    <a:pt x="3970" y="17146"/>
                    <a:pt x="3970" y="17180"/>
                  </a:cubicBezTo>
                  <a:lnTo>
                    <a:pt x="4904" y="18714"/>
                  </a:lnTo>
                  <a:cubicBezTo>
                    <a:pt x="5071" y="18614"/>
                    <a:pt x="5171" y="18581"/>
                    <a:pt x="5271" y="18514"/>
                  </a:cubicBezTo>
                  <a:cubicBezTo>
                    <a:pt x="5371" y="18447"/>
                    <a:pt x="5504" y="18380"/>
                    <a:pt x="5604" y="18280"/>
                  </a:cubicBezTo>
                  <a:cubicBezTo>
                    <a:pt x="5804" y="18147"/>
                    <a:pt x="5971" y="17980"/>
                    <a:pt x="6171" y="17813"/>
                  </a:cubicBezTo>
                  <a:cubicBezTo>
                    <a:pt x="6538" y="17513"/>
                    <a:pt x="6872" y="17146"/>
                    <a:pt x="7172" y="16779"/>
                  </a:cubicBezTo>
                  <a:cubicBezTo>
                    <a:pt x="7772" y="16045"/>
                    <a:pt x="8273" y="15245"/>
                    <a:pt x="8706" y="14378"/>
                  </a:cubicBezTo>
                  <a:cubicBezTo>
                    <a:pt x="9107" y="13544"/>
                    <a:pt x="9440" y="12676"/>
                    <a:pt x="9674" y="11776"/>
                  </a:cubicBezTo>
                  <a:cubicBezTo>
                    <a:pt x="9807" y="11309"/>
                    <a:pt x="9907" y="10875"/>
                    <a:pt x="10007" y="10408"/>
                  </a:cubicBezTo>
                  <a:lnTo>
                    <a:pt x="10041" y="10341"/>
                  </a:lnTo>
                  <a:lnTo>
                    <a:pt x="10041" y="10275"/>
                  </a:lnTo>
                  <a:lnTo>
                    <a:pt x="10041" y="10241"/>
                  </a:lnTo>
                  <a:lnTo>
                    <a:pt x="10041" y="10141"/>
                  </a:lnTo>
                  <a:cubicBezTo>
                    <a:pt x="10041" y="10041"/>
                    <a:pt x="10041" y="9974"/>
                    <a:pt x="10041" y="9908"/>
                  </a:cubicBezTo>
                  <a:lnTo>
                    <a:pt x="10041" y="9741"/>
                  </a:lnTo>
                  <a:cubicBezTo>
                    <a:pt x="10007" y="9674"/>
                    <a:pt x="10007" y="9574"/>
                    <a:pt x="9974" y="9474"/>
                  </a:cubicBezTo>
                  <a:cubicBezTo>
                    <a:pt x="9941" y="9274"/>
                    <a:pt x="9874" y="9074"/>
                    <a:pt x="9774" y="8874"/>
                  </a:cubicBezTo>
                  <a:cubicBezTo>
                    <a:pt x="9640" y="8607"/>
                    <a:pt x="9507" y="8340"/>
                    <a:pt x="9374" y="8106"/>
                  </a:cubicBezTo>
                  <a:cubicBezTo>
                    <a:pt x="8873" y="7306"/>
                    <a:pt x="8340" y="6572"/>
                    <a:pt x="7772" y="5838"/>
                  </a:cubicBezTo>
                  <a:cubicBezTo>
                    <a:pt x="7239" y="5138"/>
                    <a:pt x="6672" y="4471"/>
                    <a:pt x="6105" y="3837"/>
                  </a:cubicBezTo>
                  <a:cubicBezTo>
                    <a:pt x="4970" y="2502"/>
                    <a:pt x="3803" y="1235"/>
                    <a:pt x="2569" y="1"/>
                  </a:cubicBez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677;p34"/>
            <p:cNvSpPr/>
            <p:nvPr/>
          </p:nvSpPr>
          <p:spPr>
            <a:xfrm>
              <a:off x="5127175" y="2678225"/>
              <a:ext cx="103425" cy="85875"/>
            </a:xfrm>
            <a:custGeom>
              <a:avLst/>
              <a:gdLst/>
              <a:ahLst/>
              <a:cxnLst/>
              <a:rect l="l" t="t" r="r" b="b"/>
              <a:pathLst>
                <a:path w="4137" h="3435" extrusionOk="0">
                  <a:moveTo>
                    <a:pt x="2289" y="0"/>
                  </a:moveTo>
                  <a:cubicBezTo>
                    <a:pt x="1105" y="0"/>
                    <a:pt x="0" y="800"/>
                    <a:pt x="0" y="800"/>
                  </a:cubicBezTo>
                  <a:lnTo>
                    <a:pt x="1635" y="3435"/>
                  </a:lnTo>
                  <a:lnTo>
                    <a:pt x="4136" y="1133"/>
                  </a:lnTo>
                  <a:lnTo>
                    <a:pt x="2969" y="99"/>
                  </a:lnTo>
                  <a:cubicBezTo>
                    <a:pt x="2744" y="30"/>
                    <a:pt x="2515" y="0"/>
                    <a:pt x="2289" y="0"/>
                  </a:cubicBez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678;p34"/>
            <p:cNvSpPr/>
            <p:nvPr/>
          </p:nvSpPr>
          <p:spPr>
            <a:xfrm>
              <a:off x="5091300" y="2697375"/>
              <a:ext cx="75925" cy="86050"/>
            </a:xfrm>
            <a:custGeom>
              <a:avLst/>
              <a:gdLst/>
              <a:ahLst/>
              <a:cxnLst/>
              <a:rect l="l" t="t" r="r" b="b"/>
              <a:pathLst>
                <a:path w="3037" h="3442" extrusionOk="0">
                  <a:moveTo>
                    <a:pt x="1402" y="0"/>
                  </a:moveTo>
                  <a:lnTo>
                    <a:pt x="334" y="1068"/>
                  </a:lnTo>
                  <a:cubicBezTo>
                    <a:pt x="1" y="1401"/>
                    <a:pt x="1" y="1935"/>
                    <a:pt x="334" y="2302"/>
                  </a:cubicBezTo>
                  <a:lnTo>
                    <a:pt x="1168" y="3169"/>
                  </a:lnTo>
                  <a:cubicBezTo>
                    <a:pt x="1330" y="3349"/>
                    <a:pt x="1550" y="3442"/>
                    <a:pt x="1776" y="3442"/>
                  </a:cubicBezTo>
                  <a:cubicBezTo>
                    <a:pt x="1969" y="3442"/>
                    <a:pt x="2167" y="3374"/>
                    <a:pt x="2336" y="3236"/>
                  </a:cubicBezTo>
                  <a:lnTo>
                    <a:pt x="3036" y="2669"/>
                  </a:lnTo>
                  <a:lnTo>
                    <a:pt x="1402" y="0"/>
                  </a:lnTo>
                  <a:close/>
                </a:path>
              </a:pathLst>
            </a:custGeom>
            <a:solidFill>
              <a:srgbClr val="B55B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679;p34"/>
            <p:cNvSpPr/>
            <p:nvPr/>
          </p:nvSpPr>
          <p:spPr>
            <a:xfrm>
              <a:off x="5003750" y="2196050"/>
              <a:ext cx="191825" cy="198625"/>
            </a:xfrm>
            <a:custGeom>
              <a:avLst/>
              <a:gdLst/>
              <a:ahLst/>
              <a:cxnLst/>
              <a:rect l="l" t="t" r="r" b="b"/>
              <a:pathLst>
                <a:path w="7673" h="7945" extrusionOk="0">
                  <a:moveTo>
                    <a:pt x="3025" y="1"/>
                  </a:moveTo>
                  <a:cubicBezTo>
                    <a:pt x="1555" y="1"/>
                    <a:pt x="374" y="871"/>
                    <a:pt x="200" y="2107"/>
                  </a:cubicBezTo>
                  <a:cubicBezTo>
                    <a:pt x="0" y="3608"/>
                    <a:pt x="3970" y="7945"/>
                    <a:pt x="3970" y="7945"/>
                  </a:cubicBezTo>
                  <a:lnTo>
                    <a:pt x="7672" y="3308"/>
                  </a:lnTo>
                  <a:cubicBezTo>
                    <a:pt x="7672" y="3308"/>
                    <a:pt x="5971" y="873"/>
                    <a:pt x="4637" y="339"/>
                  </a:cubicBezTo>
                  <a:cubicBezTo>
                    <a:pt x="4085" y="106"/>
                    <a:pt x="3538" y="1"/>
                    <a:pt x="3025"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680;p34"/>
            <p:cNvSpPr/>
            <p:nvPr/>
          </p:nvSpPr>
          <p:spPr>
            <a:xfrm>
              <a:off x="4880325" y="1932650"/>
              <a:ext cx="16700" cy="8900"/>
            </a:xfrm>
            <a:custGeom>
              <a:avLst/>
              <a:gdLst/>
              <a:ahLst/>
              <a:cxnLst/>
              <a:rect l="l" t="t" r="r" b="b"/>
              <a:pathLst>
                <a:path w="668" h="356" extrusionOk="0">
                  <a:moveTo>
                    <a:pt x="0" y="1"/>
                  </a:moveTo>
                  <a:cubicBezTo>
                    <a:pt x="0" y="1"/>
                    <a:pt x="188" y="355"/>
                    <a:pt x="448" y="355"/>
                  </a:cubicBezTo>
                  <a:cubicBezTo>
                    <a:pt x="517" y="355"/>
                    <a:pt x="591" y="331"/>
                    <a:pt x="668" y="268"/>
                  </a:cubicBezTo>
                  <a:lnTo>
                    <a:pt x="0"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681;p34"/>
            <p:cNvSpPr/>
            <p:nvPr/>
          </p:nvSpPr>
          <p:spPr>
            <a:xfrm>
              <a:off x="2453100" y="1866775"/>
              <a:ext cx="288225" cy="147725"/>
            </a:xfrm>
            <a:custGeom>
              <a:avLst/>
              <a:gdLst/>
              <a:ahLst/>
              <a:cxnLst/>
              <a:rect l="l" t="t" r="r" b="b"/>
              <a:pathLst>
                <a:path w="11529" h="5909" extrusionOk="0">
                  <a:moveTo>
                    <a:pt x="3122" y="1"/>
                  </a:moveTo>
                  <a:cubicBezTo>
                    <a:pt x="1727" y="1548"/>
                    <a:pt x="1" y="5908"/>
                    <a:pt x="4164" y="5908"/>
                  </a:cubicBezTo>
                  <a:cubicBezTo>
                    <a:pt x="4579" y="5908"/>
                    <a:pt x="5053" y="5865"/>
                    <a:pt x="5591" y="5771"/>
                  </a:cubicBezTo>
                  <a:cubicBezTo>
                    <a:pt x="11528" y="4771"/>
                    <a:pt x="3123" y="1"/>
                    <a:pt x="31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682;p34"/>
            <p:cNvSpPr/>
            <p:nvPr/>
          </p:nvSpPr>
          <p:spPr>
            <a:xfrm>
              <a:off x="2392725" y="1617100"/>
              <a:ext cx="192250" cy="132125"/>
            </a:xfrm>
            <a:custGeom>
              <a:avLst/>
              <a:gdLst/>
              <a:ahLst/>
              <a:cxnLst/>
              <a:rect l="l" t="t" r="r" b="b"/>
              <a:pathLst>
                <a:path w="7690" h="5285" extrusionOk="0">
                  <a:moveTo>
                    <a:pt x="3401" y="0"/>
                  </a:moveTo>
                  <a:cubicBezTo>
                    <a:pt x="2861" y="0"/>
                    <a:pt x="2368" y="296"/>
                    <a:pt x="2001" y="1015"/>
                  </a:cubicBezTo>
                  <a:cubicBezTo>
                    <a:pt x="0" y="4884"/>
                    <a:pt x="7405" y="5284"/>
                    <a:pt x="7405" y="5284"/>
                  </a:cubicBezTo>
                  <a:cubicBezTo>
                    <a:pt x="7690" y="3525"/>
                    <a:pt x="5266" y="0"/>
                    <a:pt x="34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683;p34"/>
            <p:cNvSpPr/>
            <p:nvPr/>
          </p:nvSpPr>
          <p:spPr>
            <a:xfrm>
              <a:off x="2456100" y="1608850"/>
              <a:ext cx="187000" cy="174550"/>
            </a:xfrm>
            <a:custGeom>
              <a:avLst/>
              <a:gdLst/>
              <a:ahLst/>
              <a:cxnLst/>
              <a:rect l="l" t="t" r="r" b="b"/>
              <a:pathLst>
                <a:path w="7480" h="6982" extrusionOk="0">
                  <a:moveTo>
                    <a:pt x="4847" y="1"/>
                  </a:moveTo>
                  <a:cubicBezTo>
                    <a:pt x="4643" y="1"/>
                    <a:pt x="4417" y="36"/>
                    <a:pt x="4170" y="110"/>
                  </a:cubicBezTo>
                  <a:cubicBezTo>
                    <a:pt x="0" y="1378"/>
                    <a:pt x="4904" y="6982"/>
                    <a:pt x="4904" y="6982"/>
                  </a:cubicBezTo>
                  <a:cubicBezTo>
                    <a:pt x="6637" y="5775"/>
                    <a:pt x="7480" y="1"/>
                    <a:pt x="48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684;p34"/>
            <p:cNvSpPr/>
            <p:nvPr/>
          </p:nvSpPr>
          <p:spPr>
            <a:xfrm>
              <a:off x="2727125" y="2278750"/>
              <a:ext cx="276050" cy="365375"/>
            </a:xfrm>
            <a:custGeom>
              <a:avLst/>
              <a:gdLst/>
              <a:ahLst/>
              <a:cxnLst/>
              <a:rect l="l" t="t" r="r" b="b"/>
              <a:pathLst>
                <a:path w="11042" h="14615" extrusionOk="0">
                  <a:moveTo>
                    <a:pt x="267" y="0"/>
                  </a:moveTo>
                  <a:cubicBezTo>
                    <a:pt x="200" y="500"/>
                    <a:pt x="167" y="934"/>
                    <a:pt x="134" y="1401"/>
                  </a:cubicBezTo>
                  <a:cubicBezTo>
                    <a:pt x="100" y="1835"/>
                    <a:pt x="34" y="2302"/>
                    <a:pt x="34" y="2735"/>
                  </a:cubicBezTo>
                  <a:cubicBezTo>
                    <a:pt x="0" y="3636"/>
                    <a:pt x="34" y="4537"/>
                    <a:pt x="67" y="5471"/>
                  </a:cubicBezTo>
                  <a:cubicBezTo>
                    <a:pt x="167" y="7272"/>
                    <a:pt x="401" y="9107"/>
                    <a:pt x="801" y="10875"/>
                  </a:cubicBezTo>
                  <a:cubicBezTo>
                    <a:pt x="901" y="11308"/>
                    <a:pt x="1034" y="11775"/>
                    <a:pt x="1134" y="12209"/>
                  </a:cubicBezTo>
                  <a:lnTo>
                    <a:pt x="1168" y="12309"/>
                  </a:lnTo>
                  <a:lnTo>
                    <a:pt x="1201" y="12442"/>
                  </a:lnTo>
                  <a:cubicBezTo>
                    <a:pt x="1234" y="12509"/>
                    <a:pt x="1268" y="12609"/>
                    <a:pt x="1301" y="12709"/>
                  </a:cubicBezTo>
                  <a:cubicBezTo>
                    <a:pt x="1368" y="12876"/>
                    <a:pt x="1468" y="13043"/>
                    <a:pt x="1568" y="13243"/>
                  </a:cubicBezTo>
                  <a:cubicBezTo>
                    <a:pt x="1802" y="13576"/>
                    <a:pt x="2135" y="13877"/>
                    <a:pt x="2469" y="14110"/>
                  </a:cubicBezTo>
                  <a:cubicBezTo>
                    <a:pt x="3019" y="14447"/>
                    <a:pt x="3654" y="14615"/>
                    <a:pt x="4295" y="14615"/>
                  </a:cubicBezTo>
                  <a:cubicBezTo>
                    <a:pt x="4353" y="14615"/>
                    <a:pt x="4412" y="14613"/>
                    <a:pt x="4470" y="14611"/>
                  </a:cubicBezTo>
                  <a:cubicBezTo>
                    <a:pt x="5004" y="14611"/>
                    <a:pt x="5538" y="14544"/>
                    <a:pt x="6071" y="14410"/>
                  </a:cubicBezTo>
                  <a:cubicBezTo>
                    <a:pt x="6972" y="14144"/>
                    <a:pt x="7873" y="13810"/>
                    <a:pt x="8706" y="13376"/>
                  </a:cubicBezTo>
                  <a:cubicBezTo>
                    <a:pt x="9107" y="13176"/>
                    <a:pt x="9507" y="12943"/>
                    <a:pt x="9874" y="12709"/>
                  </a:cubicBezTo>
                  <a:cubicBezTo>
                    <a:pt x="10274" y="12476"/>
                    <a:pt x="10641" y="12242"/>
                    <a:pt x="11041" y="11975"/>
                  </a:cubicBezTo>
                  <a:lnTo>
                    <a:pt x="10241" y="10508"/>
                  </a:lnTo>
                  <a:cubicBezTo>
                    <a:pt x="8740" y="11141"/>
                    <a:pt x="7172" y="11575"/>
                    <a:pt x="5571" y="11842"/>
                  </a:cubicBezTo>
                  <a:cubicBezTo>
                    <a:pt x="5404" y="11859"/>
                    <a:pt x="5237" y="11867"/>
                    <a:pt x="5071" y="11867"/>
                  </a:cubicBezTo>
                  <a:cubicBezTo>
                    <a:pt x="4904" y="11867"/>
                    <a:pt x="4737" y="11859"/>
                    <a:pt x="4570" y="11842"/>
                  </a:cubicBezTo>
                  <a:cubicBezTo>
                    <a:pt x="4270" y="11809"/>
                    <a:pt x="4070" y="11708"/>
                    <a:pt x="4070" y="11675"/>
                  </a:cubicBezTo>
                  <a:lnTo>
                    <a:pt x="4070" y="11642"/>
                  </a:lnTo>
                  <a:cubicBezTo>
                    <a:pt x="4070" y="11608"/>
                    <a:pt x="4070" y="11608"/>
                    <a:pt x="4070" y="11575"/>
                  </a:cubicBezTo>
                  <a:lnTo>
                    <a:pt x="4070" y="11442"/>
                  </a:lnTo>
                  <a:cubicBezTo>
                    <a:pt x="3970" y="11041"/>
                    <a:pt x="3903" y="10674"/>
                    <a:pt x="3836" y="10241"/>
                  </a:cubicBezTo>
                  <a:cubicBezTo>
                    <a:pt x="3569" y="8640"/>
                    <a:pt x="3436" y="6972"/>
                    <a:pt x="3403" y="5337"/>
                  </a:cubicBezTo>
                  <a:cubicBezTo>
                    <a:pt x="3369" y="4537"/>
                    <a:pt x="3403" y="3703"/>
                    <a:pt x="3403" y="2869"/>
                  </a:cubicBezTo>
                  <a:cubicBezTo>
                    <a:pt x="3436" y="2435"/>
                    <a:pt x="3436" y="2002"/>
                    <a:pt x="3469" y="1601"/>
                  </a:cubicBezTo>
                  <a:cubicBezTo>
                    <a:pt x="3503" y="1201"/>
                    <a:pt x="3536" y="767"/>
                    <a:pt x="3569" y="434"/>
                  </a:cubicBezTo>
                  <a:lnTo>
                    <a:pt x="267" y="0"/>
                  </a:ln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685;p34"/>
            <p:cNvSpPr/>
            <p:nvPr/>
          </p:nvSpPr>
          <p:spPr>
            <a:xfrm>
              <a:off x="2671250" y="2178625"/>
              <a:ext cx="165975" cy="231075"/>
            </a:xfrm>
            <a:custGeom>
              <a:avLst/>
              <a:gdLst/>
              <a:ahLst/>
              <a:cxnLst/>
              <a:rect l="l" t="t" r="r" b="b"/>
              <a:pathLst>
                <a:path w="6639" h="9243" extrusionOk="0">
                  <a:moveTo>
                    <a:pt x="3518" y="0"/>
                  </a:moveTo>
                  <a:cubicBezTo>
                    <a:pt x="2703" y="0"/>
                    <a:pt x="2028" y="377"/>
                    <a:pt x="1268" y="1136"/>
                  </a:cubicBezTo>
                  <a:cubicBezTo>
                    <a:pt x="0" y="2404"/>
                    <a:pt x="968" y="9242"/>
                    <a:pt x="968" y="9242"/>
                  </a:cubicBezTo>
                  <a:lnTo>
                    <a:pt x="6638" y="6674"/>
                  </a:lnTo>
                  <a:cubicBezTo>
                    <a:pt x="6638" y="6674"/>
                    <a:pt x="6638" y="1070"/>
                    <a:pt x="5404" y="503"/>
                  </a:cubicBezTo>
                  <a:cubicBezTo>
                    <a:pt x="4669" y="168"/>
                    <a:pt x="4063" y="0"/>
                    <a:pt x="351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686;p34"/>
            <p:cNvSpPr/>
            <p:nvPr/>
          </p:nvSpPr>
          <p:spPr>
            <a:xfrm>
              <a:off x="2742125" y="2221200"/>
              <a:ext cx="77575" cy="167650"/>
            </a:xfrm>
            <a:custGeom>
              <a:avLst/>
              <a:gdLst/>
              <a:ahLst/>
              <a:cxnLst/>
              <a:rect l="l" t="t" r="r" b="b"/>
              <a:pathLst>
                <a:path w="3103" h="6706" extrusionOk="0">
                  <a:moveTo>
                    <a:pt x="2236" y="0"/>
                  </a:moveTo>
                  <a:lnTo>
                    <a:pt x="1" y="6705"/>
                  </a:lnTo>
                  <a:lnTo>
                    <a:pt x="3103" y="5304"/>
                  </a:lnTo>
                  <a:lnTo>
                    <a:pt x="2236" y="0"/>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687;p34"/>
            <p:cNvSpPr/>
            <p:nvPr/>
          </p:nvSpPr>
          <p:spPr>
            <a:xfrm>
              <a:off x="2964800" y="2494725"/>
              <a:ext cx="77575" cy="98775"/>
            </a:xfrm>
            <a:custGeom>
              <a:avLst/>
              <a:gdLst/>
              <a:ahLst/>
              <a:cxnLst/>
              <a:rect l="l" t="t" r="r" b="b"/>
              <a:pathLst>
                <a:path w="3103" h="3951" extrusionOk="0">
                  <a:moveTo>
                    <a:pt x="2368" y="1"/>
                  </a:moveTo>
                  <a:lnTo>
                    <a:pt x="0" y="2569"/>
                  </a:lnTo>
                  <a:lnTo>
                    <a:pt x="300" y="3870"/>
                  </a:lnTo>
                  <a:cubicBezTo>
                    <a:pt x="468" y="3926"/>
                    <a:pt x="638" y="3950"/>
                    <a:pt x="809" y="3950"/>
                  </a:cubicBezTo>
                  <a:cubicBezTo>
                    <a:pt x="1963" y="3950"/>
                    <a:pt x="3102" y="2836"/>
                    <a:pt x="3102" y="2836"/>
                  </a:cubicBezTo>
                  <a:lnTo>
                    <a:pt x="2368" y="1"/>
                  </a:ln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688;p34"/>
            <p:cNvSpPr/>
            <p:nvPr/>
          </p:nvSpPr>
          <p:spPr>
            <a:xfrm>
              <a:off x="3024000" y="2479750"/>
              <a:ext cx="48400" cy="85875"/>
            </a:xfrm>
            <a:custGeom>
              <a:avLst/>
              <a:gdLst/>
              <a:ahLst/>
              <a:cxnLst/>
              <a:rect l="l" t="t" r="r" b="b"/>
              <a:pathLst>
                <a:path w="1936" h="3435" extrusionOk="0">
                  <a:moveTo>
                    <a:pt x="888" y="0"/>
                  </a:moveTo>
                  <a:cubicBezTo>
                    <a:pt x="742" y="0"/>
                    <a:pt x="593" y="52"/>
                    <a:pt x="467" y="166"/>
                  </a:cubicBezTo>
                  <a:lnTo>
                    <a:pt x="0" y="600"/>
                  </a:lnTo>
                  <a:lnTo>
                    <a:pt x="734" y="3435"/>
                  </a:lnTo>
                  <a:lnTo>
                    <a:pt x="1702" y="2534"/>
                  </a:lnTo>
                  <a:cubicBezTo>
                    <a:pt x="1868" y="2401"/>
                    <a:pt x="1935" y="2134"/>
                    <a:pt x="1868" y="1934"/>
                  </a:cubicBezTo>
                  <a:lnTo>
                    <a:pt x="1535" y="500"/>
                  </a:lnTo>
                  <a:cubicBezTo>
                    <a:pt x="1447" y="192"/>
                    <a:pt x="1171" y="0"/>
                    <a:pt x="888" y="0"/>
                  </a:cubicBez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689;p34"/>
            <p:cNvSpPr/>
            <p:nvPr/>
          </p:nvSpPr>
          <p:spPr>
            <a:xfrm>
              <a:off x="2372700" y="2114450"/>
              <a:ext cx="452850" cy="553750"/>
            </a:xfrm>
            <a:custGeom>
              <a:avLst/>
              <a:gdLst/>
              <a:ahLst/>
              <a:cxnLst/>
              <a:rect l="l" t="t" r="r" b="b"/>
              <a:pathLst>
                <a:path w="18114" h="22150" extrusionOk="0">
                  <a:moveTo>
                    <a:pt x="2802" y="1"/>
                  </a:moveTo>
                  <a:cubicBezTo>
                    <a:pt x="1835" y="1"/>
                    <a:pt x="1068" y="768"/>
                    <a:pt x="1135" y="1735"/>
                  </a:cubicBezTo>
                  <a:cubicBezTo>
                    <a:pt x="1635" y="11709"/>
                    <a:pt x="1068" y="14911"/>
                    <a:pt x="0" y="19915"/>
                  </a:cubicBezTo>
                  <a:lnTo>
                    <a:pt x="13043" y="22150"/>
                  </a:lnTo>
                  <a:cubicBezTo>
                    <a:pt x="16946" y="10909"/>
                    <a:pt x="17880" y="6272"/>
                    <a:pt x="18047" y="4337"/>
                  </a:cubicBezTo>
                  <a:cubicBezTo>
                    <a:pt x="18113" y="3603"/>
                    <a:pt x="17680" y="2903"/>
                    <a:pt x="16979" y="2669"/>
                  </a:cubicBezTo>
                  <a:cubicBezTo>
                    <a:pt x="15945" y="2269"/>
                    <a:pt x="14244" y="1669"/>
                    <a:pt x="12643" y="1268"/>
                  </a:cubicBezTo>
                  <a:cubicBezTo>
                    <a:pt x="10708" y="768"/>
                    <a:pt x="8707" y="434"/>
                    <a:pt x="6705" y="234"/>
                  </a:cubicBezTo>
                  <a:cubicBezTo>
                    <a:pt x="5404" y="101"/>
                    <a:pt x="4103" y="1"/>
                    <a:pt x="28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690;p34"/>
            <p:cNvSpPr/>
            <p:nvPr/>
          </p:nvSpPr>
          <p:spPr>
            <a:xfrm>
              <a:off x="2403550" y="2227875"/>
              <a:ext cx="53400" cy="177650"/>
            </a:xfrm>
            <a:custGeom>
              <a:avLst/>
              <a:gdLst/>
              <a:ahLst/>
              <a:cxnLst/>
              <a:rect l="l" t="t" r="r" b="b"/>
              <a:pathLst>
                <a:path w="2136" h="7106" extrusionOk="0">
                  <a:moveTo>
                    <a:pt x="134" y="0"/>
                  </a:moveTo>
                  <a:lnTo>
                    <a:pt x="34" y="267"/>
                  </a:lnTo>
                  <a:cubicBezTo>
                    <a:pt x="134" y="3069"/>
                    <a:pt x="101" y="5237"/>
                    <a:pt x="1" y="7105"/>
                  </a:cubicBezTo>
                  <a:cubicBezTo>
                    <a:pt x="801" y="6338"/>
                    <a:pt x="1335" y="5371"/>
                    <a:pt x="1602" y="4303"/>
                  </a:cubicBezTo>
                  <a:cubicBezTo>
                    <a:pt x="2136" y="1968"/>
                    <a:pt x="1268" y="501"/>
                    <a:pt x="134" y="0"/>
                  </a:cubicBez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691;p34"/>
            <p:cNvSpPr/>
            <p:nvPr/>
          </p:nvSpPr>
          <p:spPr>
            <a:xfrm>
              <a:off x="2540325" y="1956000"/>
              <a:ext cx="182650" cy="261050"/>
            </a:xfrm>
            <a:custGeom>
              <a:avLst/>
              <a:gdLst/>
              <a:ahLst/>
              <a:cxnLst/>
              <a:rect l="l" t="t" r="r" b="b"/>
              <a:pathLst>
                <a:path w="7306" h="10442" extrusionOk="0">
                  <a:moveTo>
                    <a:pt x="1735" y="1"/>
                  </a:moveTo>
                  <a:lnTo>
                    <a:pt x="1735" y="1"/>
                  </a:lnTo>
                  <a:cubicBezTo>
                    <a:pt x="1802" y="2002"/>
                    <a:pt x="1568" y="5538"/>
                    <a:pt x="0" y="6572"/>
                  </a:cubicBezTo>
                  <a:cubicBezTo>
                    <a:pt x="0" y="6572"/>
                    <a:pt x="1134" y="8007"/>
                    <a:pt x="4303" y="10442"/>
                  </a:cubicBezTo>
                  <a:cubicBezTo>
                    <a:pt x="7305" y="8774"/>
                    <a:pt x="5938" y="7606"/>
                    <a:pt x="5938" y="7606"/>
                  </a:cubicBezTo>
                  <a:cubicBezTo>
                    <a:pt x="3903" y="6739"/>
                    <a:pt x="4237" y="5171"/>
                    <a:pt x="4837" y="3737"/>
                  </a:cubicBezTo>
                  <a:lnTo>
                    <a:pt x="1735" y="1"/>
                  </a:ln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692;p34"/>
            <p:cNvSpPr/>
            <p:nvPr/>
          </p:nvSpPr>
          <p:spPr>
            <a:xfrm>
              <a:off x="2602875" y="1994375"/>
              <a:ext cx="58400" cy="80900"/>
            </a:xfrm>
            <a:custGeom>
              <a:avLst/>
              <a:gdLst/>
              <a:ahLst/>
              <a:cxnLst/>
              <a:rect l="l" t="t" r="r" b="b"/>
              <a:pathLst>
                <a:path w="2336" h="3236" extrusionOk="0">
                  <a:moveTo>
                    <a:pt x="500" y="0"/>
                  </a:moveTo>
                  <a:cubicBezTo>
                    <a:pt x="400" y="200"/>
                    <a:pt x="0" y="734"/>
                    <a:pt x="0" y="1134"/>
                  </a:cubicBezTo>
                  <a:cubicBezTo>
                    <a:pt x="33" y="2068"/>
                    <a:pt x="1201" y="2969"/>
                    <a:pt x="2001" y="3236"/>
                  </a:cubicBezTo>
                  <a:cubicBezTo>
                    <a:pt x="2068" y="2869"/>
                    <a:pt x="2202" y="2535"/>
                    <a:pt x="2335" y="2202"/>
                  </a:cubicBezTo>
                  <a:lnTo>
                    <a:pt x="500" y="0"/>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693;p34"/>
            <p:cNvSpPr/>
            <p:nvPr/>
          </p:nvSpPr>
          <p:spPr>
            <a:xfrm>
              <a:off x="2540575" y="1747175"/>
              <a:ext cx="246600" cy="310675"/>
            </a:xfrm>
            <a:custGeom>
              <a:avLst/>
              <a:gdLst/>
              <a:ahLst/>
              <a:cxnLst/>
              <a:rect l="l" t="t" r="r" b="b"/>
              <a:pathLst>
                <a:path w="9864" h="12427" extrusionOk="0">
                  <a:moveTo>
                    <a:pt x="4586" y="1"/>
                  </a:moveTo>
                  <a:cubicBezTo>
                    <a:pt x="2146" y="1"/>
                    <a:pt x="1" y="2068"/>
                    <a:pt x="190" y="4751"/>
                  </a:cubicBezTo>
                  <a:cubicBezTo>
                    <a:pt x="357" y="7954"/>
                    <a:pt x="391" y="9321"/>
                    <a:pt x="1992" y="10989"/>
                  </a:cubicBezTo>
                  <a:cubicBezTo>
                    <a:pt x="2946" y="11969"/>
                    <a:pt x="4130" y="12427"/>
                    <a:pt x="5266" y="12427"/>
                  </a:cubicBezTo>
                  <a:cubicBezTo>
                    <a:pt x="7029" y="12427"/>
                    <a:pt x="8676" y="11323"/>
                    <a:pt x="9163" y="9355"/>
                  </a:cubicBezTo>
                  <a:cubicBezTo>
                    <a:pt x="9864" y="6452"/>
                    <a:pt x="9464" y="1649"/>
                    <a:pt x="6295" y="348"/>
                  </a:cubicBezTo>
                  <a:cubicBezTo>
                    <a:pt x="5726" y="111"/>
                    <a:pt x="5148" y="1"/>
                    <a:pt x="4586" y="1"/>
                  </a:cubicBez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694;p34"/>
            <p:cNvSpPr/>
            <p:nvPr/>
          </p:nvSpPr>
          <p:spPr>
            <a:xfrm>
              <a:off x="2365000" y="1678950"/>
              <a:ext cx="470250" cy="240425"/>
            </a:xfrm>
            <a:custGeom>
              <a:avLst/>
              <a:gdLst/>
              <a:ahLst/>
              <a:cxnLst/>
              <a:rect l="l" t="t" r="r" b="b"/>
              <a:pathLst>
                <a:path w="18810" h="9617" extrusionOk="0">
                  <a:moveTo>
                    <a:pt x="11743" y="1"/>
                  </a:moveTo>
                  <a:cubicBezTo>
                    <a:pt x="10229" y="1"/>
                    <a:pt x="8716" y="550"/>
                    <a:pt x="7847" y="1743"/>
                  </a:cubicBezTo>
                  <a:cubicBezTo>
                    <a:pt x="7827" y="1742"/>
                    <a:pt x="7806" y="1742"/>
                    <a:pt x="7786" y="1742"/>
                  </a:cubicBezTo>
                  <a:cubicBezTo>
                    <a:pt x="5259" y="1742"/>
                    <a:pt x="0" y="5777"/>
                    <a:pt x="7180" y="9615"/>
                  </a:cubicBezTo>
                  <a:cubicBezTo>
                    <a:pt x="7197" y="9616"/>
                    <a:pt x="7215" y="9616"/>
                    <a:pt x="7232" y="9616"/>
                  </a:cubicBezTo>
                  <a:cubicBezTo>
                    <a:pt x="8620" y="9616"/>
                    <a:pt x="10174" y="6998"/>
                    <a:pt x="9515" y="5812"/>
                  </a:cubicBezTo>
                  <a:cubicBezTo>
                    <a:pt x="10249" y="5646"/>
                    <a:pt x="13384" y="5979"/>
                    <a:pt x="13351" y="4845"/>
                  </a:cubicBezTo>
                  <a:lnTo>
                    <a:pt x="13351" y="4845"/>
                  </a:lnTo>
                  <a:cubicBezTo>
                    <a:pt x="14016" y="5304"/>
                    <a:pt x="15064" y="5560"/>
                    <a:pt x="16035" y="5560"/>
                  </a:cubicBezTo>
                  <a:cubicBezTo>
                    <a:pt x="17110" y="5560"/>
                    <a:pt x="18092" y="5246"/>
                    <a:pt x="18355" y="4545"/>
                  </a:cubicBezTo>
                  <a:cubicBezTo>
                    <a:pt x="18810" y="3407"/>
                    <a:pt x="18028" y="2343"/>
                    <a:pt x="16837" y="2343"/>
                  </a:cubicBezTo>
                  <a:cubicBezTo>
                    <a:pt x="16631" y="2343"/>
                    <a:pt x="16413" y="2374"/>
                    <a:pt x="16186" y="2443"/>
                  </a:cubicBezTo>
                  <a:cubicBezTo>
                    <a:pt x="15572" y="879"/>
                    <a:pt x="13657" y="1"/>
                    <a:pt x="117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695;p34"/>
            <p:cNvSpPr/>
            <p:nvPr/>
          </p:nvSpPr>
          <p:spPr>
            <a:xfrm>
              <a:off x="2685425" y="1875950"/>
              <a:ext cx="15025" cy="23375"/>
            </a:xfrm>
            <a:custGeom>
              <a:avLst/>
              <a:gdLst/>
              <a:ahLst/>
              <a:cxnLst/>
              <a:rect l="l" t="t" r="r" b="b"/>
              <a:pathLst>
                <a:path w="601" h="935" extrusionOk="0">
                  <a:moveTo>
                    <a:pt x="301" y="1"/>
                  </a:moveTo>
                  <a:cubicBezTo>
                    <a:pt x="134" y="1"/>
                    <a:pt x="0" y="201"/>
                    <a:pt x="0" y="468"/>
                  </a:cubicBezTo>
                  <a:cubicBezTo>
                    <a:pt x="0" y="734"/>
                    <a:pt x="134" y="935"/>
                    <a:pt x="301" y="935"/>
                  </a:cubicBezTo>
                  <a:cubicBezTo>
                    <a:pt x="467" y="935"/>
                    <a:pt x="601" y="734"/>
                    <a:pt x="601" y="468"/>
                  </a:cubicBezTo>
                  <a:cubicBezTo>
                    <a:pt x="601" y="201"/>
                    <a:pt x="467" y="1"/>
                    <a:pt x="3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696;p34"/>
            <p:cNvSpPr/>
            <p:nvPr/>
          </p:nvSpPr>
          <p:spPr>
            <a:xfrm>
              <a:off x="2759650" y="1876700"/>
              <a:ext cx="15025" cy="23450"/>
            </a:xfrm>
            <a:custGeom>
              <a:avLst/>
              <a:gdLst/>
              <a:ahLst/>
              <a:cxnLst/>
              <a:rect l="l" t="t" r="r" b="b"/>
              <a:pathLst>
                <a:path w="601" h="938" extrusionOk="0">
                  <a:moveTo>
                    <a:pt x="269" y="1"/>
                  </a:moveTo>
                  <a:cubicBezTo>
                    <a:pt x="117" y="1"/>
                    <a:pt x="0" y="221"/>
                    <a:pt x="0" y="471"/>
                  </a:cubicBezTo>
                  <a:cubicBezTo>
                    <a:pt x="0" y="738"/>
                    <a:pt x="134" y="938"/>
                    <a:pt x="300" y="938"/>
                  </a:cubicBezTo>
                  <a:cubicBezTo>
                    <a:pt x="467" y="938"/>
                    <a:pt x="601" y="738"/>
                    <a:pt x="601" y="471"/>
                  </a:cubicBezTo>
                  <a:cubicBezTo>
                    <a:pt x="601" y="204"/>
                    <a:pt x="467" y="4"/>
                    <a:pt x="300" y="4"/>
                  </a:cubicBezTo>
                  <a:cubicBezTo>
                    <a:pt x="290" y="2"/>
                    <a:pt x="279" y="1"/>
                    <a:pt x="2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697;p34"/>
            <p:cNvSpPr/>
            <p:nvPr/>
          </p:nvSpPr>
          <p:spPr>
            <a:xfrm>
              <a:off x="2765475" y="1872625"/>
              <a:ext cx="15875" cy="7050"/>
            </a:xfrm>
            <a:custGeom>
              <a:avLst/>
              <a:gdLst/>
              <a:ahLst/>
              <a:cxnLst/>
              <a:rect l="l" t="t" r="r" b="b"/>
              <a:pathLst>
                <a:path w="635" h="282" extrusionOk="0">
                  <a:moveTo>
                    <a:pt x="634" y="0"/>
                  </a:moveTo>
                  <a:lnTo>
                    <a:pt x="1" y="167"/>
                  </a:lnTo>
                  <a:cubicBezTo>
                    <a:pt x="76" y="250"/>
                    <a:pt x="153" y="282"/>
                    <a:pt x="226" y="282"/>
                  </a:cubicBezTo>
                  <a:cubicBezTo>
                    <a:pt x="447" y="282"/>
                    <a:pt x="634" y="0"/>
                    <a:pt x="6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698;p34"/>
            <p:cNvSpPr/>
            <p:nvPr/>
          </p:nvSpPr>
          <p:spPr>
            <a:xfrm>
              <a:off x="2736300" y="1900125"/>
              <a:ext cx="23375" cy="46675"/>
            </a:xfrm>
            <a:custGeom>
              <a:avLst/>
              <a:gdLst/>
              <a:ahLst/>
              <a:cxnLst/>
              <a:rect l="l" t="t" r="r" b="b"/>
              <a:pathLst>
                <a:path w="935" h="1867" extrusionOk="0">
                  <a:moveTo>
                    <a:pt x="0" y="1"/>
                  </a:moveTo>
                  <a:lnTo>
                    <a:pt x="0" y="1836"/>
                  </a:lnTo>
                  <a:cubicBezTo>
                    <a:pt x="91" y="1856"/>
                    <a:pt x="188" y="1867"/>
                    <a:pt x="287" y="1867"/>
                  </a:cubicBezTo>
                  <a:cubicBezTo>
                    <a:pt x="513" y="1867"/>
                    <a:pt x="748" y="1808"/>
                    <a:pt x="934" y="1669"/>
                  </a:cubicBezTo>
                  <a:cubicBezTo>
                    <a:pt x="534" y="1135"/>
                    <a:pt x="234" y="601"/>
                    <a:pt x="0" y="1"/>
                  </a:cubicBezTo>
                  <a:close/>
                </a:path>
              </a:pathLst>
            </a:custGeom>
            <a:solidFill>
              <a:srgbClr val="ED89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699;p34"/>
            <p:cNvSpPr/>
            <p:nvPr/>
          </p:nvSpPr>
          <p:spPr>
            <a:xfrm>
              <a:off x="2662075" y="1946825"/>
              <a:ext cx="47550" cy="25875"/>
            </a:xfrm>
            <a:custGeom>
              <a:avLst/>
              <a:gdLst/>
              <a:ahLst/>
              <a:cxnLst/>
              <a:rect l="l" t="t" r="r" b="b"/>
              <a:pathLst>
                <a:path w="1902" h="1035" extrusionOk="0">
                  <a:moveTo>
                    <a:pt x="0" y="1"/>
                  </a:moveTo>
                  <a:cubicBezTo>
                    <a:pt x="0" y="34"/>
                    <a:pt x="0" y="101"/>
                    <a:pt x="0" y="134"/>
                  </a:cubicBezTo>
                  <a:cubicBezTo>
                    <a:pt x="334" y="601"/>
                    <a:pt x="868" y="902"/>
                    <a:pt x="1435" y="1002"/>
                  </a:cubicBezTo>
                  <a:cubicBezTo>
                    <a:pt x="1568" y="1035"/>
                    <a:pt x="1668" y="1035"/>
                    <a:pt x="1802" y="1035"/>
                  </a:cubicBezTo>
                  <a:cubicBezTo>
                    <a:pt x="1868" y="1035"/>
                    <a:pt x="1902" y="1002"/>
                    <a:pt x="1902" y="968"/>
                  </a:cubicBezTo>
                  <a:cubicBezTo>
                    <a:pt x="1902" y="902"/>
                    <a:pt x="1868" y="868"/>
                    <a:pt x="1802" y="868"/>
                  </a:cubicBezTo>
                  <a:cubicBezTo>
                    <a:pt x="1135" y="868"/>
                    <a:pt x="534" y="568"/>
                    <a:pt x="134" y="34"/>
                  </a:cubicBezTo>
                  <a:cubicBezTo>
                    <a:pt x="100" y="1"/>
                    <a:pt x="34" y="1"/>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700;p34"/>
            <p:cNvSpPr/>
            <p:nvPr/>
          </p:nvSpPr>
          <p:spPr>
            <a:xfrm>
              <a:off x="2661250" y="1947325"/>
              <a:ext cx="37550" cy="39900"/>
            </a:xfrm>
            <a:custGeom>
              <a:avLst/>
              <a:gdLst/>
              <a:ahLst/>
              <a:cxnLst/>
              <a:rect l="l" t="t" r="r" b="b"/>
              <a:pathLst>
                <a:path w="1502" h="1596" extrusionOk="0">
                  <a:moveTo>
                    <a:pt x="129" y="0"/>
                  </a:moveTo>
                  <a:cubicBezTo>
                    <a:pt x="120" y="0"/>
                    <a:pt x="110" y="5"/>
                    <a:pt x="100" y="14"/>
                  </a:cubicBezTo>
                  <a:cubicBezTo>
                    <a:pt x="33" y="14"/>
                    <a:pt x="0" y="48"/>
                    <a:pt x="33" y="81"/>
                  </a:cubicBezTo>
                  <a:cubicBezTo>
                    <a:pt x="167" y="648"/>
                    <a:pt x="534" y="1115"/>
                    <a:pt x="1034" y="1415"/>
                  </a:cubicBezTo>
                  <a:cubicBezTo>
                    <a:pt x="1134" y="1482"/>
                    <a:pt x="1234" y="1549"/>
                    <a:pt x="1368" y="1582"/>
                  </a:cubicBezTo>
                  <a:cubicBezTo>
                    <a:pt x="1377" y="1592"/>
                    <a:pt x="1390" y="1596"/>
                    <a:pt x="1403" y="1596"/>
                  </a:cubicBezTo>
                  <a:cubicBezTo>
                    <a:pt x="1434" y="1596"/>
                    <a:pt x="1468" y="1572"/>
                    <a:pt x="1468" y="1549"/>
                  </a:cubicBezTo>
                  <a:cubicBezTo>
                    <a:pt x="1501" y="1515"/>
                    <a:pt x="1468" y="1482"/>
                    <a:pt x="1434" y="1449"/>
                  </a:cubicBezTo>
                  <a:cubicBezTo>
                    <a:pt x="801" y="1215"/>
                    <a:pt x="334" y="681"/>
                    <a:pt x="167" y="48"/>
                  </a:cubicBezTo>
                  <a:cubicBezTo>
                    <a:pt x="167" y="24"/>
                    <a:pt x="150" y="0"/>
                    <a:pt x="12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701;p34"/>
            <p:cNvSpPr/>
            <p:nvPr/>
          </p:nvSpPr>
          <p:spPr>
            <a:xfrm>
              <a:off x="2513775" y="1892600"/>
              <a:ext cx="67075" cy="74125"/>
            </a:xfrm>
            <a:custGeom>
              <a:avLst/>
              <a:gdLst/>
              <a:ahLst/>
              <a:cxnLst/>
              <a:rect l="l" t="t" r="r" b="b"/>
              <a:pathLst>
                <a:path w="2683" h="2965" extrusionOk="0">
                  <a:moveTo>
                    <a:pt x="1279" y="1"/>
                  </a:moveTo>
                  <a:cubicBezTo>
                    <a:pt x="537" y="1"/>
                    <a:pt x="1" y="718"/>
                    <a:pt x="262" y="1436"/>
                  </a:cubicBezTo>
                  <a:cubicBezTo>
                    <a:pt x="462" y="2037"/>
                    <a:pt x="862" y="2537"/>
                    <a:pt x="1396" y="2837"/>
                  </a:cubicBezTo>
                  <a:cubicBezTo>
                    <a:pt x="1557" y="2925"/>
                    <a:pt x="1710" y="2964"/>
                    <a:pt x="1849" y="2964"/>
                  </a:cubicBezTo>
                  <a:cubicBezTo>
                    <a:pt x="2348" y="2964"/>
                    <a:pt x="2682" y="2461"/>
                    <a:pt x="2630" y="1836"/>
                  </a:cubicBezTo>
                  <a:cubicBezTo>
                    <a:pt x="2597" y="1136"/>
                    <a:pt x="2163" y="68"/>
                    <a:pt x="1329" y="2"/>
                  </a:cubicBezTo>
                  <a:cubicBezTo>
                    <a:pt x="1312" y="1"/>
                    <a:pt x="1295" y="1"/>
                    <a:pt x="1279" y="1"/>
                  </a:cubicBez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702;p34"/>
            <p:cNvSpPr/>
            <p:nvPr/>
          </p:nvSpPr>
          <p:spPr>
            <a:xfrm>
              <a:off x="2648725" y="1832925"/>
              <a:ext cx="47575" cy="18575"/>
            </a:xfrm>
            <a:custGeom>
              <a:avLst/>
              <a:gdLst/>
              <a:ahLst/>
              <a:cxnLst/>
              <a:rect l="l" t="t" r="r" b="b"/>
              <a:pathLst>
                <a:path w="1903" h="743" extrusionOk="0">
                  <a:moveTo>
                    <a:pt x="1412" y="1"/>
                  </a:moveTo>
                  <a:cubicBezTo>
                    <a:pt x="1040" y="1"/>
                    <a:pt x="461" y="72"/>
                    <a:pt x="67" y="487"/>
                  </a:cubicBezTo>
                  <a:cubicBezTo>
                    <a:pt x="1" y="554"/>
                    <a:pt x="1" y="654"/>
                    <a:pt x="67" y="687"/>
                  </a:cubicBezTo>
                  <a:lnTo>
                    <a:pt x="101" y="721"/>
                  </a:lnTo>
                  <a:cubicBezTo>
                    <a:pt x="128" y="735"/>
                    <a:pt x="156" y="743"/>
                    <a:pt x="181" y="743"/>
                  </a:cubicBezTo>
                  <a:cubicBezTo>
                    <a:pt x="217" y="743"/>
                    <a:pt x="248" y="727"/>
                    <a:pt x="268" y="687"/>
                  </a:cubicBezTo>
                  <a:cubicBezTo>
                    <a:pt x="616" y="361"/>
                    <a:pt x="1120" y="304"/>
                    <a:pt x="1428" y="304"/>
                  </a:cubicBezTo>
                  <a:cubicBezTo>
                    <a:pt x="1593" y="304"/>
                    <a:pt x="1702" y="321"/>
                    <a:pt x="1702" y="321"/>
                  </a:cubicBezTo>
                  <a:cubicBezTo>
                    <a:pt x="1720" y="327"/>
                    <a:pt x="1737" y="329"/>
                    <a:pt x="1753" y="329"/>
                  </a:cubicBezTo>
                  <a:cubicBezTo>
                    <a:pt x="1824" y="329"/>
                    <a:pt x="1869" y="275"/>
                    <a:pt x="1869" y="220"/>
                  </a:cubicBezTo>
                  <a:cubicBezTo>
                    <a:pt x="1902" y="120"/>
                    <a:pt x="1835" y="54"/>
                    <a:pt x="1769" y="20"/>
                  </a:cubicBezTo>
                  <a:cubicBezTo>
                    <a:pt x="1746" y="20"/>
                    <a:pt x="1608" y="1"/>
                    <a:pt x="141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703;p34"/>
            <p:cNvSpPr/>
            <p:nvPr/>
          </p:nvSpPr>
          <p:spPr>
            <a:xfrm>
              <a:off x="2750475" y="1836325"/>
              <a:ext cx="38375" cy="16300"/>
            </a:xfrm>
            <a:custGeom>
              <a:avLst/>
              <a:gdLst/>
              <a:ahLst/>
              <a:cxnLst/>
              <a:rect l="l" t="t" r="r" b="b"/>
              <a:pathLst>
                <a:path w="1535" h="652" extrusionOk="0">
                  <a:moveTo>
                    <a:pt x="486" y="0"/>
                  </a:moveTo>
                  <a:cubicBezTo>
                    <a:pt x="359" y="0"/>
                    <a:pt x="230" y="17"/>
                    <a:pt x="100" y="51"/>
                  </a:cubicBezTo>
                  <a:cubicBezTo>
                    <a:pt x="34" y="84"/>
                    <a:pt x="0" y="151"/>
                    <a:pt x="0" y="251"/>
                  </a:cubicBezTo>
                  <a:cubicBezTo>
                    <a:pt x="34" y="318"/>
                    <a:pt x="134" y="351"/>
                    <a:pt x="200" y="351"/>
                  </a:cubicBezTo>
                  <a:cubicBezTo>
                    <a:pt x="303" y="326"/>
                    <a:pt x="405" y="313"/>
                    <a:pt x="505" y="313"/>
                  </a:cubicBezTo>
                  <a:cubicBezTo>
                    <a:pt x="796" y="313"/>
                    <a:pt x="1069" y="420"/>
                    <a:pt x="1268" y="618"/>
                  </a:cubicBezTo>
                  <a:cubicBezTo>
                    <a:pt x="1301" y="652"/>
                    <a:pt x="1335" y="652"/>
                    <a:pt x="1368" y="652"/>
                  </a:cubicBezTo>
                  <a:cubicBezTo>
                    <a:pt x="1401" y="652"/>
                    <a:pt x="1468" y="652"/>
                    <a:pt x="1501" y="585"/>
                  </a:cubicBezTo>
                  <a:cubicBezTo>
                    <a:pt x="1535" y="518"/>
                    <a:pt x="1535" y="418"/>
                    <a:pt x="1468" y="385"/>
                  </a:cubicBezTo>
                  <a:cubicBezTo>
                    <a:pt x="1196" y="137"/>
                    <a:pt x="850" y="0"/>
                    <a:pt x="48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704;p34"/>
            <p:cNvSpPr/>
            <p:nvPr/>
          </p:nvSpPr>
          <p:spPr>
            <a:xfrm>
              <a:off x="2662075" y="4285175"/>
              <a:ext cx="86750" cy="189325"/>
            </a:xfrm>
            <a:custGeom>
              <a:avLst/>
              <a:gdLst/>
              <a:ahLst/>
              <a:cxnLst/>
              <a:rect l="l" t="t" r="r" b="b"/>
              <a:pathLst>
                <a:path w="3470" h="7573" extrusionOk="0">
                  <a:moveTo>
                    <a:pt x="0" y="1"/>
                  </a:moveTo>
                  <a:lnTo>
                    <a:pt x="234" y="7573"/>
                  </a:lnTo>
                  <a:lnTo>
                    <a:pt x="3470" y="7573"/>
                  </a:lnTo>
                  <a:lnTo>
                    <a:pt x="3269" y="1"/>
                  </a:ln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705;p34"/>
            <p:cNvSpPr/>
            <p:nvPr/>
          </p:nvSpPr>
          <p:spPr>
            <a:xfrm>
              <a:off x="2648725" y="4464475"/>
              <a:ext cx="246875" cy="92575"/>
            </a:xfrm>
            <a:custGeom>
              <a:avLst/>
              <a:gdLst/>
              <a:ahLst/>
              <a:cxnLst/>
              <a:rect l="l" t="t" r="r" b="b"/>
              <a:pathLst>
                <a:path w="9875" h="3703" extrusionOk="0">
                  <a:moveTo>
                    <a:pt x="534" y="0"/>
                  </a:moveTo>
                  <a:cubicBezTo>
                    <a:pt x="401" y="0"/>
                    <a:pt x="301" y="100"/>
                    <a:pt x="301" y="234"/>
                  </a:cubicBezTo>
                  <a:lnTo>
                    <a:pt x="34" y="3136"/>
                  </a:lnTo>
                  <a:cubicBezTo>
                    <a:pt x="1" y="3436"/>
                    <a:pt x="268" y="3703"/>
                    <a:pt x="568" y="3703"/>
                  </a:cubicBezTo>
                  <a:cubicBezTo>
                    <a:pt x="1869" y="3703"/>
                    <a:pt x="2469" y="3603"/>
                    <a:pt x="4070" y="3603"/>
                  </a:cubicBezTo>
                  <a:cubicBezTo>
                    <a:pt x="5071" y="3603"/>
                    <a:pt x="7106" y="3703"/>
                    <a:pt x="8473" y="3703"/>
                  </a:cubicBezTo>
                  <a:cubicBezTo>
                    <a:pt x="9841" y="3703"/>
                    <a:pt x="9874" y="2369"/>
                    <a:pt x="9274" y="2235"/>
                  </a:cubicBezTo>
                  <a:cubicBezTo>
                    <a:pt x="6705" y="1668"/>
                    <a:pt x="5671" y="934"/>
                    <a:pt x="4771" y="200"/>
                  </a:cubicBezTo>
                  <a:cubicBezTo>
                    <a:pt x="4604" y="67"/>
                    <a:pt x="4404" y="0"/>
                    <a:pt x="42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706;p34"/>
            <p:cNvSpPr/>
            <p:nvPr/>
          </p:nvSpPr>
          <p:spPr>
            <a:xfrm>
              <a:off x="2662075" y="4285175"/>
              <a:ext cx="84250" cy="97600"/>
            </a:xfrm>
            <a:custGeom>
              <a:avLst/>
              <a:gdLst/>
              <a:ahLst/>
              <a:cxnLst/>
              <a:rect l="l" t="t" r="r" b="b"/>
              <a:pathLst>
                <a:path w="3370" h="3904" extrusionOk="0">
                  <a:moveTo>
                    <a:pt x="0" y="1"/>
                  </a:moveTo>
                  <a:lnTo>
                    <a:pt x="100" y="3903"/>
                  </a:lnTo>
                  <a:lnTo>
                    <a:pt x="3369" y="3903"/>
                  </a:lnTo>
                  <a:lnTo>
                    <a:pt x="3269" y="1"/>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707;p34"/>
            <p:cNvSpPr/>
            <p:nvPr/>
          </p:nvSpPr>
          <p:spPr>
            <a:xfrm>
              <a:off x="2419400" y="2627325"/>
              <a:ext cx="362775" cy="1736275"/>
            </a:xfrm>
            <a:custGeom>
              <a:avLst/>
              <a:gdLst/>
              <a:ahLst/>
              <a:cxnLst/>
              <a:rect l="l" t="t" r="r" b="b"/>
              <a:pathLst>
                <a:path w="14511" h="69451" extrusionOk="0">
                  <a:moveTo>
                    <a:pt x="1635" y="0"/>
                  </a:moveTo>
                  <a:cubicBezTo>
                    <a:pt x="0" y="10141"/>
                    <a:pt x="4771" y="21649"/>
                    <a:pt x="6505" y="32724"/>
                  </a:cubicBezTo>
                  <a:cubicBezTo>
                    <a:pt x="6505" y="38828"/>
                    <a:pt x="9240" y="69450"/>
                    <a:pt x="9240" y="69450"/>
                  </a:cubicBezTo>
                  <a:lnTo>
                    <a:pt x="13644" y="69450"/>
                  </a:lnTo>
                  <a:cubicBezTo>
                    <a:pt x="13644" y="69450"/>
                    <a:pt x="14511" y="42264"/>
                    <a:pt x="13844" y="31923"/>
                  </a:cubicBezTo>
                  <a:cubicBezTo>
                    <a:pt x="13210" y="22016"/>
                    <a:pt x="11175" y="1635"/>
                    <a:pt x="11175" y="1635"/>
                  </a:cubicBezTo>
                  <a:lnTo>
                    <a:pt x="1635" y="0"/>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708;p34"/>
            <p:cNvSpPr/>
            <p:nvPr/>
          </p:nvSpPr>
          <p:spPr>
            <a:xfrm>
              <a:off x="2419400" y="2627325"/>
              <a:ext cx="362775" cy="1736275"/>
            </a:xfrm>
            <a:custGeom>
              <a:avLst/>
              <a:gdLst/>
              <a:ahLst/>
              <a:cxnLst/>
              <a:rect l="l" t="t" r="r" b="b"/>
              <a:pathLst>
                <a:path w="14511" h="69451" extrusionOk="0">
                  <a:moveTo>
                    <a:pt x="1635" y="0"/>
                  </a:moveTo>
                  <a:cubicBezTo>
                    <a:pt x="0" y="10141"/>
                    <a:pt x="4771" y="21649"/>
                    <a:pt x="6505" y="32724"/>
                  </a:cubicBezTo>
                  <a:cubicBezTo>
                    <a:pt x="6505" y="38828"/>
                    <a:pt x="9240" y="69450"/>
                    <a:pt x="9240" y="69450"/>
                  </a:cubicBezTo>
                  <a:lnTo>
                    <a:pt x="13644" y="69450"/>
                  </a:lnTo>
                  <a:cubicBezTo>
                    <a:pt x="13644" y="69450"/>
                    <a:pt x="14511" y="42264"/>
                    <a:pt x="13844" y="31923"/>
                  </a:cubicBezTo>
                  <a:cubicBezTo>
                    <a:pt x="13210" y="22016"/>
                    <a:pt x="11175" y="1635"/>
                    <a:pt x="11175" y="1635"/>
                  </a:cubicBezTo>
                  <a:lnTo>
                    <a:pt x="16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709;p34"/>
            <p:cNvSpPr/>
            <p:nvPr/>
          </p:nvSpPr>
          <p:spPr>
            <a:xfrm>
              <a:off x="2466925" y="2870000"/>
              <a:ext cx="89275" cy="360275"/>
            </a:xfrm>
            <a:custGeom>
              <a:avLst/>
              <a:gdLst/>
              <a:ahLst/>
              <a:cxnLst/>
              <a:rect l="l" t="t" r="r" b="b"/>
              <a:pathLst>
                <a:path w="3571" h="14411" extrusionOk="0">
                  <a:moveTo>
                    <a:pt x="2369" y="0"/>
                  </a:moveTo>
                  <a:cubicBezTo>
                    <a:pt x="1435" y="234"/>
                    <a:pt x="601" y="768"/>
                    <a:pt x="1" y="1535"/>
                  </a:cubicBezTo>
                  <a:cubicBezTo>
                    <a:pt x="668" y="5738"/>
                    <a:pt x="1802" y="10074"/>
                    <a:pt x="2836" y="14411"/>
                  </a:cubicBezTo>
                  <a:cubicBezTo>
                    <a:pt x="3570" y="9707"/>
                    <a:pt x="3136" y="1768"/>
                    <a:pt x="2369"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710;p34"/>
            <p:cNvSpPr/>
            <p:nvPr/>
          </p:nvSpPr>
          <p:spPr>
            <a:xfrm>
              <a:off x="2634550" y="4321875"/>
              <a:ext cx="145125" cy="45875"/>
            </a:xfrm>
            <a:custGeom>
              <a:avLst/>
              <a:gdLst/>
              <a:ahLst/>
              <a:cxnLst/>
              <a:rect l="l" t="t" r="r" b="b"/>
              <a:pathLst>
                <a:path w="5805" h="1835" extrusionOk="0">
                  <a:moveTo>
                    <a:pt x="1" y="0"/>
                  </a:moveTo>
                  <a:lnTo>
                    <a:pt x="234" y="1835"/>
                  </a:lnTo>
                  <a:lnTo>
                    <a:pt x="5438" y="1835"/>
                  </a:lnTo>
                  <a:lnTo>
                    <a:pt x="5805" y="20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711;p34"/>
            <p:cNvSpPr/>
            <p:nvPr/>
          </p:nvSpPr>
          <p:spPr>
            <a:xfrm>
              <a:off x="2757975" y="4458225"/>
              <a:ext cx="50900" cy="20650"/>
            </a:xfrm>
            <a:custGeom>
              <a:avLst/>
              <a:gdLst/>
              <a:ahLst/>
              <a:cxnLst/>
              <a:rect l="l" t="t" r="r" b="b"/>
              <a:pathLst>
                <a:path w="2036" h="826" extrusionOk="0">
                  <a:moveTo>
                    <a:pt x="1668" y="150"/>
                  </a:moveTo>
                  <a:cubicBezTo>
                    <a:pt x="1702" y="150"/>
                    <a:pt x="1768" y="150"/>
                    <a:pt x="1802" y="184"/>
                  </a:cubicBezTo>
                  <a:cubicBezTo>
                    <a:pt x="1835" y="184"/>
                    <a:pt x="1868" y="217"/>
                    <a:pt x="1868" y="250"/>
                  </a:cubicBezTo>
                  <a:cubicBezTo>
                    <a:pt x="1868" y="350"/>
                    <a:pt x="1835" y="450"/>
                    <a:pt x="1768" y="517"/>
                  </a:cubicBezTo>
                  <a:cubicBezTo>
                    <a:pt x="1643" y="621"/>
                    <a:pt x="1388" y="674"/>
                    <a:pt x="1043" y="674"/>
                  </a:cubicBezTo>
                  <a:cubicBezTo>
                    <a:pt x="836" y="674"/>
                    <a:pt x="597" y="655"/>
                    <a:pt x="334" y="617"/>
                  </a:cubicBezTo>
                  <a:cubicBezTo>
                    <a:pt x="734" y="384"/>
                    <a:pt x="1201" y="217"/>
                    <a:pt x="1668" y="150"/>
                  </a:cubicBezTo>
                  <a:close/>
                  <a:moveTo>
                    <a:pt x="1661" y="1"/>
                  </a:moveTo>
                  <a:cubicBezTo>
                    <a:pt x="1117" y="1"/>
                    <a:pt x="176" y="494"/>
                    <a:pt x="34" y="551"/>
                  </a:cubicBezTo>
                  <a:cubicBezTo>
                    <a:pt x="0" y="584"/>
                    <a:pt x="0" y="617"/>
                    <a:pt x="0" y="651"/>
                  </a:cubicBezTo>
                  <a:cubicBezTo>
                    <a:pt x="0" y="684"/>
                    <a:pt x="34" y="717"/>
                    <a:pt x="67" y="717"/>
                  </a:cubicBezTo>
                  <a:cubicBezTo>
                    <a:pt x="401" y="784"/>
                    <a:pt x="734" y="817"/>
                    <a:pt x="1101" y="817"/>
                  </a:cubicBezTo>
                  <a:cubicBezTo>
                    <a:pt x="1146" y="823"/>
                    <a:pt x="1190" y="826"/>
                    <a:pt x="1235" y="826"/>
                  </a:cubicBezTo>
                  <a:cubicBezTo>
                    <a:pt x="1456" y="826"/>
                    <a:pt x="1674" y="756"/>
                    <a:pt x="1868" y="617"/>
                  </a:cubicBezTo>
                  <a:cubicBezTo>
                    <a:pt x="1969" y="517"/>
                    <a:pt x="2035" y="384"/>
                    <a:pt x="2002" y="250"/>
                  </a:cubicBezTo>
                  <a:cubicBezTo>
                    <a:pt x="2002" y="150"/>
                    <a:pt x="1969" y="84"/>
                    <a:pt x="1902" y="50"/>
                  </a:cubicBezTo>
                  <a:cubicBezTo>
                    <a:pt x="1838" y="16"/>
                    <a:pt x="1755" y="1"/>
                    <a:pt x="1661"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712;p34"/>
            <p:cNvSpPr/>
            <p:nvPr/>
          </p:nvSpPr>
          <p:spPr>
            <a:xfrm>
              <a:off x="2757975" y="4439225"/>
              <a:ext cx="31725" cy="36950"/>
            </a:xfrm>
            <a:custGeom>
              <a:avLst/>
              <a:gdLst/>
              <a:ahLst/>
              <a:cxnLst/>
              <a:rect l="l" t="t" r="r" b="b"/>
              <a:pathLst>
                <a:path w="1269" h="1478" extrusionOk="0">
                  <a:moveTo>
                    <a:pt x="901" y="143"/>
                  </a:moveTo>
                  <a:cubicBezTo>
                    <a:pt x="1035" y="143"/>
                    <a:pt x="1035" y="210"/>
                    <a:pt x="1035" y="243"/>
                  </a:cubicBezTo>
                  <a:cubicBezTo>
                    <a:pt x="1068" y="477"/>
                    <a:pt x="568" y="1010"/>
                    <a:pt x="167" y="1244"/>
                  </a:cubicBezTo>
                  <a:cubicBezTo>
                    <a:pt x="201" y="877"/>
                    <a:pt x="334" y="543"/>
                    <a:pt x="568" y="243"/>
                  </a:cubicBezTo>
                  <a:cubicBezTo>
                    <a:pt x="634" y="176"/>
                    <a:pt x="734" y="143"/>
                    <a:pt x="834" y="143"/>
                  </a:cubicBezTo>
                  <a:close/>
                  <a:moveTo>
                    <a:pt x="816" y="1"/>
                  </a:moveTo>
                  <a:cubicBezTo>
                    <a:pt x="688" y="1"/>
                    <a:pt x="583" y="61"/>
                    <a:pt x="501" y="143"/>
                  </a:cubicBezTo>
                  <a:cubicBezTo>
                    <a:pt x="67" y="477"/>
                    <a:pt x="0" y="1344"/>
                    <a:pt x="0" y="1377"/>
                  </a:cubicBezTo>
                  <a:cubicBezTo>
                    <a:pt x="0" y="1411"/>
                    <a:pt x="0" y="1444"/>
                    <a:pt x="34" y="1444"/>
                  </a:cubicBezTo>
                  <a:cubicBezTo>
                    <a:pt x="34" y="1477"/>
                    <a:pt x="67" y="1477"/>
                    <a:pt x="67" y="1477"/>
                  </a:cubicBezTo>
                  <a:lnTo>
                    <a:pt x="101" y="1477"/>
                  </a:lnTo>
                  <a:cubicBezTo>
                    <a:pt x="501" y="1311"/>
                    <a:pt x="1268" y="577"/>
                    <a:pt x="1201" y="210"/>
                  </a:cubicBezTo>
                  <a:cubicBezTo>
                    <a:pt x="1201" y="143"/>
                    <a:pt x="1101" y="10"/>
                    <a:pt x="901" y="10"/>
                  </a:cubicBezTo>
                  <a:cubicBezTo>
                    <a:pt x="872" y="4"/>
                    <a:pt x="843" y="1"/>
                    <a:pt x="816"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713;p34"/>
            <p:cNvSpPr/>
            <p:nvPr/>
          </p:nvSpPr>
          <p:spPr>
            <a:xfrm>
              <a:off x="1991600" y="4173425"/>
              <a:ext cx="152625" cy="203500"/>
            </a:xfrm>
            <a:custGeom>
              <a:avLst/>
              <a:gdLst/>
              <a:ahLst/>
              <a:cxnLst/>
              <a:rect l="l" t="t" r="r" b="b"/>
              <a:pathLst>
                <a:path w="6105" h="8140" extrusionOk="0">
                  <a:moveTo>
                    <a:pt x="3102" y="1"/>
                  </a:moveTo>
                  <a:lnTo>
                    <a:pt x="0" y="6906"/>
                  </a:lnTo>
                  <a:lnTo>
                    <a:pt x="3036" y="8140"/>
                  </a:lnTo>
                  <a:lnTo>
                    <a:pt x="6105" y="1268"/>
                  </a:lnTo>
                  <a:lnTo>
                    <a:pt x="3102" y="1"/>
                  </a:ln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714;p34"/>
            <p:cNvSpPr/>
            <p:nvPr/>
          </p:nvSpPr>
          <p:spPr>
            <a:xfrm>
              <a:off x="1936550" y="4330175"/>
              <a:ext cx="226100" cy="182350"/>
            </a:xfrm>
            <a:custGeom>
              <a:avLst/>
              <a:gdLst/>
              <a:ahLst/>
              <a:cxnLst/>
              <a:rect l="l" t="t" r="r" b="b"/>
              <a:pathLst>
                <a:path w="9044" h="7294" extrusionOk="0">
                  <a:moveTo>
                    <a:pt x="2153" y="0"/>
                  </a:moveTo>
                  <a:cubicBezTo>
                    <a:pt x="2079" y="0"/>
                    <a:pt x="2000" y="37"/>
                    <a:pt x="1935" y="102"/>
                  </a:cubicBezTo>
                  <a:lnTo>
                    <a:pt x="167" y="2404"/>
                  </a:lnTo>
                  <a:cubicBezTo>
                    <a:pt x="1" y="2670"/>
                    <a:pt x="67" y="3004"/>
                    <a:pt x="334" y="3171"/>
                  </a:cubicBezTo>
                  <a:cubicBezTo>
                    <a:pt x="1468" y="3771"/>
                    <a:pt x="2035" y="4005"/>
                    <a:pt x="3436" y="4805"/>
                  </a:cubicBezTo>
                  <a:cubicBezTo>
                    <a:pt x="4304" y="5306"/>
                    <a:pt x="6038" y="6406"/>
                    <a:pt x="7206" y="7074"/>
                  </a:cubicBezTo>
                  <a:cubicBezTo>
                    <a:pt x="7474" y="7230"/>
                    <a:pt x="7718" y="7293"/>
                    <a:pt x="7932" y="7293"/>
                  </a:cubicBezTo>
                  <a:cubicBezTo>
                    <a:pt x="8676" y="7293"/>
                    <a:pt x="9044" y="6525"/>
                    <a:pt x="8707" y="6240"/>
                  </a:cubicBezTo>
                  <a:cubicBezTo>
                    <a:pt x="6739" y="4505"/>
                    <a:pt x="6238" y="3338"/>
                    <a:pt x="5872" y="2303"/>
                  </a:cubicBezTo>
                  <a:cubicBezTo>
                    <a:pt x="5771" y="2103"/>
                    <a:pt x="5638" y="1937"/>
                    <a:pt x="5471" y="1870"/>
                  </a:cubicBezTo>
                  <a:lnTo>
                    <a:pt x="2269" y="35"/>
                  </a:lnTo>
                  <a:cubicBezTo>
                    <a:pt x="2233" y="12"/>
                    <a:pt x="2194" y="0"/>
                    <a:pt x="215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715;p34"/>
            <p:cNvSpPr/>
            <p:nvPr/>
          </p:nvSpPr>
          <p:spPr>
            <a:xfrm>
              <a:off x="2029125" y="4173425"/>
              <a:ext cx="115100" cy="120125"/>
            </a:xfrm>
            <a:custGeom>
              <a:avLst/>
              <a:gdLst/>
              <a:ahLst/>
              <a:cxnLst/>
              <a:rect l="l" t="t" r="r" b="b"/>
              <a:pathLst>
                <a:path w="4604" h="4805" extrusionOk="0">
                  <a:moveTo>
                    <a:pt x="1601" y="1"/>
                  </a:moveTo>
                  <a:lnTo>
                    <a:pt x="0" y="3570"/>
                  </a:lnTo>
                  <a:lnTo>
                    <a:pt x="3036" y="4804"/>
                  </a:lnTo>
                  <a:lnTo>
                    <a:pt x="4604" y="1268"/>
                  </a:lnTo>
                  <a:lnTo>
                    <a:pt x="1601" y="1"/>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716;p34"/>
            <p:cNvSpPr/>
            <p:nvPr/>
          </p:nvSpPr>
          <p:spPr>
            <a:xfrm>
              <a:off x="2026625" y="2611475"/>
              <a:ext cx="580425" cy="1671225"/>
            </a:xfrm>
            <a:custGeom>
              <a:avLst/>
              <a:gdLst/>
              <a:ahLst/>
              <a:cxnLst/>
              <a:rect l="l" t="t" r="r" b="b"/>
              <a:pathLst>
                <a:path w="23217" h="66849" extrusionOk="0">
                  <a:moveTo>
                    <a:pt x="13677" y="1"/>
                  </a:moveTo>
                  <a:cubicBezTo>
                    <a:pt x="10174" y="9841"/>
                    <a:pt x="10241" y="23184"/>
                    <a:pt x="9907" y="34258"/>
                  </a:cubicBezTo>
                  <a:cubicBezTo>
                    <a:pt x="6371" y="40930"/>
                    <a:pt x="0" y="65181"/>
                    <a:pt x="0" y="65181"/>
                  </a:cubicBezTo>
                  <a:lnTo>
                    <a:pt x="4070" y="66848"/>
                  </a:lnTo>
                  <a:cubicBezTo>
                    <a:pt x="4070" y="66848"/>
                    <a:pt x="14744" y="44166"/>
                    <a:pt x="17012" y="34959"/>
                  </a:cubicBezTo>
                  <a:cubicBezTo>
                    <a:pt x="17913" y="25052"/>
                    <a:pt x="23217" y="1635"/>
                    <a:pt x="23217" y="1635"/>
                  </a:cubicBezTo>
                  <a:lnTo>
                    <a:pt x="13677" y="1"/>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717;p34"/>
            <p:cNvSpPr/>
            <p:nvPr/>
          </p:nvSpPr>
          <p:spPr>
            <a:xfrm>
              <a:off x="2026625" y="2611475"/>
              <a:ext cx="580425" cy="1671225"/>
            </a:xfrm>
            <a:custGeom>
              <a:avLst/>
              <a:gdLst/>
              <a:ahLst/>
              <a:cxnLst/>
              <a:rect l="l" t="t" r="r" b="b"/>
              <a:pathLst>
                <a:path w="23217" h="66849" extrusionOk="0">
                  <a:moveTo>
                    <a:pt x="13677" y="1"/>
                  </a:moveTo>
                  <a:cubicBezTo>
                    <a:pt x="10174" y="9841"/>
                    <a:pt x="10241" y="23184"/>
                    <a:pt x="9907" y="34258"/>
                  </a:cubicBezTo>
                  <a:cubicBezTo>
                    <a:pt x="6371" y="40930"/>
                    <a:pt x="0" y="65181"/>
                    <a:pt x="0" y="65181"/>
                  </a:cubicBezTo>
                  <a:lnTo>
                    <a:pt x="4070" y="66848"/>
                  </a:lnTo>
                  <a:cubicBezTo>
                    <a:pt x="4070" y="66848"/>
                    <a:pt x="14744" y="44166"/>
                    <a:pt x="17012" y="34959"/>
                  </a:cubicBezTo>
                  <a:cubicBezTo>
                    <a:pt x="17913" y="25052"/>
                    <a:pt x="23217" y="1635"/>
                    <a:pt x="23217" y="1635"/>
                  </a:cubicBezTo>
                  <a:lnTo>
                    <a:pt x="136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718;p34"/>
            <p:cNvSpPr/>
            <p:nvPr/>
          </p:nvSpPr>
          <p:spPr>
            <a:xfrm>
              <a:off x="2015775" y="4195950"/>
              <a:ext cx="144300" cy="94250"/>
            </a:xfrm>
            <a:custGeom>
              <a:avLst/>
              <a:gdLst/>
              <a:ahLst/>
              <a:cxnLst/>
              <a:rect l="l" t="t" r="r" b="b"/>
              <a:pathLst>
                <a:path w="5772" h="3770" extrusionOk="0">
                  <a:moveTo>
                    <a:pt x="468" y="0"/>
                  </a:moveTo>
                  <a:lnTo>
                    <a:pt x="1" y="1802"/>
                  </a:lnTo>
                  <a:lnTo>
                    <a:pt x="4771" y="3770"/>
                  </a:lnTo>
                  <a:lnTo>
                    <a:pt x="5771" y="2402"/>
                  </a:lnTo>
                  <a:lnTo>
                    <a:pt x="46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719;p34"/>
            <p:cNvSpPr/>
            <p:nvPr/>
          </p:nvSpPr>
          <p:spPr>
            <a:xfrm>
              <a:off x="2071650" y="4385250"/>
              <a:ext cx="49225" cy="24200"/>
            </a:xfrm>
            <a:custGeom>
              <a:avLst/>
              <a:gdLst/>
              <a:ahLst/>
              <a:cxnLst/>
              <a:rect l="l" t="t" r="r" b="b"/>
              <a:pathLst>
                <a:path w="1969" h="968" extrusionOk="0">
                  <a:moveTo>
                    <a:pt x="301" y="167"/>
                  </a:moveTo>
                  <a:cubicBezTo>
                    <a:pt x="768" y="167"/>
                    <a:pt x="1235" y="267"/>
                    <a:pt x="1702" y="434"/>
                  </a:cubicBezTo>
                  <a:lnTo>
                    <a:pt x="1668" y="434"/>
                  </a:lnTo>
                  <a:cubicBezTo>
                    <a:pt x="1735" y="467"/>
                    <a:pt x="1768" y="501"/>
                    <a:pt x="1802" y="534"/>
                  </a:cubicBezTo>
                  <a:cubicBezTo>
                    <a:pt x="1802" y="567"/>
                    <a:pt x="1802" y="601"/>
                    <a:pt x="1802" y="634"/>
                  </a:cubicBezTo>
                  <a:cubicBezTo>
                    <a:pt x="1768" y="701"/>
                    <a:pt x="1702" y="768"/>
                    <a:pt x="1602" y="801"/>
                  </a:cubicBezTo>
                  <a:cubicBezTo>
                    <a:pt x="1572" y="808"/>
                    <a:pt x="1539" y="812"/>
                    <a:pt x="1504" y="812"/>
                  </a:cubicBezTo>
                  <a:cubicBezTo>
                    <a:pt x="1228" y="812"/>
                    <a:pt x="804" y="582"/>
                    <a:pt x="301" y="167"/>
                  </a:cubicBezTo>
                  <a:close/>
                  <a:moveTo>
                    <a:pt x="67" y="0"/>
                  </a:moveTo>
                  <a:cubicBezTo>
                    <a:pt x="34" y="0"/>
                    <a:pt x="1" y="0"/>
                    <a:pt x="1" y="34"/>
                  </a:cubicBezTo>
                  <a:cubicBezTo>
                    <a:pt x="1" y="67"/>
                    <a:pt x="1" y="100"/>
                    <a:pt x="1" y="134"/>
                  </a:cubicBezTo>
                  <a:cubicBezTo>
                    <a:pt x="267" y="367"/>
                    <a:pt x="534" y="567"/>
                    <a:pt x="834" y="734"/>
                  </a:cubicBezTo>
                  <a:cubicBezTo>
                    <a:pt x="1068" y="901"/>
                    <a:pt x="1368" y="968"/>
                    <a:pt x="1635" y="968"/>
                  </a:cubicBezTo>
                  <a:cubicBezTo>
                    <a:pt x="1768" y="934"/>
                    <a:pt x="1902" y="834"/>
                    <a:pt x="1935" y="701"/>
                  </a:cubicBezTo>
                  <a:cubicBezTo>
                    <a:pt x="1969" y="601"/>
                    <a:pt x="1969" y="534"/>
                    <a:pt x="1935" y="467"/>
                  </a:cubicBezTo>
                  <a:cubicBezTo>
                    <a:pt x="1702" y="67"/>
                    <a:pt x="234" y="0"/>
                    <a:pt x="67"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720;p34"/>
            <p:cNvSpPr/>
            <p:nvPr/>
          </p:nvSpPr>
          <p:spPr>
            <a:xfrm>
              <a:off x="2071650" y="4364075"/>
              <a:ext cx="41725" cy="24625"/>
            </a:xfrm>
            <a:custGeom>
              <a:avLst/>
              <a:gdLst/>
              <a:ahLst/>
              <a:cxnLst/>
              <a:rect l="l" t="t" r="r" b="b"/>
              <a:pathLst>
                <a:path w="1669" h="985" extrusionOk="0">
                  <a:moveTo>
                    <a:pt x="1168" y="166"/>
                  </a:moveTo>
                  <a:cubicBezTo>
                    <a:pt x="1227" y="166"/>
                    <a:pt x="1297" y="190"/>
                    <a:pt x="1368" y="214"/>
                  </a:cubicBezTo>
                  <a:cubicBezTo>
                    <a:pt x="1368" y="214"/>
                    <a:pt x="1368" y="247"/>
                    <a:pt x="1402" y="247"/>
                  </a:cubicBezTo>
                  <a:cubicBezTo>
                    <a:pt x="1502" y="314"/>
                    <a:pt x="1502" y="380"/>
                    <a:pt x="1468" y="380"/>
                  </a:cubicBezTo>
                  <a:cubicBezTo>
                    <a:pt x="1402" y="614"/>
                    <a:pt x="668" y="814"/>
                    <a:pt x="234" y="847"/>
                  </a:cubicBezTo>
                  <a:cubicBezTo>
                    <a:pt x="434" y="547"/>
                    <a:pt x="734" y="314"/>
                    <a:pt x="1101" y="180"/>
                  </a:cubicBezTo>
                  <a:cubicBezTo>
                    <a:pt x="1121" y="171"/>
                    <a:pt x="1143" y="166"/>
                    <a:pt x="1168" y="166"/>
                  </a:cubicBezTo>
                  <a:close/>
                  <a:moveTo>
                    <a:pt x="1173" y="1"/>
                  </a:moveTo>
                  <a:cubicBezTo>
                    <a:pt x="1137" y="1"/>
                    <a:pt x="1101" y="5"/>
                    <a:pt x="1068" y="13"/>
                  </a:cubicBezTo>
                  <a:cubicBezTo>
                    <a:pt x="534" y="114"/>
                    <a:pt x="34" y="847"/>
                    <a:pt x="34" y="847"/>
                  </a:cubicBezTo>
                  <a:cubicBezTo>
                    <a:pt x="1" y="881"/>
                    <a:pt x="1" y="881"/>
                    <a:pt x="34" y="914"/>
                  </a:cubicBezTo>
                  <a:cubicBezTo>
                    <a:pt x="1" y="947"/>
                    <a:pt x="1" y="947"/>
                    <a:pt x="34" y="981"/>
                  </a:cubicBezTo>
                  <a:lnTo>
                    <a:pt x="67" y="981"/>
                  </a:lnTo>
                  <a:cubicBezTo>
                    <a:pt x="93" y="983"/>
                    <a:pt x="121" y="984"/>
                    <a:pt x="151" y="984"/>
                  </a:cubicBezTo>
                  <a:cubicBezTo>
                    <a:pt x="596" y="984"/>
                    <a:pt x="1510" y="759"/>
                    <a:pt x="1635" y="447"/>
                  </a:cubicBezTo>
                  <a:cubicBezTo>
                    <a:pt x="1668" y="347"/>
                    <a:pt x="1668" y="214"/>
                    <a:pt x="1468" y="114"/>
                  </a:cubicBezTo>
                  <a:cubicBezTo>
                    <a:pt x="1393" y="39"/>
                    <a:pt x="1281" y="1"/>
                    <a:pt x="1173"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721;p34"/>
            <p:cNvSpPr/>
            <p:nvPr/>
          </p:nvSpPr>
          <p:spPr>
            <a:xfrm>
              <a:off x="2691250" y="1871775"/>
              <a:ext cx="15875" cy="7075"/>
            </a:xfrm>
            <a:custGeom>
              <a:avLst/>
              <a:gdLst/>
              <a:ahLst/>
              <a:cxnLst/>
              <a:rect l="l" t="t" r="r" b="b"/>
              <a:pathLst>
                <a:path w="635" h="283" extrusionOk="0">
                  <a:moveTo>
                    <a:pt x="635" y="1"/>
                  </a:moveTo>
                  <a:lnTo>
                    <a:pt x="1" y="168"/>
                  </a:lnTo>
                  <a:cubicBezTo>
                    <a:pt x="76" y="251"/>
                    <a:pt x="153" y="282"/>
                    <a:pt x="227" y="282"/>
                  </a:cubicBezTo>
                  <a:cubicBezTo>
                    <a:pt x="447" y="282"/>
                    <a:pt x="635" y="1"/>
                    <a:pt x="6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722;p34"/>
            <p:cNvSpPr/>
            <p:nvPr/>
          </p:nvSpPr>
          <p:spPr>
            <a:xfrm>
              <a:off x="2356025" y="2590300"/>
              <a:ext cx="356950" cy="93225"/>
            </a:xfrm>
            <a:custGeom>
              <a:avLst/>
              <a:gdLst/>
              <a:ahLst/>
              <a:cxnLst/>
              <a:rect l="l" t="t" r="r" b="b"/>
              <a:pathLst>
                <a:path w="14278" h="3729" extrusionOk="0">
                  <a:moveTo>
                    <a:pt x="760" y="1"/>
                  </a:moveTo>
                  <a:cubicBezTo>
                    <a:pt x="698" y="1"/>
                    <a:pt x="650" y="32"/>
                    <a:pt x="601" y="80"/>
                  </a:cubicBezTo>
                  <a:lnTo>
                    <a:pt x="67" y="1181"/>
                  </a:lnTo>
                  <a:cubicBezTo>
                    <a:pt x="0" y="1248"/>
                    <a:pt x="100" y="1381"/>
                    <a:pt x="234" y="1415"/>
                  </a:cubicBezTo>
                  <a:lnTo>
                    <a:pt x="13677" y="3716"/>
                  </a:lnTo>
                  <a:cubicBezTo>
                    <a:pt x="13710" y="3725"/>
                    <a:pt x="13741" y="3729"/>
                    <a:pt x="13770" y="3729"/>
                  </a:cubicBezTo>
                  <a:cubicBezTo>
                    <a:pt x="13854" y="3729"/>
                    <a:pt x="13910" y="3691"/>
                    <a:pt x="13910" y="3616"/>
                  </a:cubicBezTo>
                  <a:lnTo>
                    <a:pt x="14244" y="2482"/>
                  </a:lnTo>
                  <a:cubicBezTo>
                    <a:pt x="14277" y="2415"/>
                    <a:pt x="14177" y="2315"/>
                    <a:pt x="14044" y="2282"/>
                  </a:cubicBezTo>
                  <a:lnTo>
                    <a:pt x="834" y="14"/>
                  </a:lnTo>
                  <a:cubicBezTo>
                    <a:pt x="807" y="5"/>
                    <a:pt x="783" y="1"/>
                    <a:pt x="7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723;p34"/>
            <p:cNvSpPr/>
            <p:nvPr/>
          </p:nvSpPr>
          <p:spPr>
            <a:xfrm>
              <a:off x="2397725" y="2593975"/>
              <a:ext cx="26700" cy="42900"/>
            </a:xfrm>
            <a:custGeom>
              <a:avLst/>
              <a:gdLst/>
              <a:ahLst/>
              <a:cxnLst/>
              <a:rect l="l" t="t" r="r" b="b"/>
              <a:pathLst>
                <a:path w="1068" h="1716" extrusionOk="0">
                  <a:moveTo>
                    <a:pt x="601" y="0"/>
                  </a:moveTo>
                  <a:cubicBezTo>
                    <a:pt x="534" y="0"/>
                    <a:pt x="434" y="33"/>
                    <a:pt x="434" y="67"/>
                  </a:cubicBezTo>
                  <a:lnTo>
                    <a:pt x="34" y="1568"/>
                  </a:lnTo>
                  <a:cubicBezTo>
                    <a:pt x="0" y="1601"/>
                    <a:pt x="67" y="1668"/>
                    <a:pt x="134" y="1668"/>
                  </a:cubicBezTo>
                  <a:lnTo>
                    <a:pt x="501" y="1701"/>
                  </a:lnTo>
                  <a:cubicBezTo>
                    <a:pt x="520" y="1711"/>
                    <a:pt x="540" y="1715"/>
                    <a:pt x="557" y="1715"/>
                  </a:cubicBezTo>
                  <a:cubicBezTo>
                    <a:pt x="601" y="1715"/>
                    <a:pt x="634" y="1692"/>
                    <a:pt x="634" y="1668"/>
                  </a:cubicBezTo>
                  <a:lnTo>
                    <a:pt x="1068" y="167"/>
                  </a:lnTo>
                  <a:cubicBezTo>
                    <a:pt x="1068" y="134"/>
                    <a:pt x="1034" y="67"/>
                    <a:pt x="934" y="67"/>
                  </a:cubicBezTo>
                  <a:lnTo>
                    <a:pt x="601" y="0"/>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724;p34"/>
            <p:cNvSpPr/>
            <p:nvPr/>
          </p:nvSpPr>
          <p:spPr>
            <a:xfrm>
              <a:off x="2397725" y="2593975"/>
              <a:ext cx="26700" cy="42900"/>
            </a:xfrm>
            <a:custGeom>
              <a:avLst/>
              <a:gdLst/>
              <a:ahLst/>
              <a:cxnLst/>
              <a:rect l="l" t="t" r="r" b="b"/>
              <a:pathLst>
                <a:path w="1068" h="1716" extrusionOk="0">
                  <a:moveTo>
                    <a:pt x="601" y="0"/>
                  </a:moveTo>
                  <a:cubicBezTo>
                    <a:pt x="534" y="0"/>
                    <a:pt x="434" y="33"/>
                    <a:pt x="434" y="67"/>
                  </a:cubicBezTo>
                  <a:lnTo>
                    <a:pt x="34" y="1568"/>
                  </a:lnTo>
                  <a:cubicBezTo>
                    <a:pt x="0" y="1601"/>
                    <a:pt x="67" y="1668"/>
                    <a:pt x="134" y="1668"/>
                  </a:cubicBezTo>
                  <a:lnTo>
                    <a:pt x="501" y="1701"/>
                  </a:lnTo>
                  <a:cubicBezTo>
                    <a:pt x="520" y="1711"/>
                    <a:pt x="540" y="1715"/>
                    <a:pt x="557" y="1715"/>
                  </a:cubicBezTo>
                  <a:cubicBezTo>
                    <a:pt x="601" y="1715"/>
                    <a:pt x="634" y="1692"/>
                    <a:pt x="634" y="1668"/>
                  </a:cubicBezTo>
                  <a:lnTo>
                    <a:pt x="1068" y="167"/>
                  </a:lnTo>
                  <a:cubicBezTo>
                    <a:pt x="1068" y="134"/>
                    <a:pt x="1034" y="67"/>
                    <a:pt x="934" y="67"/>
                  </a:cubicBezTo>
                  <a:lnTo>
                    <a:pt x="60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725;p34"/>
            <p:cNvSpPr/>
            <p:nvPr/>
          </p:nvSpPr>
          <p:spPr>
            <a:xfrm>
              <a:off x="2660400" y="2639475"/>
              <a:ext cx="26725" cy="42900"/>
            </a:xfrm>
            <a:custGeom>
              <a:avLst/>
              <a:gdLst/>
              <a:ahLst/>
              <a:cxnLst/>
              <a:rect l="l" t="t" r="r" b="b"/>
              <a:pathLst>
                <a:path w="1069" h="1716" extrusionOk="0">
                  <a:moveTo>
                    <a:pt x="537" y="1"/>
                  </a:moveTo>
                  <a:cubicBezTo>
                    <a:pt x="484" y="1"/>
                    <a:pt x="434" y="25"/>
                    <a:pt x="434" y="48"/>
                  </a:cubicBezTo>
                  <a:lnTo>
                    <a:pt x="34" y="1549"/>
                  </a:lnTo>
                  <a:cubicBezTo>
                    <a:pt x="1" y="1583"/>
                    <a:pt x="67" y="1649"/>
                    <a:pt x="134" y="1649"/>
                  </a:cubicBezTo>
                  <a:lnTo>
                    <a:pt x="468" y="1716"/>
                  </a:lnTo>
                  <a:cubicBezTo>
                    <a:pt x="568" y="1716"/>
                    <a:pt x="634" y="1683"/>
                    <a:pt x="634" y="1649"/>
                  </a:cubicBezTo>
                  <a:lnTo>
                    <a:pt x="1068" y="148"/>
                  </a:lnTo>
                  <a:cubicBezTo>
                    <a:pt x="1068" y="115"/>
                    <a:pt x="1001" y="48"/>
                    <a:pt x="935" y="48"/>
                  </a:cubicBezTo>
                  <a:lnTo>
                    <a:pt x="601" y="15"/>
                  </a:lnTo>
                  <a:cubicBezTo>
                    <a:pt x="582" y="5"/>
                    <a:pt x="559" y="1"/>
                    <a:pt x="537"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726;p34"/>
            <p:cNvSpPr/>
            <p:nvPr/>
          </p:nvSpPr>
          <p:spPr>
            <a:xfrm>
              <a:off x="2660400" y="2639475"/>
              <a:ext cx="26725" cy="42900"/>
            </a:xfrm>
            <a:custGeom>
              <a:avLst/>
              <a:gdLst/>
              <a:ahLst/>
              <a:cxnLst/>
              <a:rect l="l" t="t" r="r" b="b"/>
              <a:pathLst>
                <a:path w="1069" h="1716" extrusionOk="0">
                  <a:moveTo>
                    <a:pt x="537" y="1"/>
                  </a:moveTo>
                  <a:cubicBezTo>
                    <a:pt x="484" y="1"/>
                    <a:pt x="434" y="25"/>
                    <a:pt x="434" y="48"/>
                  </a:cubicBezTo>
                  <a:lnTo>
                    <a:pt x="34" y="1549"/>
                  </a:lnTo>
                  <a:cubicBezTo>
                    <a:pt x="1" y="1583"/>
                    <a:pt x="67" y="1649"/>
                    <a:pt x="134" y="1649"/>
                  </a:cubicBezTo>
                  <a:lnTo>
                    <a:pt x="468" y="1716"/>
                  </a:lnTo>
                  <a:cubicBezTo>
                    <a:pt x="568" y="1716"/>
                    <a:pt x="634" y="1683"/>
                    <a:pt x="634" y="1649"/>
                  </a:cubicBezTo>
                  <a:lnTo>
                    <a:pt x="1068" y="148"/>
                  </a:lnTo>
                  <a:cubicBezTo>
                    <a:pt x="1068" y="115"/>
                    <a:pt x="1001" y="48"/>
                    <a:pt x="935" y="48"/>
                  </a:cubicBezTo>
                  <a:lnTo>
                    <a:pt x="601" y="15"/>
                  </a:lnTo>
                  <a:cubicBezTo>
                    <a:pt x="582" y="5"/>
                    <a:pt x="559" y="1"/>
                    <a:pt x="53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727;p34"/>
            <p:cNvSpPr/>
            <p:nvPr/>
          </p:nvSpPr>
          <p:spPr>
            <a:xfrm>
              <a:off x="2530300" y="2616975"/>
              <a:ext cx="25900" cy="42900"/>
            </a:xfrm>
            <a:custGeom>
              <a:avLst/>
              <a:gdLst/>
              <a:ahLst/>
              <a:cxnLst/>
              <a:rect l="l" t="t" r="r" b="b"/>
              <a:pathLst>
                <a:path w="1036" h="1716" extrusionOk="0">
                  <a:moveTo>
                    <a:pt x="511" y="0"/>
                  </a:moveTo>
                  <a:cubicBezTo>
                    <a:pt x="468" y="0"/>
                    <a:pt x="435" y="24"/>
                    <a:pt x="435" y="47"/>
                  </a:cubicBezTo>
                  <a:lnTo>
                    <a:pt x="1" y="1549"/>
                  </a:lnTo>
                  <a:cubicBezTo>
                    <a:pt x="1" y="1582"/>
                    <a:pt x="34" y="1649"/>
                    <a:pt x="101" y="1649"/>
                  </a:cubicBezTo>
                  <a:lnTo>
                    <a:pt x="468" y="1715"/>
                  </a:lnTo>
                  <a:cubicBezTo>
                    <a:pt x="535" y="1715"/>
                    <a:pt x="601" y="1682"/>
                    <a:pt x="601" y="1649"/>
                  </a:cubicBezTo>
                  <a:lnTo>
                    <a:pt x="1035" y="148"/>
                  </a:lnTo>
                  <a:cubicBezTo>
                    <a:pt x="1035" y="114"/>
                    <a:pt x="1002" y="47"/>
                    <a:pt x="935" y="47"/>
                  </a:cubicBezTo>
                  <a:lnTo>
                    <a:pt x="568" y="14"/>
                  </a:lnTo>
                  <a:cubicBezTo>
                    <a:pt x="548" y="4"/>
                    <a:pt x="529" y="0"/>
                    <a:pt x="511"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728;p34"/>
            <p:cNvSpPr/>
            <p:nvPr/>
          </p:nvSpPr>
          <p:spPr>
            <a:xfrm>
              <a:off x="2530300" y="2616975"/>
              <a:ext cx="25900" cy="42900"/>
            </a:xfrm>
            <a:custGeom>
              <a:avLst/>
              <a:gdLst/>
              <a:ahLst/>
              <a:cxnLst/>
              <a:rect l="l" t="t" r="r" b="b"/>
              <a:pathLst>
                <a:path w="1036" h="1716" extrusionOk="0">
                  <a:moveTo>
                    <a:pt x="511" y="0"/>
                  </a:moveTo>
                  <a:cubicBezTo>
                    <a:pt x="468" y="0"/>
                    <a:pt x="435" y="24"/>
                    <a:pt x="435" y="47"/>
                  </a:cubicBezTo>
                  <a:lnTo>
                    <a:pt x="1" y="1549"/>
                  </a:lnTo>
                  <a:cubicBezTo>
                    <a:pt x="1" y="1582"/>
                    <a:pt x="34" y="1649"/>
                    <a:pt x="101" y="1649"/>
                  </a:cubicBezTo>
                  <a:lnTo>
                    <a:pt x="468" y="1715"/>
                  </a:lnTo>
                  <a:cubicBezTo>
                    <a:pt x="535" y="1715"/>
                    <a:pt x="601" y="1682"/>
                    <a:pt x="601" y="1649"/>
                  </a:cubicBezTo>
                  <a:lnTo>
                    <a:pt x="1035" y="148"/>
                  </a:lnTo>
                  <a:cubicBezTo>
                    <a:pt x="1035" y="114"/>
                    <a:pt x="1002" y="47"/>
                    <a:pt x="935" y="47"/>
                  </a:cubicBezTo>
                  <a:lnTo>
                    <a:pt x="568" y="14"/>
                  </a:lnTo>
                  <a:cubicBezTo>
                    <a:pt x="548" y="4"/>
                    <a:pt x="529" y="0"/>
                    <a:pt x="51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729;p34"/>
            <p:cNvSpPr/>
            <p:nvPr/>
          </p:nvSpPr>
          <p:spPr>
            <a:xfrm>
              <a:off x="2285975" y="2650675"/>
              <a:ext cx="110925" cy="74250"/>
            </a:xfrm>
            <a:custGeom>
              <a:avLst/>
              <a:gdLst/>
              <a:ahLst/>
              <a:cxnLst/>
              <a:rect l="l" t="t" r="r" b="b"/>
              <a:pathLst>
                <a:path w="4437" h="2970" extrusionOk="0">
                  <a:moveTo>
                    <a:pt x="634" y="0"/>
                  </a:moveTo>
                  <a:lnTo>
                    <a:pt x="634" y="0"/>
                  </a:lnTo>
                  <a:cubicBezTo>
                    <a:pt x="0" y="1201"/>
                    <a:pt x="1101" y="2969"/>
                    <a:pt x="1101" y="2969"/>
                  </a:cubicBezTo>
                  <a:lnTo>
                    <a:pt x="4437" y="2736"/>
                  </a:lnTo>
                  <a:lnTo>
                    <a:pt x="1968" y="201"/>
                  </a:lnTo>
                  <a:lnTo>
                    <a:pt x="634" y="0"/>
                  </a:ln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730;p34"/>
            <p:cNvSpPr/>
            <p:nvPr/>
          </p:nvSpPr>
          <p:spPr>
            <a:xfrm>
              <a:off x="2200075" y="2179500"/>
              <a:ext cx="222675" cy="507050"/>
            </a:xfrm>
            <a:custGeom>
              <a:avLst/>
              <a:gdLst/>
              <a:ahLst/>
              <a:cxnLst/>
              <a:rect l="l" t="t" r="r" b="b"/>
              <a:pathLst>
                <a:path w="8907" h="20282" extrusionOk="0">
                  <a:moveTo>
                    <a:pt x="6105" y="1"/>
                  </a:moveTo>
                  <a:cubicBezTo>
                    <a:pt x="5104" y="1468"/>
                    <a:pt x="4170" y="2969"/>
                    <a:pt x="3236" y="4504"/>
                  </a:cubicBezTo>
                  <a:cubicBezTo>
                    <a:pt x="2769" y="5271"/>
                    <a:pt x="2302" y="6038"/>
                    <a:pt x="1869" y="6805"/>
                  </a:cubicBezTo>
                  <a:cubicBezTo>
                    <a:pt x="1402" y="7606"/>
                    <a:pt x="968" y="8373"/>
                    <a:pt x="501" y="9207"/>
                  </a:cubicBezTo>
                  <a:lnTo>
                    <a:pt x="434" y="9374"/>
                  </a:lnTo>
                  <a:lnTo>
                    <a:pt x="334" y="9574"/>
                  </a:lnTo>
                  <a:cubicBezTo>
                    <a:pt x="234" y="9741"/>
                    <a:pt x="167" y="9941"/>
                    <a:pt x="134" y="10141"/>
                  </a:cubicBezTo>
                  <a:cubicBezTo>
                    <a:pt x="34" y="10475"/>
                    <a:pt x="1" y="10808"/>
                    <a:pt x="1" y="11175"/>
                  </a:cubicBezTo>
                  <a:cubicBezTo>
                    <a:pt x="1" y="11709"/>
                    <a:pt x="67" y="12276"/>
                    <a:pt x="201" y="12843"/>
                  </a:cubicBezTo>
                  <a:cubicBezTo>
                    <a:pt x="468" y="13777"/>
                    <a:pt x="801" y="14711"/>
                    <a:pt x="1268" y="15578"/>
                  </a:cubicBezTo>
                  <a:cubicBezTo>
                    <a:pt x="2069" y="17213"/>
                    <a:pt x="3069" y="18814"/>
                    <a:pt x="4170" y="20282"/>
                  </a:cubicBezTo>
                  <a:lnTo>
                    <a:pt x="5571" y="19381"/>
                  </a:lnTo>
                  <a:cubicBezTo>
                    <a:pt x="5204" y="18614"/>
                    <a:pt x="4871" y="17813"/>
                    <a:pt x="4504" y="17013"/>
                  </a:cubicBezTo>
                  <a:cubicBezTo>
                    <a:pt x="4170" y="16212"/>
                    <a:pt x="3837" y="15412"/>
                    <a:pt x="3570" y="14611"/>
                  </a:cubicBezTo>
                  <a:cubicBezTo>
                    <a:pt x="3303" y="13844"/>
                    <a:pt x="3103" y="13077"/>
                    <a:pt x="2969" y="12276"/>
                  </a:cubicBezTo>
                  <a:cubicBezTo>
                    <a:pt x="2903" y="11942"/>
                    <a:pt x="2903" y="11609"/>
                    <a:pt x="2936" y="11275"/>
                  </a:cubicBezTo>
                  <a:cubicBezTo>
                    <a:pt x="2936" y="11175"/>
                    <a:pt x="2936" y="11075"/>
                    <a:pt x="2969" y="10975"/>
                  </a:cubicBezTo>
                  <a:cubicBezTo>
                    <a:pt x="3003" y="10942"/>
                    <a:pt x="3003" y="10942"/>
                    <a:pt x="3003" y="10942"/>
                  </a:cubicBezTo>
                  <a:lnTo>
                    <a:pt x="3169" y="10708"/>
                  </a:lnTo>
                  <a:cubicBezTo>
                    <a:pt x="4037" y="9274"/>
                    <a:pt x="5037" y="7773"/>
                    <a:pt x="6038" y="6272"/>
                  </a:cubicBezTo>
                  <a:cubicBezTo>
                    <a:pt x="7006" y="4804"/>
                    <a:pt x="7973" y="3303"/>
                    <a:pt x="8907" y="1802"/>
                  </a:cubicBezTo>
                  <a:lnTo>
                    <a:pt x="6105" y="1"/>
                  </a:ln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731;p34"/>
            <p:cNvSpPr/>
            <p:nvPr/>
          </p:nvSpPr>
          <p:spPr>
            <a:xfrm>
              <a:off x="2305150" y="2115125"/>
              <a:ext cx="181000" cy="226175"/>
            </a:xfrm>
            <a:custGeom>
              <a:avLst/>
              <a:gdLst/>
              <a:ahLst/>
              <a:cxnLst/>
              <a:rect l="l" t="t" r="r" b="b"/>
              <a:pathLst>
                <a:path w="7240" h="9047" extrusionOk="0">
                  <a:moveTo>
                    <a:pt x="5118" y="0"/>
                  </a:moveTo>
                  <a:cubicBezTo>
                    <a:pt x="2162" y="0"/>
                    <a:pt x="1" y="4444"/>
                    <a:pt x="1" y="4444"/>
                  </a:cubicBezTo>
                  <a:lnTo>
                    <a:pt x="3737" y="9047"/>
                  </a:lnTo>
                  <a:cubicBezTo>
                    <a:pt x="3737" y="9047"/>
                    <a:pt x="6138" y="6378"/>
                    <a:pt x="6672" y="4644"/>
                  </a:cubicBezTo>
                  <a:cubicBezTo>
                    <a:pt x="7239" y="2842"/>
                    <a:pt x="7172" y="307"/>
                    <a:pt x="5605" y="40"/>
                  </a:cubicBezTo>
                  <a:cubicBezTo>
                    <a:pt x="5440" y="13"/>
                    <a:pt x="5278" y="0"/>
                    <a:pt x="51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732;p34"/>
            <p:cNvSpPr/>
            <p:nvPr/>
          </p:nvSpPr>
          <p:spPr>
            <a:xfrm>
              <a:off x="2313500" y="2719050"/>
              <a:ext cx="90075" cy="69250"/>
            </a:xfrm>
            <a:custGeom>
              <a:avLst/>
              <a:gdLst/>
              <a:ahLst/>
              <a:cxnLst/>
              <a:rect l="l" t="t" r="r" b="b"/>
              <a:pathLst>
                <a:path w="3603" h="2770" extrusionOk="0">
                  <a:moveTo>
                    <a:pt x="3336" y="1"/>
                  </a:moveTo>
                  <a:lnTo>
                    <a:pt x="0" y="234"/>
                  </a:lnTo>
                  <a:lnTo>
                    <a:pt x="834" y="2769"/>
                  </a:lnTo>
                  <a:lnTo>
                    <a:pt x="3603" y="2736"/>
                  </a:lnTo>
                  <a:lnTo>
                    <a:pt x="3336" y="1"/>
                  </a:lnTo>
                  <a:close/>
                </a:path>
              </a:pathLst>
            </a:custGeom>
            <a:solidFill>
              <a:srgbClr val="FFB5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733;p34"/>
            <p:cNvSpPr/>
            <p:nvPr/>
          </p:nvSpPr>
          <p:spPr>
            <a:xfrm>
              <a:off x="2082500" y="1142100"/>
              <a:ext cx="3427475" cy="2733650"/>
            </a:xfrm>
            <a:custGeom>
              <a:avLst/>
              <a:gdLst/>
              <a:ahLst/>
              <a:cxnLst/>
              <a:rect l="l" t="t" r="r" b="b"/>
              <a:pathLst>
                <a:path w="137099" h="109346" extrusionOk="0">
                  <a:moveTo>
                    <a:pt x="122821" y="6238"/>
                  </a:moveTo>
                  <a:cubicBezTo>
                    <a:pt x="127258" y="6238"/>
                    <a:pt x="130860" y="9841"/>
                    <a:pt x="130860" y="14310"/>
                  </a:cubicBezTo>
                  <a:lnTo>
                    <a:pt x="130860" y="75521"/>
                  </a:lnTo>
                  <a:cubicBezTo>
                    <a:pt x="130827" y="79957"/>
                    <a:pt x="127258" y="83560"/>
                    <a:pt x="122821" y="83560"/>
                  </a:cubicBezTo>
                  <a:lnTo>
                    <a:pt x="102407" y="83560"/>
                  </a:lnTo>
                  <a:cubicBezTo>
                    <a:pt x="98971" y="83560"/>
                    <a:pt x="96169" y="86362"/>
                    <a:pt x="96169" y="89831"/>
                  </a:cubicBezTo>
                  <a:lnTo>
                    <a:pt x="96169" y="95735"/>
                  </a:lnTo>
                  <a:lnTo>
                    <a:pt x="83693" y="85061"/>
                  </a:lnTo>
                  <a:cubicBezTo>
                    <a:pt x="82559" y="84094"/>
                    <a:pt x="81125" y="83560"/>
                    <a:pt x="79624" y="83560"/>
                  </a:cubicBezTo>
                  <a:lnTo>
                    <a:pt x="14310" y="83560"/>
                  </a:lnTo>
                  <a:cubicBezTo>
                    <a:pt x="9841" y="83560"/>
                    <a:pt x="6271" y="79957"/>
                    <a:pt x="6271" y="75521"/>
                  </a:cubicBezTo>
                  <a:lnTo>
                    <a:pt x="6271" y="14310"/>
                  </a:lnTo>
                  <a:cubicBezTo>
                    <a:pt x="6271" y="9841"/>
                    <a:pt x="9841" y="6271"/>
                    <a:pt x="14310" y="6271"/>
                  </a:cubicBezTo>
                  <a:lnTo>
                    <a:pt x="122821" y="6271"/>
                  </a:lnTo>
                  <a:lnTo>
                    <a:pt x="122821" y="6238"/>
                  </a:lnTo>
                  <a:close/>
                  <a:moveTo>
                    <a:pt x="14310" y="0"/>
                  </a:moveTo>
                  <a:cubicBezTo>
                    <a:pt x="6405" y="34"/>
                    <a:pt x="34" y="6405"/>
                    <a:pt x="0" y="14310"/>
                  </a:cubicBezTo>
                  <a:lnTo>
                    <a:pt x="0" y="75521"/>
                  </a:lnTo>
                  <a:cubicBezTo>
                    <a:pt x="34" y="83393"/>
                    <a:pt x="6405" y="89798"/>
                    <a:pt x="14310" y="89831"/>
                  </a:cubicBezTo>
                  <a:lnTo>
                    <a:pt x="79624" y="89831"/>
                  </a:lnTo>
                  <a:lnTo>
                    <a:pt x="102407" y="109345"/>
                  </a:lnTo>
                  <a:lnTo>
                    <a:pt x="102407" y="89831"/>
                  </a:lnTo>
                  <a:lnTo>
                    <a:pt x="122821" y="89831"/>
                  </a:lnTo>
                  <a:cubicBezTo>
                    <a:pt x="130693" y="89798"/>
                    <a:pt x="137065" y="83393"/>
                    <a:pt x="137098" y="75521"/>
                  </a:cubicBezTo>
                  <a:lnTo>
                    <a:pt x="137098" y="14310"/>
                  </a:lnTo>
                  <a:cubicBezTo>
                    <a:pt x="137065" y="6405"/>
                    <a:pt x="130693" y="34"/>
                    <a:pt x="122821"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734;p34"/>
            <p:cNvSpPr/>
            <p:nvPr/>
          </p:nvSpPr>
          <p:spPr>
            <a:xfrm>
              <a:off x="3656125" y="4487350"/>
              <a:ext cx="47550" cy="18000"/>
            </a:xfrm>
            <a:custGeom>
              <a:avLst/>
              <a:gdLst/>
              <a:ahLst/>
              <a:cxnLst/>
              <a:rect l="l" t="t" r="r" b="b"/>
              <a:pathLst>
                <a:path w="1902" h="720" extrusionOk="0">
                  <a:moveTo>
                    <a:pt x="1480" y="128"/>
                  </a:moveTo>
                  <a:cubicBezTo>
                    <a:pt x="1501" y="128"/>
                    <a:pt x="1518" y="136"/>
                    <a:pt x="1535" y="153"/>
                  </a:cubicBezTo>
                  <a:cubicBezTo>
                    <a:pt x="1601" y="153"/>
                    <a:pt x="1668" y="186"/>
                    <a:pt x="1701" y="253"/>
                  </a:cubicBezTo>
                  <a:cubicBezTo>
                    <a:pt x="1735" y="320"/>
                    <a:pt x="1735" y="386"/>
                    <a:pt x="1701" y="386"/>
                  </a:cubicBezTo>
                  <a:cubicBezTo>
                    <a:pt x="1617" y="513"/>
                    <a:pt x="1291" y="560"/>
                    <a:pt x="919" y="560"/>
                  </a:cubicBezTo>
                  <a:cubicBezTo>
                    <a:pt x="704" y="560"/>
                    <a:pt x="475" y="544"/>
                    <a:pt x="267" y="520"/>
                  </a:cubicBezTo>
                  <a:cubicBezTo>
                    <a:pt x="634" y="320"/>
                    <a:pt x="1001" y="186"/>
                    <a:pt x="1401" y="153"/>
                  </a:cubicBezTo>
                  <a:cubicBezTo>
                    <a:pt x="1434" y="136"/>
                    <a:pt x="1459" y="128"/>
                    <a:pt x="1480" y="128"/>
                  </a:cubicBezTo>
                  <a:close/>
                  <a:moveTo>
                    <a:pt x="1438" y="0"/>
                  </a:moveTo>
                  <a:cubicBezTo>
                    <a:pt x="910" y="0"/>
                    <a:pt x="94" y="486"/>
                    <a:pt x="33" y="486"/>
                  </a:cubicBezTo>
                  <a:cubicBezTo>
                    <a:pt x="0" y="520"/>
                    <a:pt x="0" y="553"/>
                    <a:pt x="0" y="586"/>
                  </a:cubicBezTo>
                  <a:cubicBezTo>
                    <a:pt x="0" y="586"/>
                    <a:pt x="33" y="620"/>
                    <a:pt x="67" y="620"/>
                  </a:cubicBezTo>
                  <a:cubicBezTo>
                    <a:pt x="367" y="686"/>
                    <a:pt x="667" y="720"/>
                    <a:pt x="967" y="720"/>
                  </a:cubicBezTo>
                  <a:cubicBezTo>
                    <a:pt x="1334" y="720"/>
                    <a:pt x="1701" y="653"/>
                    <a:pt x="1835" y="486"/>
                  </a:cubicBezTo>
                  <a:cubicBezTo>
                    <a:pt x="1901" y="386"/>
                    <a:pt x="1901" y="286"/>
                    <a:pt x="1835" y="186"/>
                  </a:cubicBezTo>
                  <a:cubicBezTo>
                    <a:pt x="1768" y="86"/>
                    <a:pt x="1701" y="53"/>
                    <a:pt x="1601" y="19"/>
                  </a:cubicBezTo>
                  <a:cubicBezTo>
                    <a:pt x="1551" y="6"/>
                    <a:pt x="1496" y="0"/>
                    <a:pt x="1438"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735;p34"/>
            <p:cNvSpPr/>
            <p:nvPr/>
          </p:nvSpPr>
          <p:spPr>
            <a:xfrm>
              <a:off x="3656125" y="4469475"/>
              <a:ext cx="28375" cy="33375"/>
            </a:xfrm>
            <a:custGeom>
              <a:avLst/>
              <a:gdLst/>
              <a:ahLst/>
              <a:cxnLst/>
              <a:rect l="l" t="t" r="r" b="b"/>
              <a:pathLst>
                <a:path w="1135" h="1335" extrusionOk="0">
                  <a:moveTo>
                    <a:pt x="801" y="134"/>
                  </a:moveTo>
                  <a:cubicBezTo>
                    <a:pt x="901" y="134"/>
                    <a:pt x="934" y="201"/>
                    <a:pt x="934" y="234"/>
                  </a:cubicBezTo>
                  <a:cubicBezTo>
                    <a:pt x="967" y="434"/>
                    <a:pt x="500" y="934"/>
                    <a:pt x="134" y="1168"/>
                  </a:cubicBezTo>
                  <a:cubicBezTo>
                    <a:pt x="167" y="801"/>
                    <a:pt x="300" y="501"/>
                    <a:pt x="500" y="234"/>
                  </a:cubicBezTo>
                  <a:cubicBezTo>
                    <a:pt x="567" y="167"/>
                    <a:pt x="634" y="134"/>
                    <a:pt x="734" y="134"/>
                  </a:cubicBezTo>
                  <a:close/>
                  <a:moveTo>
                    <a:pt x="801" y="0"/>
                  </a:moveTo>
                  <a:cubicBezTo>
                    <a:pt x="667" y="0"/>
                    <a:pt x="500" y="34"/>
                    <a:pt x="400" y="134"/>
                  </a:cubicBezTo>
                  <a:cubicBezTo>
                    <a:pt x="33" y="434"/>
                    <a:pt x="0" y="1235"/>
                    <a:pt x="0" y="1268"/>
                  </a:cubicBezTo>
                  <a:cubicBezTo>
                    <a:pt x="0" y="1301"/>
                    <a:pt x="0" y="1335"/>
                    <a:pt x="33" y="1335"/>
                  </a:cubicBezTo>
                  <a:lnTo>
                    <a:pt x="100" y="1335"/>
                  </a:lnTo>
                  <a:cubicBezTo>
                    <a:pt x="434" y="1201"/>
                    <a:pt x="1134" y="534"/>
                    <a:pt x="1068" y="201"/>
                  </a:cubicBezTo>
                  <a:cubicBezTo>
                    <a:pt x="1068" y="134"/>
                    <a:pt x="1001" y="34"/>
                    <a:pt x="801"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736;p34"/>
            <p:cNvSpPr/>
            <p:nvPr/>
          </p:nvSpPr>
          <p:spPr>
            <a:xfrm>
              <a:off x="3576050" y="4330200"/>
              <a:ext cx="75075" cy="171000"/>
            </a:xfrm>
            <a:custGeom>
              <a:avLst/>
              <a:gdLst/>
              <a:ahLst/>
              <a:cxnLst/>
              <a:rect l="l" t="t" r="r" b="b"/>
              <a:pathLst>
                <a:path w="3003" h="6840" extrusionOk="0">
                  <a:moveTo>
                    <a:pt x="34" y="1"/>
                  </a:moveTo>
                  <a:lnTo>
                    <a:pt x="1" y="6839"/>
                  </a:lnTo>
                  <a:lnTo>
                    <a:pt x="2970" y="6839"/>
                  </a:lnTo>
                  <a:lnTo>
                    <a:pt x="3003" y="1"/>
                  </a:lnTo>
                  <a:close/>
                </a:path>
              </a:pathLst>
            </a:custGeom>
            <a:solidFill>
              <a:srgbClr val="CE7A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737;p34"/>
            <p:cNvSpPr/>
            <p:nvPr/>
          </p:nvSpPr>
          <p:spPr>
            <a:xfrm>
              <a:off x="3549375" y="4492825"/>
              <a:ext cx="256050" cy="85075"/>
            </a:xfrm>
            <a:custGeom>
              <a:avLst/>
              <a:gdLst/>
              <a:ahLst/>
              <a:cxnLst/>
              <a:rect l="l" t="t" r="r" b="b"/>
              <a:pathLst>
                <a:path w="10242" h="3403" extrusionOk="0">
                  <a:moveTo>
                    <a:pt x="768" y="0"/>
                  </a:moveTo>
                  <a:cubicBezTo>
                    <a:pt x="634" y="0"/>
                    <a:pt x="534" y="67"/>
                    <a:pt x="534" y="201"/>
                  </a:cubicBezTo>
                  <a:lnTo>
                    <a:pt x="34" y="2869"/>
                  </a:lnTo>
                  <a:cubicBezTo>
                    <a:pt x="0" y="3136"/>
                    <a:pt x="201" y="3370"/>
                    <a:pt x="467" y="3370"/>
                  </a:cubicBezTo>
                  <a:cubicBezTo>
                    <a:pt x="1635" y="3370"/>
                    <a:pt x="3336" y="3303"/>
                    <a:pt x="4804" y="3303"/>
                  </a:cubicBezTo>
                  <a:cubicBezTo>
                    <a:pt x="6505" y="3303"/>
                    <a:pt x="6739" y="3403"/>
                    <a:pt x="8740" y="3403"/>
                  </a:cubicBezTo>
                  <a:cubicBezTo>
                    <a:pt x="9941" y="3403"/>
                    <a:pt x="10241" y="2169"/>
                    <a:pt x="9741" y="2035"/>
                  </a:cubicBezTo>
                  <a:cubicBezTo>
                    <a:pt x="7406" y="1535"/>
                    <a:pt x="6772" y="1468"/>
                    <a:pt x="4737" y="234"/>
                  </a:cubicBezTo>
                  <a:cubicBezTo>
                    <a:pt x="4504" y="101"/>
                    <a:pt x="4270" y="0"/>
                    <a:pt x="40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738;p34"/>
            <p:cNvSpPr/>
            <p:nvPr/>
          </p:nvSpPr>
          <p:spPr>
            <a:xfrm>
              <a:off x="3576900" y="4330200"/>
              <a:ext cx="74225" cy="88425"/>
            </a:xfrm>
            <a:custGeom>
              <a:avLst/>
              <a:gdLst/>
              <a:ahLst/>
              <a:cxnLst/>
              <a:rect l="l" t="t" r="r" b="b"/>
              <a:pathLst>
                <a:path w="2969" h="3537" extrusionOk="0">
                  <a:moveTo>
                    <a:pt x="0" y="1"/>
                  </a:moveTo>
                  <a:lnTo>
                    <a:pt x="0" y="3537"/>
                  </a:lnTo>
                  <a:lnTo>
                    <a:pt x="2969" y="3537"/>
                  </a:lnTo>
                  <a:lnTo>
                    <a:pt x="2969" y="1"/>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739;p34"/>
            <p:cNvSpPr/>
            <p:nvPr/>
          </p:nvSpPr>
          <p:spPr>
            <a:xfrm>
              <a:off x="3064850" y="4456550"/>
              <a:ext cx="20875" cy="47150"/>
            </a:xfrm>
            <a:custGeom>
              <a:avLst/>
              <a:gdLst/>
              <a:ahLst/>
              <a:cxnLst/>
              <a:rect l="l" t="t" r="r" b="b"/>
              <a:pathLst>
                <a:path w="835" h="1886" extrusionOk="0">
                  <a:moveTo>
                    <a:pt x="397" y="145"/>
                  </a:moveTo>
                  <a:cubicBezTo>
                    <a:pt x="429" y="145"/>
                    <a:pt x="449" y="165"/>
                    <a:pt x="468" y="184"/>
                  </a:cubicBezTo>
                  <a:cubicBezTo>
                    <a:pt x="668" y="317"/>
                    <a:pt x="701" y="1051"/>
                    <a:pt x="668" y="1618"/>
                  </a:cubicBezTo>
                  <a:cubicBezTo>
                    <a:pt x="435" y="1251"/>
                    <a:pt x="301" y="851"/>
                    <a:pt x="234" y="451"/>
                  </a:cubicBezTo>
                  <a:cubicBezTo>
                    <a:pt x="234" y="417"/>
                    <a:pt x="234" y="351"/>
                    <a:pt x="234" y="317"/>
                  </a:cubicBezTo>
                  <a:cubicBezTo>
                    <a:pt x="234" y="251"/>
                    <a:pt x="268" y="217"/>
                    <a:pt x="301" y="184"/>
                  </a:cubicBezTo>
                  <a:cubicBezTo>
                    <a:pt x="343" y="156"/>
                    <a:pt x="374" y="145"/>
                    <a:pt x="397" y="145"/>
                  </a:cubicBezTo>
                  <a:close/>
                  <a:moveTo>
                    <a:pt x="401" y="0"/>
                  </a:moveTo>
                  <a:cubicBezTo>
                    <a:pt x="343" y="0"/>
                    <a:pt x="284" y="17"/>
                    <a:pt x="234" y="50"/>
                  </a:cubicBezTo>
                  <a:cubicBezTo>
                    <a:pt x="168" y="84"/>
                    <a:pt x="101" y="184"/>
                    <a:pt x="101" y="284"/>
                  </a:cubicBezTo>
                  <a:cubicBezTo>
                    <a:pt x="1" y="751"/>
                    <a:pt x="635" y="1818"/>
                    <a:pt x="668" y="1852"/>
                  </a:cubicBezTo>
                  <a:cubicBezTo>
                    <a:pt x="668" y="1885"/>
                    <a:pt x="701" y="1885"/>
                    <a:pt x="735" y="1885"/>
                  </a:cubicBezTo>
                  <a:cubicBezTo>
                    <a:pt x="768" y="1885"/>
                    <a:pt x="801" y="1852"/>
                    <a:pt x="801" y="1818"/>
                  </a:cubicBezTo>
                  <a:cubicBezTo>
                    <a:pt x="835" y="1518"/>
                    <a:pt x="835" y="1218"/>
                    <a:pt x="835" y="918"/>
                  </a:cubicBezTo>
                  <a:cubicBezTo>
                    <a:pt x="835" y="618"/>
                    <a:pt x="768" y="284"/>
                    <a:pt x="568" y="50"/>
                  </a:cubicBezTo>
                  <a:cubicBezTo>
                    <a:pt x="518" y="17"/>
                    <a:pt x="460" y="0"/>
                    <a:pt x="401" y="0"/>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740;p34"/>
            <p:cNvSpPr/>
            <p:nvPr/>
          </p:nvSpPr>
          <p:spPr>
            <a:xfrm>
              <a:off x="3049850" y="4475275"/>
              <a:ext cx="35050" cy="28425"/>
            </a:xfrm>
            <a:custGeom>
              <a:avLst/>
              <a:gdLst/>
              <a:ahLst/>
              <a:cxnLst/>
              <a:rect l="l" t="t" r="r" b="b"/>
              <a:pathLst>
                <a:path w="1402" h="1137" extrusionOk="0">
                  <a:moveTo>
                    <a:pt x="221" y="134"/>
                  </a:moveTo>
                  <a:cubicBezTo>
                    <a:pt x="435" y="134"/>
                    <a:pt x="943" y="614"/>
                    <a:pt x="1201" y="969"/>
                  </a:cubicBezTo>
                  <a:cubicBezTo>
                    <a:pt x="834" y="936"/>
                    <a:pt x="501" y="803"/>
                    <a:pt x="234" y="569"/>
                  </a:cubicBezTo>
                  <a:cubicBezTo>
                    <a:pt x="201" y="502"/>
                    <a:pt x="167" y="436"/>
                    <a:pt x="167" y="336"/>
                  </a:cubicBezTo>
                  <a:lnTo>
                    <a:pt x="134" y="336"/>
                  </a:lnTo>
                  <a:lnTo>
                    <a:pt x="134" y="269"/>
                  </a:lnTo>
                  <a:cubicBezTo>
                    <a:pt x="134" y="169"/>
                    <a:pt x="201" y="135"/>
                    <a:pt x="201" y="135"/>
                  </a:cubicBezTo>
                  <a:cubicBezTo>
                    <a:pt x="207" y="134"/>
                    <a:pt x="214" y="134"/>
                    <a:pt x="221" y="134"/>
                  </a:cubicBezTo>
                  <a:close/>
                  <a:moveTo>
                    <a:pt x="224" y="1"/>
                  </a:moveTo>
                  <a:cubicBezTo>
                    <a:pt x="216" y="1"/>
                    <a:pt x="208" y="1"/>
                    <a:pt x="201" y="2"/>
                  </a:cubicBezTo>
                  <a:cubicBezTo>
                    <a:pt x="134" y="2"/>
                    <a:pt x="34" y="69"/>
                    <a:pt x="34" y="269"/>
                  </a:cubicBezTo>
                  <a:cubicBezTo>
                    <a:pt x="0" y="402"/>
                    <a:pt x="67" y="536"/>
                    <a:pt x="167" y="669"/>
                  </a:cubicBezTo>
                  <a:cubicBezTo>
                    <a:pt x="501" y="936"/>
                    <a:pt x="901" y="1069"/>
                    <a:pt x="1335" y="1136"/>
                  </a:cubicBezTo>
                  <a:cubicBezTo>
                    <a:pt x="1335" y="1136"/>
                    <a:pt x="1368" y="1103"/>
                    <a:pt x="1401" y="1103"/>
                  </a:cubicBezTo>
                  <a:cubicBezTo>
                    <a:pt x="1401" y="1069"/>
                    <a:pt x="1401" y="1069"/>
                    <a:pt x="1401" y="1069"/>
                  </a:cubicBezTo>
                  <a:cubicBezTo>
                    <a:pt x="1401" y="1036"/>
                    <a:pt x="1401" y="1036"/>
                    <a:pt x="1401" y="1036"/>
                  </a:cubicBezTo>
                  <a:cubicBezTo>
                    <a:pt x="1206" y="678"/>
                    <a:pt x="565" y="1"/>
                    <a:pt x="224"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741;p34"/>
            <p:cNvSpPr/>
            <p:nvPr/>
          </p:nvSpPr>
          <p:spPr>
            <a:xfrm>
              <a:off x="3083200" y="4329375"/>
              <a:ext cx="102600" cy="178475"/>
            </a:xfrm>
            <a:custGeom>
              <a:avLst/>
              <a:gdLst/>
              <a:ahLst/>
              <a:cxnLst/>
              <a:rect l="l" t="t" r="r" b="b"/>
              <a:pathLst>
                <a:path w="4104" h="7139" extrusionOk="0">
                  <a:moveTo>
                    <a:pt x="1202" y="0"/>
                  </a:moveTo>
                  <a:lnTo>
                    <a:pt x="1" y="6939"/>
                  </a:lnTo>
                  <a:lnTo>
                    <a:pt x="2936" y="7139"/>
                  </a:lnTo>
                  <a:lnTo>
                    <a:pt x="4104" y="201"/>
                  </a:lnTo>
                  <a:lnTo>
                    <a:pt x="1202" y="0"/>
                  </a:lnTo>
                  <a:close/>
                </a:path>
              </a:pathLst>
            </a:custGeom>
            <a:solidFill>
              <a:srgbClr val="CE7A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742;p34"/>
            <p:cNvSpPr/>
            <p:nvPr/>
          </p:nvSpPr>
          <p:spPr>
            <a:xfrm>
              <a:off x="2971100" y="4478650"/>
              <a:ext cx="225550" cy="98575"/>
            </a:xfrm>
            <a:custGeom>
              <a:avLst/>
              <a:gdLst/>
              <a:ahLst/>
              <a:cxnLst/>
              <a:rect l="l" t="t" r="r" b="b"/>
              <a:pathLst>
                <a:path w="9022" h="3943" extrusionOk="0">
                  <a:moveTo>
                    <a:pt x="7687" y="0"/>
                  </a:moveTo>
                  <a:lnTo>
                    <a:pt x="4485" y="301"/>
                  </a:lnTo>
                  <a:cubicBezTo>
                    <a:pt x="4218" y="301"/>
                    <a:pt x="3951" y="401"/>
                    <a:pt x="3784" y="567"/>
                  </a:cubicBezTo>
                  <a:cubicBezTo>
                    <a:pt x="3050" y="1502"/>
                    <a:pt x="2683" y="1969"/>
                    <a:pt x="449" y="2702"/>
                  </a:cubicBezTo>
                  <a:cubicBezTo>
                    <a:pt x="0" y="2830"/>
                    <a:pt x="474" y="3942"/>
                    <a:pt x="1576" y="3942"/>
                  </a:cubicBezTo>
                  <a:cubicBezTo>
                    <a:pt x="1621" y="3942"/>
                    <a:pt x="1668" y="3941"/>
                    <a:pt x="1716" y="3937"/>
                  </a:cubicBezTo>
                  <a:cubicBezTo>
                    <a:pt x="3684" y="3770"/>
                    <a:pt x="2583" y="3770"/>
                    <a:pt x="4285" y="3603"/>
                  </a:cubicBezTo>
                  <a:cubicBezTo>
                    <a:pt x="5752" y="3470"/>
                    <a:pt x="7420" y="3403"/>
                    <a:pt x="8588" y="3336"/>
                  </a:cubicBezTo>
                  <a:cubicBezTo>
                    <a:pt x="8855" y="3303"/>
                    <a:pt x="9021" y="3003"/>
                    <a:pt x="8921" y="2769"/>
                  </a:cubicBezTo>
                  <a:lnTo>
                    <a:pt x="7954" y="201"/>
                  </a:lnTo>
                  <a:cubicBezTo>
                    <a:pt x="7921" y="67"/>
                    <a:pt x="7787" y="0"/>
                    <a:pt x="76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743;p34"/>
            <p:cNvSpPr/>
            <p:nvPr/>
          </p:nvSpPr>
          <p:spPr>
            <a:xfrm>
              <a:off x="3098225" y="4329375"/>
              <a:ext cx="87575" cy="94250"/>
            </a:xfrm>
            <a:custGeom>
              <a:avLst/>
              <a:gdLst/>
              <a:ahLst/>
              <a:cxnLst/>
              <a:rect l="l" t="t" r="r" b="b"/>
              <a:pathLst>
                <a:path w="3503" h="3770" extrusionOk="0">
                  <a:moveTo>
                    <a:pt x="601" y="0"/>
                  </a:moveTo>
                  <a:lnTo>
                    <a:pt x="0" y="3570"/>
                  </a:lnTo>
                  <a:lnTo>
                    <a:pt x="2902" y="3770"/>
                  </a:lnTo>
                  <a:lnTo>
                    <a:pt x="3503" y="201"/>
                  </a:lnTo>
                  <a:lnTo>
                    <a:pt x="601" y="0"/>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744;p34"/>
            <p:cNvSpPr/>
            <p:nvPr/>
          </p:nvSpPr>
          <p:spPr>
            <a:xfrm>
              <a:off x="3079875" y="2616475"/>
              <a:ext cx="597950" cy="1779650"/>
            </a:xfrm>
            <a:custGeom>
              <a:avLst/>
              <a:gdLst/>
              <a:ahLst/>
              <a:cxnLst/>
              <a:rect l="l" t="t" r="r" b="b"/>
              <a:pathLst>
                <a:path w="23918" h="71186" extrusionOk="0">
                  <a:moveTo>
                    <a:pt x="13710" y="1"/>
                  </a:moveTo>
                  <a:cubicBezTo>
                    <a:pt x="13710" y="1"/>
                    <a:pt x="9774" y="20816"/>
                    <a:pt x="8039" y="30756"/>
                  </a:cubicBezTo>
                  <a:cubicBezTo>
                    <a:pt x="5771" y="43665"/>
                    <a:pt x="0" y="70018"/>
                    <a:pt x="0" y="70018"/>
                  </a:cubicBezTo>
                  <a:lnTo>
                    <a:pt x="5304" y="71185"/>
                  </a:lnTo>
                  <a:cubicBezTo>
                    <a:pt x="5304" y="71185"/>
                    <a:pt x="14177" y="40463"/>
                    <a:pt x="16445" y="31223"/>
                  </a:cubicBezTo>
                  <a:cubicBezTo>
                    <a:pt x="18514" y="22784"/>
                    <a:pt x="23917" y="1"/>
                    <a:pt x="239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745;p34"/>
            <p:cNvSpPr/>
            <p:nvPr/>
          </p:nvSpPr>
          <p:spPr>
            <a:xfrm>
              <a:off x="3063200" y="4342725"/>
              <a:ext cx="170150" cy="64225"/>
            </a:xfrm>
            <a:custGeom>
              <a:avLst/>
              <a:gdLst/>
              <a:ahLst/>
              <a:cxnLst/>
              <a:rect l="l" t="t" r="r" b="b"/>
              <a:pathLst>
                <a:path w="6806" h="2569" extrusionOk="0">
                  <a:moveTo>
                    <a:pt x="0" y="0"/>
                  </a:moveTo>
                  <a:lnTo>
                    <a:pt x="100" y="1868"/>
                  </a:lnTo>
                  <a:lnTo>
                    <a:pt x="6405" y="2569"/>
                  </a:lnTo>
                  <a:lnTo>
                    <a:pt x="6805" y="534"/>
                  </a:lnTo>
                  <a:lnTo>
                    <a:pt x="0" y="0"/>
                  </a:ln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746;p34"/>
            <p:cNvSpPr/>
            <p:nvPr/>
          </p:nvSpPr>
          <p:spPr>
            <a:xfrm>
              <a:off x="3486825" y="2879650"/>
              <a:ext cx="127625" cy="534925"/>
            </a:xfrm>
            <a:custGeom>
              <a:avLst/>
              <a:gdLst/>
              <a:ahLst/>
              <a:cxnLst/>
              <a:rect l="l" t="t" r="r" b="b"/>
              <a:pathLst>
                <a:path w="5105" h="21397" extrusionOk="0">
                  <a:moveTo>
                    <a:pt x="4686" y="1"/>
                  </a:moveTo>
                  <a:cubicBezTo>
                    <a:pt x="4624" y="1"/>
                    <a:pt x="4562" y="5"/>
                    <a:pt x="4504" y="15"/>
                  </a:cubicBezTo>
                  <a:cubicBezTo>
                    <a:pt x="768" y="515"/>
                    <a:pt x="101" y="13658"/>
                    <a:pt x="1" y="21397"/>
                  </a:cubicBezTo>
                  <a:lnTo>
                    <a:pt x="167" y="20696"/>
                  </a:lnTo>
                  <a:cubicBezTo>
                    <a:pt x="1302" y="16059"/>
                    <a:pt x="3403" y="7186"/>
                    <a:pt x="5104" y="48"/>
                  </a:cubicBezTo>
                  <a:cubicBezTo>
                    <a:pt x="4986" y="24"/>
                    <a:pt x="4835" y="1"/>
                    <a:pt x="4686" y="1"/>
                  </a:cubicBez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747;p34"/>
            <p:cNvSpPr/>
            <p:nvPr/>
          </p:nvSpPr>
          <p:spPr>
            <a:xfrm>
              <a:off x="3535200" y="2616475"/>
              <a:ext cx="283550" cy="1784650"/>
            </a:xfrm>
            <a:custGeom>
              <a:avLst/>
              <a:gdLst/>
              <a:ahLst/>
              <a:cxnLst/>
              <a:rect l="l" t="t" r="r" b="b"/>
              <a:pathLst>
                <a:path w="11342" h="71386" extrusionOk="0">
                  <a:moveTo>
                    <a:pt x="901" y="1"/>
                  </a:moveTo>
                  <a:cubicBezTo>
                    <a:pt x="901" y="1"/>
                    <a:pt x="0" y="21850"/>
                    <a:pt x="167" y="31924"/>
                  </a:cubicBezTo>
                  <a:cubicBezTo>
                    <a:pt x="334" y="41164"/>
                    <a:pt x="868" y="71385"/>
                    <a:pt x="868" y="71385"/>
                  </a:cubicBezTo>
                  <a:lnTo>
                    <a:pt x="5905" y="71385"/>
                  </a:lnTo>
                  <a:cubicBezTo>
                    <a:pt x="5905" y="71385"/>
                    <a:pt x="8573" y="40596"/>
                    <a:pt x="9240" y="31190"/>
                  </a:cubicBezTo>
                  <a:cubicBezTo>
                    <a:pt x="9874" y="22183"/>
                    <a:pt x="11342" y="1"/>
                    <a:pt x="113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748;p34"/>
            <p:cNvSpPr/>
            <p:nvPr/>
          </p:nvSpPr>
          <p:spPr>
            <a:xfrm>
              <a:off x="3536025" y="4351050"/>
              <a:ext cx="164325" cy="52575"/>
            </a:xfrm>
            <a:custGeom>
              <a:avLst/>
              <a:gdLst/>
              <a:ahLst/>
              <a:cxnLst/>
              <a:rect l="l" t="t" r="r" b="b"/>
              <a:pathLst>
                <a:path w="6573" h="2103" extrusionOk="0">
                  <a:moveTo>
                    <a:pt x="6572" y="1"/>
                  </a:moveTo>
                  <a:lnTo>
                    <a:pt x="1" y="234"/>
                  </a:lnTo>
                  <a:lnTo>
                    <a:pt x="234" y="2102"/>
                  </a:lnTo>
                  <a:lnTo>
                    <a:pt x="6339" y="2102"/>
                  </a:lnTo>
                  <a:cubicBezTo>
                    <a:pt x="6339" y="2102"/>
                    <a:pt x="6572" y="1"/>
                    <a:pt x="6572"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749;p34"/>
            <p:cNvSpPr/>
            <p:nvPr/>
          </p:nvSpPr>
          <p:spPr>
            <a:xfrm>
              <a:off x="3241650" y="1999900"/>
              <a:ext cx="306100" cy="448775"/>
            </a:xfrm>
            <a:custGeom>
              <a:avLst/>
              <a:gdLst/>
              <a:ahLst/>
              <a:cxnLst/>
              <a:rect l="l" t="t" r="r" b="b"/>
              <a:pathLst>
                <a:path w="12244" h="17951" extrusionOk="0">
                  <a:moveTo>
                    <a:pt x="3545" y="14056"/>
                  </a:moveTo>
                  <a:cubicBezTo>
                    <a:pt x="3561" y="14056"/>
                    <a:pt x="3603" y="14073"/>
                    <a:pt x="3670" y="14123"/>
                  </a:cubicBezTo>
                  <a:cubicBezTo>
                    <a:pt x="3679" y="14131"/>
                    <a:pt x="3689" y="14139"/>
                    <a:pt x="3698" y="14148"/>
                  </a:cubicBezTo>
                  <a:lnTo>
                    <a:pt x="3698" y="14148"/>
                  </a:lnTo>
                  <a:cubicBezTo>
                    <a:pt x="3657" y="14131"/>
                    <a:pt x="3616" y="14112"/>
                    <a:pt x="3570" y="14090"/>
                  </a:cubicBezTo>
                  <a:cubicBezTo>
                    <a:pt x="3536" y="14073"/>
                    <a:pt x="3528" y="14056"/>
                    <a:pt x="3545" y="14056"/>
                  </a:cubicBezTo>
                  <a:close/>
                  <a:moveTo>
                    <a:pt x="6991" y="0"/>
                  </a:moveTo>
                  <a:cubicBezTo>
                    <a:pt x="6263" y="0"/>
                    <a:pt x="5532" y="358"/>
                    <a:pt x="5071" y="1214"/>
                  </a:cubicBezTo>
                  <a:cubicBezTo>
                    <a:pt x="4137" y="3015"/>
                    <a:pt x="3303" y="4750"/>
                    <a:pt x="2536" y="6584"/>
                  </a:cubicBezTo>
                  <a:cubicBezTo>
                    <a:pt x="1769" y="8419"/>
                    <a:pt x="1101" y="10287"/>
                    <a:pt x="568" y="12222"/>
                  </a:cubicBezTo>
                  <a:lnTo>
                    <a:pt x="368" y="12955"/>
                  </a:lnTo>
                  <a:lnTo>
                    <a:pt x="201" y="13723"/>
                  </a:lnTo>
                  <a:lnTo>
                    <a:pt x="101" y="14123"/>
                  </a:lnTo>
                  <a:cubicBezTo>
                    <a:pt x="34" y="14423"/>
                    <a:pt x="1" y="14757"/>
                    <a:pt x="34" y="15057"/>
                  </a:cubicBezTo>
                  <a:cubicBezTo>
                    <a:pt x="67" y="15424"/>
                    <a:pt x="167" y="15824"/>
                    <a:pt x="334" y="16158"/>
                  </a:cubicBezTo>
                  <a:cubicBezTo>
                    <a:pt x="501" y="16491"/>
                    <a:pt x="734" y="16791"/>
                    <a:pt x="1035" y="17025"/>
                  </a:cubicBezTo>
                  <a:cubicBezTo>
                    <a:pt x="1402" y="17359"/>
                    <a:pt x="1869" y="17625"/>
                    <a:pt x="2369" y="17759"/>
                  </a:cubicBezTo>
                  <a:cubicBezTo>
                    <a:pt x="2703" y="17826"/>
                    <a:pt x="3069" y="17892"/>
                    <a:pt x="3436" y="17926"/>
                  </a:cubicBezTo>
                  <a:cubicBezTo>
                    <a:pt x="3720" y="17942"/>
                    <a:pt x="4012" y="17951"/>
                    <a:pt x="4304" y="17951"/>
                  </a:cubicBezTo>
                  <a:cubicBezTo>
                    <a:pt x="4596" y="17951"/>
                    <a:pt x="4887" y="17942"/>
                    <a:pt x="5171" y="17926"/>
                  </a:cubicBezTo>
                  <a:cubicBezTo>
                    <a:pt x="7206" y="17659"/>
                    <a:pt x="9174" y="17158"/>
                    <a:pt x="11075" y="16391"/>
                  </a:cubicBezTo>
                  <a:cubicBezTo>
                    <a:pt x="12244" y="15937"/>
                    <a:pt x="11896" y="14219"/>
                    <a:pt x="10709" y="14219"/>
                  </a:cubicBezTo>
                  <a:cubicBezTo>
                    <a:pt x="10676" y="14219"/>
                    <a:pt x="10642" y="14220"/>
                    <a:pt x="10608" y="14223"/>
                  </a:cubicBezTo>
                  <a:lnTo>
                    <a:pt x="10541" y="14223"/>
                  </a:lnTo>
                  <a:cubicBezTo>
                    <a:pt x="9145" y="14352"/>
                    <a:pt x="7729" y="14401"/>
                    <a:pt x="6307" y="14401"/>
                  </a:cubicBezTo>
                  <a:cubicBezTo>
                    <a:pt x="5896" y="14401"/>
                    <a:pt x="5483" y="14397"/>
                    <a:pt x="5071" y="14390"/>
                  </a:cubicBezTo>
                  <a:cubicBezTo>
                    <a:pt x="4821" y="14367"/>
                    <a:pt x="4556" y="14329"/>
                    <a:pt x="4296" y="14286"/>
                  </a:cubicBezTo>
                  <a:lnTo>
                    <a:pt x="4296" y="14286"/>
                  </a:lnTo>
                  <a:lnTo>
                    <a:pt x="4337" y="14156"/>
                  </a:lnTo>
                  <a:lnTo>
                    <a:pt x="4571" y="13489"/>
                  </a:lnTo>
                  <a:cubicBezTo>
                    <a:pt x="5171" y="11788"/>
                    <a:pt x="5905" y="10087"/>
                    <a:pt x="6672" y="8385"/>
                  </a:cubicBezTo>
                  <a:cubicBezTo>
                    <a:pt x="7406" y="6684"/>
                    <a:pt x="8240" y="4983"/>
                    <a:pt x="9040" y="3349"/>
                  </a:cubicBezTo>
                  <a:lnTo>
                    <a:pt x="9074" y="3282"/>
                  </a:lnTo>
                  <a:cubicBezTo>
                    <a:pt x="9947" y="1491"/>
                    <a:pt x="8476" y="0"/>
                    <a:pt x="6991" y="0"/>
                  </a:cubicBezTo>
                  <a:close/>
                </a:path>
              </a:pathLst>
            </a:custGeom>
            <a:solidFill>
              <a:srgbClr val="CF7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750;p34"/>
            <p:cNvSpPr/>
            <p:nvPr/>
          </p:nvSpPr>
          <p:spPr>
            <a:xfrm>
              <a:off x="3487650" y="2339625"/>
              <a:ext cx="65925" cy="85900"/>
            </a:xfrm>
            <a:custGeom>
              <a:avLst/>
              <a:gdLst/>
              <a:ahLst/>
              <a:cxnLst/>
              <a:rect l="l" t="t" r="r" b="b"/>
              <a:pathLst>
                <a:path w="2637" h="3436" extrusionOk="0">
                  <a:moveTo>
                    <a:pt x="2636" y="0"/>
                  </a:moveTo>
                  <a:lnTo>
                    <a:pt x="802" y="734"/>
                  </a:lnTo>
                  <a:cubicBezTo>
                    <a:pt x="501" y="834"/>
                    <a:pt x="301" y="1068"/>
                    <a:pt x="201" y="1368"/>
                  </a:cubicBezTo>
                  <a:lnTo>
                    <a:pt x="101" y="1735"/>
                  </a:lnTo>
                  <a:cubicBezTo>
                    <a:pt x="1" y="2102"/>
                    <a:pt x="134" y="2502"/>
                    <a:pt x="468" y="2735"/>
                  </a:cubicBezTo>
                  <a:cubicBezTo>
                    <a:pt x="1068" y="3136"/>
                    <a:pt x="1802" y="3403"/>
                    <a:pt x="2536" y="3436"/>
                  </a:cubicBezTo>
                  <a:lnTo>
                    <a:pt x="2636" y="0"/>
                  </a:lnTo>
                  <a:close/>
                </a:path>
              </a:pathLst>
            </a:custGeom>
            <a:solidFill>
              <a:srgbClr val="CE7A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751;p34"/>
            <p:cNvSpPr/>
            <p:nvPr/>
          </p:nvSpPr>
          <p:spPr>
            <a:xfrm>
              <a:off x="3551050" y="2330450"/>
              <a:ext cx="78400" cy="95075"/>
            </a:xfrm>
            <a:custGeom>
              <a:avLst/>
              <a:gdLst/>
              <a:ahLst/>
              <a:cxnLst/>
              <a:rect l="l" t="t" r="r" b="b"/>
              <a:pathLst>
                <a:path w="3136" h="3803" extrusionOk="0">
                  <a:moveTo>
                    <a:pt x="3136" y="0"/>
                  </a:moveTo>
                  <a:lnTo>
                    <a:pt x="100" y="367"/>
                  </a:lnTo>
                  <a:lnTo>
                    <a:pt x="0" y="3803"/>
                  </a:lnTo>
                  <a:lnTo>
                    <a:pt x="2469" y="2969"/>
                  </a:lnTo>
                  <a:lnTo>
                    <a:pt x="3136" y="0"/>
                  </a:lnTo>
                  <a:close/>
                </a:path>
              </a:pathLst>
            </a:custGeom>
            <a:solidFill>
              <a:srgbClr val="CE7A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752;p34"/>
            <p:cNvSpPr/>
            <p:nvPr/>
          </p:nvSpPr>
          <p:spPr>
            <a:xfrm>
              <a:off x="3713650" y="1687375"/>
              <a:ext cx="16700" cy="21925"/>
            </a:xfrm>
            <a:custGeom>
              <a:avLst/>
              <a:gdLst/>
              <a:ahLst/>
              <a:cxnLst/>
              <a:rect l="l" t="t" r="r" b="b"/>
              <a:pathLst>
                <a:path w="668" h="877" extrusionOk="0">
                  <a:moveTo>
                    <a:pt x="303" y="1"/>
                  </a:moveTo>
                  <a:cubicBezTo>
                    <a:pt x="291" y="1"/>
                    <a:pt x="279" y="2"/>
                    <a:pt x="268" y="5"/>
                  </a:cubicBezTo>
                  <a:cubicBezTo>
                    <a:pt x="101" y="72"/>
                    <a:pt x="1" y="272"/>
                    <a:pt x="67" y="505"/>
                  </a:cubicBezTo>
                  <a:cubicBezTo>
                    <a:pt x="98" y="719"/>
                    <a:pt x="240" y="876"/>
                    <a:pt x="392" y="876"/>
                  </a:cubicBezTo>
                  <a:cubicBezTo>
                    <a:pt x="406" y="876"/>
                    <a:pt x="420" y="875"/>
                    <a:pt x="434" y="872"/>
                  </a:cubicBezTo>
                  <a:cubicBezTo>
                    <a:pt x="568" y="839"/>
                    <a:pt x="668" y="605"/>
                    <a:pt x="601" y="372"/>
                  </a:cubicBezTo>
                  <a:cubicBezTo>
                    <a:pt x="571" y="158"/>
                    <a:pt x="429" y="1"/>
                    <a:pt x="30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753;p34"/>
            <p:cNvSpPr/>
            <p:nvPr/>
          </p:nvSpPr>
          <p:spPr>
            <a:xfrm>
              <a:off x="3719500" y="1710000"/>
              <a:ext cx="38375" cy="55175"/>
            </a:xfrm>
            <a:custGeom>
              <a:avLst/>
              <a:gdLst/>
              <a:ahLst/>
              <a:cxnLst/>
              <a:rect l="l" t="t" r="r" b="b"/>
              <a:pathLst>
                <a:path w="1535" h="2207" extrusionOk="0">
                  <a:moveTo>
                    <a:pt x="0" y="0"/>
                  </a:moveTo>
                  <a:lnTo>
                    <a:pt x="467" y="2202"/>
                  </a:lnTo>
                  <a:cubicBezTo>
                    <a:pt x="501" y="2205"/>
                    <a:pt x="535" y="2206"/>
                    <a:pt x="569" y="2206"/>
                  </a:cubicBezTo>
                  <a:cubicBezTo>
                    <a:pt x="934" y="2206"/>
                    <a:pt x="1290" y="2043"/>
                    <a:pt x="1535" y="1768"/>
                  </a:cubicBezTo>
                  <a:cubicBezTo>
                    <a:pt x="968" y="1235"/>
                    <a:pt x="434" y="668"/>
                    <a:pt x="0" y="0"/>
                  </a:cubicBezTo>
                  <a:close/>
                </a:path>
              </a:pathLst>
            </a:custGeom>
            <a:solidFill>
              <a:srgbClr val="BA4D3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754;p34"/>
            <p:cNvSpPr/>
            <p:nvPr/>
          </p:nvSpPr>
          <p:spPr>
            <a:xfrm>
              <a:off x="3683625" y="1653800"/>
              <a:ext cx="34225" cy="17875"/>
            </a:xfrm>
            <a:custGeom>
              <a:avLst/>
              <a:gdLst/>
              <a:ahLst/>
              <a:cxnLst/>
              <a:rect l="l" t="t" r="r" b="b"/>
              <a:pathLst>
                <a:path w="1369" h="715" extrusionOk="0">
                  <a:moveTo>
                    <a:pt x="1066" y="1"/>
                  </a:moveTo>
                  <a:cubicBezTo>
                    <a:pt x="684" y="1"/>
                    <a:pt x="296" y="190"/>
                    <a:pt x="34" y="481"/>
                  </a:cubicBezTo>
                  <a:cubicBezTo>
                    <a:pt x="1" y="514"/>
                    <a:pt x="1" y="614"/>
                    <a:pt x="34" y="681"/>
                  </a:cubicBezTo>
                  <a:cubicBezTo>
                    <a:pt x="68" y="681"/>
                    <a:pt x="101" y="714"/>
                    <a:pt x="134" y="714"/>
                  </a:cubicBezTo>
                  <a:cubicBezTo>
                    <a:pt x="168" y="714"/>
                    <a:pt x="234" y="714"/>
                    <a:pt x="268" y="681"/>
                  </a:cubicBezTo>
                  <a:cubicBezTo>
                    <a:pt x="448" y="410"/>
                    <a:pt x="763" y="275"/>
                    <a:pt x="1092" y="275"/>
                  </a:cubicBezTo>
                  <a:cubicBezTo>
                    <a:pt x="1128" y="275"/>
                    <a:pt x="1165" y="277"/>
                    <a:pt x="1202" y="280"/>
                  </a:cubicBezTo>
                  <a:cubicBezTo>
                    <a:pt x="1214" y="287"/>
                    <a:pt x="1226" y="289"/>
                    <a:pt x="1238" y="289"/>
                  </a:cubicBezTo>
                  <a:cubicBezTo>
                    <a:pt x="1292" y="289"/>
                    <a:pt x="1341" y="235"/>
                    <a:pt x="1369" y="180"/>
                  </a:cubicBezTo>
                  <a:cubicBezTo>
                    <a:pt x="1369" y="80"/>
                    <a:pt x="1302" y="14"/>
                    <a:pt x="1235" y="14"/>
                  </a:cubicBezTo>
                  <a:cubicBezTo>
                    <a:pt x="1179" y="5"/>
                    <a:pt x="1123" y="1"/>
                    <a:pt x="106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755;p34"/>
            <p:cNvSpPr/>
            <p:nvPr/>
          </p:nvSpPr>
          <p:spPr>
            <a:xfrm>
              <a:off x="3531850" y="1806725"/>
              <a:ext cx="226025" cy="220200"/>
            </a:xfrm>
            <a:custGeom>
              <a:avLst/>
              <a:gdLst/>
              <a:ahLst/>
              <a:cxnLst/>
              <a:rect l="l" t="t" r="r" b="b"/>
              <a:pathLst>
                <a:path w="9041" h="8808" extrusionOk="0">
                  <a:moveTo>
                    <a:pt x="835" y="1"/>
                  </a:moveTo>
                  <a:lnTo>
                    <a:pt x="835" y="1"/>
                  </a:lnTo>
                  <a:cubicBezTo>
                    <a:pt x="1235" y="2136"/>
                    <a:pt x="1502" y="5171"/>
                    <a:pt x="1" y="6606"/>
                  </a:cubicBezTo>
                  <a:cubicBezTo>
                    <a:pt x="1" y="6606"/>
                    <a:pt x="601" y="8807"/>
                    <a:pt x="4604" y="8807"/>
                  </a:cubicBezTo>
                  <a:cubicBezTo>
                    <a:pt x="9041" y="8807"/>
                    <a:pt x="6739" y="6873"/>
                    <a:pt x="6739" y="6873"/>
                  </a:cubicBezTo>
                  <a:cubicBezTo>
                    <a:pt x="4904" y="6305"/>
                    <a:pt x="4938" y="4204"/>
                    <a:pt x="5338" y="2536"/>
                  </a:cubicBezTo>
                  <a:lnTo>
                    <a:pt x="835" y="1"/>
                  </a:lnTo>
                  <a:close/>
                </a:path>
              </a:pathLst>
            </a:custGeom>
            <a:solidFill>
              <a:srgbClr val="CE7A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756;p34"/>
            <p:cNvSpPr/>
            <p:nvPr/>
          </p:nvSpPr>
          <p:spPr>
            <a:xfrm>
              <a:off x="3283350" y="1969950"/>
              <a:ext cx="224125" cy="292975"/>
            </a:xfrm>
            <a:custGeom>
              <a:avLst/>
              <a:gdLst/>
              <a:ahLst/>
              <a:cxnLst/>
              <a:rect l="l" t="t" r="r" b="b"/>
              <a:pathLst>
                <a:path w="8965" h="11719" extrusionOk="0">
                  <a:moveTo>
                    <a:pt x="5300" y="1"/>
                  </a:moveTo>
                  <a:cubicBezTo>
                    <a:pt x="5088" y="1"/>
                    <a:pt x="4867" y="25"/>
                    <a:pt x="4637" y="77"/>
                  </a:cubicBezTo>
                  <a:cubicBezTo>
                    <a:pt x="1835" y="710"/>
                    <a:pt x="0" y="8216"/>
                    <a:pt x="0" y="8216"/>
                  </a:cubicBezTo>
                  <a:lnTo>
                    <a:pt x="4670" y="11718"/>
                  </a:lnTo>
                  <a:cubicBezTo>
                    <a:pt x="6405" y="10484"/>
                    <a:pt x="7606" y="8649"/>
                    <a:pt x="8106" y="6581"/>
                  </a:cubicBezTo>
                  <a:cubicBezTo>
                    <a:pt x="8965" y="3178"/>
                    <a:pt x="7710" y="1"/>
                    <a:pt x="5300"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757;p34"/>
            <p:cNvSpPr/>
            <p:nvPr/>
          </p:nvSpPr>
          <p:spPr>
            <a:xfrm>
              <a:off x="3393425" y="2102775"/>
              <a:ext cx="95925" cy="160150"/>
            </a:xfrm>
            <a:custGeom>
              <a:avLst/>
              <a:gdLst/>
              <a:ahLst/>
              <a:cxnLst/>
              <a:rect l="l" t="t" r="r" b="b"/>
              <a:pathLst>
                <a:path w="3837" h="6406" extrusionOk="0">
                  <a:moveTo>
                    <a:pt x="2602" y="1"/>
                  </a:moveTo>
                  <a:cubicBezTo>
                    <a:pt x="1001" y="1669"/>
                    <a:pt x="101" y="3870"/>
                    <a:pt x="1" y="6205"/>
                  </a:cubicBezTo>
                  <a:lnTo>
                    <a:pt x="234" y="6405"/>
                  </a:lnTo>
                  <a:cubicBezTo>
                    <a:pt x="1969" y="5138"/>
                    <a:pt x="3203" y="3336"/>
                    <a:pt x="3703" y="1268"/>
                  </a:cubicBezTo>
                  <a:cubicBezTo>
                    <a:pt x="3737" y="1068"/>
                    <a:pt x="3803" y="835"/>
                    <a:pt x="3837" y="601"/>
                  </a:cubicBezTo>
                  <a:lnTo>
                    <a:pt x="2602" y="1"/>
                  </a:lnTo>
                  <a:close/>
                </a:path>
              </a:pathLst>
            </a:custGeom>
            <a:solidFill>
              <a:srgbClr val="000000">
                <a:alpha val="40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758;p34"/>
            <p:cNvSpPr/>
            <p:nvPr/>
          </p:nvSpPr>
          <p:spPr>
            <a:xfrm>
              <a:off x="3399275" y="1953500"/>
              <a:ext cx="476200" cy="694025"/>
            </a:xfrm>
            <a:custGeom>
              <a:avLst/>
              <a:gdLst/>
              <a:ahLst/>
              <a:cxnLst/>
              <a:rect l="l" t="t" r="r" b="b"/>
              <a:pathLst>
                <a:path w="19048" h="27761" extrusionOk="0">
                  <a:moveTo>
                    <a:pt x="8685" y="1"/>
                  </a:moveTo>
                  <a:cubicBezTo>
                    <a:pt x="7564" y="1"/>
                    <a:pt x="6438" y="34"/>
                    <a:pt x="5304" y="101"/>
                  </a:cubicBezTo>
                  <a:cubicBezTo>
                    <a:pt x="3536" y="201"/>
                    <a:pt x="1768" y="434"/>
                    <a:pt x="0" y="768"/>
                  </a:cubicBezTo>
                  <a:cubicBezTo>
                    <a:pt x="2202" y="11542"/>
                    <a:pt x="634" y="23784"/>
                    <a:pt x="200" y="27087"/>
                  </a:cubicBezTo>
                  <a:cubicBezTo>
                    <a:pt x="167" y="27354"/>
                    <a:pt x="367" y="27621"/>
                    <a:pt x="634" y="27621"/>
                  </a:cubicBezTo>
                  <a:cubicBezTo>
                    <a:pt x="1204" y="27651"/>
                    <a:pt x="1767" y="27667"/>
                    <a:pt x="2329" y="27667"/>
                  </a:cubicBezTo>
                  <a:cubicBezTo>
                    <a:pt x="3018" y="27667"/>
                    <a:pt x="3705" y="27642"/>
                    <a:pt x="4403" y="27587"/>
                  </a:cubicBezTo>
                  <a:cubicBezTo>
                    <a:pt x="6021" y="27454"/>
                    <a:pt x="7497" y="27332"/>
                    <a:pt x="9012" y="27332"/>
                  </a:cubicBezTo>
                  <a:cubicBezTo>
                    <a:pt x="10153" y="27332"/>
                    <a:pt x="11315" y="27401"/>
                    <a:pt x="12576" y="27587"/>
                  </a:cubicBezTo>
                  <a:cubicBezTo>
                    <a:pt x="13390" y="27701"/>
                    <a:pt x="14215" y="27761"/>
                    <a:pt x="15045" y="27761"/>
                  </a:cubicBezTo>
                  <a:cubicBezTo>
                    <a:pt x="15677" y="27761"/>
                    <a:pt x="16311" y="27726"/>
                    <a:pt x="16946" y="27654"/>
                  </a:cubicBezTo>
                  <a:cubicBezTo>
                    <a:pt x="17146" y="27621"/>
                    <a:pt x="17312" y="27420"/>
                    <a:pt x="17346" y="27220"/>
                  </a:cubicBezTo>
                  <a:cubicBezTo>
                    <a:pt x="19047" y="14411"/>
                    <a:pt x="18146" y="6906"/>
                    <a:pt x="17546" y="3703"/>
                  </a:cubicBezTo>
                  <a:cubicBezTo>
                    <a:pt x="17212" y="2002"/>
                    <a:pt x="15878" y="701"/>
                    <a:pt x="14177" y="368"/>
                  </a:cubicBezTo>
                  <a:cubicBezTo>
                    <a:pt x="13543" y="268"/>
                    <a:pt x="12809" y="168"/>
                    <a:pt x="12042" y="101"/>
                  </a:cubicBezTo>
                  <a:cubicBezTo>
                    <a:pt x="10925" y="34"/>
                    <a:pt x="9807" y="1"/>
                    <a:pt x="8685"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759;p34"/>
            <p:cNvSpPr/>
            <p:nvPr/>
          </p:nvSpPr>
          <p:spPr>
            <a:xfrm>
              <a:off x="3498725" y="1599700"/>
              <a:ext cx="241650" cy="286875"/>
            </a:xfrm>
            <a:custGeom>
              <a:avLst/>
              <a:gdLst/>
              <a:ahLst/>
              <a:cxnLst/>
              <a:rect l="l" t="t" r="r" b="b"/>
              <a:pathLst>
                <a:path w="9666" h="11475" extrusionOk="0">
                  <a:moveTo>
                    <a:pt x="4577" y="0"/>
                  </a:moveTo>
                  <a:cubicBezTo>
                    <a:pt x="2001" y="0"/>
                    <a:pt x="0" y="2471"/>
                    <a:pt x="759" y="5080"/>
                  </a:cubicBezTo>
                  <a:cubicBezTo>
                    <a:pt x="1493" y="7948"/>
                    <a:pt x="1793" y="9650"/>
                    <a:pt x="3561" y="10817"/>
                  </a:cubicBezTo>
                  <a:cubicBezTo>
                    <a:pt x="4238" y="11272"/>
                    <a:pt x="4958" y="11475"/>
                    <a:pt x="5655" y="11475"/>
                  </a:cubicBezTo>
                  <a:cubicBezTo>
                    <a:pt x="7670" y="11475"/>
                    <a:pt x="9499" y="9778"/>
                    <a:pt x="9598" y="7548"/>
                  </a:cubicBezTo>
                  <a:cubicBezTo>
                    <a:pt x="9665" y="4846"/>
                    <a:pt x="8431" y="643"/>
                    <a:pt x="5362" y="76"/>
                  </a:cubicBezTo>
                  <a:cubicBezTo>
                    <a:pt x="5096" y="25"/>
                    <a:pt x="4834" y="0"/>
                    <a:pt x="4577" y="0"/>
                  </a:cubicBezTo>
                  <a:close/>
                </a:path>
              </a:pathLst>
            </a:custGeom>
            <a:solidFill>
              <a:srgbClr val="CE7A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760;p34"/>
            <p:cNvSpPr/>
            <p:nvPr/>
          </p:nvSpPr>
          <p:spPr>
            <a:xfrm>
              <a:off x="3444300" y="1526525"/>
              <a:ext cx="303575" cy="355300"/>
            </a:xfrm>
            <a:custGeom>
              <a:avLst/>
              <a:gdLst/>
              <a:ahLst/>
              <a:cxnLst/>
              <a:rect l="l" t="t" r="r" b="b"/>
              <a:pathLst>
                <a:path w="12143" h="14212" extrusionOk="0">
                  <a:moveTo>
                    <a:pt x="10241" y="1"/>
                  </a:moveTo>
                  <a:lnTo>
                    <a:pt x="10241" y="1"/>
                  </a:lnTo>
                  <a:cubicBezTo>
                    <a:pt x="10414" y="673"/>
                    <a:pt x="9813" y="908"/>
                    <a:pt x="8940" y="908"/>
                  </a:cubicBezTo>
                  <a:cubicBezTo>
                    <a:pt x="8470" y="908"/>
                    <a:pt x="7921" y="840"/>
                    <a:pt x="7372" y="735"/>
                  </a:cubicBezTo>
                  <a:cubicBezTo>
                    <a:pt x="6551" y="573"/>
                    <a:pt x="5772" y="491"/>
                    <a:pt x="5050" y="491"/>
                  </a:cubicBezTo>
                  <a:cubicBezTo>
                    <a:pt x="3542" y="491"/>
                    <a:pt x="2281" y="847"/>
                    <a:pt x="1401" y="1569"/>
                  </a:cubicBezTo>
                  <a:cubicBezTo>
                    <a:pt x="167" y="2569"/>
                    <a:pt x="100" y="4371"/>
                    <a:pt x="1201" y="4871"/>
                  </a:cubicBezTo>
                  <a:cubicBezTo>
                    <a:pt x="1268" y="4871"/>
                    <a:pt x="0" y="5071"/>
                    <a:pt x="67" y="7006"/>
                  </a:cubicBezTo>
                  <a:cubicBezTo>
                    <a:pt x="100" y="8907"/>
                    <a:pt x="2469" y="10308"/>
                    <a:pt x="3136" y="11209"/>
                  </a:cubicBezTo>
                  <a:cubicBezTo>
                    <a:pt x="3770" y="12110"/>
                    <a:pt x="3503" y="12710"/>
                    <a:pt x="3003" y="13244"/>
                  </a:cubicBezTo>
                  <a:cubicBezTo>
                    <a:pt x="3663" y="13921"/>
                    <a:pt x="4898" y="14211"/>
                    <a:pt x="6116" y="14211"/>
                  </a:cubicBezTo>
                  <a:cubicBezTo>
                    <a:pt x="7299" y="14211"/>
                    <a:pt x="8466" y="13937"/>
                    <a:pt x="9074" y="13477"/>
                  </a:cubicBezTo>
                  <a:cubicBezTo>
                    <a:pt x="10174" y="12643"/>
                    <a:pt x="10475" y="10842"/>
                    <a:pt x="9574" y="8874"/>
                  </a:cubicBezTo>
                  <a:cubicBezTo>
                    <a:pt x="10608" y="8674"/>
                    <a:pt x="10908" y="7473"/>
                    <a:pt x="10908" y="7473"/>
                  </a:cubicBezTo>
                  <a:cubicBezTo>
                    <a:pt x="10908" y="7473"/>
                    <a:pt x="9674" y="6339"/>
                    <a:pt x="9374" y="5605"/>
                  </a:cubicBezTo>
                  <a:cubicBezTo>
                    <a:pt x="11208" y="5105"/>
                    <a:pt x="12142" y="1102"/>
                    <a:pt x="102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761;p34"/>
            <p:cNvSpPr/>
            <p:nvPr/>
          </p:nvSpPr>
          <p:spPr>
            <a:xfrm>
              <a:off x="3416775" y="1635775"/>
              <a:ext cx="79250" cy="20875"/>
            </a:xfrm>
            <a:custGeom>
              <a:avLst/>
              <a:gdLst/>
              <a:ahLst/>
              <a:cxnLst/>
              <a:rect l="l" t="t" r="r" b="b"/>
              <a:pathLst>
                <a:path w="3170" h="835" extrusionOk="0">
                  <a:moveTo>
                    <a:pt x="1" y="1"/>
                  </a:moveTo>
                  <a:cubicBezTo>
                    <a:pt x="349" y="628"/>
                    <a:pt x="1329" y="835"/>
                    <a:pt x="2038" y="835"/>
                  </a:cubicBezTo>
                  <a:cubicBezTo>
                    <a:pt x="2347" y="835"/>
                    <a:pt x="2604" y="795"/>
                    <a:pt x="2736" y="735"/>
                  </a:cubicBezTo>
                  <a:cubicBezTo>
                    <a:pt x="3170" y="534"/>
                    <a:pt x="2502" y="101"/>
                    <a:pt x="2502" y="101"/>
                  </a:cubicBezTo>
                  <a:cubicBezTo>
                    <a:pt x="2502" y="101"/>
                    <a:pt x="2234" y="267"/>
                    <a:pt x="1602" y="267"/>
                  </a:cubicBezTo>
                  <a:cubicBezTo>
                    <a:pt x="1213" y="267"/>
                    <a:pt x="687" y="204"/>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762;p34"/>
            <p:cNvSpPr/>
            <p:nvPr/>
          </p:nvSpPr>
          <p:spPr>
            <a:xfrm>
              <a:off x="3650950" y="1698025"/>
              <a:ext cx="62725" cy="81250"/>
            </a:xfrm>
            <a:custGeom>
              <a:avLst/>
              <a:gdLst/>
              <a:ahLst/>
              <a:cxnLst/>
              <a:rect l="l" t="t" r="r" b="b"/>
              <a:pathLst>
                <a:path w="2509" h="3250" extrusionOk="0">
                  <a:moveTo>
                    <a:pt x="972" y="0"/>
                  </a:moveTo>
                  <a:cubicBezTo>
                    <a:pt x="353" y="0"/>
                    <a:pt x="0" y="619"/>
                    <a:pt x="174" y="1313"/>
                  </a:cubicBezTo>
                  <a:cubicBezTo>
                    <a:pt x="341" y="1981"/>
                    <a:pt x="707" y="2581"/>
                    <a:pt x="1241" y="3015"/>
                  </a:cubicBezTo>
                  <a:cubicBezTo>
                    <a:pt x="1452" y="3178"/>
                    <a:pt x="1647" y="3250"/>
                    <a:pt x="1817" y="3250"/>
                  </a:cubicBezTo>
                  <a:cubicBezTo>
                    <a:pt x="2238" y="3250"/>
                    <a:pt x="2509" y="2808"/>
                    <a:pt x="2509" y="2214"/>
                  </a:cubicBezTo>
                  <a:cubicBezTo>
                    <a:pt x="2475" y="1480"/>
                    <a:pt x="2075" y="313"/>
                    <a:pt x="1275" y="46"/>
                  </a:cubicBezTo>
                  <a:cubicBezTo>
                    <a:pt x="1168" y="15"/>
                    <a:pt x="1067" y="0"/>
                    <a:pt x="972" y="0"/>
                  </a:cubicBezTo>
                  <a:close/>
                </a:path>
              </a:pathLst>
            </a:custGeom>
            <a:solidFill>
              <a:srgbClr val="CE7A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763;p34"/>
            <p:cNvSpPr/>
            <p:nvPr/>
          </p:nvSpPr>
          <p:spPr>
            <a:xfrm>
              <a:off x="3718050" y="2000175"/>
              <a:ext cx="405025" cy="454550"/>
            </a:xfrm>
            <a:custGeom>
              <a:avLst/>
              <a:gdLst/>
              <a:ahLst/>
              <a:cxnLst/>
              <a:rect l="l" t="t" r="r" b="b"/>
              <a:pathLst>
                <a:path w="16201" h="18182" extrusionOk="0">
                  <a:moveTo>
                    <a:pt x="8625" y="14180"/>
                  </a:moveTo>
                  <a:cubicBezTo>
                    <a:pt x="8553" y="14206"/>
                    <a:pt x="8475" y="14226"/>
                    <a:pt x="8398" y="14245"/>
                  </a:cubicBezTo>
                  <a:cubicBezTo>
                    <a:pt x="8431" y="14212"/>
                    <a:pt x="8464" y="14212"/>
                    <a:pt x="8498" y="14212"/>
                  </a:cubicBezTo>
                  <a:cubicBezTo>
                    <a:pt x="8540" y="14191"/>
                    <a:pt x="8582" y="14183"/>
                    <a:pt x="8625" y="14180"/>
                  </a:cubicBezTo>
                  <a:close/>
                  <a:moveTo>
                    <a:pt x="2874" y="1"/>
                  </a:moveTo>
                  <a:cubicBezTo>
                    <a:pt x="1443" y="1"/>
                    <a:pt x="0" y="1334"/>
                    <a:pt x="725" y="3104"/>
                  </a:cubicBezTo>
                  <a:cubicBezTo>
                    <a:pt x="1059" y="4005"/>
                    <a:pt x="1426" y="4872"/>
                    <a:pt x="1759" y="5739"/>
                  </a:cubicBezTo>
                  <a:cubicBezTo>
                    <a:pt x="2126" y="6607"/>
                    <a:pt x="2493" y="7474"/>
                    <a:pt x="2860" y="8341"/>
                  </a:cubicBezTo>
                  <a:cubicBezTo>
                    <a:pt x="3594" y="10076"/>
                    <a:pt x="4361" y="11810"/>
                    <a:pt x="5162" y="13545"/>
                  </a:cubicBezTo>
                  <a:cubicBezTo>
                    <a:pt x="5529" y="14412"/>
                    <a:pt x="5962" y="15279"/>
                    <a:pt x="6396" y="16147"/>
                  </a:cubicBezTo>
                  <a:cubicBezTo>
                    <a:pt x="6530" y="16380"/>
                    <a:pt x="6630" y="16580"/>
                    <a:pt x="6763" y="16814"/>
                  </a:cubicBezTo>
                  <a:lnTo>
                    <a:pt x="6863" y="16981"/>
                  </a:lnTo>
                  <a:lnTo>
                    <a:pt x="6896" y="17014"/>
                  </a:lnTo>
                  <a:lnTo>
                    <a:pt x="6930" y="17114"/>
                  </a:lnTo>
                  <a:cubicBezTo>
                    <a:pt x="6997" y="17214"/>
                    <a:pt x="7063" y="17314"/>
                    <a:pt x="7163" y="17414"/>
                  </a:cubicBezTo>
                  <a:cubicBezTo>
                    <a:pt x="7330" y="17614"/>
                    <a:pt x="7530" y="17815"/>
                    <a:pt x="7764" y="17915"/>
                  </a:cubicBezTo>
                  <a:cubicBezTo>
                    <a:pt x="7931" y="18015"/>
                    <a:pt x="8131" y="18081"/>
                    <a:pt x="8331" y="18148"/>
                  </a:cubicBezTo>
                  <a:cubicBezTo>
                    <a:pt x="8464" y="18148"/>
                    <a:pt x="8598" y="18181"/>
                    <a:pt x="8731" y="18181"/>
                  </a:cubicBezTo>
                  <a:lnTo>
                    <a:pt x="9031" y="18181"/>
                  </a:lnTo>
                  <a:cubicBezTo>
                    <a:pt x="9165" y="18181"/>
                    <a:pt x="9265" y="18148"/>
                    <a:pt x="9398" y="18115"/>
                  </a:cubicBezTo>
                  <a:cubicBezTo>
                    <a:pt x="9532" y="18081"/>
                    <a:pt x="9665" y="18048"/>
                    <a:pt x="9799" y="17981"/>
                  </a:cubicBezTo>
                  <a:cubicBezTo>
                    <a:pt x="10132" y="17848"/>
                    <a:pt x="10432" y="17681"/>
                    <a:pt x="10733" y="17481"/>
                  </a:cubicBezTo>
                  <a:cubicBezTo>
                    <a:pt x="10966" y="17314"/>
                    <a:pt x="11166" y="17147"/>
                    <a:pt x="11366" y="16981"/>
                  </a:cubicBezTo>
                  <a:cubicBezTo>
                    <a:pt x="12901" y="15746"/>
                    <a:pt x="14302" y="14379"/>
                    <a:pt x="15536" y="12878"/>
                  </a:cubicBezTo>
                  <a:cubicBezTo>
                    <a:pt x="16201" y="12075"/>
                    <a:pt x="15555" y="10996"/>
                    <a:pt x="14687" y="10996"/>
                  </a:cubicBezTo>
                  <a:cubicBezTo>
                    <a:pt x="14509" y="10996"/>
                    <a:pt x="14322" y="11041"/>
                    <a:pt x="14135" y="11143"/>
                  </a:cubicBezTo>
                  <a:lnTo>
                    <a:pt x="14102" y="11143"/>
                  </a:lnTo>
                  <a:cubicBezTo>
                    <a:pt x="13301" y="11577"/>
                    <a:pt x="12467" y="12044"/>
                    <a:pt x="11667" y="12511"/>
                  </a:cubicBezTo>
                  <a:cubicBezTo>
                    <a:pt x="11040" y="12876"/>
                    <a:pt x="10414" y="13242"/>
                    <a:pt x="9803" y="13575"/>
                  </a:cubicBezTo>
                  <a:lnTo>
                    <a:pt x="9803" y="13575"/>
                  </a:lnTo>
                  <a:cubicBezTo>
                    <a:pt x="9567" y="13006"/>
                    <a:pt x="9325" y="12433"/>
                    <a:pt x="9098" y="11844"/>
                  </a:cubicBezTo>
                  <a:lnTo>
                    <a:pt x="7030" y="6640"/>
                  </a:lnTo>
                  <a:cubicBezTo>
                    <a:pt x="6696" y="5773"/>
                    <a:pt x="6363" y="4872"/>
                    <a:pt x="5996" y="4005"/>
                  </a:cubicBezTo>
                  <a:cubicBezTo>
                    <a:pt x="5629" y="3137"/>
                    <a:pt x="5295" y="2270"/>
                    <a:pt x="4895" y="1403"/>
                  </a:cubicBezTo>
                  <a:lnTo>
                    <a:pt x="4895" y="1436"/>
                  </a:lnTo>
                  <a:cubicBezTo>
                    <a:pt x="4486" y="425"/>
                    <a:pt x="3682" y="1"/>
                    <a:pt x="2874" y="1"/>
                  </a:cubicBezTo>
                  <a:close/>
                </a:path>
              </a:pathLst>
            </a:custGeom>
            <a:solidFill>
              <a:srgbClr val="CF7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764;p34"/>
            <p:cNvSpPr/>
            <p:nvPr/>
          </p:nvSpPr>
          <p:spPr>
            <a:xfrm>
              <a:off x="4058075" y="2203675"/>
              <a:ext cx="126775" cy="135975"/>
            </a:xfrm>
            <a:custGeom>
              <a:avLst/>
              <a:gdLst/>
              <a:ahLst/>
              <a:cxnLst/>
              <a:rect l="l" t="t" r="r" b="b"/>
              <a:pathLst>
                <a:path w="5071" h="5439" extrusionOk="0">
                  <a:moveTo>
                    <a:pt x="3569" y="1"/>
                  </a:moveTo>
                  <a:lnTo>
                    <a:pt x="2202" y="1269"/>
                  </a:lnTo>
                  <a:cubicBezTo>
                    <a:pt x="1101" y="1902"/>
                    <a:pt x="334" y="2903"/>
                    <a:pt x="0" y="4104"/>
                  </a:cubicBezTo>
                  <a:lnTo>
                    <a:pt x="1034" y="5438"/>
                  </a:lnTo>
                  <a:lnTo>
                    <a:pt x="3303" y="4738"/>
                  </a:lnTo>
                  <a:cubicBezTo>
                    <a:pt x="3469" y="4671"/>
                    <a:pt x="3603" y="4571"/>
                    <a:pt x="3736" y="4404"/>
                  </a:cubicBezTo>
                  <a:lnTo>
                    <a:pt x="4870" y="2703"/>
                  </a:lnTo>
                  <a:cubicBezTo>
                    <a:pt x="5071" y="2369"/>
                    <a:pt x="5037" y="1936"/>
                    <a:pt x="4804" y="1635"/>
                  </a:cubicBezTo>
                  <a:lnTo>
                    <a:pt x="3569" y="1"/>
                  </a:lnTo>
                  <a:close/>
                </a:path>
              </a:pathLst>
            </a:custGeom>
            <a:solidFill>
              <a:srgbClr val="CE7A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765;p34"/>
            <p:cNvSpPr/>
            <p:nvPr/>
          </p:nvSpPr>
          <p:spPr>
            <a:xfrm>
              <a:off x="3683600" y="1972075"/>
              <a:ext cx="230225" cy="305850"/>
            </a:xfrm>
            <a:custGeom>
              <a:avLst/>
              <a:gdLst/>
              <a:ahLst/>
              <a:cxnLst/>
              <a:rect l="l" t="t" r="r" b="b"/>
              <a:pathLst>
                <a:path w="9209" h="12234" extrusionOk="0">
                  <a:moveTo>
                    <a:pt x="3229" y="1"/>
                  </a:moveTo>
                  <a:cubicBezTo>
                    <a:pt x="1270" y="1"/>
                    <a:pt x="0" y="2392"/>
                    <a:pt x="169" y="4628"/>
                  </a:cubicBezTo>
                  <a:cubicBezTo>
                    <a:pt x="436" y="7931"/>
                    <a:pt x="4071" y="12234"/>
                    <a:pt x="4071" y="12234"/>
                  </a:cubicBezTo>
                  <a:lnTo>
                    <a:pt x="9208" y="8398"/>
                  </a:lnTo>
                  <a:cubicBezTo>
                    <a:pt x="9208" y="8398"/>
                    <a:pt x="8408" y="3761"/>
                    <a:pt x="5773" y="1226"/>
                  </a:cubicBezTo>
                  <a:cubicBezTo>
                    <a:pt x="4850" y="360"/>
                    <a:pt x="3988" y="1"/>
                    <a:pt x="3229" y="1"/>
                  </a:cubicBezTo>
                  <a:close/>
                </a:path>
              </a:pathLst>
            </a:custGeom>
            <a:solidFill>
              <a:srgbClr val="7966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766;p34"/>
            <p:cNvSpPr/>
            <p:nvPr/>
          </p:nvSpPr>
          <p:spPr>
            <a:xfrm>
              <a:off x="3405925" y="1919400"/>
              <a:ext cx="326325" cy="201300"/>
            </a:xfrm>
            <a:custGeom>
              <a:avLst/>
              <a:gdLst/>
              <a:ahLst/>
              <a:cxnLst/>
              <a:rect l="l" t="t" r="r" b="b"/>
              <a:pathLst>
                <a:path w="13053" h="8052" extrusionOk="0">
                  <a:moveTo>
                    <a:pt x="6058" y="1"/>
                  </a:moveTo>
                  <a:cubicBezTo>
                    <a:pt x="5068" y="1"/>
                    <a:pt x="4100" y="47"/>
                    <a:pt x="3270" y="131"/>
                  </a:cubicBezTo>
                  <a:cubicBezTo>
                    <a:pt x="1" y="464"/>
                    <a:pt x="1635" y="3033"/>
                    <a:pt x="2203" y="3400"/>
                  </a:cubicBezTo>
                  <a:cubicBezTo>
                    <a:pt x="701" y="3967"/>
                    <a:pt x="1502" y="6602"/>
                    <a:pt x="4304" y="7869"/>
                  </a:cubicBezTo>
                  <a:cubicBezTo>
                    <a:pt x="4570" y="7994"/>
                    <a:pt x="4866" y="8052"/>
                    <a:pt x="5183" y="8052"/>
                  </a:cubicBezTo>
                  <a:cubicBezTo>
                    <a:pt x="8170" y="8052"/>
                    <a:pt x="13053" y="2969"/>
                    <a:pt x="12510" y="1432"/>
                  </a:cubicBezTo>
                  <a:cubicBezTo>
                    <a:pt x="12160" y="408"/>
                    <a:pt x="9007" y="1"/>
                    <a:pt x="60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6"/>
        <p:cNvGrpSpPr/>
        <p:nvPr/>
      </p:nvGrpSpPr>
      <p:grpSpPr>
        <a:xfrm>
          <a:off x="0" y="0"/>
          <a:ext cx="0" cy="0"/>
          <a:chOff x="0" y="0"/>
          <a:chExt cx="0" cy="0"/>
        </a:xfrm>
      </p:grpSpPr>
      <p:grpSp>
        <p:nvGrpSpPr>
          <p:cNvPr id="225" name="Google Shape;2979;p58"/>
          <p:cNvGrpSpPr/>
          <p:nvPr/>
        </p:nvGrpSpPr>
        <p:grpSpPr>
          <a:xfrm>
            <a:off x="326422" y="1459636"/>
            <a:ext cx="3456752" cy="3060720"/>
            <a:chOff x="1190200" y="811850"/>
            <a:chExt cx="5212075" cy="3877800"/>
          </a:xfrm>
        </p:grpSpPr>
        <p:sp>
          <p:nvSpPr>
            <p:cNvPr id="226" name="Google Shape;2980;p58"/>
            <p:cNvSpPr/>
            <p:nvPr/>
          </p:nvSpPr>
          <p:spPr>
            <a:xfrm>
              <a:off x="1588800" y="811850"/>
              <a:ext cx="2131550" cy="2947975"/>
            </a:xfrm>
            <a:custGeom>
              <a:avLst/>
              <a:gdLst/>
              <a:ahLst/>
              <a:cxnLst/>
              <a:rect l="l" t="t" r="r" b="b"/>
              <a:pathLst>
                <a:path w="85262" h="117919" extrusionOk="0">
                  <a:moveTo>
                    <a:pt x="82893" y="67"/>
                  </a:moveTo>
                  <a:cubicBezTo>
                    <a:pt x="84127" y="67"/>
                    <a:pt x="85162" y="1102"/>
                    <a:pt x="85162" y="2336"/>
                  </a:cubicBezTo>
                  <a:lnTo>
                    <a:pt x="85162" y="115517"/>
                  </a:lnTo>
                  <a:cubicBezTo>
                    <a:pt x="85162" y="116784"/>
                    <a:pt x="84127" y="117785"/>
                    <a:pt x="82893" y="117785"/>
                  </a:cubicBezTo>
                  <a:lnTo>
                    <a:pt x="2369" y="117785"/>
                  </a:lnTo>
                  <a:cubicBezTo>
                    <a:pt x="1102" y="117785"/>
                    <a:pt x="101" y="116784"/>
                    <a:pt x="101" y="115517"/>
                  </a:cubicBezTo>
                  <a:lnTo>
                    <a:pt x="101" y="2336"/>
                  </a:lnTo>
                  <a:cubicBezTo>
                    <a:pt x="101" y="1102"/>
                    <a:pt x="1102" y="67"/>
                    <a:pt x="2369" y="67"/>
                  </a:cubicBezTo>
                  <a:close/>
                  <a:moveTo>
                    <a:pt x="82953" y="0"/>
                  </a:moveTo>
                  <a:cubicBezTo>
                    <a:pt x="82933" y="0"/>
                    <a:pt x="82913" y="0"/>
                    <a:pt x="82893" y="1"/>
                  </a:cubicBezTo>
                  <a:lnTo>
                    <a:pt x="2369" y="1"/>
                  </a:lnTo>
                  <a:cubicBezTo>
                    <a:pt x="1068" y="1"/>
                    <a:pt x="1" y="1035"/>
                    <a:pt x="1" y="2336"/>
                  </a:cubicBezTo>
                  <a:lnTo>
                    <a:pt x="1" y="115517"/>
                  </a:lnTo>
                  <a:cubicBezTo>
                    <a:pt x="1" y="116818"/>
                    <a:pt x="1068" y="117885"/>
                    <a:pt x="2369" y="117919"/>
                  </a:cubicBezTo>
                  <a:lnTo>
                    <a:pt x="82893" y="117919"/>
                  </a:lnTo>
                  <a:cubicBezTo>
                    <a:pt x="84194" y="117919"/>
                    <a:pt x="85262" y="116851"/>
                    <a:pt x="85262" y="115517"/>
                  </a:cubicBezTo>
                  <a:lnTo>
                    <a:pt x="85262" y="2369"/>
                  </a:lnTo>
                  <a:cubicBezTo>
                    <a:pt x="85262" y="1055"/>
                    <a:pt x="84226" y="0"/>
                    <a:pt x="82953"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981;p58"/>
            <p:cNvSpPr/>
            <p:nvPr/>
          </p:nvSpPr>
          <p:spPr>
            <a:xfrm>
              <a:off x="3842925" y="811850"/>
              <a:ext cx="2132375" cy="2947975"/>
            </a:xfrm>
            <a:custGeom>
              <a:avLst/>
              <a:gdLst/>
              <a:ahLst/>
              <a:cxnLst/>
              <a:rect l="l" t="t" r="r" b="b"/>
              <a:pathLst>
                <a:path w="85295" h="117919" extrusionOk="0">
                  <a:moveTo>
                    <a:pt x="82893" y="67"/>
                  </a:moveTo>
                  <a:cubicBezTo>
                    <a:pt x="84160" y="67"/>
                    <a:pt x="85194" y="1102"/>
                    <a:pt x="85194" y="2336"/>
                  </a:cubicBezTo>
                  <a:lnTo>
                    <a:pt x="85194" y="115517"/>
                  </a:lnTo>
                  <a:cubicBezTo>
                    <a:pt x="85194" y="116784"/>
                    <a:pt x="84160" y="117785"/>
                    <a:pt x="82893" y="117785"/>
                  </a:cubicBezTo>
                  <a:lnTo>
                    <a:pt x="2402" y="117785"/>
                  </a:lnTo>
                  <a:cubicBezTo>
                    <a:pt x="1134" y="117785"/>
                    <a:pt x="100" y="116784"/>
                    <a:pt x="100" y="115517"/>
                  </a:cubicBezTo>
                  <a:lnTo>
                    <a:pt x="100" y="2336"/>
                  </a:lnTo>
                  <a:cubicBezTo>
                    <a:pt x="100" y="1102"/>
                    <a:pt x="1134" y="67"/>
                    <a:pt x="2402" y="67"/>
                  </a:cubicBezTo>
                  <a:close/>
                  <a:moveTo>
                    <a:pt x="2402" y="1"/>
                  </a:moveTo>
                  <a:cubicBezTo>
                    <a:pt x="1068" y="1"/>
                    <a:pt x="33" y="1035"/>
                    <a:pt x="0" y="2336"/>
                  </a:cubicBezTo>
                  <a:lnTo>
                    <a:pt x="0" y="115517"/>
                  </a:lnTo>
                  <a:cubicBezTo>
                    <a:pt x="0" y="116851"/>
                    <a:pt x="1068" y="117885"/>
                    <a:pt x="2402" y="117919"/>
                  </a:cubicBezTo>
                  <a:lnTo>
                    <a:pt x="82893" y="117919"/>
                  </a:lnTo>
                  <a:cubicBezTo>
                    <a:pt x="84227" y="117885"/>
                    <a:pt x="85294" y="116818"/>
                    <a:pt x="85294" y="115517"/>
                  </a:cubicBezTo>
                  <a:lnTo>
                    <a:pt x="85294" y="2336"/>
                  </a:lnTo>
                  <a:cubicBezTo>
                    <a:pt x="85261" y="1035"/>
                    <a:pt x="84194" y="1"/>
                    <a:pt x="8289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982;p58"/>
            <p:cNvSpPr/>
            <p:nvPr/>
          </p:nvSpPr>
          <p:spPr>
            <a:xfrm>
              <a:off x="1190200" y="4224300"/>
              <a:ext cx="5212075" cy="2525"/>
            </a:xfrm>
            <a:custGeom>
              <a:avLst/>
              <a:gdLst/>
              <a:ahLst/>
              <a:cxnLst/>
              <a:rect l="l" t="t" r="r" b="b"/>
              <a:pathLst>
                <a:path w="208483" h="101" extrusionOk="0">
                  <a:moveTo>
                    <a:pt x="0" y="0"/>
                  </a:moveTo>
                  <a:lnTo>
                    <a:pt x="0" y="101"/>
                  </a:lnTo>
                  <a:lnTo>
                    <a:pt x="208482" y="101"/>
                  </a:lnTo>
                  <a:lnTo>
                    <a:pt x="20848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983;p58"/>
            <p:cNvSpPr/>
            <p:nvPr/>
          </p:nvSpPr>
          <p:spPr>
            <a:xfrm>
              <a:off x="1588800" y="811850"/>
              <a:ext cx="2131550" cy="2947975"/>
            </a:xfrm>
            <a:custGeom>
              <a:avLst/>
              <a:gdLst/>
              <a:ahLst/>
              <a:cxnLst/>
              <a:rect l="l" t="t" r="r" b="b"/>
              <a:pathLst>
                <a:path w="85262" h="117919" extrusionOk="0">
                  <a:moveTo>
                    <a:pt x="82893" y="67"/>
                  </a:moveTo>
                  <a:cubicBezTo>
                    <a:pt x="84127" y="67"/>
                    <a:pt x="85162" y="1102"/>
                    <a:pt x="85162" y="2336"/>
                  </a:cubicBezTo>
                  <a:lnTo>
                    <a:pt x="85162" y="115517"/>
                  </a:lnTo>
                  <a:cubicBezTo>
                    <a:pt x="85162" y="116784"/>
                    <a:pt x="84127" y="117785"/>
                    <a:pt x="82893" y="117785"/>
                  </a:cubicBezTo>
                  <a:lnTo>
                    <a:pt x="2369" y="117785"/>
                  </a:lnTo>
                  <a:cubicBezTo>
                    <a:pt x="1102" y="117785"/>
                    <a:pt x="101" y="116784"/>
                    <a:pt x="101" y="115517"/>
                  </a:cubicBezTo>
                  <a:lnTo>
                    <a:pt x="101" y="2336"/>
                  </a:lnTo>
                  <a:cubicBezTo>
                    <a:pt x="101" y="1102"/>
                    <a:pt x="1102" y="67"/>
                    <a:pt x="2369" y="67"/>
                  </a:cubicBezTo>
                  <a:close/>
                  <a:moveTo>
                    <a:pt x="82953" y="0"/>
                  </a:moveTo>
                  <a:cubicBezTo>
                    <a:pt x="82933" y="0"/>
                    <a:pt x="82913" y="0"/>
                    <a:pt x="82893" y="1"/>
                  </a:cubicBezTo>
                  <a:lnTo>
                    <a:pt x="2369" y="1"/>
                  </a:lnTo>
                  <a:cubicBezTo>
                    <a:pt x="1068" y="1"/>
                    <a:pt x="1" y="1035"/>
                    <a:pt x="1" y="2336"/>
                  </a:cubicBezTo>
                  <a:lnTo>
                    <a:pt x="1" y="115517"/>
                  </a:lnTo>
                  <a:cubicBezTo>
                    <a:pt x="1" y="116818"/>
                    <a:pt x="1068" y="117885"/>
                    <a:pt x="2369" y="117919"/>
                  </a:cubicBezTo>
                  <a:lnTo>
                    <a:pt x="82893" y="117919"/>
                  </a:lnTo>
                  <a:cubicBezTo>
                    <a:pt x="84194" y="117919"/>
                    <a:pt x="85262" y="116851"/>
                    <a:pt x="85262" y="115517"/>
                  </a:cubicBezTo>
                  <a:lnTo>
                    <a:pt x="85262" y="2369"/>
                  </a:lnTo>
                  <a:cubicBezTo>
                    <a:pt x="85262" y="1055"/>
                    <a:pt x="84226" y="0"/>
                    <a:pt x="82953"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984;p58"/>
            <p:cNvSpPr/>
            <p:nvPr/>
          </p:nvSpPr>
          <p:spPr>
            <a:xfrm>
              <a:off x="3842925" y="811850"/>
              <a:ext cx="2132375" cy="2947975"/>
            </a:xfrm>
            <a:custGeom>
              <a:avLst/>
              <a:gdLst/>
              <a:ahLst/>
              <a:cxnLst/>
              <a:rect l="l" t="t" r="r" b="b"/>
              <a:pathLst>
                <a:path w="85295" h="117919" extrusionOk="0">
                  <a:moveTo>
                    <a:pt x="82893" y="67"/>
                  </a:moveTo>
                  <a:cubicBezTo>
                    <a:pt x="84160" y="67"/>
                    <a:pt x="85194" y="1102"/>
                    <a:pt x="85194" y="2336"/>
                  </a:cubicBezTo>
                  <a:lnTo>
                    <a:pt x="85194" y="115517"/>
                  </a:lnTo>
                  <a:cubicBezTo>
                    <a:pt x="85194" y="116784"/>
                    <a:pt x="84160" y="117785"/>
                    <a:pt x="82893" y="117785"/>
                  </a:cubicBezTo>
                  <a:lnTo>
                    <a:pt x="2402" y="117785"/>
                  </a:lnTo>
                  <a:cubicBezTo>
                    <a:pt x="1134" y="117785"/>
                    <a:pt x="100" y="116784"/>
                    <a:pt x="100" y="115517"/>
                  </a:cubicBezTo>
                  <a:lnTo>
                    <a:pt x="100" y="2336"/>
                  </a:lnTo>
                  <a:cubicBezTo>
                    <a:pt x="100" y="1102"/>
                    <a:pt x="1134" y="67"/>
                    <a:pt x="2402" y="67"/>
                  </a:cubicBezTo>
                  <a:close/>
                  <a:moveTo>
                    <a:pt x="2402" y="1"/>
                  </a:moveTo>
                  <a:cubicBezTo>
                    <a:pt x="1068" y="1"/>
                    <a:pt x="33" y="1035"/>
                    <a:pt x="0" y="2336"/>
                  </a:cubicBezTo>
                  <a:lnTo>
                    <a:pt x="0" y="115517"/>
                  </a:lnTo>
                  <a:cubicBezTo>
                    <a:pt x="0" y="116851"/>
                    <a:pt x="1068" y="117885"/>
                    <a:pt x="2402" y="117919"/>
                  </a:cubicBezTo>
                  <a:lnTo>
                    <a:pt x="82893" y="117919"/>
                  </a:lnTo>
                  <a:cubicBezTo>
                    <a:pt x="84227" y="117885"/>
                    <a:pt x="85294" y="116818"/>
                    <a:pt x="85294" y="115517"/>
                  </a:cubicBezTo>
                  <a:lnTo>
                    <a:pt x="85294" y="2336"/>
                  </a:lnTo>
                  <a:cubicBezTo>
                    <a:pt x="85261" y="1035"/>
                    <a:pt x="84194" y="1"/>
                    <a:pt x="8289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985;p58"/>
            <p:cNvSpPr/>
            <p:nvPr/>
          </p:nvSpPr>
          <p:spPr>
            <a:xfrm>
              <a:off x="1190200" y="4224300"/>
              <a:ext cx="5212075" cy="2525"/>
            </a:xfrm>
            <a:custGeom>
              <a:avLst/>
              <a:gdLst/>
              <a:ahLst/>
              <a:cxnLst/>
              <a:rect l="l" t="t" r="r" b="b"/>
              <a:pathLst>
                <a:path w="208483" h="101" extrusionOk="0">
                  <a:moveTo>
                    <a:pt x="0" y="0"/>
                  </a:moveTo>
                  <a:lnTo>
                    <a:pt x="0" y="101"/>
                  </a:lnTo>
                  <a:lnTo>
                    <a:pt x="208482" y="101"/>
                  </a:lnTo>
                  <a:lnTo>
                    <a:pt x="20848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986;p58"/>
            <p:cNvSpPr/>
            <p:nvPr/>
          </p:nvSpPr>
          <p:spPr>
            <a:xfrm>
              <a:off x="5534950" y="4391925"/>
              <a:ext cx="345275" cy="2525"/>
            </a:xfrm>
            <a:custGeom>
              <a:avLst/>
              <a:gdLst/>
              <a:ahLst/>
              <a:cxnLst/>
              <a:rect l="l" t="t" r="r" b="b"/>
              <a:pathLst>
                <a:path w="13811" h="101" extrusionOk="0">
                  <a:moveTo>
                    <a:pt x="1" y="0"/>
                  </a:moveTo>
                  <a:lnTo>
                    <a:pt x="1" y="100"/>
                  </a:lnTo>
                  <a:lnTo>
                    <a:pt x="13811" y="100"/>
                  </a:lnTo>
                  <a:lnTo>
                    <a:pt x="1381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987;p58"/>
            <p:cNvSpPr/>
            <p:nvPr/>
          </p:nvSpPr>
          <p:spPr>
            <a:xfrm>
              <a:off x="4552600" y="4420275"/>
              <a:ext cx="90075" cy="2525"/>
            </a:xfrm>
            <a:custGeom>
              <a:avLst/>
              <a:gdLst/>
              <a:ahLst/>
              <a:cxnLst/>
              <a:rect l="l" t="t" r="r" b="b"/>
              <a:pathLst>
                <a:path w="3603" h="101" extrusionOk="0">
                  <a:moveTo>
                    <a:pt x="0" y="0"/>
                  </a:moveTo>
                  <a:lnTo>
                    <a:pt x="0" y="100"/>
                  </a:lnTo>
                  <a:lnTo>
                    <a:pt x="3603" y="100"/>
                  </a:lnTo>
                  <a:lnTo>
                    <a:pt x="3603"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988;p58"/>
            <p:cNvSpPr/>
            <p:nvPr/>
          </p:nvSpPr>
          <p:spPr>
            <a:xfrm>
              <a:off x="5323975" y="4295175"/>
              <a:ext cx="200175" cy="2525"/>
            </a:xfrm>
            <a:custGeom>
              <a:avLst/>
              <a:gdLst/>
              <a:ahLst/>
              <a:cxnLst/>
              <a:rect l="l" t="t" r="r" b="b"/>
              <a:pathLst>
                <a:path w="8007" h="101" extrusionOk="0">
                  <a:moveTo>
                    <a:pt x="0" y="1"/>
                  </a:moveTo>
                  <a:lnTo>
                    <a:pt x="0" y="101"/>
                  </a:lnTo>
                  <a:lnTo>
                    <a:pt x="8006" y="101"/>
                  </a:lnTo>
                  <a:lnTo>
                    <a:pt x="8006"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989;p58"/>
            <p:cNvSpPr/>
            <p:nvPr/>
          </p:nvSpPr>
          <p:spPr>
            <a:xfrm>
              <a:off x="1737250" y="4312700"/>
              <a:ext cx="450350" cy="2525"/>
            </a:xfrm>
            <a:custGeom>
              <a:avLst/>
              <a:gdLst/>
              <a:ahLst/>
              <a:cxnLst/>
              <a:rect l="l" t="t" r="r" b="b"/>
              <a:pathLst>
                <a:path w="18014" h="101" extrusionOk="0">
                  <a:moveTo>
                    <a:pt x="0" y="0"/>
                  </a:moveTo>
                  <a:lnTo>
                    <a:pt x="0" y="100"/>
                  </a:lnTo>
                  <a:lnTo>
                    <a:pt x="18013" y="100"/>
                  </a:lnTo>
                  <a:lnTo>
                    <a:pt x="18013"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990;p58"/>
            <p:cNvSpPr/>
            <p:nvPr/>
          </p:nvSpPr>
          <p:spPr>
            <a:xfrm>
              <a:off x="2560325" y="4356900"/>
              <a:ext cx="976575" cy="2525"/>
            </a:xfrm>
            <a:custGeom>
              <a:avLst/>
              <a:gdLst/>
              <a:ahLst/>
              <a:cxnLst/>
              <a:rect l="l" t="t" r="r" b="b"/>
              <a:pathLst>
                <a:path w="39063" h="101" extrusionOk="0">
                  <a:moveTo>
                    <a:pt x="1" y="0"/>
                  </a:moveTo>
                  <a:lnTo>
                    <a:pt x="1" y="100"/>
                  </a:lnTo>
                  <a:lnTo>
                    <a:pt x="39062" y="100"/>
                  </a:lnTo>
                  <a:lnTo>
                    <a:pt x="3906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991;p58"/>
            <p:cNvSpPr/>
            <p:nvPr/>
          </p:nvSpPr>
          <p:spPr>
            <a:xfrm>
              <a:off x="4013025" y="3439575"/>
              <a:ext cx="1904725" cy="854800"/>
            </a:xfrm>
            <a:custGeom>
              <a:avLst/>
              <a:gdLst/>
              <a:ahLst/>
              <a:cxnLst/>
              <a:rect l="l" t="t" r="r" b="b"/>
              <a:pathLst>
                <a:path w="76189" h="34192" extrusionOk="0">
                  <a:moveTo>
                    <a:pt x="8207" y="0"/>
                  </a:moveTo>
                  <a:cubicBezTo>
                    <a:pt x="3670" y="0"/>
                    <a:pt x="1" y="3670"/>
                    <a:pt x="1" y="8206"/>
                  </a:cubicBezTo>
                  <a:lnTo>
                    <a:pt x="1" y="26019"/>
                  </a:lnTo>
                  <a:cubicBezTo>
                    <a:pt x="1" y="30556"/>
                    <a:pt x="3670" y="34191"/>
                    <a:pt x="8207" y="34191"/>
                  </a:cubicBezTo>
                  <a:lnTo>
                    <a:pt x="67983" y="34191"/>
                  </a:lnTo>
                  <a:cubicBezTo>
                    <a:pt x="72519" y="34191"/>
                    <a:pt x="76189" y="30556"/>
                    <a:pt x="76189" y="26019"/>
                  </a:cubicBezTo>
                  <a:lnTo>
                    <a:pt x="76189" y="8206"/>
                  </a:lnTo>
                  <a:cubicBezTo>
                    <a:pt x="76189" y="3670"/>
                    <a:pt x="72519" y="0"/>
                    <a:pt x="67983"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992;p58"/>
            <p:cNvSpPr/>
            <p:nvPr/>
          </p:nvSpPr>
          <p:spPr>
            <a:xfrm>
              <a:off x="3912975" y="3446250"/>
              <a:ext cx="1904700" cy="854800"/>
            </a:xfrm>
            <a:custGeom>
              <a:avLst/>
              <a:gdLst/>
              <a:ahLst/>
              <a:cxnLst/>
              <a:rect l="l" t="t" r="r" b="b"/>
              <a:pathLst>
                <a:path w="76188" h="34192" extrusionOk="0">
                  <a:moveTo>
                    <a:pt x="8206" y="0"/>
                  </a:moveTo>
                  <a:cubicBezTo>
                    <a:pt x="3669" y="0"/>
                    <a:pt x="0" y="3669"/>
                    <a:pt x="0" y="8206"/>
                  </a:cubicBezTo>
                  <a:lnTo>
                    <a:pt x="0" y="25985"/>
                  </a:lnTo>
                  <a:cubicBezTo>
                    <a:pt x="0" y="30522"/>
                    <a:pt x="3669" y="34191"/>
                    <a:pt x="8206" y="34191"/>
                  </a:cubicBezTo>
                  <a:lnTo>
                    <a:pt x="67982" y="34191"/>
                  </a:lnTo>
                  <a:cubicBezTo>
                    <a:pt x="72519" y="34191"/>
                    <a:pt x="76188" y="30522"/>
                    <a:pt x="76188" y="25985"/>
                  </a:cubicBezTo>
                  <a:lnTo>
                    <a:pt x="76188" y="8206"/>
                  </a:lnTo>
                  <a:cubicBezTo>
                    <a:pt x="76188" y="3669"/>
                    <a:pt x="72519" y="0"/>
                    <a:pt x="67982"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993;p58"/>
            <p:cNvSpPr/>
            <p:nvPr/>
          </p:nvSpPr>
          <p:spPr>
            <a:xfrm>
              <a:off x="4011375" y="3527125"/>
              <a:ext cx="1718750" cy="318600"/>
            </a:xfrm>
            <a:custGeom>
              <a:avLst/>
              <a:gdLst/>
              <a:ahLst/>
              <a:cxnLst/>
              <a:rect l="l" t="t" r="r" b="b"/>
              <a:pathLst>
                <a:path w="68750" h="12744" extrusionOk="0">
                  <a:moveTo>
                    <a:pt x="5738" y="1"/>
                  </a:moveTo>
                  <a:cubicBezTo>
                    <a:pt x="2569" y="1"/>
                    <a:pt x="0" y="2569"/>
                    <a:pt x="0" y="5705"/>
                  </a:cubicBezTo>
                  <a:lnTo>
                    <a:pt x="0" y="12743"/>
                  </a:lnTo>
                  <a:lnTo>
                    <a:pt x="68749" y="12743"/>
                  </a:lnTo>
                  <a:lnTo>
                    <a:pt x="68749" y="5705"/>
                  </a:lnTo>
                  <a:cubicBezTo>
                    <a:pt x="68749" y="2569"/>
                    <a:pt x="66181" y="1"/>
                    <a:pt x="63012"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994;p58"/>
            <p:cNvSpPr/>
            <p:nvPr/>
          </p:nvSpPr>
          <p:spPr>
            <a:xfrm>
              <a:off x="4011375" y="3889050"/>
              <a:ext cx="1718750" cy="318600"/>
            </a:xfrm>
            <a:custGeom>
              <a:avLst/>
              <a:gdLst/>
              <a:ahLst/>
              <a:cxnLst/>
              <a:rect l="l" t="t" r="r" b="b"/>
              <a:pathLst>
                <a:path w="68750" h="12744" extrusionOk="0">
                  <a:moveTo>
                    <a:pt x="0" y="1"/>
                  </a:moveTo>
                  <a:lnTo>
                    <a:pt x="0" y="7039"/>
                  </a:lnTo>
                  <a:cubicBezTo>
                    <a:pt x="0" y="10175"/>
                    <a:pt x="2569" y="12743"/>
                    <a:pt x="5738" y="12743"/>
                  </a:cubicBezTo>
                  <a:lnTo>
                    <a:pt x="63012" y="12743"/>
                  </a:lnTo>
                  <a:cubicBezTo>
                    <a:pt x="66181" y="12743"/>
                    <a:pt x="68749" y="10175"/>
                    <a:pt x="68749" y="7039"/>
                  </a:cubicBezTo>
                  <a:lnTo>
                    <a:pt x="68749"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995;p58"/>
            <p:cNvSpPr/>
            <p:nvPr/>
          </p:nvSpPr>
          <p:spPr>
            <a:xfrm>
              <a:off x="5029600" y="3588850"/>
              <a:ext cx="244350" cy="259375"/>
            </a:xfrm>
            <a:custGeom>
              <a:avLst/>
              <a:gdLst/>
              <a:ahLst/>
              <a:cxnLst/>
              <a:rect l="l" t="t" r="r" b="b"/>
              <a:pathLst>
                <a:path w="9774" h="10375" extrusionOk="0">
                  <a:moveTo>
                    <a:pt x="0" y="0"/>
                  </a:moveTo>
                  <a:lnTo>
                    <a:pt x="0" y="10374"/>
                  </a:lnTo>
                  <a:lnTo>
                    <a:pt x="9774" y="10374"/>
                  </a:lnTo>
                  <a:lnTo>
                    <a:pt x="9774"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996;p58"/>
            <p:cNvSpPr/>
            <p:nvPr/>
          </p:nvSpPr>
          <p:spPr>
            <a:xfrm>
              <a:off x="4967875" y="3588850"/>
              <a:ext cx="61750" cy="259375"/>
            </a:xfrm>
            <a:custGeom>
              <a:avLst/>
              <a:gdLst/>
              <a:ahLst/>
              <a:cxnLst/>
              <a:rect l="l" t="t" r="r" b="b"/>
              <a:pathLst>
                <a:path w="2470" h="10375" extrusionOk="0">
                  <a:moveTo>
                    <a:pt x="1" y="0"/>
                  </a:moveTo>
                  <a:lnTo>
                    <a:pt x="1" y="10374"/>
                  </a:lnTo>
                  <a:lnTo>
                    <a:pt x="2469" y="10374"/>
                  </a:lnTo>
                  <a:lnTo>
                    <a:pt x="2469"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997;p58"/>
            <p:cNvSpPr/>
            <p:nvPr/>
          </p:nvSpPr>
          <p:spPr>
            <a:xfrm>
              <a:off x="5154675" y="3548825"/>
              <a:ext cx="182675" cy="299400"/>
            </a:xfrm>
            <a:custGeom>
              <a:avLst/>
              <a:gdLst/>
              <a:ahLst/>
              <a:cxnLst/>
              <a:rect l="l" t="t" r="r" b="b"/>
              <a:pathLst>
                <a:path w="7307" h="11976" extrusionOk="0">
                  <a:moveTo>
                    <a:pt x="1" y="0"/>
                  </a:moveTo>
                  <a:lnTo>
                    <a:pt x="1" y="11975"/>
                  </a:lnTo>
                  <a:lnTo>
                    <a:pt x="7306" y="11975"/>
                  </a:lnTo>
                  <a:lnTo>
                    <a:pt x="7306"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998;p58"/>
            <p:cNvSpPr/>
            <p:nvPr/>
          </p:nvSpPr>
          <p:spPr>
            <a:xfrm>
              <a:off x="5101325" y="3548825"/>
              <a:ext cx="53375" cy="299400"/>
            </a:xfrm>
            <a:custGeom>
              <a:avLst/>
              <a:gdLst/>
              <a:ahLst/>
              <a:cxnLst/>
              <a:rect l="l" t="t" r="r" b="b"/>
              <a:pathLst>
                <a:path w="2135" h="11976" extrusionOk="0">
                  <a:moveTo>
                    <a:pt x="0" y="0"/>
                  </a:moveTo>
                  <a:lnTo>
                    <a:pt x="0" y="11975"/>
                  </a:lnTo>
                  <a:lnTo>
                    <a:pt x="2135" y="11975"/>
                  </a:lnTo>
                  <a:lnTo>
                    <a:pt x="2135"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999;p58"/>
            <p:cNvSpPr/>
            <p:nvPr/>
          </p:nvSpPr>
          <p:spPr>
            <a:xfrm>
              <a:off x="5208050" y="3588850"/>
              <a:ext cx="154300" cy="259375"/>
            </a:xfrm>
            <a:custGeom>
              <a:avLst/>
              <a:gdLst/>
              <a:ahLst/>
              <a:cxnLst/>
              <a:rect l="l" t="t" r="r" b="b"/>
              <a:pathLst>
                <a:path w="6172" h="10375" extrusionOk="0">
                  <a:moveTo>
                    <a:pt x="1" y="0"/>
                  </a:moveTo>
                  <a:lnTo>
                    <a:pt x="1" y="10374"/>
                  </a:lnTo>
                  <a:lnTo>
                    <a:pt x="6172" y="10374"/>
                  </a:lnTo>
                  <a:lnTo>
                    <a:pt x="617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3000;p58"/>
            <p:cNvSpPr/>
            <p:nvPr/>
          </p:nvSpPr>
          <p:spPr>
            <a:xfrm>
              <a:off x="5173025" y="3588850"/>
              <a:ext cx="35050" cy="259375"/>
            </a:xfrm>
            <a:custGeom>
              <a:avLst/>
              <a:gdLst/>
              <a:ahLst/>
              <a:cxnLst/>
              <a:rect l="l" t="t" r="r" b="b"/>
              <a:pathLst>
                <a:path w="1402" h="10375" extrusionOk="0">
                  <a:moveTo>
                    <a:pt x="1" y="0"/>
                  </a:moveTo>
                  <a:lnTo>
                    <a:pt x="1" y="10374"/>
                  </a:lnTo>
                  <a:lnTo>
                    <a:pt x="1402" y="10374"/>
                  </a:lnTo>
                  <a:lnTo>
                    <a:pt x="1402"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3001;p58"/>
            <p:cNvSpPr/>
            <p:nvPr/>
          </p:nvSpPr>
          <p:spPr>
            <a:xfrm>
              <a:off x="5334825" y="3632200"/>
              <a:ext cx="201825" cy="216025"/>
            </a:xfrm>
            <a:custGeom>
              <a:avLst/>
              <a:gdLst/>
              <a:ahLst/>
              <a:cxnLst/>
              <a:rect l="l" t="t" r="r" b="b"/>
              <a:pathLst>
                <a:path w="8073" h="8641" extrusionOk="0">
                  <a:moveTo>
                    <a:pt x="0" y="1"/>
                  </a:moveTo>
                  <a:lnTo>
                    <a:pt x="0" y="8640"/>
                  </a:lnTo>
                  <a:lnTo>
                    <a:pt x="8072" y="8640"/>
                  </a:lnTo>
                  <a:lnTo>
                    <a:pt x="8072"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3002;p58"/>
            <p:cNvSpPr/>
            <p:nvPr/>
          </p:nvSpPr>
          <p:spPr>
            <a:xfrm>
              <a:off x="5283100" y="3632200"/>
              <a:ext cx="51750" cy="216025"/>
            </a:xfrm>
            <a:custGeom>
              <a:avLst/>
              <a:gdLst/>
              <a:ahLst/>
              <a:cxnLst/>
              <a:rect l="l" t="t" r="r" b="b"/>
              <a:pathLst>
                <a:path w="2070" h="8641" extrusionOk="0">
                  <a:moveTo>
                    <a:pt x="1" y="1"/>
                  </a:moveTo>
                  <a:lnTo>
                    <a:pt x="1" y="8640"/>
                  </a:lnTo>
                  <a:lnTo>
                    <a:pt x="2069" y="8640"/>
                  </a:lnTo>
                  <a:lnTo>
                    <a:pt x="2069"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3003;p58"/>
            <p:cNvSpPr/>
            <p:nvPr/>
          </p:nvSpPr>
          <p:spPr>
            <a:xfrm>
              <a:off x="5438225" y="3598850"/>
              <a:ext cx="151800" cy="248550"/>
            </a:xfrm>
            <a:custGeom>
              <a:avLst/>
              <a:gdLst/>
              <a:ahLst/>
              <a:cxnLst/>
              <a:rect l="l" t="t" r="r" b="b"/>
              <a:pathLst>
                <a:path w="6072" h="9942" extrusionOk="0">
                  <a:moveTo>
                    <a:pt x="0" y="1"/>
                  </a:moveTo>
                  <a:lnTo>
                    <a:pt x="0" y="9941"/>
                  </a:lnTo>
                  <a:lnTo>
                    <a:pt x="6071" y="9941"/>
                  </a:lnTo>
                  <a:lnTo>
                    <a:pt x="6071"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3004;p58"/>
            <p:cNvSpPr/>
            <p:nvPr/>
          </p:nvSpPr>
          <p:spPr>
            <a:xfrm>
              <a:off x="5394025" y="3598850"/>
              <a:ext cx="44225" cy="248550"/>
            </a:xfrm>
            <a:custGeom>
              <a:avLst/>
              <a:gdLst/>
              <a:ahLst/>
              <a:cxnLst/>
              <a:rect l="l" t="t" r="r" b="b"/>
              <a:pathLst>
                <a:path w="1769" h="9942" extrusionOk="0">
                  <a:moveTo>
                    <a:pt x="0" y="1"/>
                  </a:moveTo>
                  <a:lnTo>
                    <a:pt x="0" y="9941"/>
                  </a:lnTo>
                  <a:lnTo>
                    <a:pt x="1768" y="9941"/>
                  </a:lnTo>
                  <a:lnTo>
                    <a:pt x="1768"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3005;p58"/>
            <p:cNvSpPr/>
            <p:nvPr/>
          </p:nvSpPr>
          <p:spPr>
            <a:xfrm>
              <a:off x="5482425" y="3632200"/>
              <a:ext cx="148450" cy="216025"/>
            </a:xfrm>
            <a:custGeom>
              <a:avLst/>
              <a:gdLst/>
              <a:ahLst/>
              <a:cxnLst/>
              <a:rect l="l" t="t" r="r" b="b"/>
              <a:pathLst>
                <a:path w="5938" h="8641" extrusionOk="0">
                  <a:moveTo>
                    <a:pt x="0" y="1"/>
                  </a:moveTo>
                  <a:lnTo>
                    <a:pt x="0" y="8640"/>
                  </a:lnTo>
                  <a:lnTo>
                    <a:pt x="5938" y="8640"/>
                  </a:lnTo>
                  <a:lnTo>
                    <a:pt x="5938"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3006;p58"/>
            <p:cNvSpPr/>
            <p:nvPr/>
          </p:nvSpPr>
          <p:spPr>
            <a:xfrm>
              <a:off x="5453225" y="3632200"/>
              <a:ext cx="29225" cy="216025"/>
            </a:xfrm>
            <a:custGeom>
              <a:avLst/>
              <a:gdLst/>
              <a:ahLst/>
              <a:cxnLst/>
              <a:rect l="l" t="t" r="r" b="b"/>
              <a:pathLst>
                <a:path w="1169" h="8641" extrusionOk="0">
                  <a:moveTo>
                    <a:pt x="1" y="1"/>
                  </a:moveTo>
                  <a:lnTo>
                    <a:pt x="1" y="8640"/>
                  </a:lnTo>
                  <a:lnTo>
                    <a:pt x="1168" y="8640"/>
                  </a:lnTo>
                  <a:lnTo>
                    <a:pt x="1168"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3007;p58"/>
            <p:cNvSpPr/>
            <p:nvPr/>
          </p:nvSpPr>
          <p:spPr>
            <a:xfrm>
              <a:off x="4272400" y="3939100"/>
              <a:ext cx="243525" cy="258550"/>
            </a:xfrm>
            <a:custGeom>
              <a:avLst/>
              <a:gdLst/>
              <a:ahLst/>
              <a:cxnLst/>
              <a:rect l="l" t="t" r="r" b="b"/>
              <a:pathLst>
                <a:path w="9741" h="10342" extrusionOk="0">
                  <a:moveTo>
                    <a:pt x="0" y="0"/>
                  </a:moveTo>
                  <a:lnTo>
                    <a:pt x="0" y="10341"/>
                  </a:lnTo>
                  <a:lnTo>
                    <a:pt x="9740" y="10341"/>
                  </a:lnTo>
                  <a:lnTo>
                    <a:pt x="9740"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3008;p58"/>
            <p:cNvSpPr/>
            <p:nvPr/>
          </p:nvSpPr>
          <p:spPr>
            <a:xfrm>
              <a:off x="4209850" y="3939100"/>
              <a:ext cx="61725" cy="258550"/>
            </a:xfrm>
            <a:custGeom>
              <a:avLst/>
              <a:gdLst/>
              <a:ahLst/>
              <a:cxnLst/>
              <a:rect l="l" t="t" r="r" b="b"/>
              <a:pathLst>
                <a:path w="2469" h="10342" extrusionOk="0">
                  <a:moveTo>
                    <a:pt x="0" y="0"/>
                  </a:moveTo>
                  <a:lnTo>
                    <a:pt x="0" y="10341"/>
                  </a:lnTo>
                  <a:lnTo>
                    <a:pt x="2469" y="10341"/>
                  </a:lnTo>
                  <a:lnTo>
                    <a:pt x="2469"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3009;p58"/>
            <p:cNvSpPr/>
            <p:nvPr/>
          </p:nvSpPr>
          <p:spPr>
            <a:xfrm>
              <a:off x="4396650" y="3899075"/>
              <a:ext cx="182650" cy="299400"/>
            </a:xfrm>
            <a:custGeom>
              <a:avLst/>
              <a:gdLst/>
              <a:ahLst/>
              <a:cxnLst/>
              <a:rect l="l" t="t" r="r" b="b"/>
              <a:pathLst>
                <a:path w="7306" h="11976" extrusionOk="0">
                  <a:moveTo>
                    <a:pt x="0" y="0"/>
                  </a:moveTo>
                  <a:lnTo>
                    <a:pt x="0" y="11975"/>
                  </a:lnTo>
                  <a:lnTo>
                    <a:pt x="7305" y="11975"/>
                  </a:lnTo>
                  <a:lnTo>
                    <a:pt x="7305"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3010;p58"/>
            <p:cNvSpPr/>
            <p:nvPr/>
          </p:nvSpPr>
          <p:spPr>
            <a:xfrm>
              <a:off x="4343275" y="3899075"/>
              <a:ext cx="53400" cy="299400"/>
            </a:xfrm>
            <a:custGeom>
              <a:avLst/>
              <a:gdLst/>
              <a:ahLst/>
              <a:cxnLst/>
              <a:rect l="l" t="t" r="r" b="b"/>
              <a:pathLst>
                <a:path w="2136" h="11976" extrusionOk="0">
                  <a:moveTo>
                    <a:pt x="0" y="0"/>
                  </a:moveTo>
                  <a:lnTo>
                    <a:pt x="0" y="11975"/>
                  </a:lnTo>
                  <a:lnTo>
                    <a:pt x="2135" y="11975"/>
                  </a:lnTo>
                  <a:lnTo>
                    <a:pt x="2135"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3011;p58"/>
            <p:cNvSpPr/>
            <p:nvPr/>
          </p:nvSpPr>
          <p:spPr>
            <a:xfrm>
              <a:off x="5102975" y="3939100"/>
              <a:ext cx="243550" cy="258550"/>
            </a:xfrm>
            <a:custGeom>
              <a:avLst/>
              <a:gdLst/>
              <a:ahLst/>
              <a:cxnLst/>
              <a:rect l="l" t="t" r="r" b="b"/>
              <a:pathLst>
                <a:path w="9742" h="10342" extrusionOk="0">
                  <a:moveTo>
                    <a:pt x="1" y="0"/>
                  </a:moveTo>
                  <a:lnTo>
                    <a:pt x="1" y="10341"/>
                  </a:lnTo>
                  <a:lnTo>
                    <a:pt x="9741" y="10341"/>
                  </a:lnTo>
                  <a:lnTo>
                    <a:pt x="9741"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3012;p58"/>
            <p:cNvSpPr/>
            <p:nvPr/>
          </p:nvSpPr>
          <p:spPr>
            <a:xfrm>
              <a:off x="5040425" y="3939100"/>
              <a:ext cx="62575" cy="258550"/>
            </a:xfrm>
            <a:custGeom>
              <a:avLst/>
              <a:gdLst/>
              <a:ahLst/>
              <a:cxnLst/>
              <a:rect l="l" t="t" r="r" b="b"/>
              <a:pathLst>
                <a:path w="2503" h="10342" extrusionOk="0">
                  <a:moveTo>
                    <a:pt x="1" y="0"/>
                  </a:moveTo>
                  <a:lnTo>
                    <a:pt x="1" y="10341"/>
                  </a:lnTo>
                  <a:lnTo>
                    <a:pt x="2503" y="10341"/>
                  </a:lnTo>
                  <a:lnTo>
                    <a:pt x="2503"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3013;p58"/>
            <p:cNvSpPr/>
            <p:nvPr/>
          </p:nvSpPr>
          <p:spPr>
            <a:xfrm>
              <a:off x="5227225" y="3899075"/>
              <a:ext cx="183500" cy="299400"/>
            </a:xfrm>
            <a:custGeom>
              <a:avLst/>
              <a:gdLst/>
              <a:ahLst/>
              <a:cxnLst/>
              <a:rect l="l" t="t" r="r" b="b"/>
              <a:pathLst>
                <a:path w="7340" h="11976" extrusionOk="0">
                  <a:moveTo>
                    <a:pt x="1" y="0"/>
                  </a:moveTo>
                  <a:lnTo>
                    <a:pt x="1" y="11975"/>
                  </a:lnTo>
                  <a:lnTo>
                    <a:pt x="7340" y="11975"/>
                  </a:lnTo>
                  <a:lnTo>
                    <a:pt x="7340" y="0"/>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3014;p58"/>
            <p:cNvSpPr/>
            <p:nvPr/>
          </p:nvSpPr>
          <p:spPr>
            <a:xfrm>
              <a:off x="5174700" y="3899075"/>
              <a:ext cx="52550" cy="299400"/>
            </a:xfrm>
            <a:custGeom>
              <a:avLst/>
              <a:gdLst/>
              <a:ahLst/>
              <a:cxnLst/>
              <a:rect l="l" t="t" r="r" b="b"/>
              <a:pathLst>
                <a:path w="2102" h="11976" extrusionOk="0">
                  <a:moveTo>
                    <a:pt x="0" y="0"/>
                  </a:moveTo>
                  <a:lnTo>
                    <a:pt x="0" y="11975"/>
                  </a:lnTo>
                  <a:lnTo>
                    <a:pt x="2102" y="11975"/>
                  </a:lnTo>
                  <a:lnTo>
                    <a:pt x="2102"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3015;p58"/>
            <p:cNvSpPr/>
            <p:nvPr/>
          </p:nvSpPr>
          <p:spPr>
            <a:xfrm>
              <a:off x="4450025" y="3939100"/>
              <a:ext cx="154300" cy="258550"/>
            </a:xfrm>
            <a:custGeom>
              <a:avLst/>
              <a:gdLst/>
              <a:ahLst/>
              <a:cxnLst/>
              <a:rect l="l" t="t" r="r" b="b"/>
              <a:pathLst>
                <a:path w="6172" h="10342" extrusionOk="0">
                  <a:moveTo>
                    <a:pt x="0" y="0"/>
                  </a:moveTo>
                  <a:lnTo>
                    <a:pt x="0" y="10341"/>
                  </a:lnTo>
                  <a:lnTo>
                    <a:pt x="6171" y="10341"/>
                  </a:lnTo>
                  <a:lnTo>
                    <a:pt x="617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3016;p58"/>
            <p:cNvSpPr/>
            <p:nvPr/>
          </p:nvSpPr>
          <p:spPr>
            <a:xfrm>
              <a:off x="4415000" y="3939100"/>
              <a:ext cx="35050" cy="258550"/>
            </a:xfrm>
            <a:custGeom>
              <a:avLst/>
              <a:gdLst/>
              <a:ahLst/>
              <a:cxnLst/>
              <a:rect l="l" t="t" r="r" b="b"/>
              <a:pathLst>
                <a:path w="1402" h="10342" extrusionOk="0">
                  <a:moveTo>
                    <a:pt x="0" y="0"/>
                  </a:moveTo>
                  <a:lnTo>
                    <a:pt x="0" y="10341"/>
                  </a:lnTo>
                  <a:lnTo>
                    <a:pt x="1401" y="10341"/>
                  </a:lnTo>
                  <a:lnTo>
                    <a:pt x="1401"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3017;p58"/>
            <p:cNvSpPr/>
            <p:nvPr/>
          </p:nvSpPr>
          <p:spPr>
            <a:xfrm>
              <a:off x="4576775" y="3982450"/>
              <a:ext cx="201825" cy="215200"/>
            </a:xfrm>
            <a:custGeom>
              <a:avLst/>
              <a:gdLst/>
              <a:ahLst/>
              <a:cxnLst/>
              <a:rect l="l" t="t" r="r" b="b"/>
              <a:pathLst>
                <a:path w="8073" h="8608" extrusionOk="0">
                  <a:moveTo>
                    <a:pt x="0" y="1"/>
                  </a:moveTo>
                  <a:lnTo>
                    <a:pt x="0" y="8607"/>
                  </a:lnTo>
                  <a:lnTo>
                    <a:pt x="8073" y="8607"/>
                  </a:lnTo>
                  <a:lnTo>
                    <a:pt x="8073"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3018;p58"/>
            <p:cNvSpPr/>
            <p:nvPr/>
          </p:nvSpPr>
          <p:spPr>
            <a:xfrm>
              <a:off x="4525075" y="3982450"/>
              <a:ext cx="51725" cy="215200"/>
            </a:xfrm>
            <a:custGeom>
              <a:avLst/>
              <a:gdLst/>
              <a:ahLst/>
              <a:cxnLst/>
              <a:rect l="l" t="t" r="r" b="b"/>
              <a:pathLst>
                <a:path w="2069" h="8608" extrusionOk="0">
                  <a:moveTo>
                    <a:pt x="0" y="1"/>
                  </a:moveTo>
                  <a:lnTo>
                    <a:pt x="0" y="8607"/>
                  </a:lnTo>
                  <a:lnTo>
                    <a:pt x="2068" y="8607"/>
                  </a:lnTo>
                  <a:lnTo>
                    <a:pt x="2068"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3019;p58"/>
            <p:cNvSpPr/>
            <p:nvPr/>
          </p:nvSpPr>
          <p:spPr>
            <a:xfrm>
              <a:off x="4680175" y="3949100"/>
              <a:ext cx="151800" cy="248550"/>
            </a:xfrm>
            <a:custGeom>
              <a:avLst/>
              <a:gdLst/>
              <a:ahLst/>
              <a:cxnLst/>
              <a:rect l="l" t="t" r="r" b="b"/>
              <a:pathLst>
                <a:path w="6072" h="9942" extrusionOk="0">
                  <a:moveTo>
                    <a:pt x="1" y="1"/>
                  </a:moveTo>
                  <a:lnTo>
                    <a:pt x="1" y="9941"/>
                  </a:lnTo>
                  <a:lnTo>
                    <a:pt x="6072" y="9941"/>
                  </a:lnTo>
                  <a:lnTo>
                    <a:pt x="6072"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3020;p58"/>
            <p:cNvSpPr/>
            <p:nvPr/>
          </p:nvSpPr>
          <p:spPr>
            <a:xfrm>
              <a:off x="4635975" y="3949100"/>
              <a:ext cx="44225" cy="248550"/>
            </a:xfrm>
            <a:custGeom>
              <a:avLst/>
              <a:gdLst/>
              <a:ahLst/>
              <a:cxnLst/>
              <a:rect l="l" t="t" r="r" b="b"/>
              <a:pathLst>
                <a:path w="1769" h="9942" extrusionOk="0">
                  <a:moveTo>
                    <a:pt x="1" y="1"/>
                  </a:moveTo>
                  <a:lnTo>
                    <a:pt x="1" y="9941"/>
                  </a:lnTo>
                  <a:lnTo>
                    <a:pt x="1769" y="9941"/>
                  </a:lnTo>
                  <a:lnTo>
                    <a:pt x="1769"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3021;p58"/>
            <p:cNvSpPr/>
            <p:nvPr/>
          </p:nvSpPr>
          <p:spPr>
            <a:xfrm>
              <a:off x="4724375" y="3982450"/>
              <a:ext cx="148475" cy="215200"/>
            </a:xfrm>
            <a:custGeom>
              <a:avLst/>
              <a:gdLst/>
              <a:ahLst/>
              <a:cxnLst/>
              <a:rect l="l" t="t" r="r" b="b"/>
              <a:pathLst>
                <a:path w="5939" h="8608" extrusionOk="0">
                  <a:moveTo>
                    <a:pt x="1" y="1"/>
                  </a:moveTo>
                  <a:lnTo>
                    <a:pt x="1" y="8607"/>
                  </a:lnTo>
                  <a:lnTo>
                    <a:pt x="5938" y="8607"/>
                  </a:lnTo>
                  <a:lnTo>
                    <a:pt x="5938"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3022;p58"/>
            <p:cNvSpPr/>
            <p:nvPr/>
          </p:nvSpPr>
          <p:spPr>
            <a:xfrm>
              <a:off x="4695200" y="3982450"/>
              <a:ext cx="29200" cy="215200"/>
            </a:xfrm>
            <a:custGeom>
              <a:avLst/>
              <a:gdLst/>
              <a:ahLst/>
              <a:cxnLst/>
              <a:rect l="l" t="t" r="r" b="b"/>
              <a:pathLst>
                <a:path w="1168" h="8608" extrusionOk="0">
                  <a:moveTo>
                    <a:pt x="0" y="1"/>
                  </a:moveTo>
                  <a:lnTo>
                    <a:pt x="0" y="8607"/>
                  </a:lnTo>
                  <a:lnTo>
                    <a:pt x="1168" y="8607"/>
                  </a:lnTo>
                  <a:lnTo>
                    <a:pt x="1168"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3023;p58"/>
            <p:cNvSpPr/>
            <p:nvPr/>
          </p:nvSpPr>
          <p:spPr>
            <a:xfrm>
              <a:off x="3093225" y="4161750"/>
              <a:ext cx="453675" cy="112600"/>
            </a:xfrm>
            <a:custGeom>
              <a:avLst/>
              <a:gdLst/>
              <a:ahLst/>
              <a:cxnLst/>
              <a:rect l="l" t="t" r="r" b="b"/>
              <a:pathLst>
                <a:path w="18147" h="4504" extrusionOk="0">
                  <a:moveTo>
                    <a:pt x="0" y="1"/>
                  </a:moveTo>
                  <a:lnTo>
                    <a:pt x="0" y="4504"/>
                  </a:lnTo>
                  <a:lnTo>
                    <a:pt x="18146" y="4504"/>
                  </a:lnTo>
                  <a:lnTo>
                    <a:pt x="18146"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3024;p58"/>
            <p:cNvSpPr/>
            <p:nvPr/>
          </p:nvSpPr>
          <p:spPr>
            <a:xfrm>
              <a:off x="3094875" y="4161750"/>
              <a:ext cx="453700" cy="113450"/>
            </a:xfrm>
            <a:custGeom>
              <a:avLst/>
              <a:gdLst/>
              <a:ahLst/>
              <a:cxnLst/>
              <a:rect l="l" t="t" r="r" b="b"/>
              <a:pathLst>
                <a:path w="18148" h="4538" extrusionOk="0">
                  <a:moveTo>
                    <a:pt x="1" y="1"/>
                  </a:moveTo>
                  <a:lnTo>
                    <a:pt x="1" y="4537"/>
                  </a:lnTo>
                  <a:lnTo>
                    <a:pt x="18147" y="4537"/>
                  </a:lnTo>
                  <a:lnTo>
                    <a:pt x="1814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3025;p58"/>
            <p:cNvSpPr/>
            <p:nvPr/>
          </p:nvSpPr>
          <p:spPr>
            <a:xfrm>
              <a:off x="3093225" y="4161750"/>
              <a:ext cx="348600" cy="113450"/>
            </a:xfrm>
            <a:custGeom>
              <a:avLst/>
              <a:gdLst/>
              <a:ahLst/>
              <a:cxnLst/>
              <a:rect l="l" t="t" r="r" b="b"/>
              <a:pathLst>
                <a:path w="13944" h="4538" extrusionOk="0">
                  <a:moveTo>
                    <a:pt x="0" y="1"/>
                  </a:moveTo>
                  <a:lnTo>
                    <a:pt x="0" y="4537"/>
                  </a:lnTo>
                  <a:lnTo>
                    <a:pt x="13943" y="4537"/>
                  </a:lnTo>
                  <a:lnTo>
                    <a:pt x="1394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3026;p58"/>
            <p:cNvSpPr/>
            <p:nvPr/>
          </p:nvSpPr>
          <p:spPr>
            <a:xfrm>
              <a:off x="3094875" y="4256825"/>
              <a:ext cx="452025" cy="17525"/>
            </a:xfrm>
            <a:custGeom>
              <a:avLst/>
              <a:gdLst/>
              <a:ahLst/>
              <a:cxnLst/>
              <a:rect l="l" t="t" r="r" b="b"/>
              <a:pathLst>
                <a:path w="18081" h="701" extrusionOk="0">
                  <a:moveTo>
                    <a:pt x="1" y="0"/>
                  </a:moveTo>
                  <a:lnTo>
                    <a:pt x="34" y="134"/>
                  </a:lnTo>
                  <a:lnTo>
                    <a:pt x="18080" y="701"/>
                  </a:lnTo>
                  <a:lnTo>
                    <a:pt x="18080" y="234"/>
                  </a:lnTo>
                  <a:lnTo>
                    <a:pt x="1"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3027;p58"/>
            <p:cNvSpPr/>
            <p:nvPr/>
          </p:nvSpPr>
          <p:spPr>
            <a:xfrm>
              <a:off x="3096550" y="4182600"/>
              <a:ext cx="450350" cy="34225"/>
            </a:xfrm>
            <a:custGeom>
              <a:avLst/>
              <a:gdLst/>
              <a:ahLst/>
              <a:cxnLst/>
              <a:rect l="l" t="t" r="r" b="b"/>
              <a:pathLst>
                <a:path w="18014" h="1369" extrusionOk="0">
                  <a:moveTo>
                    <a:pt x="0" y="1"/>
                  </a:moveTo>
                  <a:lnTo>
                    <a:pt x="0" y="134"/>
                  </a:lnTo>
                  <a:lnTo>
                    <a:pt x="18013" y="1368"/>
                  </a:lnTo>
                  <a:lnTo>
                    <a:pt x="18013" y="1001"/>
                  </a:lnTo>
                  <a:lnTo>
                    <a:pt x="0"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3028;p58"/>
            <p:cNvSpPr/>
            <p:nvPr/>
          </p:nvSpPr>
          <p:spPr>
            <a:xfrm>
              <a:off x="3096550" y="4173425"/>
              <a:ext cx="450350" cy="14200"/>
            </a:xfrm>
            <a:custGeom>
              <a:avLst/>
              <a:gdLst/>
              <a:ahLst/>
              <a:cxnLst/>
              <a:rect l="l" t="t" r="r" b="b"/>
              <a:pathLst>
                <a:path w="18014" h="568" extrusionOk="0">
                  <a:moveTo>
                    <a:pt x="18013" y="1"/>
                  </a:moveTo>
                  <a:lnTo>
                    <a:pt x="0" y="434"/>
                  </a:lnTo>
                  <a:lnTo>
                    <a:pt x="0" y="568"/>
                  </a:lnTo>
                  <a:lnTo>
                    <a:pt x="18013" y="368"/>
                  </a:lnTo>
                  <a:lnTo>
                    <a:pt x="18013"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3029;p58"/>
            <p:cNvSpPr/>
            <p:nvPr/>
          </p:nvSpPr>
          <p:spPr>
            <a:xfrm>
              <a:off x="3097375" y="4222625"/>
              <a:ext cx="451200" cy="29225"/>
            </a:xfrm>
            <a:custGeom>
              <a:avLst/>
              <a:gdLst/>
              <a:ahLst/>
              <a:cxnLst/>
              <a:rect l="l" t="t" r="r" b="b"/>
              <a:pathLst>
                <a:path w="18048" h="1169" extrusionOk="0">
                  <a:moveTo>
                    <a:pt x="18047" y="1"/>
                  </a:moveTo>
                  <a:lnTo>
                    <a:pt x="1" y="1035"/>
                  </a:lnTo>
                  <a:lnTo>
                    <a:pt x="1" y="1168"/>
                  </a:lnTo>
                  <a:lnTo>
                    <a:pt x="18047" y="301"/>
                  </a:lnTo>
                  <a:lnTo>
                    <a:pt x="1804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3030;p58"/>
            <p:cNvSpPr/>
            <p:nvPr/>
          </p:nvSpPr>
          <p:spPr>
            <a:xfrm>
              <a:off x="3094050" y="4163425"/>
              <a:ext cx="451175" cy="3350"/>
            </a:xfrm>
            <a:custGeom>
              <a:avLst/>
              <a:gdLst/>
              <a:ahLst/>
              <a:cxnLst/>
              <a:rect l="l" t="t" r="r" b="b"/>
              <a:pathLst>
                <a:path w="18047" h="134" extrusionOk="0">
                  <a:moveTo>
                    <a:pt x="0" y="0"/>
                  </a:moveTo>
                  <a:lnTo>
                    <a:pt x="0" y="134"/>
                  </a:lnTo>
                  <a:lnTo>
                    <a:pt x="18047" y="134"/>
                  </a:lnTo>
                  <a:lnTo>
                    <a:pt x="1804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3031;p58"/>
            <p:cNvSpPr/>
            <p:nvPr/>
          </p:nvSpPr>
          <p:spPr>
            <a:xfrm>
              <a:off x="3125725" y="3825675"/>
              <a:ext cx="453700" cy="112600"/>
            </a:xfrm>
            <a:custGeom>
              <a:avLst/>
              <a:gdLst/>
              <a:ahLst/>
              <a:cxnLst/>
              <a:rect l="l" t="t" r="r" b="b"/>
              <a:pathLst>
                <a:path w="18148" h="4504" extrusionOk="0">
                  <a:moveTo>
                    <a:pt x="1" y="1"/>
                  </a:moveTo>
                  <a:lnTo>
                    <a:pt x="1" y="4504"/>
                  </a:lnTo>
                  <a:lnTo>
                    <a:pt x="18147" y="4504"/>
                  </a:lnTo>
                  <a:lnTo>
                    <a:pt x="1814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3032;p58"/>
            <p:cNvSpPr/>
            <p:nvPr/>
          </p:nvSpPr>
          <p:spPr>
            <a:xfrm>
              <a:off x="3128250" y="3829850"/>
              <a:ext cx="453675" cy="113450"/>
            </a:xfrm>
            <a:custGeom>
              <a:avLst/>
              <a:gdLst/>
              <a:ahLst/>
              <a:cxnLst/>
              <a:rect l="l" t="t" r="r" b="b"/>
              <a:pathLst>
                <a:path w="18147" h="4538" extrusionOk="0">
                  <a:moveTo>
                    <a:pt x="0" y="1"/>
                  </a:moveTo>
                  <a:lnTo>
                    <a:pt x="0" y="4537"/>
                  </a:lnTo>
                  <a:lnTo>
                    <a:pt x="18146" y="4537"/>
                  </a:lnTo>
                  <a:lnTo>
                    <a:pt x="1814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3033;p58"/>
            <p:cNvSpPr/>
            <p:nvPr/>
          </p:nvSpPr>
          <p:spPr>
            <a:xfrm>
              <a:off x="3125725" y="3825675"/>
              <a:ext cx="348625" cy="113450"/>
            </a:xfrm>
            <a:custGeom>
              <a:avLst/>
              <a:gdLst/>
              <a:ahLst/>
              <a:cxnLst/>
              <a:rect l="l" t="t" r="r" b="b"/>
              <a:pathLst>
                <a:path w="13945" h="4538" extrusionOk="0">
                  <a:moveTo>
                    <a:pt x="1" y="1"/>
                  </a:moveTo>
                  <a:lnTo>
                    <a:pt x="1" y="4537"/>
                  </a:lnTo>
                  <a:lnTo>
                    <a:pt x="13944" y="4537"/>
                  </a:lnTo>
                  <a:lnTo>
                    <a:pt x="1394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3034;p58"/>
            <p:cNvSpPr/>
            <p:nvPr/>
          </p:nvSpPr>
          <p:spPr>
            <a:xfrm>
              <a:off x="3127400" y="3920750"/>
              <a:ext cx="452025" cy="17525"/>
            </a:xfrm>
            <a:custGeom>
              <a:avLst/>
              <a:gdLst/>
              <a:ahLst/>
              <a:cxnLst/>
              <a:rect l="l" t="t" r="r" b="b"/>
              <a:pathLst>
                <a:path w="18081" h="701" extrusionOk="0">
                  <a:moveTo>
                    <a:pt x="1" y="0"/>
                  </a:moveTo>
                  <a:lnTo>
                    <a:pt x="34" y="134"/>
                  </a:lnTo>
                  <a:lnTo>
                    <a:pt x="18080" y="701"/>
                  </a:lnTo>
                  <a:lnTo>
                    <a:pt x="18080" y="234"/>
                  </a:lnTo>
                  <a:lnTo>
                    <a:pt x="1"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3035;p58"/>
            <p:cNvSpPr/>
            <p:nvPr/>
          </p:nvSpPr>
          <p:spPr>
            <a:xfrm>
              <a:off x="3129075" y="3846525"/>
              <a:ext cx="450350" cy="34225"/>
            </a:xfrm>
            <a:custGeom>
              <a:avLst/>
              <a:gdLst/>
              <a:ahLst/>
              <a:cxnLst/>
              <a:rect l="l" t="t" r="r" b="b"/>
              <a:pathLst>
                <a:path w="18014" h="1369" extrusionOk="0">
                  <a:moveTo>
                    <a:pt x="0" y="1"/>
                  </a:moveTo>
                  <a:lnTo>
                    <a:pt x="0" y="134"/>
                  </a:lnTo>
                  <a:lnTo>
                    <a:pt x="18013" y="1368"/>
                  </a:lnTo>
                  <a:lnTo>
                    <a:pt x="18013" y="1001"/>
                  </a:lnTo>
                  <a:lnTo>
                    <a:pt x="0"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3036;p58"/>
            <p:cNvSpPr/>
            <p:nvPr/>
          </p:nvSpPr>
          <p:spPr>
            <a:xfrm>
              <a:off x="3129075" y="3837350"/>
              <a:ext cx="450350" cy="14200"/>
            </a:xfrm>
            <a:custGeom>
              <a:avLst/>
              <a:gdLst/>
              <a:ahLst/>
              <a:cxnLst/>
              <a:rect l="l" t="t" r="r" b="b"/>
              <a:pathLst>
                <a:path w="18014" h="568" extrusionOk="0">
                  <a:moveTo>
                    <a:pt x="18013" y="1"/>
                  </a:moveTo>
                  <a:lnTo>
                    <a:pt x="0" y="434"/>
                  </a:lnTo>
                  <a:lnTo>
                    <a:pt x="0" y="568"/>
                  </a:lnTo>
                  <a:lnTo>
                    <a:pt x="18013" y="368"/>
                  </a:lnTo>
                  <a:lnTo>
                    <a:pt x="18013"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3037;p58"/>
            <p:cNvSpPr/>
            <p:nvPr/>
          </p:nvSpPr>
          <p:spPr>
            <a:xfrm>
              <a:off x="3129900" y="3886550"/>
              <a:ext cx="451175" cy="29225"/>
            </a:xfrm>
            <a:custGeom>
              <a:avLst/>
              <a:gdLst/>
              <a:ahLst/>
              <a:cxnLst/>
              <a:rect l="l" t="t" r="r" b="b"/>
              <a:pathLst>
                <a:path w="18047" h="1169" extrusionOk="0">
                  <a:moveTo>
                    <a:pt x="18047" y="1"/>
                  </a:moveTo>
                  <a:lnTo>
                    <a:pt x="1" y="1035"/>
                  </a:lnTo>
                  <a:lnTo>
                    <a:pt x="1" y="1168"/>
                  </a:lnTo>
                  <a:lnTo>
                    <a:pt x="18047" y="301"/>
                  </a:lnTo>
                  <a:lnTo>
                    <a:pt x="1804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3038;p58"/>
            <p:cNvSpPr/>
            <p:nvPr/>
          </p:nvSpPr>
          <p:spPr>
            <a:xfrm>
              <a:off x="3119900" y="4046675"/>
              <a:ext cx="454525" cy="113425"/>
            </a:xfrm>
            <a:custGeom>
              <a:avLst/>
              <a:gdLst/>
              <a:ahLst/>
              <a:cxnLst/>
              <a:rect l="l" t="t" r="r" b="b"/>
              <a:pathLst>
                <a:path w="18181" h="4537" extrusionOk="0">
                  <a:moveTo>
                    <a:pt x="0" y="0"/>
                  </a:moveTo>
                  <a:lnTo>
                    <a:pt x="0" y="4537"/>
                  </a:lnTo>
                  <a:lnTo>
                    <a:pt x="18180" y="4537"/>
                  </a:lnTo>
                  <a:lnTo>
                    <a:pt x="18180"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3039;p58"/>
            <p:cNvSpPr/>
            <p:nvPr/>
          </p:nvSpPr>
          <p:spPr>
            <a:xfrm>
              <a:off x="3121575" y="4047500"/>
              <a:ext cx="453675" cy="112600"/>
            </a:xfrm>
            <a:custGeom>
              <a:avLst/>
              <a:gdLst/>
              <a:ahLst/>
              <a:cxnLst/>
              <a:rect l="l" t="t" r="r" b="b"/>
              <a:pathLst>
                <a:path w="18147" h="4504" extrusionOk="0">
                  <a:moveTo>
                    <a:pt x="0" y="1"/>
                  </a:moveTo>
                  <a:lnTo>
                    <a:pt x="0" y="4504"/>
                  </a:lnTo>
                  <a:lnTo>
                    <a:pt x="18146" y="4504"/>
                  </a:lnTo>
                  <a:lnTo>
                    <a:pt x="1814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3040;p58"/>
            <p:cNvSpPr/>
            <p:nvPr/>
          </p:nvSpPr>
          <p:spPr>
            <a:xfrm>
              <a:off x="3121575" y="4047500"/>
              <a:ext cx="347775" cy="112600"/>
            </a:xfrm>
            <a:custGeom>
              <a:avLst/>
              <a:gdLst/>
              <a:ahLst/>
              <a:cxnLst/>
              <a:rect l="l" t="t" r="r" b="b"/>
              <a:pathLst>
                <a:path w="13911" h="4504" extrusionOk="0">
                  <a:moveTo>
                    <a:pt x="0" y="1"/>
                  </a:moveTo>
                  <a:lnTo>
                    <a:pt x="0" y="4504"/>
                  </a:lnTo>
                  <a:lnTo>
                    <a:pt x="13910" y="4504"/>
                  </a:lnTo>
                  <a:lnTo>
                    <a:pt x="1391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3041;p58"/>
            <p:cNvSpPr/>
            <p:nvPr/>
          </p:nvSpPr>
          <p:spPr>
            <a:xfrm>
              <a:off x="3119900" y="4142575"/>
              <a:ext cx="452025" cy="17525"/>
            </a:xfrm>
            <a:custGeom>
              <a:avLst/>
              <a:gdLst/>
              <a:ahLst/>
              <a:cxnLst/>
              <a:rect l="l" t="t" r="r" b="b"/>
              <a:pathLst>
                <a:path w="18081" h="701" extrusionOk="0">
                  <a:moveTo>
                    <a:pt x="18080" y="0"/>
                  </a:moveTo>
                  <a:lnTo>
                    <a:pt x="34" y="234"/>
                  </a:lnTo>
                  <a:lnTo>
                    <a:pt x="0" y="701"/>
                  </a:lnTo>
                  <a:lnTo>
                    <a:pt x="18080" y="134"/>
                  </a:lnTo>
                  <a:lnTo>
                    <a:pt x="18080"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3042;p58"/>
            <p:cNvSpPr/>
            <p:nvPr/>
          </p:nvSpPr>
          <p:spPr>
            <a:xfrm>
              <a:off x="3123225" y="4048350"/>
              <a:ext cx="451200" cy="4175"/>
            </a:xfrm>
            <a:custGeom>
              <a:avLst/>
              <a:gdLst/>
              <a:ahLst/>
              <a:cxnLst/>
              <a:rect l="l" t="t" r="r" b="b"/>
              <a:pathLst>
                <a:path w="18048" h="167" extrusionOk="0">
                  <a:moveTo>
                    <a:pt x="1" y="0"/>
                  </a:moveTo>
                  <a:lnTo>
                    <a:pt x="1" y="167"/>
                  </a:lnTo>
                  <a:lnTo>
                    <a:pt x="18047" y="167"/>
                  </a:lnTo>
                  <a:lnTo>
                    <a:pt x="18047" y="33"/>
                  </a:lnTo>
                  <a:lnTo>
                    <a:pt x="1"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3043;p58"/>
            <p:cNvSpPr/>
            <p:nvPr/>
          </p:nvSpPr>
          <p:spPr>
            <a:xfrm>
              <a:off x="3119900" y="4068350"/>
              <a:ext cx="451175" cy="33375"/>
            </a:xfrm>
            <a:custGeom>
              <a:avLst/>
              <a:gdLst/>
              <a:ahLst/>
              <a:cxnLst/>
              <a:rect l="l" t="t" r="r" b="b"/>
              <a:pathLst>
                <a:path w="18047" h="1335" extrusionOk="0">
                  <a:moveTo>
                    <a:pt x="18047" y="1"/>
                  </a:moveTo>
                  <a:lnTo>
                    <a:pt x="0" y="1001"/>
                  </a:lnTo>
                  <a:lnTo>
                    <a:pt x="0" y="1335"/>
                  </a:lnTo>
                  <a:lnTo>
                    <a:pt x="18047" y="134"/>
                  </a:lnTo>
                  <a:lnTo>
                    <a:pt x="1804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3044;p58"/>
            <p:cNvSpPr/>
            <p:nvPr/>
          </p:nvSpPr>
          <p:spPr>
            <a:xfrm>
              <a:off x="3123225" y="4059175"/>
              <a:ext cx="451200" cy="14200"/>
            </a:xfrm>
            <a:custGeom>
              <a:avLst/>
              <a:gdLst/>
              <a:ahLst/>
              <a:cxnLst/>
              <a:rect l="l" t="t" r="r" b="b"/>
              <a:pathLst>
                <a:path w="18048" h="568" extrusionOk="0">
                  <a:moveTo>
                    <a:pt x="18047" y="1"/>
                  </a:moveTo>
                  <a:lnTo>
                    <a:pt x="1" y="434"/>
                  </a:lnTo>
                  <a:lnTo>
                    <a:pt x="1" y="568"/>
                  </a:lnTo>
                  <a:lnTo>
                    <a:pt x="18047" y="368"/>
                  </a:lnTo>
                  <a:lnTo>
                    <a:pt x="1804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3045;p58"/>
            <p:cNvSpPr/>
            <p:nvPr/>
          </p:nvSpPr>
          <p:spPr>
            <a:xfrm>
              <a:off x="3124075" y="4108375"/>
              <a:ext cx="451175" cy="29225"/>
            </a:xfrm>
            <a:custGeom>
              <a:avLst/>
              <a:gdLst/>
              <a:ahLst/>
              <a:cxnLst/>
              <a:rect l="l" t="t" r="r" b="b"/>
              <a:pathLst>
                <a:path w="18047" h="1169" extrusionOk="0">
                  <a:moveTo>
                    <a:pt x="18046" y="1"/>
                  </a:moveTo>
                  <a:lnTo>
                    <a:pt x="0" y="1035"/>
                  </a:lnTo>
                  <a:lnTo>
                    <a:pt x="0" y="1168"/>
                  </a:lnTo>
                  <a:lnTo>
                    <a:pt x="18046" y="301"/>
                  </a:lnTo>
                  <a:lnTo>
                    <a:pt x="18046"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3046;p58"/>
            <p:cNvSpPr/>
            <p:nvPr/>
          </p:nvSpPr>
          <p:spPr>
            <a:xfrm>
              <a:off x="3104050" y="3940775"/>
              <a:ext cx="454525" cy="112600"/>
            </a:xfrm>
            <a:custGeom>
              <a:avLst/>
              <a:gdLst/>
              <a:ahLst/>
              <a:cxnLst/>
              <a:rect l="l" t="t" r="r" b="b"/>
              <a:pathLst>
                <a:path w="18181" h="4504" extrusionOk="0">
                  <a:moveTo>
                    <a:pt x="18180" y="0"/>
                  </a:moveTo>
                  <a:lnTo>
                    <a:pt x="34" y="100"/>
                  </a:lnTo>
                  <a:lnTo>
                    <a:pt x="1" y="4503"/>
                  </a:lnTo>
                  <a:lnTo>
                    <a:pt x="18180" y="4503"/>
                  </a:lnTo>
                  <a:lnTo>
                    <a:pt x="18180"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3047;p58"/>
            <p:cNvSpPr/>
            <p:nvPr/>
          </p:nvSpPr>
          <p:spPr>
            <a:xfrm>
              <a:off x="3104900" y="3940775"/>
              <a:ext cx="453675" cy="112600"/>
            </a:xfrm>
            <a:custGeom>
              <a:avLst/>
              <a:gdLst/>
              <a:ahLst/>
              <a:cxnLst/>
              <a:rect l="l" t="t" r="r" b="b"/>
              <a:pathLst>
                <a:path w="18147" h="4504" extrusionOk="0">
                  <a:moveTo>
                    <a:pt x="0" y="0"/>
                  </a:moveTo>
                  <a:lnTo>
                    <a:pt x="0" y="4503"/>
                  </a:lnTo>
                  <a:lnTo>
                    <a:pt x="18146" y="4503"/>
                  </a:lnTo>
                  <a:lnTo>
                    <a:pt x="1814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3048;p58"/>
            <p:cNvSpPr/>
            <p:nvPr/>
          </p:nvSpPr>
          <p:spPr>
            <a:xfrm>
              <a:off x="3104050" y="3940775"/>
              <a:ext cx="347775" cy="112600"/>
            </a:xfrm>
            <a:custGeom>
              <a:avLst/>
              <a:gdLst/>
              <a:ahLst/>
              <a:cxnLst/>
              <a:rect l="l" t="t" r="r" b="b"/>
              <a:pathLst>
                <a:path w="13911" h="4504" extrusionOk="0">
                  <a:moveTo>
                    <a:pt x="1" y="0"/>
                  </a:moveTo>
                  <a:lnTo>
                    <a:pt x="1" y="4503"/>
                  </a:lnTo>
                  <a:lnTo>
                    <a:pt x="13911" y="4503"/>
                  </a:lnTo>
                  <a:lnTo>
                    <a:pt x="1391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3049;p58"/>
            <p:cNvSpPr/>
            <p:nvPr/>
          </p:nvSpPr>
          <p:spPr>
            <a:xfrm>
              <a:off x="3104900" y="3943275"/>
              <a:ext cx="361100" cy="11700"/>
            </a:xfrm>
            <a:custGeom>
              <a:avLst/>
              <a:gdLst/>
              <a:ahLst/>
              <a:cxnLst/>
              <a:rect l="l" t="t" r="r" b="b"/>
              <a:pathLst>
                <a:path w="14444" h="468" extrusionOk="0">
                  <a:moveTo>
                    <a:pt x="0" y="0"/>
                  </a:moveTo>
                  <a:lnTo>
                    <a:pt x="0" y="467"/>
                  </a:lnTo>
                  <a:lnTo>
                    <a:pt x="14143" y="467"/>
                  </a:lnTo>
                  <a:lnTo>
                    <a:pt x="1444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3050;p58"/>
            <p:cNvSpPr/>
            <p:nvPr/>
          </p:nvSpPr>
          <p:spPr>
            <a:xfrm>
              <a:off x="3104900" y="3989125"/>
              <a:ext cx="451175" cy="7525"/>
            </a:xfrm>
            <a:custGeom>
              <a:avLst/>
              <a:gdLst/>
              <a:ahLst/>
              <a:cxnLst/>
              <a:rect l="l" t="t" r="r" b="b"/>
              <a:pathLst>
                <a:path w="18047" h="301" extrusionOk="0">
                  <a:moveTo>
                    <a:pt x="18046" y="1"/>
                  </a:moveTo>
                  <a:lnTo>
                    <a:pt x="0" y="168"/>
                  </a:lnTo>
                  <a:lnTo>
                    <a:pt x="0" y="301"/>
                  </a:lnTo>
                  <a:lnTo>
                    <a:pt x="18046" y="301"/>
                  </a:lnTo>
                  <a:lnTo>
                    <a:pt x="18046"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3051;p58"/>
            <p:cNvSpPr/>
            <p:nvPr/>
          </p:nvSpPr>
          <p:spPr>
            <a:xfrm>
              <a:off x="3104900" y="4019150"/>
              <a:ext cx="451175" cy="30050"/>
            </a:xfrm>
            <a:custGeom>
              <a:avLst/>
              <a:gdLst/>
              <a:ahLst/>
              <a:cxnLst/>
              <a:rect l="l" t="t" r="r" b="b"/>
              <a:pathLst>
                <a:path w="18047" h="1202" extrusionOk="0">
                  <a:moveTo>
                    <a:pt x="18046" y="1"/>
                  </a:moveTo>
                  <a:lnTo>
                    <a:pt x="0" y="901"/>
                  </a:lnTo>
                  <a:lnTo>
                    <a:pt x="0" y="1201"/>
                  </a:lnTo>
                  <a:lnTo>
                    <a:pt x="18046" y="134"/>
                  </a:lnTo>
                  <a:lnTo>
                    <a:pt x="18046"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3052;p58"/>
            <p:cNvSpPr/>
            <p:nvPr/>
          </p:nvSpPr>
          <p:spPr>
            <a:xfrm>
              <a:off x="3104900" y="3999150"/>
              <a:ext cx="451175" cy="12525"/>
            </a:xfrm>
            <a:custGeom>
              <a:avLst/>
              <a:gdLst/>
              <a:ahLst/>
              <a:cxnLst/>
              <a:rect l="l" t="t" r="r" b="b"/>
              <a:pathLst>
                <a:path w="18047" h="501" extrusionOk="0">
                  <a:moveTo>
                    <a:pt x="0" y="0"/>
                  </a:moveTo>
                  <a:lnTo>
                    <a:pt x="0" y="300"/>
                  </a:lnTo>
                  <a:lnTo>
                    <a:pt x="18046" y="500"/>
                  </a:lnTo>
                  <a:lnTo>
                    <a:pt x="18046" y="367"/>
                  </a:lnTo>
                  <a:lnTo>
                    <a:pt x="0"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3053;p58"/>
            <p:cNvSpPr/>
            <p:nvPr/>
          </p:nvSpPr>
          <p:spPr>
            <a:xfrm>
              <a:off x="3223300" y="3695600"/>
              <a:ext cx="450350" cy="56725"/>
            </a:xfrm>
            <a:custGeom>
              <a:avLst/>
              <a:gdLst/>
              <a:ahLst/>
              <a:cxnLst/>
              <a:rect l="l" t="t" r="r" b="b"/>
              <a:pathLst>
                <a:path w="18014" h="2269" extrusionOk="0">
                  <a:moveTo>
                    <a:pt x="1" y="0"/>
                  </a:moveTo>
                  <a:lnTo>
                    <a:pt x="1" y="2268"/>
                  </a:lnTo>
                  <a:lnTo>
                    <a:pt x="18014" y="2268"/>
                  </a:lnTo>
                  <a:lnTo>
                    <a:pt x="1801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54;p58"/>
            <p:cNvSpPr/>
            <p:nvPr/>
          </p:nvSpPr>
          <p:spPr>
            <a:xfrm>
              <a:off x="3223300" y="3695600"/>
              <a:ext cx="450350" cy="56725"/>
            </a:xfrm>
            <a:custGeom>
              <a:avLst/>
              <a:gdLst/>
              <a:ahLst/>
              <a:cxnLst/>
              <a:rect l="l" t="t" r="r" b="b"/>
              <a:pathLst>
                <a:path w="18014" h="2269" extrusionOk="0">
                  <a:moveTo>
                    <a:pt x="1" y="0"/>
                  </a:moveTo>
                  <a:lnTo>
                    <a:pt x="1" y="2268"/>
                  </a:lnTo>
                  <a:lnTo>
                    <a:pt x="18014" y="2268"/>
                  </a:lnTo>
                  <a:lnTo>
                    <a:pt x="1801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55;p58"/>
            <p:cNvSpPr/>
            <p:nvPr/>
          </p:nvSpPr>
          <p:spPr>
            <a:xfrm>
              <a:off x="3223300" y="3695600"/>
              <a:ext cx="359450" cy="56725"/>
            </a:xfrm>
            <a:custGeom>
              <a:avLst/>
              <a:gdLst/>
              <a:ahLst/>
              <a:cxnLst/>
              <a:rect l="l" t="t" r="r" b="b"/>
              <a:pathLst>
                <a:path w="14378" h="2269" extrusionOk="0">
                  <a:moveTo>
                    <a:pt x="1" y="0"/>
                  </a:moveTo>
                  <a:lnTo>
                    <a:pt x="1" y="2268"/>
                  </a:lnTo>
                  <a:lnTo>
                    <a:pt x="14378" y="2268"/>
                  </a:lnTo>
                  <a:lnTo>
                    <a:pt x="1437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56;p58"/>
            <p:cNvSpPr/>
            <p:nvPr/>
          </p:nvSpPr>
          <p:spPr>
            <a:xfrm>
              <a:off x="3223300" y="3735625"/>
              <a:ext cx="451175" cy="4175"/>
            </a:xfrm>
            <a:custGeom>
              <a:avLst/>
              <a:gdLst/>
              <a:ahLst/>
              <a:cxnLst/>
              <a:rect l="l" t="t" r="r" b="b"/>
              <a:pathLst>
                <a:path w="18047" h="167" extrusionOk="0">
                  <a:moveTo>
                    <a:pt x="18047" y="0"/>
                  </a:moveTo>
                  <a:lnTo>
                    <a:pt x="1" y="100"/>
                  </a:lnTo>
                  <a:lnTo>
                    <a:pt x="1" y="167"/>
                  </a:lnTo>
                  <a:lnTo>
                    <a:pt x="18047" y="167"/>
                  </a:lnTo>
                  <a:lnTo>
                    <a:pt x="1804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57;p58"/>
            <p:cNvSpPr/>
            <p:nvPr/>
          </p:nvSpPr>
          <p:spPr>
            <a:xfrm>
              <a:off x="3223300" y="3703100"/>
              <a:ext cx="451175" cy="15025"/>
            </a:xfrm>
            <a:custGeom>
              <a:avLst/>
              <a:gdLst/>
              <a:ahLst/>
              <a:cxnLst/>
              <a:rect l="l" t="t" r="r" b="b"/>
              <a:pathLst>
                <a:path w="18047" h="601" extrusionOk="0">
                  <a:moveTo>
                    <a:pt x="18047" y="0"/>
                  </a:moveTo>
                  <a:lnTo>
                    <a:pt x="1" y="467"/>
                  </a:lnTo>
                  <a:lnTo>
                    <a:pt x="1" y="601"/>
                  </a:lnTo>
                  <a:lnTo>
                    <a:pt x="18047" y="67"/>
                  </a:lnTo>
                  <a:lnTo>
                    <a:pt x="1804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58;p58"/>
            <p:cNvSpPr/>
            <p:nvPr/>
          </p:nvSpPr>
          <p:spPr>
            <a:xfrm>
              <a:off x="3221650" y="3711425"/>
              <a:ext cx="451175" cy="6700"/>
            </a:xfrm>
            <a:custGeom>
              <a:avLst/>
              <a:gdLst/>
              <a:ahLst/>
              <a:cxnLst/>
              <a:rect l="l" t="t" r="r" b="b"/>
              <a:pathLst>
                <a:path w="18047" h="268" extrusionOk="0">
                  <a:moveTo>
                    <a:pt x="0" y="1"/>
                  </a:moveTo>
                  <a:lnTo>
                    <a:pt x="0" y="168"/>
                  </a:lnTo>
                  <a:lnTo>
                    <a:pt x="18046" y="268"/>
                  </a:lnTo>
                  <a:lnTo>
                    <a:pt x="18046" y="168"/>
                  </a:lnTo>
                  <a:lnTo>
                    <a:pt x="0"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9;p58"/>
            <p:cNvSpPr/>
            <p:nvPr/>
          </p:nvSpPr>
          <p:spPr>
            <a:xfrm>
              <a:off x="3159925" y="3670575"/>
              <a:ext cx="451175" cy="27550"/>
            </a:xfrm>
            <a:custGeom>
              <a:avLst/>
              <a:gdLst/>
              <a:ahLst/>
              <a:cxnLst/>
              <a:rect l="l" t="t" r="r" b="b"/>
              <a:pathLst>
                <a:path w="18047" h="1102" extrusionOk="0">
                  <a:moveTo>
                    <a:pt x="1" y="0"/>
                  </a:moveTo>
                  <a:lnTo>
                    <a:pt x="1" y="1101"/>
                  </a:lnTo>
                  <a:lnTo>
                    <a:pt x="18047" y="1101"/>
                  </a:lnTo>
                  <a:lnTo>
                    <a:pt x="1804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0;p58"/>
            <p:cNvSpPr/>
            <p:nvPr/>
          </p:nvSpPr>
          <p:spPr>
            <a:xfrm>
              <a:off x="3159925" y="3670575"/>
              <a:ext cx="451175" cy="26700"/>
            </a:xfrm>
            <a:custGeom>
              <a:avLst/>
              <a:gdLst/>
              <a:ahLst/>
              <a:cxnLst/>
              <a:rect l="l" t="t" r="r" b="b"/>
              <a:pathLst>
                <a:path w="18047" h="1068" extrusionOk="0">
                  <a:moveTo>
                    <a:pt x="1" y="0"/>
                  </a:moveTo>
                  <a:lnTo>
                    <a:pt x="1" y="1068"/>
                  </a:lnTo>
                  <a:lnTo>
                    <a:pt x="18047" y="1068"/>
                  </a:lnTo>
                  <a:lnTo>
                    <a:pt x="1804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61;p58"/>
            <p:cNvSpPr/>
            <p:nvPr/>
          </p:nvSpPr>
          <p:spPr>
            <a:xfrm>
              <a:off x="3159925" y="3668900"/>
              <a:ext cx="359450" cy="28375"/>
            </a:xfrm>
            <a:custGeom>
              <a:avLst/>
              <a:gdLst/>
              <a:ahLst/>
              <a:cxnLst/>
              <a:rect l="l" t="t" r="r" b="b"/>
              <a:pathLst>
                <a:path w="14378" h="1135" extrusionOk="0">
                  <a:moveTo>
                    <a:pt x="1" y="1"/>
                  </a:moveTo>
                  <a:lnTo>
                    <a:pt x="1" y="1135"/>
                  </a:lnTo>
                  <a:lnTo>
                    <a:pt x="14378" y="1135"/>
                  </a:lnTo>
                  <a:lnTo>
                    <a:pt x="1437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62;p58"/>
            <p:cNvSpPr/>
            <p:nvPr/>
          </p:nvSpPr>
          <p:spPr>
            <a:xfrm>
              <a:off x="3160750" y="3679750"/>
              <a:ext cx="450350" cy="15025"/>
            </a:xfrm>
            <a:custGeom>
              <a:avLst/>
              <a:gdLst/>
              <a:ahLst/>
              <a:cxnLst/>
              <a:rect l="l" t="t" r="r" b="b"/>
              <a:pathLst>
                <a:path w="18014" h="601" extrusionOk="0">
                  <a:moveTo>
                    <a:pt x="18014" y="0"/>
                  </a:moveTo>
                  <a:lnTo>
                    <a:pt x="1" y="467"/>
                  </a:lnTo>
                  <a:lnTo>
                    <a:pt x="1" y="601"/>
                  </a:lnTo>
                  <a:lnTo>
                    <a:pt x="18014" y="67"/>
                  </a:lnTo>
                  <a:lnTo>
                    <a:pt x="1801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63;p58"/>
            <p:cNvSpPr/>
            <p:nvPr/>
          </p:nvSpPr>
          <p:spPr>
            <a:xfrm>
              <a:off x="3160750" y="3677250"/>
              <a:ext cx="450350" cy="6675"/>
            </a:xfrm>
            <a:custGeom>
              <a:avLst/>
              <a:gdLst/>
              <a:ahLst/>
              <a:cxnLst/>
              <a:rect l="l" t="t" r="r" b="b"/>
              <a:pathLst>
                <a:path w="18014" h="267" extrusionOk="0">
                  <a:moveTo>
                    <a:pt x="1" y="0"/>
                  </a:moveTo>
                  <a:lnTo>
                    <a:pt x="1" y="167"/>
                  </a:lnTo>
                  <a:lnTo>
                    <a:pt x="18014" y="267"/>
                  </a:lnTo>
                  <a:lnTo>
                    <a:pt x="18014" y="200"/>
                  </a:lnTo>
                  <a:lnTo>
                    <a:pt x="1"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064;p58"/>
            <p:cNvSpPr/>
            <p:nvPr/>
          </p:nvSpPr>
          <p:spPr>
            <a:xfrm>
              <a:off x="3202450" y="3642225"/>
              <a:ext cx="450350" cy="27525"/>
            </a:xfrm>
            <a:custGeom>
              <a:avLst/>
              <a:gdLst/>
              <a:ahLst/>
              <a:cxnLst/>
              <a:rect l="l" t="t" r="r" b="b"/>
              <a:pathLst>
                <a:path w="18014" h="1101" extrusionOk="0">
                  <a:moveTo>
                    <a:pt x="1" y="0"/>
                  </a:moveTo>
                  <a:lnTo>
                    <a:pt x="1" y="1101"/>
                  </a:lnTo>
                  <a:lnTo>
                    <a:pt x="18014" y="1101"/>
                  </a:lnTo>
                  <a:lnTo>
                    <a:pt x="1801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065;p58"/>
            <p:cNvSpPr/>
            <p:nvPr/>
          </p:nvSpPr>
          <p:spPr>
            <a:xfrm>
              <a:off x="3202450" y="3643050"/>
              <a:ext cx="450350" cy="26700"/>
            </a:xfrm>
            <a:custGeom>
              <a:avLst/>
              <a:gdLst/>
              <a:ahLst/>
              <a:cxnLst/>
              <a:rect l="l" t="t" r="r" b="b"/>
              <a:pathLst>
                <a:path w="18014" h="1068" extrusionOk="0">
                  <a:moveTo>
                    <a:pt x="1" y="1"/>
                  </a:moveTo>
                  <a:lnTo>
                    <a:pt x="1" y="1068"/>
                  </a:lnTo>
                  <a:lnTo>
                    <a:pt x="18014" y="1068"/>
                  </a:lnTo>
                  <a:lnTo>
                    <a:pt x="1801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066;p58"/>
            <p:cNvSpPr/>
            <p:nvPr/>
          </p:nvSpPr>
          <p:spPr>
            <a:xfrm>
              <a:off x="3202450" y="3640550"/>
              <a:ext cx="358625" cy="29200"/>
            </a:xfrm>
            <a:custGeom>
              <a:avLst/>
              <a:gdLst/>
              <a:ahLst/>
              <a:cxnLst/>
              <a:rect l="l" t="t" r="r" b="b"/>
              <a:pathLst>
                <a:path w="14345" h="1168" extrusionOk="0">
                  <a:moveTo>
                    <a:pt x="1" y="0"/>
                  </a:moveTo>
                  <a:lnTo>
                    <a:pt x="1" y="1168"/>
                  </a:lnTo>
                  <a:lnTo>
                    <a:pt x="14344" y="1168"/>
                  </a:lnTo>
                  <a:lnTo>
                    <a:pt x="1434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067;p58"/>
            <p:cNvSpPr/>
            <p:nvPr/>
          </p:nvSpPr>
          <p:spPr>
            <a:xfrm>
              <a:off x="3202450" y="3654725"/>
              <a:ext cx="451200" cy="7525"/>
            </a:xfrm>
            <a:custGeom>
              <a:avLst/>
              <a:gdLst/>
              <a:ahLst/>
              <a:cxnLst/>
              <a:rect l="l" t="t" r="r" b="b"/>
              <a:pathLst>
                <a:path w="18048" h="301" extrusionOk="0">
                  <a:moveTo>
                    <a:pt x="1" y="1"/>
                  </a:moveTo>
                  <a:lnTo>
                    <a:pt x="1" y="167"/>
                  </a:lnTo>
                  <a:lnTo>
                    <a:pt x="18047" y="301"/>
                  </a:lnTo>
                  <a:lnTo>
                    <a:pt x="18047" y="234"/>
                  </a:lnTo>
                  <a:lnTo>
                    <a:pt x="1"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068;p58"/>
            <p:cNvSpPr/>
            <p:nvPr/>
          </p:nvSpPr>
          <p:spPr>
            <a:xfrm>
              <a:off x="3202450" y="3649725"/>
              <a:ext cx="451200" cy="5850"/>
            </a:xfrm>
            <a:custGeom>
              <a:avLst/>
              <a:gdLst/>
              <a:ahLst/>
              <a:cxnLst/>
              <a:rect l="l" t="t" r="r" b="b"/>
              <a:pathLst>
                <a:path w="18048" h="234" extrusionOk="0">
                  <a:moveTo>
                    <a:pt x="1" y="0"/>
                  </a:moveTo>
                  <a:lnTo>
                    <a:pt x="1" y="134"/>
                  </a:lnTo>
                  <a:lnTo>
                    <a:pt x="18047" y="234"/>
                  </a:lnTo>
                  <a:lnTo>
                    <a:pt x="18047" y="167"/>
                  </a:lnTo>
                  <a:lnTo>
                    <a:pt x="1"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069;p58"/>
            <p:cNvSpPr/>
            <p:nvPr/>
          </p:nvSpPr>
          <p:spPr>
            <a:xfrm>
              <a:off x="3192450" y="3752300"/>
              <a:ext cx="451175" cy="73400"/>
            </a:xfrm>
            <a:custGeom>
              <a:avLst/>
              <a:gdLst/>
              <a:ahLst/>
              <a:cxnLst/>
              <a:rect l="l" t="t" r="r" b="b"/>
              <a:pathLst>
                <a:path w="18047" h="2936" extrusionOk="0">
                  <a:moveTo>
                    <a:pt x="1" y="0"/>
                  </a:moveTo>
                  <a:lnTo>
                    <a:pt x="1" y="2936"/>
                  </a:lnTo>
                  <a:lnTo>
                    <a:pt x="18047" y="2936"/>
                  </a:lnTo>
                  <a:lnTo>
                    <a:pt x="1804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070;p58"/>
            <p:cNvSpPr/>
            <p:nvPr/>
          </p:nvSpPr>
          <p:spPr>
            <a:xfrm>
              <a:off x="3192450" y="3752300"/>
              <a:ext cx="451175" cy="73400"/>
            </a:xfrm>
            <a:custGeom>
              <a:avLst/>
              <a:gdLst/>
              <a:ahLst/>
              <a:cxnLst/>
              <a:rect l="l" t="t" r="r" b="b"/>
              <a:pathLst>
                <a:path w="18047" h="2936" extrusionOk="0">
                  <a:moveTo>
                    <a:pt x="1" y="0"/>
                  </a:moveTo>
                  <a:lnTo>
                    <a:pt x="1" y="2936"/>
                  </a:lnTo>
                  <a:lnTo>
                    <a:pt x="18047" y="2936"/>
                  </a:lnTo>
                  <a:lnTo>
                    <a:pt x="1804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071;p58"/>
            <p:cNvSpPr/>
            <p:nvPr/>
          </p:nvSpPr>
          <p:spPr>
            <a:xfrm>
              <a:off x="3192450" y="3752300"/>
              <a:ext cx="348600" cy="73400"/>
            </a:xfrm>
            <a:custGeom>
              <a:avLst/>
              <a:gdLst/>
              <a:ahLst/>
              <a:cxnLst/>
              <a:rect l="l" t="t" r="r" b="b"/>
              <a:pathLst>
                <a:path w="13944" h="2936" extrusionOk="0">
                  <a:moveTo>
                    <a:pt x="1" y="0"/>
                  </a:moveTo>
                  <a:lnTo>
                    <a:pt x="1" y="2936"/>
                  </a:lnTo>
                  <a:lnTo>
                    <a:pt x="13944" y="2936"/>
                  </a:lnTo>
                  <a:lnTo>
                    <a:pt x="1394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072;p58"/>
            <p:cNvSpPr/>
            <p:nvPr/>
          </p:nvSpPr>
          <p:spPr>
            <a:xfrm>
              <a:off x="3189950" y="3770650"/>
              <a:ext cx="451175" cy="4175"/>
            </a:xfrm>
            <a:custGeom>
              <a:avLst/>
              <a:gdLst/>
              <a:ahLst/>
              <a:cxnLst/>
              <a:rect l="l" t="t" r="r" b="b"/>
              <a:pathLst>
                <a:path w="18047" h="167" extrusionOk="0">
                  <a:moveTo>
                    <a:pt x="0" y="0"/>
                  </a:moveTo>
                  <a:lnTo>
                    <a:pt x="0" y="67"/>
                  </a:lnTo>
                  <a:lnTo>
                    <a:pt x="18047" y="167"/>
                  </a:lnTo>
                  <a:lnTo>
                    <a:pt x="1804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073;p58"/>
            <p:cNvSpPr/>
            <p:nvPr/>
          </p:nvSpPr>
          <p:spPr>
            <a:xfrm>
              <a:off x="3193275" y="3781475"/>
              <a:ext cx="450350" cy="17550"/>
            </a:xfrm>
            <a:custGeom>
              <a:avLst/>
              <a:gdLst/>
              <a:ahLst/>
              <a:cxnLst/>
              <a:rect l="l" t="t" r="r" b="b"/>
              <a:pathLst>
                <a:path w="18014" h="702" extrusionOk="0">
                  <a:moveTo>
                    <a:pt x="1" y="1"/>
                  </a:moveTo>
                  <a:lnTo>
                    <a:pt x="1" y="168"/>
                  </a:lnTo>
                  <a:lnTo>
                    <a:pt x="18014" y="701"/>
                  </a:lnTo>
                  <a:lnTo>
                    <a:pt x="18014" y="601"/>
                  </a:lnTo>
                  <a:lnTo>
                    <a:pt x="1"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074;p58"/>
            <p:cNvSpPr/>
            <p:nvPr/>
          </p:nvSpPr>
          <p:spPr>
            <a:xfrm>
              <a:off x="3218300" y="3752300"/>
              <a:ext cx="425325" cy="9200"/>
            </a:xfrm>
            <a:custGeom>
              <a:avLst/>
              <a:gdLst/>
              <a:ahLst/>
              <a:cxnLst/>
              <a:rect l="l" t="t" r="r" b="b"/>
              <a:pathLst>
                <a:path w="17013" h="368" extrusionOk="0">
                  <a:moveTo>
                    <a:pt x="1" y="0"/>
                  </a:moveTo>
                  <a:lnTo>
                    <a:pt x="401" y="367"/>
                  </a:lnTo>
                  <a:lnTo>
                    <a:pt x="17013" y="367"/>
                  </a:lnTo>
                  <a:lnTo>
                    <a:pt x="17013"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075;p58"/>
            <p:cNvSpPr/>
            <p:nvPr/>
          </p:nvSpPr>
          <p:spPr>
            <a:xfrm>
              <a:off x="3194950" y="3806500"/>
              <a:ext cx="450350" cy="7525"/>
            </a:xfrm>
            <a:custGeom>
              <a:avLst/>
              <a:gdLst/>
              <a:ahLst/>
              <a:cxnLst/>
              <a:rect l="l" t="t" r="r" b="b"/>
              <a:pathLst>
                <a:path w="18014" h="301" extrusionOk="0">
                  <a:moveTo>
                    <a:pt x="18013" y="1"/>
                  </a:moveTo>
                  <a:lnTo>
                    <a:pt x="1" y="134"/>
                  </a:lnTo>
                  <a:lnTo>
                    <a:pt x="1" y="301"/>
                  </a:lnTo>
                  <a:lnTo>
                    <a:pt x="18013" y="101"/>
                  </a:lnTo>
                  <a:lnTo>
                    <a:pt x="18013"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076;p58"/>
            <p:cNvSpPr/>
            <p:nvPr/>
          </p:nvSpPr>
          <p:spPr>
            <a:xfrm>
              <a:off x="4391650" y="3578775"/>
              <a:ext cx="280225" cy="183025"/>
            </a:xfrm>
            <a:custGeom>
              <a:avLst/>
              <a:gdLst/>
              <a:ahLst/>
              <a:cxnLst/>
              <a:rect l="l" t="t" r="r" b="b"/>
              <a:pathLst>
                <a:path w="11209" h="7321" extrusionOk="0">
                  <a:moveTo>
                    <a:pt x="6066" y="0"/>
                  </a:moveTo>
                  <a:cubicBezTo>
                    <a:pt x="6046" y="0"/>
                    <a:pt x="6025" y="1"/>
                    <a:pt x="6004" y="3"/>
                  </a:cubicBezTo>
                  <a:cubicBezTo>
                    <a:pt x="5637" y="103"/>
                    <a:pt x="5404" y="437"/>
                    <a:pt x="5437" y="770"/>
                  </a:cubicBezTo>
                  <a:cubicBezTo>
                    <a:pt x="5399" y="598"/>
                    <a:pt x="5252" y="503"/>
                    <a:pt x="5101" y="503"/>
                  </a:cubicBezTo>
                  <a:cubicBezTo>
                    <a:pt x="5002" y="503"/>
                    <a:pt x="4902" y="544"/>
                    <a:pt x="4831" y="632"/>
                  </a:cubicBezTo>
                  <a:lnTo>
                    <a:pt x="4831" y="632"/>
                  </a:lnTo>
                  <a:cubicBezTo>
                    <a:pt x="4649" y="335"/>
                    <a:pt x="4316" y="147"/>
                    <a:pt x="3974" y="147"/>
                  </a:cubicBezTo>
                  <a:cubicBezTo>
                    <a:pt x="3906" y="147"/>
                    <a:pt x="3837" y="154"/>
                    <a:pt x="3769" y="170"/>
                  </a:cubicBezTo>
                  <a:cubicBezTo>
                    <a:pt x="3302" y="270"/>
                    <a:pt x="2969" y="637"/>
                    <a:pt x="2936" y="1104"/>
                  </a:cubicBezTo>
                  <a:cubicBezTo>
                    <a:pt x="2785" y="987"/>
                    <a:pt x="2602" y="929"/>
                    <a:pt x="2414" y="929"/>
                  </a:cubicBezTo>
                  <a:cubicBezTo>
                    <a:pt x="2227" y="929"/>
                    <a:pt x="2035" y="987"/>
                    <a:pt x="1868" y="1104"/>
                  </a:cubicBezTo>
                  <a:cubicBezTo>
                    <a:pt x="1568" y="1337"/>
                    <a:pt x="1401" y="1704"/>
                    <a:pt x="1468" y="2104"/>
                  </a:cubicBezTo>
                  <a:cubicBezTo>
                    <a:pt x="1330" y="2004"/>
                    <a:pt x="1168" y="1956"/>
                    <a:pt x="1007" y="1956"/>
                  </a:cubicBezTo>
                  <a:cubicBezTo>
                    <a:pt x="742" y="1956"/>
                    <a:pt x="479" y="2088"/>
                    <a:pt x="334" y="2338"/>
                  </a:cubicBezTo>
                  <a:cubicBezTo>
                    <a:pt x="100" y="2738"/>
                    <a:pt x="267" y="3272"/>
                    <a:pt x="667" y="3506"/>
                  </a:cubicBezTo>
                  <a:cubicBezTo>
                    <a:pt x="0" y="3572"/>
                    <a:pt x="0" y="4573"/>
                    <a:pt x="701" y="4606"/>
                  </a:cubicBezTo>
                  <a:cubicBezTo>
                    <a:pt x="400" y="4640"/>
                    <a:pt x="167" y="4840"/>
                    <a:pt x="134" y="5140"/>
                  </a:cubicBezTo>
                  <a:cubicBezTo>
                    <a:pt x="134" y="5440"/>
                    <a:pt x="300" y="5707"/>
                    <a:pt x="567" y="5807"/>
                  </a:cubicBezTo>
                  <a:cubicBezTo>
                    <a:pt x="267" y="5941"/>
                    <a:pt x="234" y="6341"/>
                    <a:pt x="434" y="6574"/>
                  </a:cubicBezTo>
                  <a:cubicBezTo>
                    <a:pt x="526" y="6644"/>
                    <a:pt x="631" y="6677"/>
                    <a:pt x="732" y="6677"/>
                  </a:cubicBezTo>
                  <a:cubicBezTo>
                    <a:pt x="923" y="6677"/>
                    <a:pt x="1102" y="6559"/>
                    <a:pt x="1168" y="6341"/>
                  </a:cubicBezTo>
                  <a:cubicBezTo>
                    <a:pt x="1186" y="6396"/>
                    <a:pt x="1235" y="6421"/>
                    <a:pt x="1286" y="6421"/>
                  </a:cubicBezTo>
                  <a:cubicBezTo>
                    <a:pt x="1328" y="6421"/>
                    <a:pt x="1371" y="6404"/>
                    <a:pt x="1401" y="6374"/>
                  </a:cubicBezTo>
                  <a:cubicBezTo>
                    <a:pt x="1450" y="6325"/>
                    <a:pt x="1445" y="6239"/>
                    <a:pt x="1412" y="6184"/>
                  </a:cubicBezTo>
                  <a:lnTo>
                    <a:pt x="1412" y="6184"/>
                  </a:lnTo>
                  <a:cubicBezTo>
                    <a:pt x="1455" y="6217"/>
                    <a:pt x="1506" y="6233"/>
                    <a:pt x="1558" y="6233"/>
                  </a:cubicBezTo>
                  <a:cubicBezTo>
                    <a:pt x="1674" y="6233"/>
                    <a:pt x="1793" y="6153"/>
                    <a:pt x="1835" y="6007"/>
                  </a:cubicBezTo>
                  <a:lnTo>
                    <a:pt x="1835" y="6007"/>
                  </a:lnTo>
                  <a:cubicBezTo>
                    <a:pt x="1780" y="6445"/>
                    <a:pt x="2107" y="6794"/>
                    <a:pt x="2503" y="6794"/>
                  </a:cubicBezTo>
                  <a:cubicBezTo>
                    <a:pt x="2589" y="6794"/>
                    <a:pt x="2679" y="6777"/>
                    <a:pt x="2769" y="6741"/>
                  </a:cubicBezTo>
                  <a:lnTo>
                    <a:pt x="2769" y="6741"/>
                  </a:lnTo>
                  <a:cubicBezTo>
                    <a:pt x="2669" y="6975"/>
                    <a:pt x="2802" y="7242"/>
                    <a:pt x="3036" y="7308"/>
                  </a:cubicBezTo>
                  <a:cubicBezTo>
                    <a:pt x="3091" y="7316"/>
                    <a:pt x="3146" y="7320"/>
                    <a:pt x="3201" y="7320"/>
                  </a:cubicBezTo>
                  <a:cubicBezTo>
                    <a:pt x="3378" y="7320"/>
                    <a:pt x="3550" y="7277"/>
                    <a:pt x="3703" y="7175"/>
                  </a:cubicBezTo>
                  <a:cubicBezTo>
                    <a:pt x="3903" y="7075"/>
                    <a:pt x="4136" y="6975"/>
                    <a:pt x="4370" y="6975"/>
                  </a:cubicBezTo>
                  <a:cubicBezTo>
                    <a:pt x="4570" y="6975"/>
                    <a:pt x="4770" y="7041"/>
                    <a:pt x="4970" y="7108"/>
                  </a:cubicBezTo>
                  <a:cubicBezTo>
                    <a:pt x="5145" y="7163"/>
                    <a:pt x="5326" y="7191"/>
                    <a:pt x="5504" y="7191"/>
                  </a:cubicBezTo>
                  <a:cubicBezTo>
                    <a:pt x="5971" y="7191"/>
                    <a:pt x="6424" y="7003"/>
                    <a:pt x="6738" y="6641"/>
                  </a:cubicBezTo>
                  <a:cubicBezTo>
                    <a:pt x="6893" y="6825"/>
                    <a:pt x="7108" y="6912"/>
                    <a:pt x="7322" y="6912"/>
                  </a:cubicBezTo>
                  <a:cubicBezTo>
                    <a:pt x="7614" y="6912"/>
                    <a:pt x="7904" y="6749"/>
                    <a:pt x="8039" y="6441"/>
                  </a:cubicBezTo>
                  <a:cubicBezTo>
                    <a:pt x="8073" y="6708"/>
                    <a:pt x="8273" y="6875"/>
                    <a:pt x="8540" y="6908"/>
                  </a:cubicBezTo>
                  <a:cubicBezTo>
                    <a:pt x="8773" y="6908"/>
                    <a:pt x="9007" y="6741"/>
                    <a:pt x="9073" y="6508"/>
                  </a:cubicBezTo>
                  <a:lnTo>
                    <a:pt x="9073" y="6841"/>
                  </a:lnTo>
                  <a:cubicBezTo>
                    <a:pt x="9440" y="6274"/>
                    <a:pt x="9907" y="5740"/>
                    <a:pt x="10441" y="5340"/>
                  </a:cubicBezTo>
                  <a:cubicBezTo>
                    <a:pt x="10474" y="5007"/>
                    <a:pt x="10274" y="4673"/>
                    <a:pt x="9941" y="4573"/>
                  </a:cubicBezTo>
                  <a:cubicBezTo>
                    <a:pt x="11175" y="4173"/>
                    <a:pt x="11208" y="2438"/>
                    <a:pt x="9974" y="2004"/>
                  </a:cubicBezTo>
                  <a:cubicBezTo>
                    <a:pt x="9907" y="1982"/>
                    <a:pt x="9837" y="1971"/>
                    <a:pt x="9766" y="1971"/>
                  </a:cubicBezTo>
                  <a:cubicBezTo>
                    <a:pt x="9632" y="1971"/>
                    <a:pt x="9499" y="2011"/>
                    <a:pt x="9390" y="2092"/>
                  </a:cubicBezTo>
                  <a:lnTo>
                    <a:pt x="9390" y="2092"/>
                  </a:lnTo>
                  <a:cubicBezTo>
                    <a:pt x="9326" y="1761"/>
                    <a:pt x="9137" y="1462"/>
                    <a:pt x="8840" y="1271"/>
                  </a:cubicBezTo>
                  <a:cubicBezTo>
                    <a:pt x="8684" y="1193"/>
                    <a:pt x="8514" y="1156"/>
                    <a:pt x="8343" y="1156"/>
                  </a:cubicBezTo>
                  <a:cubicBezTo>
                    <a:pt x="8002" y="1156"/>
                    <a:pt x="7661" y="1304"/>
                    <a:pt x="7439" y="1571"/>
                  </a:cubicBezTo>
                  <a:cubicBezTo>
                    <a:pt x="7606" y="1337"/>
                    <a:pt x="7606" y="1037"/>
                    <a:pt x="7439" y="804"/>
                  </a:cubicBezTo>
                  <a:cubicBezTo>
                    <a:pt x="7333" y="645"/>
                    <a:pt x="7123" y="549"/>
                    <a:pt x="6908" y="549"/>
                  </a:cubicBezTo>
                  <a:cubicBezTo>
                    <a:pt x="6851" y="549"/>
                    <a:pt x="6794" y="556"/>
                    <a:pt x="6738" y="570"/>
                  </a:cubicBezTo>
                  <a:cubicBezTo>
                    <a:pt x="6675" y="255"/>
                    <a:pt x="6405" y="0"/>
                    <a:pt x="6066"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077;p58"/>
            <p:cNvSpPr/>
            <p:nvPr/>
          </p:nvSpPr>
          <p:spPr>
            <a:xfrm>
              <a:off x="4495050" y="3670350"/>
              <a:ext cx="55050" cy="24550"/>
            </a:xfrm>
            <a:custGeom>
              <a:avLst/>
              <a:gdLst/>
              <a:ahLst/>
              <a:cxnLst/>
              <a:rect l="l" t="t" r="r" b="b"/>
              <a:pathLst>
                <a:path w="2202" h="982" extrusionOk="0">
                  <a:moveTo>
                    <a:pt x="1854" y="1"/>
                  </a:moveTo>
                  <a:cubicBezTo>
                    <a:pt x="1826" y="1"/>
                    <a:pt x="1798" y="3"/>
                    <a:pt x="1768" y="9"/>
                  </a:cubicBezTo>
                  <a:cubicBezTo>
                    <a:pt x="1468" y="43"/>
                    <a:pt x="1201" y="176"/>
                    <a:pt x="968" y="343"/>
                  </a:cubicBezTo>
                  <a:lnTo>
                    <a:pt x="1001" y="209"/>
                  </a:lnTo>
                  <a:lnTo>
                    <a:pt x="868" y="376"/>
                  </a:lnTo>
                  <a:cubicBezTo>
                    <a:pt x="768" y="301"/>
                    <a:pt x="649" y="264"/>
                    <a:pt x="525" y="264"/>
                  </a:cubicBezTo>
                  <a:cubicBezTo>
                    <a:pt x="484" y="264"/>
                    <a:pt x="442" y="268"/>
                    <a:pt x="401" y="276"/>
                  </a:cubicBezTo>
                  <a:cubicBezTo>
                    <a:pt x="234" y="276"/>
                    <a:pt x="67" y="410"/>
                    <a:pt x="34" y="576"/>
                  </a:cubicBezTo>
                  <a:cubicBezTo>
                    <a:pt x="0" y="743"/>
                    <a:pt x="100" y="910"/>
                    <a:pt x="267" y="977"/>
                  </a:cubicBezTo>
                  <a:cubicBezTo>
                    <a:pt x="290" y="980"/>
                    <a:pt x="312" y="982"/>
                    <a:pt x="335" y="982"/>
                  </a:cubicBezTo>
                  <a:cubicBezTo>
                    <a:pt x="518" y="982"/>
                    <a:pt x="719" y="877"/>
                    <a:pt x="868" y="877"/>
                  </a:cubicBezTo>
                  <a:cubicBezTo>
                    <a:pt x="934" y="910"/>
                    <a:pt x="1001" y="910"/>
                    <a:pt x="1068" y="943"/>
                  </a:cubicBezTo>
                  <a:cubicBezTo>
                    <a:pt x="1110" y="948"/>
                    <a:pt x="1152" y="950"/>
                    <a:pt x="1193" y="950"/>
                  </a:cubicBezTo>
                  <a:cubicBezTo>
                    <a:pt x="1476" y="950"/>
                    <a:pt x="1727" y="851"/>
                    <a:pt x="1902" y="676"/>
                  </a:cubicBezTo>
                  <a:cubicBezTo>
                    <a:pt x="2002" y="610"/>
                    <a:pt x="2069" y="543"/>
                    <a:pt x="2135" y="443"/>
                  </a:cubicBezTo>
                  <a:cubicBezTo>
                    <a:pt x="2202" y="343"/>
                    <a:pt x="2202" y="243"/>
                    <a:pt x="2169" y="143"/>
                  </a:cubicBezTo>
                  <a:cubicBezTo>
                    <a:pt x="2086" y="60"/>
                    <a:pt x="1981" y="1"/>
                    <a:pt x="185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078;p58"/>
            <p:cNvSpPr/>
            <p:nvPr/>
          </p:nvSpPr>
          <p:spPr>
            <a:xfrm>
              <a:off x="4607625" y="3669725"/>
              <a:ext cx="23375" cy="14675"/>
            </a:xfrm>
            <a:custGeom>
              <a:avLst/>
              <a:gdLst/>
              <a:ahLst/>
              <a:cxnLst/>
              <a:rect l="l" t="t" r="r" b="b"/>
              <a:pathLst>
                <a:path w="935" h="587" extrusionOk="0">
                  <a:moveTo>
                    <a:pt x="334" y="1"/>
                  </a:moveTo>
                  <a:cubicBezTo>
                    <a:pt x="234" y="1"/>
                    <a:pt x="134" y="1"/>
                    <a:pt x="67" y="101"/>
                  </a:cubicBezTo>
                  <a:cubicBezTo>
                    <a:pt x="1" y="201"/>
                    <a:pt x="34" y="368"/>
                    <a:pt x="134" y="435"/>
                  </a:cubicBezTo>
                  <a:cubicBezTo>
                    <a:pt x="267" y="501"/>
                    <a:pt x="368" y="568"/>
                    <a:pt x="501" y="568"/>
                  </a:cubicBezTo>
                  <a:cubicBezTo>
                    <a:pt x="545" y="579"/>
                    <a:pt x="597" y="587"/>
                    <a:pt x="649" y="587"/>
                  </a:cubicBezTo>
                  <a:cubicBezTo>
                    <a:pt x="753" y="587"/>
                    <a:pt x="857" y="557"/>
                    <a:pt x="901" y="468"/>
                  </a:cubicBezTo>
                  <a:cubicBezTo>
                    <a:pt x="935" y="368"/>
                    <a:pt x="901" y="268"/>
                    <a:pt x="835" y="201"/>
                  </a:cubicBezTo>
                  <a:cubicBezTo>
                    <a:pt x="734" y="134"/>
                    <a:pt x="668" y="101"/>
                    <a:pt x="568" y="68"/>
                  </a:cubicBezTo>
                  <a:lnTo>
                    <a:pt x="568" y="68"/>
                  </a:lnTo>
                  <a:lnTo>
                    <a:pt x="601" y="134"/>
                  </a:lnTo>
                  <a:cubicBezTo>
                    <a:pt x="501" y="101"/>
                    <a:pt x="434" y="34"/>
                    <a:pt x="33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079;p58"/>
            <p:cNvSpPr/>
            <p:nvPr/>
          </p:nvSpPr>
          <p:spPr>
            <a:xfrm>
              <a:off x="4440850" y="3609050"/>
              <a:ext cx="60900" cy="46525"/>
            </a:xfrm>
            <a:custGeom>
              <a:avLst/>
              <a:gdLst/>
              <a:ahLst/>
              <a:cxnLst/>
              <a:rect l="l" t="t" r="r" b="b"/>
              <a:pathLst>
                <a:path w="2436" h="1861" extrusionOk="0">
                  <a:moveTo>
                    <a:pt x="2195" y="0"/>
                  </a:moveTo>
                  <a:cubicBezTo>
                    <a:pt x="1980" y="0"/>
                    <a:pt x="1760" y="410"/>
                    <a:pt x="1635" y="460"/>
                  </a:cubicBezTo>
                  <a:cubicBezTo>
                    <a:pt x="1594" y="473"/>
                    <a:pt x="1553" y="479"/>
                    <a:pt x="1511" y="479"/>
                  </a:cubicBezTo>
                  <a:cubicBezTo>
                    <a:pt x="1290" y="479"/>
                    <a:pt x="1042" y="328"/>
                    <a:pt x="789" y="328"/>
                  </a:cubicBezTo>
                  <a:cubicBezTo>
                    <a:pt x="726" y="328"/>
                    <a:pt x="663" y="337"/>
                    <a:pt x="601" y="360"/>
                  </a:cubicBezTo>
                  <a:cubicBezTo>
                    <a:pt x="300" y="493"/>
                    <a:pt x="100" y="727"/>
                    <a:pt x="34" y="1027"/>
                  </a:cubicBezTo>
                  <a:cubicBezTo>
                    <a:pt x="0" y="1094"/>
                    <a:pt x="34" y="1194"/>
                    <a:pt x="100" y="1260"/>
                  </a:cubicBezTo>
                  <a:cubicBezTo>
                    <a:pt x="134" y="1277"/>
                    <a:pt x="167" y="1285"/>
                    <a:pt x="200" y="1285"/>
                  </a:cubicBezTo>
                  <a:cubicBezTo>
                    <a:pt x="234" y="1285"/>
                    <a:pt x="267" y="1277"/>
                    <a:pt x="300" y="1260"/>
                  </a:cubicBezTo>
                  <a:lnTo>
                    <a:pt x="1068" y="1094"/>
                  </a:lnTo>
                  <a:lnTo>
                    <a:pt x="1068" y="1094"/>
                  </a:lnTo>
                  <a:cubicBezTo>
                    <a:pt x="934" y="1127"/>
                    <a:pt x="801" y="1194"/>
                    <a:pt x="701" y="1260"/>
                  </a:cubicBezTo>
                  <a:cubicBezTo>
                    <a:pt x="601" y="1361"/>
                    <a:pt x="567" y="1494"/>
                    <a:pt x="567" y="1627"/>
                  </a:cubicBezTo>
                  <a:cubicBezTo>
                    <a:pt x="634" y="1761"/>
                    <a:pt x="767" y="1861"/>
                    <a:pt x="934" y="1861"/>
                  </a:cubicBezTo>
                  <a:cubicBezTo>
                    <a:pt x="1101" y="1861"/>
                    <a:pt x="1234" y="1794"/>
                    <a:pt x="1368" y="1694"/>
                  </a:cubicBezTo>
                  <a:cubicBezTo>
                    <a:pt x="1501" y="1594"/>
                    <a:pt x="1601" y="1461"/>
                    <a:pt x="1635" y="1294"/>
                  </a:cubicBezTo>
                  <a:cubicBezTo>
                    <a:pt x="1635" y="1177"/>
                    <a:pt x="1537" y="1061"/>
                    <a:pt x="1433" y="1047"/>
                  </a:cubicBezTo>
                  <a:lnTo>
                    <a:pt x="1433" y="1047"/>
                  </a:lnTo>
                  <a:cubicBezTo>
                    <a:pt x="1681" y="953"/>
                    <a:pt x="1908" y="835"/>
                    <a:pt x="2135" y="693"/>
                  </a:cubicBezTo>
                  <a:cubicBezTo>
                    <a:pt x="2235" y="660"/>
                    <a:pt x="2302" y="560"/>
                    <a:pt x="2369" y="460"/>
                  </a:cubicBezTo>
                  <a:cubicBezTo>
                    <a:pt x="2435" y="393"/>
                    <a:pt x="2435" y="260"/>
                    <a:pt x="2402" y="160"/>
                  </a:cubicBezTo>
                  <a:cubicBezTo>
                    <a:pt x="2336" y="44"/>
                    <a:pt x="2266" y="0"/>
                    <a:pt x="2195"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080;p58"/>
            <p:cNvSpPr/>
            <p:nvPr/>
          </p:nvSpPr>
          <p:spPr>
            <a:xfrm>
              <a:off x="4419150" y="3656400"/>
              <a:ext cx="64250" cy="37050"/>
            </a:xfrm>
            <a:custGeom>
              <a:avLst/>
              <a:gdLst/>
              <a:ahLst/>
              <a:cxnLst/>
              <a:rect l="l" t="t" r="r" b="b"/>
              <a:pathLst>
                <a:path w="2570" h="1482" extrusionOk="0">
                  <a:moveTo>
                    <a:pt x="801" y="0"/>
                  </a:moveTo>
                  <a:cubicBezTo>
                    <a:pt x="601" y="0"/>
                    <a:pt x="301" y="367"/>
                    <a:pt x="268" y="534"/>
                  </a:cubicBezTo>
                  <a:cubicBezTo>
                    <a:pt x="234" y="634"/>
                    <a:pt x="234" y="734"/>
                    <a:pt x="334" y="801"/>
                  </a:cubicBezTo>
                  <a:cubicBezTo>
                    <a:pt x="345" y="812"/>
                    <a:pt x="357" y="820"/>
                    <a:pt x="370" y="826"/>
                  </a:cubicBezTo>
                  <a:lnTo>
                    <a:pt x="370" y="826"/>
                  </a:lnTo>
                  <a:cubicBezTo>
                    <a:pt x="273" y="865"/>
                    <a:pt x="181" y="921"/>
                    <a:pt x="101" y="1001"/>
                  </a:cubicBezTo>
                  <a:cubicBezTo>
                    <a:pt x="1" y="1168"/>
                    <a:pt x="34" y="1435"/>
                    <a:pt x="201" y="1468"/>
                  </a:cubicBezTo>
                  <a:cubicBezTo>
                    <a:pt x="228" y="1477"/>
                    <a:pt x="257" y="1481"/>
                    <a:pt x="287" y="1481"/>
                  </a:cubicBezTo>
                  <a:cubicBezTo>
                    <a:pt x="368" y="1481"/>
                    <a:pt x="452" y="1450"/>
                    <a:pt x="501" y="1401"/>
                  </a:cubicBezTo>
                  <a:cubicBezTo>
                    <a:pt x="801" y="1234"/>
                    <a:pt x="1068" y="1068"/>
                    <a:pt x="1302" y="868"/>
                  </a:cubicBezTo>
                  <a:lnTo>
                    <a:pt x="1302" y="868"/>
                  </a:lnTo>
                  <a:cubicBezTo>
                    <a:pt x="1235" y="1034"/>
                    <a:pt x="1402" y="1234"/>
                    <a:pt x="1602" y="1268"/>
                  </a:cubicBezTo>
                  <a:cubicBezTo>
                    <a:pt x="1802" y="1268"/>
                    <a:pt x="2002" y="1201"/>
                    <a:pt x="2136" y="1068"/>
                  </a:cubicBezTo>
                  <a:cubicBezTo>
                    <a:pt x="2369" y="968"/>
                    <a:pt x="2569" y="767"/>
                    <a:pt x="2536" y="534"/>
                  </a:cubicBezTo>
                  <a:cubicBezTo>
                    <a:pt x="2483" y="376"/>
                    <a:pt x="2326" y="280"/>
                    <a:pt x="2164" y="280"/>
                  </a:cubicBezTo>
                  <a:cubicBezTo>
                    <a:pt x="2121" y="280"/>
                    <a:pt x="2077" y="287"/>
                    <a:pt x="2036" y="300"/>
                  </a:cubicBezTo>
                  <a:cubicBezTo>
                    <a:pt x="1836" y="367"/>
                    <a:pt x="1669" y="501"/>
                    <a:pt x="1535" y="667"/>
                  </a:cubicBezTo>
                  <a:cubicBezTo>
                    <a:pt x="1669" y="501"/>
                    <a:pt x="1502" y="267"/>
                    <a:pt x="1302" y="267"/>
                  </a:cubicBezTo>
                  <a:cubicBezTo>
                    <a:pt x="1280" y="263"/>
                    <a:pt x="1257" y="261"/>
                    <a:pt x="1235" y="261"/>
                  </a:cubicBezTo>
                  <a:cubicBezTo>
                    <a:pt x="1143" y="261"/>
                    <a:pt x="1046" y="294"/>
                    <a:pt x="965" y="347"/>
                  </a:cubicBezTo>
                  <a:lnTo>
                    <a:pt x="965" y="347"/>
                  </a:lnTo>
                  <a:cubicBezTo>
                    <a:pt x="1044" y="219"/>
                    <a:pt x="1019" y="48"/>
                    <a:pt x="80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081;p58"/>
            <p:cNvSpPr/>
            <p:nvPr/>
          </p:nvSpPr>
          <p:spPr>
            <a:xfrm>
              <a:off x="4558425" y="3651700"/>
              <a:ext cx="41725" cy="37575"/>
            </a:xfrm>
            <a:custGeom>
              <a:avLst/>
              <a:gdLst/>
              <a:ahLst/>
              <a:cxnLst/>
              <a:rect l="l" t="t" r="r" b="b"/>
              <a:pathLst>
                <a:path w="1669" h="1503" extrusionOk="0">
                  <a:moveTo>
                    <a:pt x="461" y="1"/>
                  </a:moveTo>
                  <a:cubicBezTo>
                    <a:pt x="325" y="1"/>
                    <a:pt x="194" y="97"/>
                    <a:pt x="167" y="255"/>
                  </a:cubicBezTo>
                  <a:cubicBezTo>
                    <a:pt x="134" y="422"/>
                    <a:pt x="234" y="589"/>
                    <a:pt x="434" y="622"/>
                  </a:cubicBezTo>
                  <a:cubicBezTo>
                    <a:pt x="301" y="655"/>
                    <a:pt x="167" y="689"/>
                    <a:pt x="101" y="789"/>
                  </a:cubicBezTo>
                  <a:cubicBezTo>
                    <a:pt x="34" y="855"/>
                    <a:pt x="1" y="922"/>
                    <a:pt x="34" y="989"/>
                  </a:cubicBezTo>
                  <a:cubicBezTo>
                    <a:pt x="34" y="1089"/>
                    <a:pt x="134" y="1189"/>
                    <a:pt x="234" y="1189"/>
                  </a:cubicBezTo>
                  <a:cubicBezTo>
                    <a:pt x="250" y="1185"/>
                    <a:pt x="265" y="1181"/>
                    <a:pt x="280" y="1177"/>
                  </a:cubicBezTo>
                  <a:lnTo>
                    <a:pt x="280" y="1177"/>
                  </a:lnTo>
                  <a:cubicBezTo>
                    <a:pt x="276" y="1181"/>
                    <a:pt x="271" y="1185"/>
                    <a:pt x="267" y="1189"/>
                  </a:cubicBezTo>
                  <a:cubicBezTo>
                    <a:pt x="167" y="1222"/>
                    <a:pt x="134" y="1356"/>
                    <a:pt x="201" y="1456"/>
                  </a:cubicBezTo>
                  <a:cubicBezTo>
                    <a:pt x="248" y="1479"/>
                    <a:pt x="312" y="1503"/>
                    <a:pt x="380" y="1503"/>
                  </a:cubicBezTo>
                  <a:cubicBezTo>
                    <a:pt x="409" y="1503"/>
                    <a:pt x="438" y="1499"/>
                    <a:pt x="468" y="1489"/>
                  </a:cubicBezTo>
                  <a:cubicBezTo>
                    <a:pt x="634" y="1422"/>
                    <a:pt x="834" y="1322"/>
                    <a:pt x="968" y="1189"/>
                  </a:cubicBezTo>
                  <a:cubicBezTo>
                    <a:pt x="1051" y="1299"/>
                    <a:pt x="1180" y="1364"/>
                    <a:pt x="1316" y="1364"/>
                  </a:cubicBezTo>
                  <a:cubicBezTo>
                    <a:pt x="1344" y="1364"/>
                    <a:pt x="1373" y="1361"/>
                    <a:pt x="1402" y="1356"/>
                  </a:cubicBezTo>
                  <a:cubicBezTo>
                    <a:pt x="1535" y="1322"/>
                    <a:pt x="1668" y="1189"/>
                    <a:pt x="1635" y="1022"/>
                  </a:cubicBezTo>
                  <a:cubicBezTo>
                    <a:pt x="1568" y="922"/>
                    <a:pt x="1468" y="822"/>
                    <a:pt x="1368" y="822"/>
                  </a:cubicBezTo>
                  <a:cubicBezTo>
                    <a:pt x="1235" y="822"/>
                    <a:pt x="1135" y="855"/>
                    <a:pt x="1035" y="889"/>
                  </a:cubicBezTo>
                  <a:cubicBezTo>
                    <a:pt x="1135" y="822"/>
                    <a:pt x="1235" y="722"/>
                    <a:pt x="1301" y="589"/>
                  </a:cubicBezTo>
                  <a:cubicBezTo>
                    <a:pt x="1335" y="455"/>
                    <a:pt x="1235" y="288"/>
                    <a:pt x="1101" y="288"/>
                  </a:cubicBezTo>
                  <a:cubicBezTo>
                    <a:pt x="968" y="288"/>
                    <a:pt x="868" y="522"/>
                    <a:pt x="768" y="589"/>
                  </a:cubicBezTo>
                  <a:cubicBezTo>
                    <a:pt x="634" y="455"/>
                    <a:pt x="901" y="155"/>
                    <a:pt x="568" y="21"/>
                  </a:cubicBezTo>
                  <a:cubicBezTo>
                    <a:pt x="533" y="8"/>
                    <a:pt x="497" y="1"/>
                    <a:pt x="46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082;p58"/>
            <p:cNvSpPr/>
            <p:nvPr/>
          </p:nvSpPr>
          <p:spPr>
            <a:xfrm>
              <a:off x="4497550" y="3635000"/>
              <a:ext cx="26700" cy="30400"/>
            </a:xfrm>
            <a:custGeom>
              <a:avLst/>
              <a:gdLst/>
              <a:ahLst/>
              <a:cxnLst/>
              <a:rect l="l" t="t" r="r" b="b"/>
              <a:pathLst>
                <a:path w="1068" h="1216" extrusionOk="0">
                  <a:moveTo>
                    <a:pt x="471" y="0"/>
                  </a:moveTo>
                  <a:cubicBezTo>
                    <a:pt x="396" y="0"/>
                    <a:pt x="326" y="17"/>
                    <a:pt x="267" y="56"/>
                  </a:cubicBezTo>
                  <a:cubicBezTo>
                    <a:pt x="101" y="189"/>
                    <a:pt x="0" y="389"/>
                    <a:pt x="34" y="623"/>
                  </a:cubicBezTo>
                  <a:cubicBezTo>
                    <a:pt x="34" y="856"/>
                    <a:pt x="167" y="1056"/>
                    <a:pt x="367" y="1190"/>
                  </a:cubicBezTo>
                  <a:cubicBezTo>
                    <a:pt x="420" y="1207"/>
                    <a:pt x="474" y="1216"/>
                    <a:pt x="527" y="1216"/>
                  </a:cubicBezTo>
                  <a:cubicBezTo>
                    <a:pt x="776" y="1216"/>
                    <a:pt x="1013" y="1031"/>
                    <a:pt x="1068" y="756"/>
                  </a:cubicBezTo>
                  <a:cubicBezTo>
                    <a:pt x="1068" y="456"/>
                    <a:pt x="901" y="156"/>
                    <a:pt x="634" y="22"/>
                  </a:cubicBezTo>
                  <a:cubicBezTo>
                    <a:pt x="579" y="8"/>
                    <a:pt x="524" y="0"/>
                    <a:pt x="47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083;p58"/>
            <p:cNvSpPr/>
            <p:nvPr/>
          </p:nvSpPr>
          <p:spPr>
            <a:xfrm>
              <a:off x="4534400" y="3625175"/>
              <a:ext cx="38225" cy="20850"/>
            </a:xfrm>
            <a:custGeom>
              <a:avLst/>
              <a:gdLst/>
              <a:ahLst/>
              <a:cxnLst/>
              <a:rect l="l" t="t" r="r" b="b"/>
              <a:pathLst>
                <a:path w="1529" h="834" extrusionOk="0">
                  <a:moveTo>
                    <a:pt x="1174" y="1"/>
                  </a:moveTo>
                  <a:cubicBezTo>
                    <a:pt x="1013" y="1"/>
                    <a:pt x="861" y="139"/>
                    <a:pt x="861" y="315"/>
                  </a:cubicBezTo>
                  <a:lnTo>
                    <a:pt x="795" y="215"/>
                  </a:lnTo>
                  <a:lnTo>
                    <a:pt x="767" y="215"/>
                  </a:lnTo>
                  <a:cubicBezTo>
                    <a:pt x="692" y="148"/>
                    <a:pt x="610" y="120"/>
                    <a:pt x="530" y="120"/>
                  </a:cubicBezTo>
                  <a:cubicBezTo>
                    <a:pt x="246" y="120"/>
                    <a:pt x="0" y="479"/>
                    <a:pt x="294" y="749"/>
                  </a:cubicBezTo>
                  <a:cubicBezTo>
                    <a:pt x="368" y="807"/>
                    <a:pt x="453" y="834"/>
                    <a:pt x="538" y="834"/>
                  </a:cubicBezTo>
                  <a:cubicBezTo>
                    <a:pt x="647" y="834"/>
                    <a:pt x="753" y="790"/>
                    <a:pt x="828" y="716"/>
                  </a:cubicBezTo>
                  <a:cubicBezTo>
                    <a:pt x="892" y="748"/>
                    <a:pt x="960" y="763"/>
                    <a:pt x="1028" y="763"/>
                  </a:cubicBezTo>
                  <a:cubicBezTo>
                    <a:pt x="1171" y="763"/>
                    <a:pt x="1315" y="695"/>
                    <a:pt x="1429" y="582"/>
                  </a:cubicBezTo>
                  <a:cubicBezTo>
                    <a:pt x="1529" y="415"/>
                    <a:pt x="1495" y="182"/>
                    <a:pt x="1328" y="48"/>
                  </a:cubicBezTo>
                  <a:cubicBezTo>
                    <a:pt x="1279" y="16"/>
                    <a:pt x="1226" y="1"/>
                    <a:pt x="117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084;p58"/>
            <p:cNvSpPr/>
            <p:nvPr/>
          </p:nvSpPr>
          <p:spPr>
            <a:xfrm>
              <a:off x="4596775" y="3638875"/>
              <a:ext cx="22550" cy="23750"/>
            </a:xfrm>
            <a:custGeom>
              <a:avLst/>
              <a:gdLst/>
              <a:ahLst/>
              <a:cxnLst/>
              <a:rect l="l" t="t" r="r" b="b"/>
              <a:pathLst>
                <a:path w="902" h="950" extrusionOk="0">
                  <a:moveTo>
                    <a:pt x="401" y="1"/>
                  </a:moveTo>
                  <a:cubicBezTo>
                    <a:pt x="234" y="134"/>
                    <a:pt x="134" y="301"/>
                    <a:pt x="68" y="468"/>
                  </a:cubicBezTo>
                  <a:cubicBezTo>
                    <a:pt x="1" y="668"/>
                    <a:pt x="101" y="868"/>
                    <a:pt x="301" y="935"/>
                  </a:cubicBezTo>
                  <a:cubicBezTo>
                    <a:pt x="327" y="945"/>
                    <a:pt x="353" y="950"/>
                    <a:pt x="379" y="950"/>
                  </a:cubicBezTo>
                  <a:cubicBezTo>
                    <a:pt x="519" y="950"/>
                    <a:pt x="655" y="809"/>
                    <a:pt x="768" y="668"/>
                  </a:cubicBezTo>
                  <a:cubicBezTo>
                    <a:pt x="868" y="534"/>
                    <a:pt x="902" y="368"/>
                    <a:pt x="868" y="201"/>
                  </a:cubicBezTo>
                  <a:cubicBezTo>
                    <a:pt x="823" y="88"/>
                    <a:pt x="701" y="6"/>
                    <a:pt x="597" y="6"/>
                  </a:cubicBezTo>
                  <a:cubicBezTo>
                    <a:pt x="547" y="6"/>
                    <a:pt x="500" y="24"/>
                    <a:pt x="468" y="67"/>
                  </a:cubicBezTo>
                  <a:lnTo>
                    <a:pt x="401"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085;p58"/>
            <p:cNvSpPr/>
            <p:nvPr/>
          </p:nvSpPr>
          <p:spPr>
            <a:xfrm>
              <a:off x="4513400" y="3598025"/>
              <a:ext cx="51725" cy="28475"/>
            </a:xfrm>
            <a:custGeom>
              <a:avLst/>
              <a:gdLst/>
              <a:ahLst/>
              <a:cxnLst/>
              <a:rect l="l" t="t" r="r" b="b"/>
              <a:pathLst>
                <a:path w="2069" h="1139" extrusionOk="0">
                  <a:moveTo>
                    <a:pt x="1701" y="0"/>
                  </a:moveTo>
                  <a:cubicBezTo>
                    <a:pt x="1535" y="0"/>
                    <a:pt x="1401" y="67"/>
                    <a:pt x="1268" y="167"/>
                  </a:cubicBezTo>
                  <a:cubicBezTo>
                    <a:pt x="1168" y="267"/>
                    <a:pt x="1101" y="367"/>
                    <a:pt x="968" y="434"/>
                  </a:cubicBezTo>
                  <a:cubicBezTo>
                    <a:pt x="906" y="475"/>
                    <a:pt x="831" y="504"/>
                    <a:pt x="760" y="504"/>
                  </a:cubicBezTo>
                  <a:cubicBezTo>
                    <a:pt x="715" y="504"/>
                    <a:pt x="672" y="493"/>
                    <a:pt x="634" y="467"/>
                  </a:cubicBezTo>
                  <a:lnTo>
                    <a:pt x="634" y="501"/>
                  </a:lnTo>
                  <a:cubicBezTo>
                    <a:pt x="567" y="412"/>
                    <a:pt x="456" y="352"/>
                    <a:pt x="350" y="352"/>
                  </a:cubicBezTo>
                  <a:cubicBezTo>
                    <a:pt x="297" y="352"/>
                    <a:pt x="245" y="367"/>
                    <a:pt x="200" y="400"/>
                  </a:cubicBezTo>
                  <a:cubicBezTo>
                    <a:pt x="34" y="501"/>
                    <a:pt x="0" y="667"/>
                    <a:pt x="67" y="834"/>
                  </a:cubicBezTo>
                  <a:cubicBezTo>
                    <a:pt x="134" y="1001"/>
                    <a:pt x="267" y="1101"/>
                    <a:pt x="467" y="1134"/>
                  </a:cubicBezTo>
                  <a:cubicBezTo>
                    <a:pt x="482" y="1137"/>
                    <a:pt x="497" y="1138"/>
                    <a:pt x="512" y="1138"/>
                  </a:cubicBezTo>
                  <a:cubicBezTo>
                    <a:pt x="701" y="1138"/>
                    <a:pt x="898" y="953"/>
                    <a:pt x="868" y="767"/>
                  </a:cubicBezTo>
                  <a:lnTo>
                    <a:pt x="868" y="767"/>
                  </a:lnTo>
                  <a:cubicBezTo>
                    <a:pt x="950" y="878"/>
                    <a:pt x="1079" y="943"/>
                    <a:pt x="1216" y="943"/>
                  </a:cubicBezTo>
                  <a:cubicBezTo>
                    <a:pt x="1244" y="943"/>
                    <a:pt x="1273" y="940"/>
                    <a:pt x="1301" y="934"/>
                  </a:cubicBezTo>
                  <a:cubicBezTo>
                    <a:pt x="1435" y="901"/>
                    <a:pt x="1568" y="867"/>
                    <a:pt x="1701" y="767"/>
                  </a:cubicBezTo>
                  <a:cubicBezTo>
                    <a:pt x="1868" y="667"/>
                    <a:pt x="2068" y="501"/>
                    <a:pt x="2035" y="300"/>
                  </a:cubicBezTo>
                  <a:cubicBezTo>
                    <a:pt x="2035" y="134"/>
                    <a:pt x="1868" y="0"/>
                    <a:pt x="170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086;p58"/>
            <p:cNvSpPr/>
            <p:nvPr/>
          </p:nvSpPr>
          <p:spPr>
            <a:xfrm>
              <a:off x="4449175" y="3713100"/>
              <a:ext cx="159300" cy="135125"/>
            </a:xfrm>
            <a:custGeom>
              <a:avLst/>
              <a:gdLst/>
              <a:ahLst/>
              <a:cxnLst/>
              <a:rect l="l" t="t" r="r" b="b"/>
              <a:pathLst>
                <a:path w="6372" h="5405" extrusionOk="0">
                  <a:moveTo>
                    <a:pt x="1" y="1"/>
                  </a:moveTo>
                  <a:lnTo>
                    <a:pt x="501" y="5404"/>
                  </a:lnTo>
                  <a:lnTo>
                    <a:pt x="5838" y="5404"/>
                  </a:lnTo>
                  <a:lnTo>
                    <a:pt x="6372" y="1"/>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087;p58"/>
            <p:cNvSpPr/>
            <p:nvPr/>
          </p:nvSpPr>
          <p:spPr>
            <a:xfrm>
              <a:off x="4434175" y="3702250"/>
              <a:ext cx="187650" cy="18375"/>
            </a:xfrm>
            <a:custGeom>
              <a:avLst/>
              <a:gdLst/>
              <a:ahLst/>
              <a:cxnLst/>
              <a:rect l="l" t="t" r="r" b="b"/>
              <a:pathLst>
                <a:path w="7506" h="735" extrusionOk="0">
                  <a:moveTo>
                    <a:pt x="0" y="1"/>
                  </a:moveTo>
                  <a:lnTo>
                    <a:pt x="134" y="735"/>
                  </a:lnTo>
                  <a:lnTo>
                    <a:pt x="7372" y="735"/>
                  </a:lnTo>
                  <a:lnTo>
                    <a:pt x="7506"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088;p58"/>
            <p:cNvSpPr/>
            <p:nvPr/>
          </p:nvSpPr>
          <p:spPr>
            <a:xfrm>
              <a:off x="5514100" y="3259450"/>
              <a:ext cx="153475" cy="176800"/>
            </a:xfrm>
            <a:custGeom>
              <a:avLst/>
              <a:gdLst/>
              <a:ahLst/>
              <a:cxnLst/>
              <a:rect l="l" t="t" r="r" b="b"/>
              <a:pathLst>
                <a:path w="6139" h="7072" extrusionOk="0">
                  <a:moveTo>
                    <a:pt x="2202" y="0"/>
                  </a:moveTo>
                  <a:lnTo>
                    <a:pt x="1936" y="901"/>
                  </a:lnTo>
                  <a:lnTo>
                    <a:pt x="1" y="7072"/>
                  </a:lnTo>
                  <a:lnTo>
                    <a:pt x="6139" y="7072"/>
                  </a:lnTo>
                  <a:lnTo>
                    <a:pt x="3603"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089;p58"/>
            <p:cNvSpPr/>
            <p:nvPr/>
          </p:nvSpPr>
          <p:spPr>
            <a:xfrm>
              <a:off x="5320625" y="3259450"/>
              <a:ext cx="248550" cy="176800"/>
            </a:xfrm>
            <a:custGeom>
              <a:avLst/>
              <a:gdLst/>
              <a:ahLst/>
              <a:cxnLst/>
              <a:rect l="l" t="t" r="r" b="b"/>
              <a:pathLst>
                <a:path w="9942" h="7072" extrusionOk="0">
                  <a:moveTo>
                    <a:pt x="1" y="0"/>
                  </a:moveTo>
                  <a:lnTo>
                    <a:pt x="268" y="901"/>
                  </a:lnTo>
                  <a:lnTo>
                    <a:pt x="2102" y="7005"/>
                  </a:lnTo>
                  <a:lnTo>
                    <a:pt x="7740" y="7072"/>
                  </a:lnTo>
                  <a:lnTo>
                    <a:pt x="9675" y="901"/>
                  </a:lnTo>
                  <a:lnTo>
                    <a:pt x="9941"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090;p58"/>
            <p:cNvSpPr/>
            <p:nvPr/>
          </p:nvSpPr>
          <p:spPr>
            <a:xfrm>
              <a:off x="5223900" y="3259450"/>
              <a:ext cx="345275" cy="176800"/>
            </a:xfrm>
            <a:custGeom>
              <a:avLst/>
              <a:gdLst/>
              <a:ahLst/>
              <a:cxnLst/>
              <a:rect l="l" t="t" r="r" b="b"/>
              <a:pathLst>
                <a:path w="13811" h="7072" extrusionOk="0">
                  <a:moveTo>
                    <a:pt x="2469" y="0"/>
                  </a:moveTo>
                  <a:lnTo>
                    <a:pt x="1" y="6905"/>
                  </a:lnTo>
                  <a:lnTo>
                    <a:pt x="11609" y="7072"/>
                  </a:lnTo>
                  <a:lnTo>
                    <a:pt x="13544" y="901"/>
                  </a:lnTo>
                  <a:lnTo>
                    <a:pt x="13810"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091;p58"/>
            <p:cNvSpPr/>
            <p:nvPr/>
          </p:nvSpPr>
          <p:spPr>
            <a:xfrm>
              <a:off x="5277275" y="3259450"/>
              <a:ext cx="291900" cy="22525"/>
            </a:xfrm>
            <a:custGeom>
              <a:avLst/>
              <a:gdLst/>
              <a:ahLst/>
              <a:cxnLst/>
              <a:rect l="l" t="t" r="r" b="b"/>
              <a:pathLst>
                <a:path w="11676" h="901" extrusionOk="0">
                  <a:moveTo>
                    <a:pt x="334" y="0"/>
                  </a:moveTo>
                  <a:lnTo>
                    <a:pt x="0" y="901"/>
                  </a:lnTo>
                  <a:lnTo>
                    <a:pt x="11409" y="901"/>
                  </a:lnTo>
                  <a:lnTo>
                    <a:pt x="11675"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092;p58"/>
            <p:cNvSpPr/>
            <p:nvPr/>
          </p:nvSpPr>
          <p:spPr>
            <a:xfrm>
              <a:off x="5257250" y="3292800"/>
              <a:ext cx="83425" cy="62575"/>
            </a:xfrm>
            <a:custGeom>
              <a:avLst/>
              <a:gdLst/>
              <a:ahLst/>
              <a:cxnLst/>
              <a:rect l="l" t="t" r="r" b="b"/>
              <a:pathLst>
                <a:path w="3337" h="2503" extrusionOk="0">
                  <a:moveTo>
                    <a:pt x="3070" y="201"/>
                  </a:moveTo>
                  <a:lnTo>
                    <a:pt x="2403" y="2302"/>
                  </a:lnTo>
                  <a:lnTo>
                    <a:pt x="301" y="2302"/>
                  </a:lnTo>
                  <a:lnTo>
                    <a:pt x="1035" y="201"/>
                  </a:lnTo>
                  <a:close/>
                  <a:moveTo>
                    <a:pt x="901" y="0"/>
                  </a:moveTo>
                  <a:lnTo>
                    <a:pt x="1" y="2502"/>
                  </a:lnTo>
                  <a:lnTo>
                    <a:pt x="2569" y="2502"/>
                  </a:lnTo>
                  <a:lnTo>
                    <a:pt x="3337" y="34"/>
                  </a:lnTo>
                  <a:lnTo>
                    <a:pt x="90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093;p58"/>
            <p:cNvSpPr/>
            <p:nvPr/>
          </p:nvSpPr>
          <p:spPr>
            <a:xfrm>
              <a:off x="5328975" y="3292800"/>
              <a:ext cx="83425" cy="62575"/>
            </a:xfrm>
            <a:custGeom>
              <a:avLst/>
              <a:gdLst/>
              <a:ahLst/>
              <a:cxnLst/>
              <a:rect l="l" t="t" r="r" b="b"/>
              <a:pathLst>
                <a:path w="3337" h="2503" extrusionOk="0">
                  <a:moveTo>
                    <a:pt x="3036" y="201"/>
                  </a:moveTo>
                  <a:lnTo>
                    <a:pt x="2402" y="2302"/>
                  </a:lnTo>
                  <a:lnTo>
                    <a:pt x="301" y="2302"/>
                  </a:lnTo>
                  <a:lnTo>
                    <a:pt x="1035" y="201"/>
                  </a:lnTo>
                  <a:close/>
                  <a:moveTo>
                    <a:pt x="868" y="0"/>
                  </a:moveTo>
                  <a:lnTo>
                    <a:pt x="1" y="2502"/>
                  </a:lnTo>
                  <a:lnTo>
                    <a:pt x="2536" y="2502"/>
                  </a:lnTo>
                  <a:lnTo>
                    <a:pt x="3336" y="34"/>
                  </a:lnTo>
                  <a:lnTo>
                    <a:pt x="868"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094;p58"/>
            <p:cNvSpPr/>
            <p:nvPr/>
          </p:nvSpPr>
          <p:spPr>
            <a:xfrm>
              <a:off x="5399850" y="3292800"/>
              <a:ext cx="83425" cy="62575"/>
            </a:xfrm>
            <a:custGeom>
              <a:avLst/>
              <a:gdLst/>
              <a:ahLst/>
              <a:cxnLst/>
              <a:rect l="l" t="t" r="r" b="b"/>
              <a:pathLst>
                <a:path w="3337" h="2503" extrusionOk="0">
                  <a:moveTo>
                    <a:pt x="3070" y="201"/>
                  </a:moveTo>
                  <a:lnTo>
                    <a:pt x="2403" y="2302"/>
                  </a:lnTo>
                  <a:lnTo>
                    <a:pt x="301" y="2302"/>
                  </a:lnTo>
                  <a:lnTo>
                    <a:pt x="1068" y="201"/>
                  </a:lnTo>
                  <a:close/>
                  <a:moveTo>
                    <a:pt x="902" y="0"/>
                  </a:moveTo>
                  <a:lnTo>
                    <a:pt x="1" y="2502"/>
                  </a:lnTo>
                  <a:lnTo>
                    <a:pt x="2569" y="2502"/>
                  </a:lnTo>
                  <a:lnTo>
                    <a:pt x="3337" y="34"/>
                  </a:lnTo>
                  <a:lnTo>
                    <a:pt x="90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095;p58"/>
            <p:cNvSpPr/>
            <p:nvPr/>
          </p:nvSpPr>
          <p:spPr>
            <a:xfrm>
              <a:off x="5471575" y="3292800"/>
              <a:ext cx="83425" cy="62575"/>
            </a:xfrm>
            <a:custGeom>
              <a:avLst/>
              <a:gdLst/>
              <a:ahLst/>
              <a:cxnLst/>
              <a:rect l="l" t="t" r="r" b="b"/>
              <a:pathLst>
                <a:path w="3337" h="2503" extrusionOk="0">
                  <a:moveTo>
                    <a:pt x="3069" y="201"/>
                  </a:moveTo>
                  <a:lnTo>
                    <a:pt x="2402" y="2302"/>
                  </a:lnTo>
                  <a:lnTo>
                    <a:pt x="301" y="2302"/>
                  </a:lnTo>
                  <a:lnTo>
                    <a:pt x="1035" y="201"/>
                  </a:lnTo>
                  <a:close/>
                  <a:moveTo>
                    <a:pt x="901" y="0"/>
                  </a:moveTo>
                  <a:lnTo>
                    <a:pt x="1" y="2502"/>
                  </a:lnTo>
                  <a:lnTo>
                    <a:pt x="2569" y="2502"/>
                  </a:lnTo>
                  <a:lnTo>
                    <a:pt x="3336" y="34"/>
                  </a:lnTo>
                  <a:lnTo>
                    <a:pt x="90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096;p58"/>
            <p:cNvSpPr/>
            <p:nvPr/>
          </p:nvSpPr>
          <p:spPr>
            <a:xfrm>
              <a:off x="5234750" y="3359525"/>
              <a:ext cx="83400" cy="62550"/>
            </a:xfrm>
            <a:custGeom>
              <a:avLst/>
              <a:gdLst/>
              <a:ahLst/>
              <a:cxnLst/>
              <a:rect l="l" t="t" r="r" b="b"/>
              <a:pathLst>
                <a:path w="3336" h="2502" extrusionOk="0">
                  <a:moveTo>
                    <a:pt x="3069" y="200"/>
                  </a:moveTo>
                  <a:lnTo>
                    <a:pt x="2402" y="2302"/>
                  </a:lnTo>
                  <a:lnTo>
                    <a:pt x="300" y="2302"/>
                  </a:lnTo>
                  <a:lnTo>
                    <a:pt x="1068" y="200"/>
                  </a:lnTo>
                  <a:close/>
                  <a:moveTo>
                    <a:pt x="901" y="0"/>
                  </a:moveTo>
                  <a:lnTo>
                    <a:pt x="0" y="2502"/>
                  </a:lnTo>
                  <a:lnTo>
                    <a:pt x="2569" y="2502"/>
                  </a:lnTo>
                  <a:lnTo>
                    <a:pt x="3336" y="33"/>
                  </a:lnTo>
                  <a:lnTo>
                    <a:pt x="90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097;p58"/>
            <p:cNvSpPr/>
            <p:nvPr/>
          </p:nvSpPr>
          <p:spPr>
            <a:xfrm>
              <a:off x="5306450" y="3359525"/>
              <a:ext cx="83425" cy="62550"/>
            </a:xfrm>
            <a:custGeom>
              <a:avLst/>
              <a:gdLst/>
              <a:ahLst/>
              <a:cxnLst/>
              <a:rect l="l" t="t" r="r" b="b"/>
              <a:pathLst>
                <a:path w="3337" h="2502" extrusionOk="0">
                  <a:moveTo>
                    <a:pt x="3036" y="200"/>
                  </a:moveTo>
                  <a:lnTo>
                    <a:pt x="2403" y="2302"/>
                  </a:lnTo>
                  <a:lnTo>
                    <a:pt x="301" y="2302"/>
                  </a:lnTo>
                  <a:lnTo>
                    <a:pt x="1035" y="200"/>
                  </a:lnTo>
                  <a:close/>
                  <a:moveTo>
                    <a:pt x="902" y="0"/>
                  </a:moveTo>
                  <a:lnTo>
                    <a:pt x="1" y="2502"/>
                  </a:lnTo>
                  <a:lnTo>
                    <a:pt x="2569" y="2502"/>
                  </a:lnTo>
                  <a:lnTo>
                    <a:pt x="3337" y="33"/>
                  </a:lnTo>
                  <a:lnTo>
                    <a:pt x="90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098;p58"/>
            <p:cNvSpPr/>
            <p:nvPr/>
          </p:nvSpPr>
          <p:spPr>
            <a:xfrm>
              <a:off x="5378175" y="3359525"/>
              <a:ext cx="83425" cy="62550"/>
            </a:xfrm>
            <a:custGeom>
              <a:avLst/>
              <a:gdLst/>
              <a:ahLst/>
              <a:cxnLst/>
              <a:rect l="l" t="t" r="r" b="b"/>
              <a:pathLst>
                <a:path w="3337" h="2502" extrusionOk="0">
                  <a:moveTo>
                    <a:pt x="3036" y="200"/>
                  </a:moveTo>
                  <a:lnTo>
                    <a:pt x="2402" y="2302"/>
                  </a:lnTo>
                  <a:lnTo>
                    <a:pt x="301" y="2302"/>
                  </a:lnTo>
                  <a:lnTo>
                    <a:pt x="1035" y="200"/>
                  </a:lnTo>
                  <a:close/>
                  <a:moveTo>
                    <a:pt x="901" y="0"/>
                  </a:moveTo>
                  <a:lnTo>
                    <a:pt x="1" y="2502"/>
                  </a:lnTo>
                  <a:lnTo>
                    <a:pt x="2536" y="2502"/>
                  </a:lnTo>
                  <a:lnTo>
                    <a:pt x="3336" y="33"/>
                  </a:lnTo>
                  <a:lnTo>
                    <a:pt x="901"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099;p58"/>
            <p:cNvSpPr/>
            <p:nvPr/>
          </p:nvSpPr>
          <p:spPr>
            <a:xfrm>
              <a:off x="5449900" y="3359525"/>
              <a:ext cx="83425" cy="62550"/>
            </a:xfrm>
            <a:custGeom>
              <a:avLst/>
              <a:gdLst/>
              <a:ahLst/>
              <a:cxnLst/>
              <a:rect l="l" t="t" r="r" b="b"/>
              <a:pathLst>
                <a:path w="3337" h="2502" extrusionOk="0">
                  <a:moveTo>
                    <a:pt x="3036" y="200"/>
                  </a:moveTo>
                  <a:lnTo>
                    <a:pt x="2402" y="2302"/>
                  </a:lnTo>
                  <a:lnTo>
                    <a:pt x="267" y="2302"/>
                  </a:lnTo>
                  <a:lnTo>
                    <a:pt x="1034" y="200"/>
                  </a:lnTo>
                  <a:close/>
                  <a:moveTo>
                    <a:pt x="868" y="0"/>
                  </a:moveTo>
                  <a:lnTo>
                    <a:pt x="0" y="2502"/>
                  </a:lnTo>
                  <a:lnTo>
                    <a:pt x="2535" y="2502"/>
                  </a:lnTo>
                  <a:lnTo>
                    <a:pt x="3336" y="33"/>
                  </a:lnTo>
                  <a:lnTo>
                    <a:pt x="868"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100;p58"/>
            <p:cNvSpPr/>
            <p:nvPr/>
          </p:nvSpPr>
          <p:spPr>
            <a:xfrm>
              <a:off x="4763575" y="3247775"/>
              <a:ext cx="178475" cy="191825"/>
            </a:xfrm>
            <a:custGeom>
              <a:avLst/>
              <a:gdLst/>
              <a:ahLst/>
              <a:cxnLst/>
              <a:rect l="l" t="t" r="r" b="b"/>
              <a:pathLst>
                <a:path w="7139" h="7673" extrusionOk="0">
                  <a:moveTo>
                    <a:pt x="3570" y="0"/>
                  </a:moveTo>
                  <a:cubicBezTo>
                    <a:pt x="1602" y="0"/>
                    <a:pt x="0" y="1601"/>
                    <a:pt x="0" y="3569"/>
                  </a:cubicBezTo>
                  <a:lnTo>
                    <a:pt x="0" y="7672"/>
                  </a:lnTo>
                  <a:lnTo>
                    <a:pt x="7139" y="7672"/>
                  </a:lnTo>
                  <a:lnTo>
                    <a:pt x="7139" y="3569"/>
                  </a:lnTo>
                  <a:cubicBezTo>
                    <a:pt x="7139" y="1601"/>
                    <a:pt x="5538" y="0"/>
                    <a:pt x="3570" y="0"/>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101;p58"/>
            <p:cNvSpPr/>
            <p:nvPr/>
          </p:nvSpPr>
          <p:spPr>
            <a:xfrm>
              <a:off x="4776075" y="3266950"/>
              <a:ext cx="150975" cy="150125"/>
            </a:xfrm>
            <a:custGeom>
              <a:avLst/>
              <a:gdLst/>
              <a:ahLst/>
              <a:cxnLst/>
              <a:rect l="l" t="t" r="r" b="b"/>
              <a:pathLst>
                <a:path w="6039" h="6005" extrusionOk="0">
                  <a:moveTo>
                    <a:pt x="3036" y="0"/>
                  </a:moveTo>
                  <a:cubicBezTo>
                    <a:pt x="1368" y="0"/>
                    <a:pt x="1" y="1335"/>
                    <a:pt x="1" y="3003"/>
                  </a:cubicBezTo>
                  <a:cubicBezTo>
                    <a:pt x="1" y="4670"/>
                    <a:pt x="1368" y="6005"/>
                    <a:pt x="3036" y="6005"/>
                  </a:cubicBezTo>
                  <a:cubicBezTo>
                    <a:pt x="4704" y="6005"/>
                    <a:pt x="6038" y="4670"/>
                    <a:pt x="6038" y="3003"/>
                  </a:cubicBezTo>
                  <a:cubicBezTo>
                    <a:pt x="6038" y="1335"/>
                    <a:pt x="4704" y="0"/>
                    <a:pt x="303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102;p58"/>
            <p:cNvSpPr/>
            <p:nvPr/>
          </p:nvSpPr>
          <p:spPr>
            <a:xfrm>
              <a:off x="4770250" y="3281125"/>
              <a:ext cx="141775" cy="121500"/>
            </a:xfrm>
            <a:custGeom>
              <a:avLst/>
              <a:gdLst/>
              <a:ahLst/>
              <a:cxnLst/>
              <a:rect l="l" t="t" r="r" b="b"/>
              <a:pathLst>
                <a:path w="5671" h="4860" extrusionOk="0">
                  <a:moveTo>
                    <a:pt x="3236" y="0"/>
                  </a:moveTo>
                  <a:cubicBezTo>
                    <a:pt x="1068" y="34"/>
                    <a:pt x="0" y="2636"/>
                    <a:pt x="1535" y="4137"/>
                  </a:cubicBezTo>
                  <a:cubicBezTo>
                    <a:pt x="2023" y="4636"/>
                    <a:pt x="2628" y="4860"/>
                    <a:pt x="3223" y="4860"/>
                  </a:cubicBezTo>
                  <a:cubicBezTo>
                    <a:pt x="4457" y="4860"/>
                    <a:pt x="5648" y="3898"/>
                    <a:pt x="5671" y="2436"/>
                  </a:cubicBezTo>
                  <a:cubicBezTo>
                    <a:pt x="5671" y="1101"/>
                    <a:pt x="4570" y="0"/>
                    <a:pt x="3236"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103;p58"/>
            <p:cNvSpPr/>
            <p:nvPr/>
          </p:nvSpPr>
          <p:spPr>
            <a:xfrm>
              <a:off x="4843450" y="3337000"/>
              <a:ext cx="14375" cy="9900"/>
            </a:xfrm>
            <a:custGeom>
              <a:avLst/>
              <a:gdLst/>
              <a:ahLst/>
              <a:cxnLst/>
              <a:rect l="l" t="t" r="r" b="b"/>
              <a:pathLst>
                <a:path w="575" h="396" extrusionOk="0">
                  <a:moveTo>
                    <a:pt x="308" y="0"/>
                  </a:moveTo>
                  <a:cubicBezTo>
                    <a:pt x="0" y="0"/>
                    <a:pt x="324" y="395"/>
                    <a:pt x="490" y="395"/>
                  </a:cubicBezTo>
                  <a:cubicBezTo>
                    <a:pt x="539" y="395"/>
                    <a:pt x="575" y="360"/>
                    <a:pt x="575" y="267"/>
                  </a:cubicBezTo>
                  <a:cubicBezTo>
                    <a:pt x="575" y="100"/>
                    <a:pt x="441" y="0"/>
                    <a:pt x="308"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104;p58"/>
            <p:cNvSpPr/>
            <p:nvPr/>
          </p:nvSpPr>
          <p:spPr>
            <a:xfrm>
              <a:off x="4822775" y="3301150"/>
              <a:ext cx="75075" cy="45050"/>
            </a:xfrm>
            <a:custGeom>
              <a:avLst/>
              <a:gdLst/>
              <a:ahLst/>
              <a:cxnLst/>
              <a:rect l="l" t="t" r="r" b="b"/>
              <a:pathLst>
                <a:path w="3003" h="1802" extrusionOk="0">
                  <a:moveTo>
                    <a:pt x="2903" y="0"/>
                  </a:moveTo>
                  <a:lnTo>
                    <a:pt x="1102" y="1568"/>
                  </a:lnTo>
                  <a:lnTo>
                    <a:pt x="101" y="634"/>
                  </a:lnTo>
                  <a:lnTo>
                    <a:pt x="1" y="734"/>
                  </a:lnTo>
                  <a:lnTo>
                    <a:pt x="1102" y="1801"/>
                  </a:lnTo>
                  <a:lnTo>
                    <a:pt x="3003" y="100"/>
                  </a:lnTo>
                  <a:lnTo>
                    <a:pt x="2903"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105;p58"/>
            <p:cNvSpPr/>
            <p:nvPr/>
          </p:nvSpPr>
          <p:spPr>
            <a:xfrm>
              <a:off x="2280125" y="4312700"/>
              <a:ext cx="65925" cy="2525"/>
            </a:xfrm>
            <a:custGeom>
              <a:avLst/>
              <a:gdLst/>
              <a:ahLst/>
              <a:cxnLst/>
              <a:rect l="l" t="t" r="r" b="b"/>
              <a:pathLst>
                <a:path w="2637" h="101" extrusionOk="0">
                  <a:moveTo>
                    <a:pt x="1" y="0"/>
                  </a:moveTo>
                  <a:lnTo>
                    <a:pt x="1" y="100"/>
                  </a:lnTo>
                  <a:lnTo>
                    <a:pt x="2636" y="100"/>
                  </a:lnTo>
                  <a:lnTo>
                    <a:pt x="2636"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106;p58"/>
            <p:cNvSpPr/>
            <p:nvPr/>
          </p:nvSpPr>
          <p:spPr>
            <a:xfrm>
              <a:off x="1774775" y="4453625"/>
              <a:ext cx="4042900" cy="236025"/>
            </a:xfrm>
            <a:custGeom>
              <a:avLst/>
              <a:gdLst/>
              <a:ahLst/>
              <a:cxnLst/>
              <a:rect l="l" t="t" r="r" b="b"/>
              <a:pathLst>
                <a:path w="161716" h="9441" extrusionOk="0">
                  <a:moveTo>
                    <a:pt x="80858" y="1"/>
                  </a:moveTo>
                  <a:cubicBezTo>
                    <a:pt x="36193" y="1"/>
                    <a:pt x="0" y="2102"/>
                    <a:pt x="0" y="4704"/>
                  </a:cubicBezTo>
                  <a:cubicBezTo>
                    <a:pt x="0" y="7306"/>
                    <a:pt x="36193" y="9441"/>
                    <a:pt x="80858" y="9441"/>
                  </a:cubicBezTo>
                  <a:cubicBezTo>
                    <a:pt x="125523" y="9441"/>
                    <a:pt x="161716" y="7306"/>
                    <a:pt x="161716" y="4704"/>
                  </a:cubicBezTo>
                  <a:cubicBezTo>
                    <a:pt x="161716" y="2102"/>
                    <a:pt x="125523" y="1"/>
                    <a:pt x="808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107;p58"/>
            <p:cNvSpPr/>
            <p:nvPr/>
          </p:nvSpPr>
          <p:spPr>
            <a:xfrm>
              <a:off x="1714725" y="902750"/>
              <a:ext cx="4150500" cy="2103200"/>
            </a:xfrm>
            <a:custGeom>
              <a:avLst/>
              <a:gdLst/>
              <a:ahLst/>
              <a:cxnLst/>
              <a:rect l="l" t="t" r="r" b="b"/>
              <a:pathLst>
                <a:path w="166020" h="84128" extrusionOk="0">
                  <a:moveTo>
                    <a:pt x="1" y="1"/>
                  </a:moveTo>
                  <a:lnTo>
                    <a:pt x="468" y="84128"/>
                  </a:lnTo>
                  <a:lnTo>
                    <a:pt x="166019" y="84128"/>
                  </a:lnTo>
                  <a:lnTo>
                    <a:pt x="165552"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108;p58"/>
            <p:cNvSpPr/>
            <p:nvPr/>
          </p:nvSpPr>
          <p:spPr>
            <a:xfrm>
              <a:off x="1714725" y="902750"/>
              <a:ext cx="4150500" cy="2103200"/>
            </a:xfrm>
            <a:custGeom>
              <a:avLst/>
              <a:gdLst/>
              <a:ahLst/>
              <a:cxnLst/>
              <a:rect l="l" t="t" r="r" b="b"/>
              <a:pathLst>
                <a:path w="166020" h="84128" extrusionOk="0">
                  <a:moveTo>
                    <a:pt x="1" y="1"/>
                  </a:moveTo>
                  <a:lnTo>
                    <a:pt x="468" y="84128"/>
                  </a:lnTo>
                  <a:lnTo>
                    <a:pt x="166019" y="84128"/>
                  </a:lnTo>
                  <a:lnTo>
                    <a:pt x="16555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109;p58"/>
            <p:cNvSpPr/>
            <p:nvPr/>
          </p:nvSpPr>
          <p:spPr>
            <a:xfrm>
              <a:off x="1774775" y="966975"/>
              <a:ext cx="4004550" cy="1587825"/>
            </a:xfrm>
            <a:custGeom>
              <a:avLst/>
              <a:gdLst/>
              <a:ahLst/>
              <a:cxnLst/>
              <a:rect l="l" t="t" r="r" b="b"/>
              <a:pathLst>
                <a:path w="160182" h="63513" extrusionOk="0">
                  <a:moveTo>
                    <a:pt x="0" y="0"/>
                  </a:moveTo>
                  <a:lnTo>
                    <a:pt x="0" y="63512"/>
                  </a:lnTo>
                  <a:lnTo>
                    <a:pt x="160181" y="63512"/>
                  </a:lnTo>
                  <a:lnTo>
                    <a:pt x="16018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110;p58"/>
            <p:cNvSpPr/>
            <p:nvPr/>
          </p:nvSpPr>
          <p:spPr>
            <a:xfrm>
              <a:off x="1774775" y="2554775"/>
              <a:ext cx="4004550" cy="432825"/>
            </a:xfrm>
            <a:custGeom>
              <a:avLst/>
              <a:gdLst/>
              <a:ahLst/>
              <a:cxnLst/>
              <a:rect l="l" t="t" r="r" b="b"/>
              <a:pathLst>
                <a:path w="160182" h="17313" extrusionOk="0">
                  <a:moveTo>
                    <a:pt x="0" y="0"/>
                  </a:moveTo>
                  <a:lnTo>
                    <a:pt x="75321" y="17313"/>
                  </a:lnTo>
                  <a:lnTo>
                    <a:pt x="16018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111;p58"/>
            <p:cNvSpPr/>
            <p:nvPr/>
          </p:nvSpPr>
          <p:spPr>
            <a:xfrm>
              <a:off x="2110000" y="1494000"/>
              <a:ext cx="2639425" cy="884000"/>
            </a:xfrm>
            <a:custGeom>
              <a:avLst/>
              <a:gdLst/>
              <a:ahLst/>
              <a:cxnLst/>
              <a:rect l="l" t="t" r="r" b="b"/>
              <a:pathLst>
                <a:path w="105577" h="35360" extrusionOk="0">
                  <a:moveTo>
                    <a:pt x="26653" y="1"/>
                  </a:moveTo>
                  <a:lnTo>
                    <a:pt x="1" y="12710"/>
                  </a:lnTo>
                  <a:lnTo>
                    <a:pt x="368" y="13477"/>
                  </a:lnTo>
                  <a:lnTo>
                    <a:pt x="26386" y="1035"/>
                  </a:lnTo>
                  <a:lnTo>
                    <a:pt x="52905" y="35360"/>
                  </a:lnTo>
                  <a:lnTo>
                    <a:pt x="79258" y="21350"/>
                  </a:lnTo>
                  <a:lnTo>
                    <a:pt x="105443" y="25152"/>
                  </a:lnTo>
                  <a:lnTo>
                    <a:pt x="105576" y="24318"/>
                  </a:lnTo>
                  <a:lnTo>
                    <a:pt x="79091" y="20482"/>
                  </a:lnTo>
                  <a:lnTo>
                    <a:pt x="53139" y="34292"/>
                  </a:lnTo>
                  <a:lnTo>
                    <a:pt x="26653"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112;p58"/>
            <p:cNvSpPr/>
            <p:nvPr/>
          </p:nvSpPr>
          <p:spPr>
            <a:xfrm>
              <a:off x="2059150" y="1765875"/>
              <a:ext cx="110925" cy="110925"/>
            </a:xfrm>
            <a:custGeom>
              <a:avLst/>
              <a:gdLst/>
              <a:ahLst/>
              <a:cxnLst/>
              <a:rect l="l" t="t" r="r" b="b"/>
              <a:pathLst>
                <a:path w="4437" h="4437" extrusionOk="0">
                  <a:moveTo>
                    <a:pt x="2202" y="0"/>
                  </a:moveTo>
                  <a:cubicBezTo>
                    <a:pt x="1001" y="0"/>
                    <a:pt x="0" y="1001"/>
                    <a:pt x="0" y="2202"/>
                  </a:cubicBezTo>
                  <a:cubicBezTo>
                    <a:pt x="0" y="3436"/>
                    <a:pt x="1001" y="4437"/>
                    <a:pt x="2202" y="4437"/>
                  </a:cubicBezTo>
                  <a:cubicBezTo>
                    <a:pt x="3436" y="4437"/>
                    <a:pt x="4437" y="3436"/>
                    <a:pt x="4437" y="2202"/>
                  </a:cubicBezTo>
                  <a:cubicBezTo>
                    <a:pt x="4437" y="1001"/>
                    <a:pt x="3436" y="0"/>
                    <a:pt x="2202"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113;p58"/>
            <p:cNvSpPr/>
            <p:nvPr/>
          </p:nvSpPr>
          <p:spPr>
            <a:xfrm>
              <a:off x="2698775" y="1457325"/>
              <a:ext cx="129275" cy="110600"/>
            </a:xfrm>
            <a:custGeom>
              <a:avLst/>
              <a:gdLst/>
              <a:ahLst/>
              <a:cxnLst/>
              <a:rect l="l" t="t" r="r" b="b"/>
              <a:pathLst>
                <a:path w="5171" h="4424" extrusionOk="0">
                  <a:moveTo>
                    <a:pt x="2969" y="0"/>
                  </a:moveTo>
                  <a:cubicBezTo>
                    <a:pt x="1001" y="0"/>
                    <a:pt x="0" y="2369"/>
                    <a:pt x="1401" y="3770"/>
                  </a:cubicBezTo>
                  <a:cubicBezTo>
                    <a:pt x="1853" y="4222"/>
                    <a:pt x="2406" y="4424"/>
                    <a:pt x="2948" y="4424"/>
                  </a:cubicBezTo>
                  <a:cubicBezTo>
                    <a:pt x="4084" y="4424"/>
                    <a:pt x="5170" y="3535"/>
                    <a:pt x="5170" y="2202"/>
                  </a:cubicBezTo>
                  <a:cubicBezTo>
                    <a:pt x="5170" y="1001"/>
                    <a:pt x="4170" y="0"/>
                    <a:pt x="2969"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114;p58"/>
            <p:cNvSpPr/>
            <p:nvPr/>
          </p:nvSpPr>
          <p:spPr>
            <a:xfrm>
              <a:off x="3356725" y="2302925"/>
              <a:ext cx="129300" cy="110625"/>
            </a:xfrm>
            <a:custGeom>
              <a:avLst/>
              <a:gdLst/>
              <a:ahLst/>
              <a:cxnLst/>
              <a:rect l="l" t="t" r="r" b="b"/>
              <a:pathLst>
                <a:path w="5172" h="4425" extrusionOk="0">
                  <a:moveTo>
                    <a:pt x="2970" y="0"/>
                  </a:moveTo>
                  <a:cubicBezTo>
                    <a:pt x="1002" y="0"/>
                    <a:pt x="1" y="2369"/>
                    <a:pt x="1402" y="3770"/>
                  </a:cubicBezTo>
                  <a:cubicBezTo>
                    <a:pt x="1854" y="4222"/>
                    <a:pt x="2407" y="4424"/>
                    <a:pt x="2949" y="4424"/>
                  </a:cubicBezTo>
                  <a:cubicBezTo>
                    <a:pt x="4085" y="4424"/>
                    <a:pt x="5171" y="3535"/>
                    <a:pt x="5171" y="2202"/>
                  </a:cubicBezTo>
                  <a:cubicBezTo>
                    <a:pt x="5171" y="1001"/>
                    <a:pt x="4204" y="0"/>
                    <a:pt x="2970"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115;p58"/>
            <p:cNvSpPr/>
            <p:nvPr/>
          </p:nvSpPr>
          <p:spPr>
            <a:xfrm>
              <a:off x="4015550" y="1972700"/>
              <a:ext cx="129275" cy="110600"/>
            </a:xfrm>
            <a:custGeom>
              <a:avLst/>
              <a:gdLst/>
              <a:ahLst/>
              <a:cxnLst/>
              <a:rect l="l" t="t" r="r" b="b"/>
              <a:pathLst>
                <a:path w="5171" h="4424" extrusionOk="0">
                  <a:moveTo>
                    <a:pt x="2935" y="0"/>
                  </a:moveTo>
                  <a:cubicBezTo>
                    <a:pt x="967" y="0"/>
                    <a:pt x="0" y="2368"/>
                    <a:pt x="1401" y="3769"/>
                  </a:cubicBezTo>
                  <a:cubicBezTo>
                    <a:pt x="1842" y="4222"/>
                    <a:pt x="2392" y="4424"/>
                    <a:pt x="2933" y="4424"/>
                  </a:cubicBezTo>
                  <a:cubicBezTo>
                    <a:pt x="4069" y="4424"/>
                    <a:pt x="5170" y="3534"/>
                    <a:pt x="5170" y="2202"/>
                  </a:cubicBezTo>
                  <a:cubicBezTo>
                    <a:pt x="5170" y="1001"/>
                    <a:pt x="4170" y="0"/>
                    <a:pt x="2935"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116;p58"/>
            <p:cNvSpPr/>
            <p:nvPr/>
          </p:nvSpPr>
          <p:spPr>
            <a:xfrm>
              <a:off x="4673500" y="2062750"/>
              <a:ext cx="129300" cy="110250"/>
            </a:xfrm>
            <a:custGeom>
              <a:avLst/>
              <a:gdLst/>
              <a:ahLst/>
              <a:cxnLst/>
              <a:rect l="l" t="t" r="r" b="b"/>
              <a:pathLst>
                <a:path w="5172" h="4410" extrusionOk="0">
                  <a:moveTo>
                    <a:pt x="2970" y="1"/>
                  </a:moveTo>
                  <a:cubicBezTo>
                    <a:pt x="1002" y="1"/>
                    <a:pt x="1" y="2369"/>
                    <a:pt x="1402" y="3770"/>
                  </a:cubicBezTo>
                  <a:cubicBezTo>
                    <a:pt x="1854" y="4211"/>
                    <a:pt x="2406" y="4409"/>
                    <a:pt x="2948" y="4409"/>
                  </a:cubicBezTo>
                  <a:cubicBezTo>
                    <a:pt x="4084" y="4409"/>
                    <a:pt x="5171" y="3535"/>
                    <a:pt x="5171" y="2202"/>
                  </a:cubicBezTo>
                  <a:cubicBezTo>
                    <a:pt x="5171" y="968"/>
                    <a:pt x="4170" y="1"/>
                    <a:pt x="2970"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117;p58"/>
            <p:cNvSpPr/>
            <p:nvPr/>
          </p:nvSpPr>
          <p:spPr>
            <a:xfrm>
              <a:off x="5331475" y="1355575"/>
              <a:ext cx="129275" cy="110625"/>
            </a:xfrm>
            <a:custGeom>
              <a:avLst/>
              <a:gdLst/>
              <a:ahLst/>
              <a:cxnLst/>
              <a:rect l="l" t="t" r="r" b="b"/>
              <a:pathLst>
                <a:path w="5171" h="4425" extrusionOk="0">
                  <a:moveTo>
                    <a:pt x="2969" y="1"/>
                  </a:moveTo>
                  <a:cubicBezTo>
                    <a:pt x="1001" y="1"/>
                    <a:pt x="1" y="2369"/>
                    <a:pt x="1402" y="3770"/>
                  </a:cubicBezTo>
                  <a:cubicBezTo>
                    <a:pt x="1854" y="4222"/>
                    <a:pt x="2407" y="4424"/>
                    <a:pt x="2948" y="4424"/>
                  </a:cubicBezTo>
                  <a:cubicBezTo>
                    <a:pt x="4085" y="4424"/>
                    <a:pt x="5171" y="3535"/>
                    <a:pt x="5171" y="2202"/>
                  </a:cubicBezTo>
                  <a:cubicBezTo>
                    <a:pt x="5171" y="1001"/>
                    <a:pt x="4204" y="1"/>
                    <a:pt x="2969"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118;p58"/>
            <p:cNvSpPr/>
            <p:nvPr/>
          </p:nvSpPr>
          <p:spPr>
            <a:xfrm>
              <a:off x="4747725" y="1476500"/>
              <a:ext cx="595450" cy="641325"/>
            </a:xfrm>
            <a:custGeom>
              <a:avLst/>
              <a:gdLst/>
              <a:ahLst/>
              <a:cxnLst/>
              <a:rect l="l" t="t" r="r" b="b"/>
              <a:pathLst>
                <a:path w="23818" h="25653" extrusionOk="0">
                  <a:moveTo>
                    <a:pt x="23818" y="0"/>
                  </a:moveTo>
                  <a:lnTo>
                    <a:pt x="13077" y="2602"/>
                  </a:lnTo>
                  <a:lnTo>
                    <a:pt x="15045" y="4670"/>
                  </a:lnTo>
                  <a:lnTo>
                    <a:pt x="1" y="25652"/>
                  </a:lnTo>
                  <a:lnTo>
                    <a:pt x="18714" y="8540"/>
                  </a:lnTo>
                  <a:lnTo>
                    <a:pt x="20715" y="10608"/>
                  </a:lnTo>
                  <a:lnTo>
                    <a:pt x="23818"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119;p58"/>
            <p:cNvSpPr/>
            <p:nvPr/>
          </p:nvSpPr>
          <p:spPr>
            <a:xfrm>
              <a:off x="2018275" y="1050350"/>
              <a:ext cx="39225" cy="86775"/>
            </a:xfrm>
            <a:custGeom>
              <a:avLst/>
              <a:gdLst/>
              <a:ahLst/>
              <a:cxnLst/>
              <a:rect l="l" t="t" r="r" b="b"/>
              <a:pathLst>
                <a:path w="1569" h="3471" extrusionOk="0">
                  <a:moveTo>
                    <a:pt x="735" y="334"/>
                  </a:moveTo>
                  <a:cubicBezTo>
                    <a:pt x="1035" y="334"/>
                    <a:pt x="1168" y="501"/>
                    <a:pt x="1168" y="835"/>
                  </a:cubicBezTo>
                  <a:lnTo>
                    <a:pt x="1168" y="1268"/>
                  </a:lnTo>
                  <a:cubicBezTo>
                    <a:pt x="1168" y="1635"/>
                    <a:pt x="1035" y="1736"/>
                    <a:pt x="735" y="1736"/>
                  </a:cubicBezTo>
                  <a:lnTo>
                    <a:pt x="368" y="1736"/>
                  </a:lnTo>
                  <a:lnTo>
                    <a:pt x="368" y="334"/>
                  </a:lnTo>
                  <a:close/>
                  <a:moveTo>
                    <a:pt x="1" y="1"/>
                  </a:moveTo>
                  <a:lnTo>
                    <a:pt x="1" y="3470"/>
                  </a:lnTo>
                  <a:lnTo>
                    <a:pt x="401" y="3470"/>
                  </a:lnTo>
                  <a:lnTo>
                    <a:pt x="401" y="2102"/>
                  </a:lnTo>
                  <a:lnTo>
                    <a:pt x="735" y="2102"/>
                  </a:lnTo>
                  <a:cubicBezTo>
                    <a:pt x="1302" y="2102"/>
                    <a:pt x="1568" y="1802"/>
                    <a:pt x="1568" y="1268"/>
                  </a:cubicBezTo>
                  <a:lnTo>
                    <a:pt x="1568" y="835"/>
                  </a:lnTo>
                  <a:cubicBezTo>
                    <a:pt x="1568" y="301"/>
                    <a:pt x="1335" y="1"/>
                    <a:pt x="768"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120;p58"/>
            <p:cNvSpPr/>
            <p:nvPr/>
          </p:nvSpPr>
          <p:spPr>
            <a:xfrm>
              <a:off x="2061650" y="1050350"/>
              <a:ext cx="47550" cy="86775"/>
            </a:xfrm>
            <a:custGeom>
              <a:avLst/>
              <a:gdLst/>
              <a:ahLst/>
              <a:cxnLst/>
              <a:rect l="l" t="t" r="r" b="b"/>
              <a:pathLst>
                <a:path w="1902" h="3471" extrusionOk="0">
                  <a:moveTo>
                    <a:pt x="901" y="435"/>
                  </a:moveTo>
                  <a:lnTo>
                    <a:pt x="1301" y="2436"/>
                  </a:lnTo>
                  <a:lnTo>
                    <a:pt x="534" y="2436"/>
                  </a:lnTo>
                  <a:lnTo>
                    <a:pt x="901" y="435"/>
                  </a:lnTo>
                  <a:close/>
                  <a:moveTo>
                    <a:pt x="667" y="1"/>
                  </a:moveTo>
                  <a:lnTo>
                    <a:pt x="0" y="3470"/>
                  </a:lnTo>
                  <a:lnTo>
                    <a:pt x="334" y="3470"/>
                  </a:lnTo>
                  <a:lnTo>
                    <a:pt x="467" y="2770"/>
                  </a:lnTo>
                  <a:lnTo>
                    <a:pt x="1368" y="2770"/>
                  </a:lnTo>
                  <a:lnTo>
                    <a:pt x="1501" y="3470"/>
                  </a:lnTo>
                  <a:lnTo>
                    <a:pt x="1902" y="3470"/>
                  </a:lnTo>
                  <a:lnTo>
                    <a:pt x="1234"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121;p58"/>
            <p:cNvSpPr/>
            <p:nvPr/>
          </p:nvSpPr>
          <p:spPr>
            <a:xfrm>
              <a:off x="2114175" y="1048700"/>
              <a:ext cx="40050" cy="89250"/>
            </a:xfrm>
            <a:custGeom>
              <a:avLst/>
              <a:gdLst/>
              <a:ahLst/>
              <a:cxnLst/>
              <a:rect l="l" t="t" r="r" b="b"/>
              <a:pathLst>
                <a:path w="1602" h="3570" extrusionOk="0">
                  <a:moveTo>
                    <a:pt x="801" y="0"/>
                  </a:moveTo>
                  <a:cubicBezTo>
                    <a:pt x="301" y="0"/>
                    <a:pt x="34" y="334"/>
                    <a:pt x="34" y="901"/>
                  </a:cubicBezTo>
                  <a:cubicBezTo>
                    <a:pt x="34" y="1902"/>
                    <a:pt x="1202" y="1935"/>
                    <a:pt x="1202" y="2736"/>
                  </a:cubicBezTo>
                  <a:cubicBezTo>
                    <a:pt x="1202" y="3036"/>
                    <a:pt x="1068" y="3236"/>
                    <a:pt x="801" y="3236"/>
                  </a:cubicBezTo>
                  <a:cubicBezTo>
                    <a:pt x="501" y="3236"/>
                    <a:pt x="368" y="3036"/>
                    <a:pt x="368" y="2736"/>
                  </a:cubicBezTo>
                  <a:lnTo>
                    <a:pt x="368" y="2502"/>
                  </a:lnTo>
                  <a:lnTo>
                    <a:pt x="1" y="2502"/>
                  </a:lnTo>
                  <a:lnTo>
                    <a:pt x="1" y="2702"/>
                  </a:lnTo>
                  <a:cubicBezTo>
                    <a:pt x="1" y="3236"/>
                    <a:pt x="268" y="3569"/>
                    <a:pt x="801" y="3569"/>
                  </a:cubicBezTo>
                  <a:cubicBezTo>
                    <a:pt x="1335" y="3569"/>
                    <a:pt x="1569" y="3236"/>
                    <a:pt x="1569" y="2702"/>
                  </a:cubicBezTo>
                  <a:cubicBezTo>
                    <a:pt x="1569" y="1735"/>
                    <a:pt x="401" y="1635"/>
                    <a:pt x="401" y="867"/>
                  </a:cubicBezTo>
                  <a:cubicBezTo>
                    <a:pt x="401" y="567"/>
                    <a:pt x="534" y="367"/>
                    <a:pt x="835" y="367"/>
                  </a:cubicBezTo>
                  <a:cubicBezTo>
                    <a:pt x="1135" y="367"/>
                    <a:pt x="1235" y="567"/>
                    <a:pt x="1235" y="867"/>
                  </a:cubicBezTo>
                  <a:lnTo>
                    <a:pt x="1235" y="1001"/>
                  </a:lnTo>
                  <a:lnTo>
                    <a:pt x="1602" y="1001"/>
                  </a:lnTo>
                  <a:lnTo>
                    <a:pt x="1602" y="901"/>
                  </a:lnTo>
                  <a:cubicBezTo>
                    <a:pt x="1602" y="367"/>
                    <a:pt x="1335" y="0"/>
                    <a:pt x="801"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122;p58"/>
            <p:cNvSpPr/>
            <p:nvPr/>
          </p:nvSpPr>
          <p:spPr>
            <a:xfrm>
              <a:off x="2160050" y="1050350"/>
              <a:ext cx="41725" cy="86775"/>
            </a:xfrm>
            <a:custGeom>
              <a:avLst/>
              <a:gdLst/>
              <a:ahLst/>
              <a:cxnLst/>
              <a:rect l="l" t="t" r="r" b="b"/>
              <a:pathLst>
                <a:path w="1669" h="3471" extrusionOk="0">
                  <a:moveTo>
                    <a:pt x="0" y="1"/>
                  </a:moveTo>
                  <a:lnTo>
                    <a:pt x="0" y="334"/>
                  </a:lnTo>
                  <a:lnTo>
                    <a:pt x="634" y="334"/>
                  </a:lnTo>
                  <a:lnTo>
                    <a:pt x="634" y="3470"/>
                  </a:lnTo>
                  <a:lnTo>
                    <a:pt x="1001" y="3470"/>
                  </a:lnTo>
                  <a:lnTo>
                    <a:pt x="1001" y="334"/>
                  </a:lnTo>
                  <a:lnTo>
                    <a:pt x="1668" y="334"/>
                  </a:lnTo>
                  <a:lnTo>
                    <a:pt x="1668"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123;p58"/>
            <p:cNvSpPr/>
            <p:nvPr/>
          </p:nvSpPr>
          <p:spPr>
            <a:xfrm>
              <a:off x="3680300" y="1050350"/>
              <a:ext cx="40875" cy="86775"/>
            </a:xfrm>
            <a:custGeom>
              <a:avLst/>
              <a:gdLst/>
              <a:ahLst/>
              <a:cxnLst/>
              <a:rect l="l" t="t" r="r" b="b"/>
              <a:pathLst>
                <a:path w="1635" h="3471" extrusionOk="0">
                  <a:moveTo>
                    <a:pt x="0" y="1"/>
                  </a:moveTo>
                  <a:lnTo>
                    <a:pt x="0" y="3470"/>
                  </a:lnTo>
                  <a:lnTo>
                    <a:pt x="334" y="3470"/>
                  </a:lnTo>
                  <a:lnTo>
                    <a:pt x="334" y="635"/>
                  </a:lnTo>
                  <a:lnTo>
                    <a:pt x="1235" y="3470"/>
                  </a:lnTo>
                  <a:lnTo>
                    <a:pt x="1635" y="3470"/>
                  </a:lnTo>
                  <a:lnTo>
                    <a:pt x="1635" y="1"/>
                  </a:lnTo>
                  <a:lnTo>
                    <a:pt x="1301" y="1"/>
                  </a:lnTo>
                  <a:lnTo>
                    <a:pt x="1301" y="2503"/>
                  </a:lnTo>
                  <a:lnTo>
                    <a:pt x="501"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124;p58"/>
            <p:cNvSpPr/>
            <p:nvPr/>
          </p:nvSpPr>
          <p:spPr>
            <a:xfrm>
              <a:off x="3730325" y="1048700"/>
              <a:ext cx="40900" cy="89250"/>
            </a:xfrm>
            <a:custGeom>
              <a:avLst/>
              <a:gdLst/>
              <a:ahLst/>
              <a:cxnLst/>
              <a:rect l="l" t="t" r="r" b="b"/>
              <a:pathLst>
                <a:path w="1636" h="3570" extrusionOk="0">
                  <a:moveTo>
                    <a:pt x="801" y="367"/>
                  </a:moveTo>
                  <a:cubicBezTo>
                    <a:pt x="1102" y="367"/>
                    <a:pt x="1235" y="567"/>
                    <a:pt x="1235" y="867"/>
                  </a:cubicBezTo>
                  <a:lnTo>
                    <a:pt x="1235" y="2736"/>
                  </a:lnTo>
                  <a:cubicBezTo>
                    <a:pt x="1235" y="3036"/>
                    <a:pt x="1102" y="3236"/>
                    <a:pt x="801" y="3236"/>
                  </a:cubicBezTo>
                  <a:cubicBezTo>
                    <a:pt x="535" y="3236"/>
                    <a:pt x="401" y="3036"/>
                    <a:pt x="401" y="2736"/>
                  </a:cubicBezTo>
                  <a:lnTo>
                    <a:pt x="401" y="867"/>
                  </a:lnTo>
                  <a:cubicBezTo>
                    <a:pt x="401" y="567"/>
                    <a:pt x="535" y="367"/>
                    <a:pt x="801" y="367"/>
                  </a:cubicBezTo>
                  <a:close/>
                  <a:moveTo>
                    <a:pt x="801" y="0"/>
                  </a:moveTo>
                  <a:cubicBezTo>
                    <a:pt x="268" y="0"/>
                    <a:pt x="1" y="367"/>
                    <a:pt x="1" y="901"/>
                  </a:cubicBezTo>
                  <a:lnTo>
                    <a:pt x="1" y="2702"/>
                  </a:lnTo>
                  <a:cubicBezTo>
                    <a:pt x="1" y="3236"/>
                    <a:pt x="268" y="3569"/>
                    <a:pt x="801" y="3569"/>
                  </a:cubicBezTo>
                  <a:cubicBezTo>
                    <a:pt x="1369" y="3569"/>
                    <a:pt x="1635" y="3236"/>
                    <a:pt x="1635" y="2702"/>
                  </a:cubicBezTo>
                  <a:lnTo>
                    <a:pt x="1635" y="901"/>
                  </a:lnTo>
                  <a:cubicBezTo>
                    <a:pt x="1635" y="367"/>
                    <a:pt x="1369" y="0"/>
                    <a:pt x="801"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125;p58"/>
            <p:cNvSpPr/>
            <p:nvPr/>
          </p:nvSpPr>
          <p:spPr>
            <a:xfrm>
              <a:off x="3777875" y="1050350"/>
              <a:ext cx="67575" cy="86775"/>
            </a:xfrm>
            <a:custGeom>
              <a:avLst/>
              <a:gdLst/>
              <a:ahLst/>
              <a:cxnLst/>
              <a:rect l="l" t="t" r="r" b="b"/>
              <a:pathLst>
                <a:path w="2703" h="3471" extrusionOk="0">
                  <a:moveTo>
                    <a:pt x="0" y="1"/>
                  </a:moveTo>
                  <a:lnTo>
                    <a:pt x="501" y="3470"/>
                  </a:lnTo>
                  <a:lnTo>
                    <a:pt x="1034" y="3470"/>
                  </a:lnTo>
                  <a:lnTo>
                    <a:pt x="1368" y="1102"/>
                  </a:lnTo>
                  <a:lnTo>
                    <a:pt x="1735" y="3470"/>
                  </a:lnTo>
                  <a:lnTo>
                    <a:pt x="2235" y="3470"/>
                  </a:lnTo>
                  <a:lnTo>
                    <a:pt x="2702" y="1"/>
                  </a:lnTo>
                  <a:lnTo>
                    <a:pt x="2369" y="1"/>
                  </a:lnTo>
                  <a:lnTo>
                    <a:pt x="1968" y="2970"/>
                  </a:lnTo>
                  <a:lnTo>
                    <a:pt x="1568" y="1"/>
                  </a:lnTo>
                  <a:lnTo>
                    <a:pt x="1201" y="1"/>
                  </a:lnTo>
                  <a:lnTo>
                    <a:pt x="801" y="2970"/>
                  </a:lnTo>
                  <a:lnTo>
                    <a:pt x="401"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126;p58"/>
            <p:cNvSpPr/>
            <p:nvPr/>
          </p:nvSpPr>
          <p:spPr>
            <a:xfrm>
              <a:off x="5283950" y="1046200"/>
              <a:ext cx="35050" cy="87575"/>
            </a:xfrm>
            <a:custGeom>
              <a:avLst/>
              <a:gdLst/>
              <a:ahLst/>
              <a:cxnLst/>
              <a:rect l="l" t="t" r="r" b="b"/>
              <a:pathLst>
                <a:path w="1402" h="3503" extrusionOk="0">
                  <a:moveTo>
                    <a:pt x="0" y="0"/>
                  </a:moveTo>
                  <a:lnTo>
                    <a:pt x="0" y="3503"/>
                  </a:lnTo>
                  <a:lnTo>
                    <a:pt x="401" y="3503"/>
                  </a:lnTo>
                  <a:lnTo>
                    <a:pt x="401" y="1968"/>
                  </a:lnTo>
                  <a:lnTo>
                    <a:pt x="1201" y="1968"/>
                  </a:lnTo>
                  <a:lnTo>
                    <a:pt x="1201" y="1635"/>
                  </a:lnTo>
                  <a:lnTo>
                    <a:pt x="401" y="1635"/>
                  </a:lnTo>
                  <a:lnTo>
                    <a:pt x="401" y="334"/>
                  </a:lnTo>
                  <a:lnTo>
                    <a:pt x="1401" y="334"/>
                  </a:lnTo>
                  <a:lnTo>
                    <a:pt x="1401"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127;p58"/>
            <p:cNvSpPr/>
            <p:nvPr/>
          </p:nvSpPr>
          <p:spPr>
            <a:xfrm>
              <a:off x="5326475" y="1046200"/>
              <a:ext cx="39225" cy="88400"/>
            </a:xfrm>
            <a:custGeom>
              <a:avLst/>
              <a:gdLst/>
              <a:ahLst/>
              <a:cxnLst/>
              <a:rect l="l" t="t" r="r" b="b"/>
              <a:pathLst>
                <a:path w="1569" h="3536" extrusionOk="0">
                  <a:moveTo>
                    <a:pt x="0" y="0"/>
                  </a:moveTo>
                  <a:lnTo>
                    <a:pt x="0" y="2635"/>
                  </a:lnTo>
                  <a:cubicBezTo>
                    <a:pt x="0" y="3169"/>
                    <a:pt x="267" y="3536"/>
                    <a:pt x="801" y="3536"/>
                  </a:cubicBezTo>
                  <a:cubicBezTo>
                    <a:pt x="1335" y="3536"/>
                    <a:pt x="1568" y="3169"/>
                    <a:pt x="1568" y="2635"/>
                  </a:cubicBezTo>
                  <a:lnTo>
                    <a:pt x="1568" y="0"/>
                  </a:lnTo>
                  <a:lnTo>
                    <a:pt x="1201" y="0"/>
                  </a:lnTo>
                  <a:lnTo>
                    <a:pt x="1201" y="2669"/>
                  </a:lnTo>
                  <a:cubicBezTo>
                    <a:pt x="1201" y="2969"/>
                    <a:pt x="1101" y="3169"/>
                    <a:pt x="801" y="3169"/>
                  </a:cubicBezTo>
                  <a:cubicBezTo>
                    <a:pt x="501" y="3169"/>
                    <a:pt x="367" y="2969"/>
                    <a:pt x="367" y="2669"/>
                  </a:cubicBezTo>
                  <a:lnTo>
                    <a:pt x="401"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128;p58"/>
            <p:cNvSpPr/>
            <p:nvPr/>
          </p:nvSpPr>
          <p:spPr>
            <a:xfrm>
              <a:off x="5371500" y="1046200"/>
              <a:ext cx="41725" cy="87575"/>
            </a:xfrm>
            <a:custGeom>
              <a:avLst/>
              <a:gdLst/>
              <a:ahLst/>
              <a:cxnLst/>
              <a:rect l="l" t="t" r="r" b="b"/>
              <a:pathLst>
                <a:path w="1669" h="3503" extrusionOk="0">
                  <a:moveTo>
                    <a:pt x="1" y="0"/>
                  </a:moveTo>
                  <a:lnTo>
                    <a:pt x="1" y="334"/>
                  </a:lnTo>
                  <a:lnTo>
                    <a:pt x="668" y="334"/>
                  </a:lnTo>
                  <a:lnTo>
                    <a:pt x="668" y="3503"/>
                  </a:lnTo>
                  <a:lnTo>
                    <a:pt x="1035" y="3503"/>
                  </a:lnTo>
                  <a:lnTo>
                    <a:pt x="1035" y="334"/>
                  </a:lnTo>
                  <a:lnTo>
                    <a:pt x="1669" y="334"/>
                  </a:lnTo>
                  <a:lnTo>
                    <a:pt x="1669"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129;p58"/>
            <p:cNvSpPr/>
            <p:nvPr/>
          </p:nvSpPr>
          <p:spPr>
            <a:xfrm>
              <a:off x="5420700" y="1046200"/>
              <a:ext cx="39225" cy="88400"/>
            </a:xfrm>
            <a:custGeom>
              <a:avLst/>
              <a:gdLst/>
              <a:ahLst/>
              <a:cxnLst/>
              <a:rect l="l" t="t" r="r" b="b"/>
              <a:pathLst>
                <a:path w="1569" h="3536" extrusionOk="0">
                  <a:moveTo>
                    <a:pt x="1" y="0"/>
                  </a:moveTo>
                  <a:lnTo>
                    <a:pt x="1" y="2635"/>
                  </a:lnTo>
                  <a:cubicBezTo>
                    <a:pt x="1" y="3169"/>
                    <a:pt x="234" y="3536"/>
                    <a:pt x="768" y="3536"/>
                  </a:cubicBezTo>
                  <a:cubicBezTo>
                    <a:pt x="1302" y="3536"/>
                    <a:pt x="1569" y="3169"/>
                    <a:pt x="1569" y="2635"/>
                  </a:cubicBezTo>
                  <a:lnTo>
                    <a:pt x="1569" y="0"/>
                  </a:lnTo>
                  <a:lnTo>
                    <a:pt x="1202" y="0"/>
                  </a:lnTo>
                  <a:lnTo>
                    <a:pt x="1202" y="2669"/>
                  </a:lnTo>
                  <a:cubicBezTo>
                    <a:pt x="1202" y="2969"/>
                    <a:pt x="1068" y="3169"/>
                    <a:pt x="768" y="3169"/>
                  </a:cubicBezTo>
                  <a:cubicBezTo>
                    <a:pt x="468" y="3169"/>
                    <a:pt x="368" y="2969"/>
                    <a:pt x="368" y="2669"/>
                  </a:cubicBezTo>
                  <a:lnTo>
                    <a:pt x="368"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130;p58"/>
            <p:cNvSpPr/>
            <p:nvPr/>
          </p:nvSpPr>
          <p:spPr>
            <a:xfrm>
              <a:off x="5469075" y="1046200"/>
              <a:ext cx="40900" cy="87575"/>
            </a:xfrm>
            <a:custGeom>
              <a:avLst/>
              <a:gdLst/>
              <a:ahLst/>
              <a:cxnLst/>
              <a:rect l="l" t="t" r="r" b="b"/>
              <a:pathLst>
                <a:path w="1636" h="3503" extrusionOk="0">
                  <a:moveTo>
                    <a:pt x="734" y="334"/>
                  </a:moveTo>
                  <a:cubicBezTo>
                    <a:pt x="1035" y="334"/>
                    <a:pt x="1168" y="500"/>
                    <a:pt x="1168" y="834"/>
                  </a:cubicBezTo>
                  <a:lnTo>
                    <a:pt x="1168" y="1168"/>
                  </a:lnTo>
                  <a:cubicBezTo>
                    <a:pt x="1168" y="1568"/>
                    <a:pt x="968" y="1668"/>
                    <a:pt x="668" y="1668"/>
                  </a:cubicBezTo>
                  <a:lnTo>
                    <a:pt x="367" y="1635"/>
                  </a:lnTo>
                  <a:lnTo>
                    <a:pt x="367" y="334"/>
                  </a:lnTo>
                  <a:close/>
                  <a:moveTo>
                    <a:pt x="1" y="0"/>
                  </a:moveTo>
                  <a:lnTo>
                    <a:pt x="1" y="3503"/>
                  </a:lnTo>
                  <a:lnTo>
                    <a:pt x="401" y="3503"/>
                  </a:lnTo>
                  <a:lnTo>
                    <a:pt x="401" y="2002"/>
                  </a:lnTo>
                  <a:lnTo>
                    <a:pt x="668" y="2002"/>
                  </a:lnTo>
                  <a:cubicBezTo>
                    <a:pt x="1001" y="2002"/>
                    <a:pt x="1168" y="2102"/>
                    <a:pt x="1168" y="2535"/>
                  </a:cubicBezTo>
                  <a:lnTo>
                    <a:pt x="1168" y="3069"/>
                  </a:lnTo>
                  <a:cubicBezTo>
                    <a:pt x="1168" y="3202"/>
                    <a:pt x="1168" y="3369"/>
                    <a:pt x="1235" y="3503"/>
                  </a:cubicBezTo>
                  <a:lnTo>
                    <a:pt x="1635" y="3503"/>
                  </a:lnTo>
                  <a:cubicBezTo>
                    <a:pt x="1568" y="3369"/>
                    <a:pt x="1568" y="3202"/>
                    <a:pt x="1568" y="3069"/>
                  </a:cubicBezTo>
                  <a:lnTo>
                    <a:pt x="1568" y="2535"/>
                  </a:lnTo>
                  <a:cubicBezTo>
                    <a:pt x="1568" y="2168"/>
                    <a:pt x="1435" y="1902"/>
                    <a:pt x="1135" y="1801"/>
                  </a:cubicBezTo>
                  <a:cubicBezTo>
                    <a:pt x="1402" y="1701"/>
                    <a:pt x="1535" y="1468"/>
                    <a:pt x="1535" y="1068"/>
                  </a:cubicBezTo>
                  <a:lnTo>
                    <a:pt x="1535" y="801"/>
                  </a:lnTo>
                  <a:cubicBezTo>
                    <a:pt x="1535" y="267"/>
                    <a:pt x="1301" y="0"/>
                    <a:pt x="768"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131;p58"/>
            <p:cNvSpPr/>
            <p:nvPr/>
          </p:nvSpPr>
          <p:spPr>
            <a:xfrm>
              <a:off x="5518275" y="1046200"/>
              <a:ext cx="35875" cy="87575"/>
            </a:xfrm>
            <a:custGeom>
              <a:avLst/>
              <a:gdLst/>
              <a:ahLst/>
              <a:cxnLst/>
              <a:rect l="l" t="t" r="r" b="b"/>
              <a:pathLst>
                <a:path w="1435" h="3503" extrusionOk="0">
                  <a:moveTo>
                    <a:pt x="1" y="0"/>
                  </a:moveTo>
                  <a:lnTo>
                    <a:pt x="1" y="3503"/>
                  </a:lnTo>
                  <a:lnTo>
                    <a:pt x="1435" y="3503"/>
                  </a:lnTo>
                  <a:lnTo>
                    <a:pt x="1435" y="3136"/>
                  </a:lnTo>
                  <a:lnTo>
                    <a:pt x="401" y="3136"/>
                  </a:lnTo>
                  <a:lnTo>
                    <a:pt x="401" y="1902"/>
                  </a:lnTo>
                  <a:lnTo>
                    <a:pt x="1235" y="1902"/>
                  </a:lnTo>
                  <a:lnTo>
                    <a:pt x="1235" y="1535"/>
                  </a:lnTo>
                  <a:lnTo>
                    <a:pt x="368" y="1535"/>
                  </a:lnTo>
                  <a:lnTo>
                    <a:pt x="368" y="334"/>
                  </a:lnTo>
                  <a:lnTo>
                    <a:pt x="1435" y="334"/>
                  </a:lnTo>
                  <a:lnTo>
                    <a:pt x="1435"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132;p58"/>
            <p:cNvSpPr/>
            <p:nvPr/>
          </p:nvSpPr>
          <p:spPr>
            <a:xfrm>
              <a:off x="1895700" y="2814125"/>
              <a:ext cx="646300" cy="391975"/>
            </a:xfrm>
            <a:custGeom>
              <a:avLst/>
              <a:gdLst/>
              <a:ahLst/>
              <a:cxnLst/>
              <a:rect l="l" t="t" r="r" b="b"/>
              <a:pathLst>
                <a:path w="25852" h="15679" extrusionOk="0">
                  <a:moveTo>
                    <a:pt x="25852" y="0"/>
                  </a:moveTo>
                  <a:lnTo>
                    <a:pt x="1268" y="101"/>
                  </a:lnTo>
                  <a:lnTo>
                    <a:pt x="0" y="15678"/>
                  </a:lnTo>
                  <a:lnTo>
                    <a:pt x="0" y="15678"/>
                  </a:lnTo>
                  <a:lnTo>
                    <a:pt x="24551" y="15578"/>
                  </a:lnTo>
                  <a:lnTo>
                    <a:pt x="25852"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133;p58"/>
            <p:cNvSpPr/>
            <p:nvPr/>
          </p:nvSpPr>
          <p:spPr>
            <a:xfrm>
              <a:off x="1865675" y="2784100"/>
              <a:ext cx="703025" cy="452850"/>
            </a:xfrm>
            <a:custGeom>
              <a:avLst/>
              <a:gdLst/>
              <a:ahLst/>
              <a:cxnLst/>
              <a:rect l="l" t="t" r="r" b="b"/>
              <a:pathLst>
                <a:path w="28121" h="18114" extrusionOk="0">
                  <a:moveTo>
                    <a:pt x="26920" y="1"/>
                  </a:moveTo>
                  <a:lnTo>
                    <a:pt x="2702" y="134"/>
                  </a:lnTo>
                  <a:cubicBezTo>
                    <a:pt x="2002" y="134"/>
                    <a:pt x="1435" y="668"/>
                    <a:pt x="1368" y="1368"/>
                  </a:cubicBezTo>
                  <a:lnTo>
                    <a:pt x="67" y="16846"/>
                  </a:lnTo>
                  <a:cubicBezTo>
                    <a:pt x="0" y="17546"/>
                    <a:pt x="534" y="18114"/>
                    <a:pt x="1201" y="18114"/>
                  </a:cubicBezTo>
                  <a:lnTo>
                    <a:pt x="25418" y="18013"/>
                  </a:lnTo>
                  <a:cubicBezTo>
                    <a:pt x="26119" y="17980"/>
                    <a:pt x="26686" y="17446"/>
                    <a:pt x="26786" y="16746"/>
                  </a:cubicBezTo>
                  <a:lnTo>
                    <a:pt x="28054" y="1268"/>
                  </a:lnTo>
                  <a:cubicBezTo>
                    <a:pt x="28120" y="601"/>
                    <a:pt x="27587" y="1"/>
                    <a:pt x="26920"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134;p58"/>
            <p:cNvSpPr/>
            <p:nvPr/>
          </p:nvSpPr>
          <p:spPr>
            <a:xfrm>
              <a:off x="1895700" y="2814125"/>
              <a:ext cx="646300" cy="391975"/>
            </a:xfrm>
            <a:custGeom>
              <a:avLst/>
              <a:gdLst/>
              <a:ahLst/>
              <a:cxnLst/>
              <a:rect l="l" t="t" r="r" b="b"/>
              <a:pathLst>
                <a:path w="25852" h="15679" extrusionOk="0">
                  <a:moveTo>
                    <a:pt x="25852" y="0"/>
                  </a:moveTo>
                  <a:lnTo>
                    <a:pt x="1268" y="101"/>
                  </a:lnTo>
                  <a:lnTo>
                    <a:pt x="0" y="15678"/>
                  </a:lnTo>
                  <a:lnTo>
                    <a:pt x="0" y="15678"/>
                  </a:lnTo>
                  <a:lnTo>
                    <a:pt x="24551" y="15578"/>
                  </a:lnTo>
                  <a:lnTo>
                    <a:pt x="25852"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135;p58"/>
            <p:cNvSpPr/>
            <p:nvPr/>
          </p:nvSpPr>
          <p:spPr>
            <a:xfrm>
              <a:off x="1896525" y="2814125"/>
              <a:ext cx="643825" cy="391975"/>
            </a:xfrm>
            <a:custGeom>
              <a:avLst/>
              <a:gdLst/>
              <a:ahLst/>
              <a:cxnLst/>
              <a:rect l="l" t="t" r="r" b="b"/>
              <a:pathLst>
                <a:path w="25753" h="15679" extrusionOk="0">
                  <a:moveTo>
                    <a:pt x="24485" y="0"/>
                  </a:moveTo>
                  <a:lnTo>
                    <a:pt x="2336" y="101"/>
                  </a:lnTo>
                  <a:cubicBezTo>
                    <a:pt x="1735" y="101"/>
                    <a:pt x="1201" y="568"/>
                    <a:pt x="1168" y="1201"/>
                  </a:cubicBezTo>
                  <a:lnTo>
                    <a:pt x="67" y="14377"/>
                  </a:lnTo>
                  <a:cubicBezTo>
                    <a:pt x="1" y="15078"/>
                    <a:pt x="568" y="15678"/>
                    <a:pt x="1268" y="15678"/>
                  </a:cubicBezTo>
                  <a:lnTo>
                    <a:pt x="23417" y="15578"/>
                  </a:lnTo>
                  <a:cubicBezTo>
                    <a:pt x="24051" y="15578"/>
                    <a:pt x="24551" y="15111"/>
                    <a:pt x="24618" y="14477"/>
                  </a:cubicBezTo>
                  <a:lnTo>
                    <a:pt x="25719" y="1301"/>
                  </a:lnTo>
                  <a:cubicBezTo>
                    <a:pt x="25752" y="601"/>
                    <a:pt x="25219" y="0"/>
                    <a:pt x="2448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136;p58"/>
            <p:cNvSpPr/>
            <p:nvPr/>
          </p:nvSpPr>
          <p:spPr>
            <a:xfrm>
              <a:off x="2289300" y="2784925"/>
              <a:ext cx="156800" cy="448700"/>
            </a:xfrm>
            <a:custGeom>
              <a:avLst/>
              <a:gdLst/>
              <a:ahLst/>
              <a:cxnLst/>
              <a:rect l="l" t="t" r="r" b="b"/>
              <a:pathLst>
                <a:path w="6272" h="17948" extrusionOk="0">
                  <a:moveTo>
                    <a:pt x="4737" y="1"/>
                  </a:moveTo>
                  <a:lnTo>
                    <a:pt x="1" y="17947"/>
                  </a:lnTo>
                  <a:lnTo>
                    <a:pt x="1602" y="17947"/>
                  </a:lnTo>
                  <a:lnTo>
                    <a:pt x="6272" y="1"/>
                  </a:lnTo>
                  <a:close/>
                </a:path>
              </a:pathLst>
            </a:custGeom>
            <a:solidFill>
              <a:srgbClr val="FFFFFF">
                <a:alpha val="423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137;p58"/>
            <p:cNvSpPr/>
            <p:nvPr/>
          </p:nvSpPr>
          <p:spPr>
            <a:xfrm>
              <a:off x="2351850" y="2784100"/>
              <a:ext cx="196825" cy="449525"/>
            </a:xfrm>
            <a:custGeom>
              <a:avLst/>
              <a:gdLst/>
              <a:ahLst/>
              <a:cxnLst/>
              <a:rect l="l" t="t" r="r" b="b"/>
              <a:pathLst>
                <a:path w="7873" h="17981" extrusionOk="0">
                  <a:moveTo>
                    <a:pt x="4704" y="1"/>
                  </a:moveTo>
                  <a:lnTo>
                    <a:pt x="1" y="17980"/>
                  </a:lnTo>
                  <a:lnTo>
                    <a:pt x="3203" y="17980"/>
                  </a:lnTo>
                  <a:lnTo>
                    <a:pt x="7873" y="1"/>
                  </a:lnTo>
                  <a:close/>
                </a:path>
              </a:pathLst>
            </a:custGeom>
            <a:solidFill>
              <a:srgbClr val="FFFFFF">
                <a:alpha val="423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138;p58"/>
            <p:cNvSpPr/>
            <p:nvPr/>
          </p:nvSpPr>
          <p:spPr>
            <a:xfrm>
              <a:off x="1714725" y="3231925"/>
              <a:ext cx="801425" cy="34225"/>
            </a:xfrm>
            <a:custGeom>
              <a:avLst/>
              <a:gdLst/>
              <a:ahLst/>
              <a:cxnLst/>
              <a:rect l="l" t="t" r="r" b="b"/>
              <a:pathLst>
                <a:path w="32057" h="1369" extrusionOk="0">
                  <a:moveTo>
                    <a:pt x="23784" y="0"/>
                  </a:moveTo>
                  <a:lnTo>
                    <a:pt x="1" y="134"/>
                  </a:lnTo>
                  <a:cubicBezTo>
                    <a:pt x="1" y="768"/>
                    <a:pt x="534" y="1301"/>
                    <a:pt x="1202" y="1301"/>
                  </a:cubicBezTo>
                  <a:lnTo>
                    <a:pt x="31123" y="1368"/>
                  </a:lnTo>
                  <a:cubicBezTo>
                    <a:pt x="31623" y="1368"/>
                    <a:pt x="32057" y="1034"/>
                    <a:pt x="31957" y="67"/>
                  </a:cubicBezTo>
                  <a:lnTo>
                    <a:pt x="23784"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139;p58"/>
            <p:cNvSpPr/>
            <p:nvPr/>
          </p:nvSpPr>
          <p:spPr>
            <a:xfrm>
              <a:off x="2234275" y="3231925"/>
              <a:ext cx="282725" cy="34225"/>
            </a:xfrm>
            <a:custGeom>
              <a:avLst/>
              <a:gdLst/>
              <a:ahLst/>
              <a:cxnLst/>
              <a:rect l="l" t="t" r="r" b="b"/>
              <a:pathLst>
                <a:path w="11309" h="1369" extrusionOk="0">
                  <a:moveTo>
                    <a:pt x="1535" y="0"/>
                  </a:moveTo>
                  <a:cubicBezTo>
                    <a:pt x="1535" y="701"/>
                    <a:pt x="701" y="1368"/>
                    <a:pt x="0" y="1368"/>
                  </a:cubicBezTo>
                  <a:lnTo>
                    <a:pt x="10374" y="1368"/>
                  </a:lnTo>
                  <a:cubicBezTo>
                    <a:pt x="10875" y="1368"/>
                    <a:pt x="11308" y="1034"/>
                    <a:pt x="11208" y="67"/>
                  </a:cubicBezTo>
                  <a:lnTo>
                    <a:pt x="153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140;p58"/>
            <p:cNvSpPr/>
            <p:nvPr/>
          </p:nvSpPr>
          <p:spPr>
            <a:xfrm>
              <a:off x="1714725" y="3231925"/>
              <a:ext cx="801425" cy="34225"/>
            </a:xfrm>
            <a:custGeom>
              <a:avLst/>
              <a:gdLst/>
              <a:ahLst/>
              <a:cxnLst/>
              <a:rect l="l" t="t" r="r" b="b"/>
              <a:pathLst>
                <a:path w="32057" h="1369" extrusionOk="0">
                  <a:moveTo>
                    <a:pt x="23784" y="0"/>
                  </a:moveTo>
                  <a:lnTo>
                    <a:pt x="1" y="134"/>
                  </a:lnTo>
                  <a:cubicBezTo>
                    <a:pt x="1" y="768"/>
                    <a:pt x="534" y="1301"/>
                    <a:pt x="1202" y="1301"/>
                  </a:cubicBezTo>
                  <a:lnTo>
                    <a:pt x="31123" y="1368"/>
                  </a:lnTo>
                  <a:cubicBezTo>
                    <a:pt x="31623" y="1368"/>
                    <a:pt x="32057" y="1034"/>
                    <a:pt x="31957" y="67"/>
                  </a:cubicBezTo>
                  <a:lnTo>
                    <a:pt x="2378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141;p58"/>
            <p:cNvSpPr/>
            <p:nvPr/>
          </p:nvSpPr>
          <p:spPr>
            <a:xfrm>
              <a:off x="1824800" y="3303650"/>
              <a:ext cx="75075" cy="1275100"/>
            </a:xfrm>
            <a:custGeom>
              <a:avLst/>
              <a:gdLst/>
              <a:ahLst/>
              <a:cxnLst/>
              <a:rect l="l" t="t" r="r" b="b"/>
              <a:pathLst>
                <a:path w="3003" h="51004" extrusionOk="0">
                  <a:moveTo>
                    <a:pt x="1" y="0"/>
                  </a:moveTo>
                  <a:lnTo>
                    <a:pt x="1" y="51003"/>
                  </a:lnTo>
                  <a:lnTo>
                    <a:pt x="1335" y="51003"/>
                  </a:lnTo>
                  <a:lnTo>
                    <a:pt x="3003"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142;p58"/>
            <p:cNvSpPr/>
            <p:nvPr/>
          </p:nvSpPr>
          <p:spPr>
            <a:xfrm>
              <a:off x="2215925" y="3345325"/>
              <a:ext cx="75075" cy="1180875"/>
            </a:xfrm>
            <a:custGeom>
              <a:avLst/>
              <a:gdLst/>
              <a:ahLst/>
              <a:cxnLst/>
              <a:rect l="l" t="t" r="r" b="b"/>
              <a:pathLst>
                <a:path w="3003" h="47235" extrusionOk="0">
                  <a:moveTo>
                    <a:pt x="0" y="1"/>
                  </a:moveTo>
                  <a:lnTo>
                    <a:pt x="0" y="47235"/>
                  </a:lnTo>
                  <a:lnTo>
                    <a:pt x="1335" y="47235"/>
                  </a:lnTo>
                  <a:lnTo>
                    <a:pt x="3002"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143;p58"/>
            <p:cNvSpPr/>
            <p:nvPr/>
          </p:nvSpPr>
          <p:spPr>
            <a:xfrm>
              <a:off x="2215925" y="3345325"/>
              <a:ext cx="75075" cy="1180875"/>
            </a:xfrm>
            <a:custGeom>
              <a:avLst/>
              <a:gdLst/>
              <a:ahLst/>
              <a:cxnLst/>
              <a:rect l="l" t="t" r="r" b="b"/>
              <a:pathLst>
                <a:path w="3003" h="47235" extrusionOk="0">
                  <a:moveTo>
                    <a:pt x="0" y="1"/>
                  </a:moveTo>
                  <a:lnTo>
                    <a:pt x="0" y="47235"/>
                  </a:lnTo>
                  <a:lnTo>
                    <a:pt x="1335" y="47235"/>
                  </a:lnTo>
                  <a:lnTo>
                    <a:pt x="3002" y="1"/>
                  </a:lnTo>
                  <a:close/>
                </a:path>
              </a:pathLst>
            </a:custGeom>
            <a:solidFill>
              <a:srgbClr val="000000">
                <a:alpha val="475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144;p58"/>
            <p:cNvSpPr/>
            <p:nvPr/>
          </p:nvSpPr>
          <p:spPr>
            <a:xfrm>
              <a:off x="3737850" y="3303650"/>
              <a:ext cx="75075" cy="1222550"/>
            </a:xfrm>
            <a:custGeom>
              <a:avLst/>
              <a:gdLst/>
              <a:ahLst/>
              <a:cxnLst/>
              <a:rect l="l" t="t" r="r" b="b"/>
              <a:pathLst>
                <a:path w="3003" h="48902" extrusionOk="0">
                  <a:moveTo>
                    <a:pt x="0" y="0"/>
                  </a:moveTo>
                  <a:lnTo>
                    <a:pt x="1668" y="48902"/>
                  </a:lnTo>
                  <a:lnTo>
                    <a:pt x="3002" y="48902"/>
                  </a:lnTo>
                  <a:lnTo>
                    <a:pt x="3002"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145;p58"/>
            <p:cNvSpPr/>
            <p:nvPr/>
          </p:nvSpPr>
          <p:spPr>
            <a:xfrm>
              <a:off x="3737850" y="3303650"/>
              <a:ext cx="75075" cy="1222550"/>
            </a:xfrm>
            <a:custGeom>
              <a:avLst/>
              <a:gdLst/>
              <a:ahLst/>
              <a:cxnLst/>
              <a:rect l="l" t="t" r="r" b="b"/>
              <a:pathLst>
                <a:path w="3003" h="48902" extrusionOk="0">
                  <a:moveTo>
                    <a:pt x="0" y="0"/>
                  </a:moveTo>
                  <a:lnTo>
                    <a:pt x="1668" y="48902"/>
                  </a:lnTo>
                  <a:lnTo>
                    <a:pt x="3002" y="48902"/>
                  </a:lnTo>
                  <a:lnTo>
                    <a:pt x="3002" y="0"/>
                  </a:lnTo>
                  <a:close/>
                </a:path>
              </a:pathLst>
            </a:custGeom>
            <a:solidFill>
              <a:srgbClr val="000000">
                <a:alpha val="475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146;p58"/>
            <p:cNvSpPr/>
            <p:nvPr/>
          </p:nvSpPr>
          <p:spPr>
            <a:xfrm>
              <a:off x="3346725" y="3345325"/>
              <a:ext cx="74250" cy="1225925"/>
            </a:xfrm>
            <a:custGeom>
              <a:avLst/>
              <a:gdLst/>
              <a:ahLst/>
              <a:cxnLst/>
              <a:rect l="l" t="t" r="r" b="b"/>
              <a:pathLst>
                <a:path w="2970" h="49037" extrusionOk="0">
                  <a:moveTo>
                    <a:pt x="1" y="1"/>
                  </a:moveTo>
                  <a:lnTo>
                    <a:pt x="1668" y="49036"/>
                  </a:lnTo>
                  <a:lnTo>
                    <a:pt x="2969" y="49036"/>
                  </a:lnTo>
                  <a:lnTo>
                    <a:pt x="2969"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147;p58"/>
            <p:cNvSpPr/>
            <p:nvPr/>
          </p:nvSpPr>
          <p:spPr>
            <a:xfrm>
              <a:off x="1571300" y="3264450"/>
              <a:ext cx="2470125" cy="54225"/>
            </a:xfrm>
            <a:custGeom>
              <a:avLst/>
              <a:gdLst/>
              <a:ahLst/>
              <a:cxnLst/>
              <a:rect l="l" t="t" r="r" b="b"/>
              <a:pathLst>
                <a:path w="98805" h="2169" extrusionOk="0">
                  <a:moveTo>
                    <a:pt x="0" y="0"/>
                  </a:moveTo>
                  <a:lnTo>
                    <a:pt x="0" y="2169"/>
                  </a:lnTo>
                  <a:lnTo>
                    <a:pt x="98804" y="2169"/>
                  </a:lnTo>
                  <a:lnTo>
                    <a:pt x="98804"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148;p58"/>
            <p:cNvSpPr/>
            <p:nvPr/>
          </p:nvSpPr>
          <p:spPr>
            <a:xfrm>
              <a:off x="1659700" y="3318650"/>
              <a:ext cx="2305825" cy="56725"/>
            </a:xfrm>
            <a:custGeom>
              <a:avLst/>
              <a:gdLst/>
              <a:ahLst/>
              <a:cxnLst/>
              <a:rect l="l" t="t" r="r" b="b"/>
              <a:pathLst>
                <a:path w="92233" h="2269" extrusionOk="0">
                  <a:moveTo>
                    <a:pt x="0" y="1"/>
                  </a:moveTo>
                  <a:lnTo>
                    <a:pt x="3469" y="2269"/>
                  </a:lnTo>
                  <a:lnTo>
                    <a:pt x="88763" y="2269"/>
                  </a:lnTo>
                  <a:lnTo>
                    <a:pt x="92233"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149;p58"/>
            <p:cNvSpPr/>
            <p:nvPr/>
          </p:nvSpPr>
          <p:spPr>
            <a:xfrm>
              <a:off x="1659700" y="3318650"/>
              <a:ext cx="2305825" cy="56725"/>
            </a:xfrm>
            <a:custGeom>
              <a:avLst/>
              <a:gdLst/>
              <a:ahLst/>
              <a:cxnLst/>
              <a:rect l="l" t="t" r="r" b="b"/>
              <a:pathLst>
                <a:path w="92233" h="2269" extrusionOk="0">
                  <a:moveTo>
                    <a:pt x="0" y="1"/>
                  </a:moveTo>
                  <a:lnTo>
                    <a:pt x="3469" y="2269"/>
                  </a:lnTo>
                  <a:lnTo>
                    <a:pt x="88763" y="2269"/>
                  </a:lnTo>
                  <a:lnTo>
                    <a:pt x="92233" y="1"/>
                  </a:lnTo>
                  <a:close/>
                </a:path>
              </a:pathLst>
            </a:custGeom>
            <a:solidFill>
              <a:srgbClr val="000000">
                <a:alpha val="475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150;p58"/>
            <p:cNvSpPr/>
            <p:nvPr/>
          </p:nvSpPr>
          <p:spPr>
            <a:xfrm>
              <a:off x="3735350" y="3247775"/>
              <a:ext cx="55050" cy="21700"/>
            </a:xfrm>
            <a:custGeom>
              <a:avLst/>
              <a:gdLst/>
              <a:ahLst/>
              <a:cxnLst/>
              <a:rect l="l" t="t" r="r" b="b"/>
              <a:pathLst>
                <a:path w="2202" h="868" extrusionOk="0">
                  <a:moveTo>
                    <a:pt x="0" y="0"/>
                  </a:moveTo>
                  <a:lnTo>
                    <a:pt x="0" y="867"/>
                  </a:lnTo>
                  <a:lnTo>
                    <a:pt x="2202" y="867"/>
                  </a:lnTo>
                  <a:lnTo>
                    <a:pt x="220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151;p58"/>
            <p:cNvSpPr/>
            <p:nvPr/>
          </p:nvSpPr>
          <p:spPr>
            <a:xfrm>
              <a:off x="3302525" y="3005925"/>
              <a:ext cx="582100" cy="252700"/>
            </a:xfrm>
            <a:custGeom>
              <a:avLst/>
              <a:gdLst/>
              <a:ahLst/>
              <a:cxnLst/>
              <a:rect l="l" t="t" r="r" b="b"/>
              <a:pathLst>
                <a:path w="23284" h="10108" extrusionOk="0">
                  <a:moveTo>
                    <a:pt x="4604" y="1"/>
                  </a:moveTo>
                  <a:cubicBezTo>
                    <a:pt x="2069" y="1"/>
                    <a:pt x="1" y="2035"/>
                    <a:pt x="1" y="4571"/>
                  </a:cubicBezTo>
                  <a:cubicBezTo>
                    <a:pt x="1" y="6072"/>
                    <a:pt x="668" y="9941"/>
                    <a:pt x="2736" y="9941"/>
                  </a:cubicBezTo>
                  <a:lnTo>
                    <a:pt x="19348" y="10108"/>
                  </a:lnTo>
                  <a:cubicBezTo>
                    <a:pt x="22950" y="10108"/>
                    <a:pt x="23284" y="2703"/>
                    <a:pt x="23284" y="2703"/>
                  </a:cubicBezTo>
                  <a:cubicBezTo>
                    <a:pt x="23284" y="1201"/>
                    <a:pt x="22083" y="1"/>
                    <a:pt x="20582"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152;p58"/>
            <p:cNvSpPr/>
            <p:nvPr/>
          </p:nvSpPr>
          <p:spPr>
            <a:xfrm>
              <a:off x="3302525" y="3005925"/>
              <a:ext cx="582100" cy="252700"/>
            </a:xfrm>
            <a:custGeom>
              <a:avLst/>
              <a:gdLst/>
              <a:ahLst/>
              <a:cxnLst/>
              <a:rect l="l" t="t" r="r" b="b"/>
              <a:pathLst>
                <a:path w="23284" h="10108" extrusionOk="0">
                  <a:moveTo>
                    <a:pt x="4604" y="1"/>
                  </a:moveTo>
                  <a:cubicBezTo>
                    <a:pt x="2069" y="1"/>
                    <a:pt x="1" y="2035"/>
                    <a:pt x="1" y="4571"/>
                  </a:cubicBezTo>
                  <a:cubicBezTo>
                    <a:pt x="1" y="6072"/>
                    <a:pt x="668" y="9941"/>
                    <a:pt x="2736" y="9941"/>
                  </a:cubicBezTo>
                  <a:lnTo>
                    <a:pt x="19348" y="10108"/>
                  </a:lnTo>
                  <a:cubicBezTo>
                    <a:pt x="22950" y="10108"/>
                    <a:pt x="23284" y="2703"/>
                    <a:pt x="23284" y="2703"/>
                  </a:cubicBezTo>
                  <a:cubicBezTo>
                    <a:pt x="23284" y="1201"/>
                    <a:pt x="22083" y="1"/>
                    <a:pt x="20582" y="1"/>
                  </a:cubicBezTo>
                  <a:close/>
                </a:path>
              </a:pathLst>
            </a:custGeom>
            <a:solidFill>
              <a:srgbClr val="FFFFFF">
                <a:alpha val="37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153;p58"/>
            <p:cNvSpPr/>
            <p:nvPr/>
          </p:nvSpPr>
          <p:spPr>
            <a:xfrm>
              <a:off x="3205800" y="3005925"/>
              <a:ext cx="622975" cy="114275"/>
            </a:xfrm>
            <a:custGeom>
              <a:avLst/>
              <a:gdLst/>
              <a:ahLst/>
              <a:cxnLst/>
              <a:rect l="l" t="t" r="r" b="b"/>
              <a:pathLst>
                <a:path w="24919" h="4571" extrusionOk="0">
                  <a:moveTo>
                    <a:pt x="8706" y="1"/>
                  </a:moveTo>
                  <a:cubicBezTo>
                    <a:pt x="6438" y="1"/>
                    <a:pt x="4203" y="734"/>
                    <a:pt x="2402" y="2102"/>
                  </a:cubicBezTo>
                  <a:lnTo>
                    <a:pt x="434" y="3536"/>
                  </a:lnTo>
                  <a:cubicBezTo>
                    <a:pt x="0" y="3870"/>
                    <a:pt x="234" y="4571"/>
                    <a:pt x="801" y="4571"/>
                  </a:cubicBezTo>
                  <a:lnTo>
                    <a:pt x="17012" y="4170"/>
                  </a:lnTo>
                  <a:lnTo>
                    <a:pt x="24918" y="34"/>
                  </a:lnTo>
                  <a:lnTo>
                    <a:pt x="8706"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3154;p58"/>
            <p:cNvSpPr/>
            <p:nvPr/>
          </p:nvSpPr>
          <p:spPr>
            <a:xfrm>
              <a:off x="3196625" y="3005925"/>
              <a:ext cx="632150" cy="115950"/>
            </a:xfrm>
            <a:custGeom>
              <a:avLst/>
              <a:gdLst/>
              <a:ahLst/>
              <a:cxnLst/>
              <a:rect l="l" t="t" r="r" b="b"/>
              <a:pathLst>
                <a:path w="25286" h="4638" extrusionOk="0">
                  <a:moveTo>
                    <a:pt x="9440" y="1"/>
                  </a:moveTo>
                  <a:cubicBezTo>
                    <a:pt x="6839" y="1"/>
                    <a:pt x="4670" y="534"/>
                    <a:pt x="2469" y="2302"/>
                  </a:cubicBezTo>
                  <a:lnTo>
                    <a:pt x="301" y="3970"/>
                  </a:lnTo>
                  <a:cubicBezTo>
                    <a:pt x="0" y="4170"/>
                    <a:pt x="167" y="4637"/>
                    <a:pt x="534" y="4637"/>
                  </a:cubicBezTo>
                  <a:lnTo>
                    <a:pt x="17113" y="4337"/>
                  </a:lnTo>
                  <a:lnTo>
                    <a:pt x="25285" y="34"/>
                  </a:lnTo>
                  <a:lnTo>
                    <a:pt x="9440" y="1"/>
                  </a:lnTo>
                  <a:close/>
                </a:path>
              </a:pathLst>
            </a:custGeom>
            <a:solidFill>
              <a:srgbClr val="FFFFFF">
                <a:alpha val="37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3155;p58"/>
            <p:cNvSpPr/>
            <p:nvPr/>
          </p:nvSpPr>
          <p:spPr>
            <a:xfrm>
              <a:off x="3226650" y="3247775"/>
              <a:ext cx="55050" cy="21700"/>
            </a:xfrm>
            <a:custGeom>
              <a:avLst/>
              <a:gdLst/>
              <a:ahLst/>
              <a:cxnLst/>
              <a:rect l="l" t="t" r="r" b="b"/>
              <a:pathLst>
                <a:path w="2202" h="868" extrusionOk="0">
                  <a:moveTo>
                    <a:pt x="0" y="0"/>
                  </a:moveTo>
                  <a:lnTo>
                    <a:pt x="0" y="867"/>
                  </a:lnTo>
                  <a:lnTo>
                    <a:pt x="2202" y="867"/>
                  </a:lnTo>
                  <a:lnTo>
                    <a:pt x="220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3156;p58"/>
            <p:cNvSpPr/>
            <p:nvPr/>
          </p:nvSpPr>
          <p:spPr>
            <a:xfrm>
              <a:off x="3592725" y="3247775"/>
              <a:ext cx="55075" cy="21700"/>
            </a:xfrm>
            <a:custGeom>
              <a:avLst/>
              <a:gdLst/>
              <a:ahLst/>
              <a:cxnLst/>
              <a:rect l="l" t="t" r="r" b="b"/>
              <a:pathLst>
                <a:path w="2203" h="868" extrusionOk="0">
                  <a:moveTo>
                    <a:pt x="1" y="0"/>
                  </a:moveTo>
                  <a:lnTo>
                    <a:pt x="1" y="867"/>
                  </a:lnTo>
                  <a:lnTo>
                    <a:pt x="2203" y="867"/>
                  </a:lnTo>
                  <a:lnTo>
                    <a:pt x="2203"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3157;p58"/>
            <p:cNvSpPr/>
            <p:nvPr/>
          </p:nvSpPr>
          <p:spPr>
            <a:xfrm>
              <a:off x="3380075" y="3247775"/>
              <a:ext cx="55075" cy="21700"/>
            </a:xfrm>
            <a:custGeom>
              <a:avLst/>
              <a:gdLst/>
              <a:ahLst/>
              <a:cxnLst/>
              <a:rect l="l" t="t" r="r" b="b"/>
              <a:pathLst>
                <a:path w="2203" h="868" extrusionOk="0">
                  <a:moveTo>
                    <a:pt x="1" y="0"/>
                  </a:moveTo>
                  <a:lnTo>
                    <a:pt x="1" y="867"/>
                  </a:lnTo>
                  <a:lnTo>
                    <a:pt x="2202" y="867"/>
                  </a:lnTo>
                  <a:lnTo>
                    <a:pt x="220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3158;p58"/>
            <p:cNvSpPr/>
            <p:nvPr/>
          </p:nvSpPr>
          <p:spPr>
            <a:xfrm>
              <a:off x="3165775" y="3089325"/>
              <a:ext cx="539575" cy="169300"/>
            </a:xfrm>
            <a:custGeom>
              <a:avLst/>
              <a:gdLst/>
              <a:ahLst/>
              <a:cxnLst/>
              <a:rect l="l" t="t" r="r" b="b"/>
              <a:pathLst>
                <a:path w="21583" h="6772" extrusionOk="0">
                  <a:moveTo>
                    <a:pt x="3369" y="0"/>
                  </a:moveTo>
                  <a:cubicBezTo>
                    <a:pt x="1501" y="0"/>
                    <a:pt x="0" y="1535"/>
                    <a:pt x="0" y="3403"/>
                  </a:cubicBezTo>
                  <a:cubicBezTo>
                    <a:pt x="0" y="5271"/>
                    <a:pt x="1501" y="6772"/>
                    <a:pt x="3369" y="6772"/>
                  </a:cubicBezTo>
                  <a:lnTo>
                    <a:pt x="18213" y="6772"/>
                  </a:lnTo>
                  <a:cubicBezTo>
                    <a:pt x="20081" y="6772"/>
                    <a:pt x="21582" y="5271"/>
                    <a:pt x="21582" y="3403"/>
                  </a:cubicBezTo>
                  <a:cubicBezTo>
                    <a:pt x="21582" y="1535"/>
                    <a:pt x="20081" y="0"/>
                    <a:pt x="18213"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3159;p58"/>
            <p:cNvSpPr/>
            <p:nvPr/>
          </p:nvSpPr>
          <p:spPr>
            <a:xfrm>
              <a:off x="3261675" y="3141850"/>
              <a:ext cx="360275" cy="14200"/>
            </a:xfrm>
            <a:custGeom>
              <a:avLst/>
              <a:gdLst/>
              <a:ahLst/>
              <a:cxnLst/>
              <a:rect l="l" t="t" r="r" b="b"/>
              <a:pathLst>
                <a:path w="14411" h="568" extrusionOk="0">
                  <a:moveTo>
                    <a:pt x="0" y="1"/>
                  </a:moveTo>
                  <a:lnTo>
                    <a:pt x="0" y="568"/>
                  </a:lnTo>
                  <a:lnTo>
                    <a:pt x="14410" y="568"/>
                  </a:lnTo>
                  <a:lnTo>
                    <a:pt x="14410"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3160;p58"/>
            <p:cNvSpPr/>
            <p:nvPr/>
          </p:nvSpPr>
          <p:spPr>
            <a:xfrm>
              <a:off x="3261675" y="3164375"/>
              <a:ext cx="360275" cy="14200"/>
            </a:xfrm>
            <a:custGeom>
              <a:avLst/>
              <a:gdLst/>
              <a:ahLst/>
              <a:cxnLst/>
              <a:rect l="l" t="t" r="r" b="b"/>
              <a:pathLst>
                <a:path w="14411" h="568" extrusionOk="0">
                  <a:moveTo>
                    <a:pt x="0" y="0"/>
                  </a:moveTo>
                  <a:lnTo>
                    <a:pt x="0" y="568"/>
                  </a:lnTo>
                  <a:lnTo>
                    <a:pt x="14410" y="568"/>
                  </a:lnTo>
                  <a:lnTo>
                    <a:pt x="1441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3161;p58"/>
            <p:cNvSpPr/>
            <p:nvPr/>
          </p:nvSpPr>
          <p:spPr>
            <a:xfrm>
              <a:off x="3261675" y="3186050"/>
              <a:ext cx="360275" cy="14200"/>
            </a:xfrm>
            <a:custGeom>
              <a:avLst/>
              <a:gdLst/>
              <a:ahLst/>
              <a:cxnLst/>
              <a:rect l="l" t="t" r="r" b="b"/>
              <a:pathLst>
                <a:path w="14411" h="568" extrusionOk="0">
                  <a:moveTo>
                    <a:pt x="0" y="1"/>
                  </a:moveTo>
                  <a:lnTo>
                    <a:pt x="0" y="568"/>
                  </a:lnTo>
                  <a:lnTo>
                    <a:pt x="14410" y="568"/>
                  </a:lnTo>
                  <a:lnTo>
                    <a:pt x="14410"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3162;p58"/>
            <p:cNvSpPr/>
            <p:nvPr/>
          </p:nvSpPr>
          <p:spPr>
            <a:xfrm>
              <a:off x="3261675" y="3208575"/>
              <a:ext cx="360275" cy="14200"/>
            </a:xfrm>
            <a:custGeom>
              <a:avLst/>
              <a:gdLst/>
              <a:ahLst/>
              <a:cxnLst/>
              <a:rect l="l" t="t" r="r" b="b"/>
              <a:pathLst>
                <a:path w="14411" h="568" extrusionOk="0">
                  <a:moveTo>
                    <a:pt x="0" y="0"/>
                  </a:moveTo>
                  <a:lnTo>
                    <a:pt x="0" y="567"/>
                  </a:lnTo>
                  <a:lnTo>
                    <a:pt x="14410" y="567"/>
                  </a:lnTo>
                  <a:lnTo>
                    <a:pt x="1441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3163;p58"/>
            <p:cNvSpPr/>
            <p:nvPr/>
          </p:nvSpPr>
          <p:spPr>
            <a:xfrm>
              <a:off x="3567150" y="2929200"/>
              <a:ext cx="163200" cy="128900"/>
            </a:xfrm>
            <a:custGeom>
              <a:avLst/>
              <a:gdLst/>
              <a:ahLst/>
              <a:cxnLst/>
              <a:rect l="l" t="t" r="r" b="b"/>
              <a:pathLst>
                <a:path w="6528" h="5156" extrusionOk="0">
                  <a:moveTo>
                    <a:pt x="3526" y="1"/>
                  </a:moveTo>
                  <a:cubicBezTo>
                    <a:pt x="690" y="1"/>
                    <a:pt x="223" y="4304"/>
                    <a:pt x="223" y="4304"/>
                  </a:cubicBezTo>
                  <a:cubicBezTo>
                    <a:pt x="0" y="4853"/>
                    <a:pt x="263" y="5155"/>
                    <a:pt x="925" y="5155"/>
                  </a:cubicBezTo>
                  <a:cubicBezTo>
                    <a:pt x="1550" y="5155"/>
                    <a:pt x="2530" y="4887"/>
                    <a:pt x="3793" y="4304"/>
                  </a:cubicBezTo>
                  <a:lnTo>
                    <a:pt x="6461" y="3103"/>
                  </a:lnTo>
                  <a:lnTo>
                    <a:pt x="6528" y="3003"/>
                  </a:lnTo>
                  <a:cubicBezTo>
                    <a:pt x="6528" y="1368"/>
                    <a:pt x="5194" y="1"/>
                    <a:pt x="3526"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3164;p58"/>
            <p:cNvSpPr/>
            <p:nvPr/>
          </p:nvSpPr>
          <p:spPr>
            <a:xfrm>
              <a:off x="3567150" y="2929200"/>
              <a:ext cx="163200" cy="128900"/>
            </a:xfrm>
            <a:custGeom>
              <a:avLst/>
              <a:gdLst/>
              <a:ahLst/>
              <a:cxnLst/>
              <a:rect l="l" t="t" r="r" b="b"/>
              <a:pathLst>
                <a:path w="6528" h="5156" extrusionOk="0">
                  <a:moveTo>
                    <a:pt x="3526" y="1"/>
                  </a:moveTo>
                  <a:cubicBezTo>
                    <a:pt x="690" y="1"/>
                    <a:pt x="223" y="4304"/>
                    <a:pt x="223" y="4304"/>
                  </a:cubicBezTo>
                  <a:cubicBezTo>
                    <a:pt x="0" y="4853"/>
                    <a:pt x="263" y="5155"/>
                    <a:pt x="925" y="5155"/>
                  </a:cubicBezTo>
                  <a:cubicBezTo>
                    <a:pt x="1550" y="5155"/>
                    <a:pt x="2530" y="4887"/>
                    <a:pt x="3793" y="4304"/>
                  </a:cubicBezTo>
                  <a:lnTo>
                    <a:pt x="6461" y="3103"/>
                  </a:lnTo>
                  <a:lnTo>
                    <a:pt x="6528" y="3003"/>
                  </a:lnTo>
                  <a:cubicBezTo>
                    <a:pt x="6528" y="1368"/>
                    <a:pt x="5194" y="1"/>
                    <a:pt x="3526" y="1"/>
                  </a:cubicBezTo>
                  <a:close/>
                </a:path>
              </a:pathLst>
            </a:custGeom>
            <a:solidFill>
              <a:srgbClr val="FFFFFF">
                <a:alpha val="37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3165;p58"/>
            <p:cNvSpPr/>
            <p:nvPr/>
          </p:nvSpPr>
          <p:spPr>
            <a:xfrm>
              <a:off x="3286675" y="1716675"/>
              <a:ext cx="286900" cy="101750"/>
            </a:xfrm>
            <a:custGeom>
              <a:avLst/>
              <a:gdLst/>
              <a:ahLst/>
              <a:cxnLst/>
              <a:rect l="l" t="t" r="r" b="b"/>
              <a:pathLst>
                <a:path w="11476" h="4070" extrusionOk="0">
                  <a:moveTo>
                    <a:pt x="11142" y="0"/>
                  </a:moveTo>
                  <a:lnTo>
                    <a:pt x="1" y="2702"/>
                  </a:lnTo>
                  <a:lnTo>
                    <a:pt x="334" y="4070"/>
                  </a:lnTo>
                  <a:lnTo>
                    <a:pt x="11476" y="1368"/>
                  </a:lnTo>
                  <a:lnTo>
                    <a:pt x="11142"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3166;p58"/>
            <p:cNvSpPr/>
            <p:nvPr/>
          </p:nvSpPr>
          <p:spPr>
            <a:xfrm>
              <a:off x="3286675" y="1716675"/>
              <a:ext cx="286900" cy="101750"/>
            </a:xfrm>
            <a:custGeom>
              <a:avLst/>
              <a:gdLst/>
              <a:ahLst/>
              <a:cxnLst/>
              <a:rect l="l" t="t" r="r" b="b"/>
              <a:pathLst>
                <a:path w="11476" h="4070" extrusionOk="0">
                  <a:moveTo>
                    <a:pt x="11142" y="0"/>
                  </a:moveTo>
                  <a:lnTo>
                    <a:pt x="1" y="2702"/>
                  </a:lnTo>
                  <a:lnTo>
                    <a:pt x="334" y="4070"/>
                  </a:lnTo>
                  <a:lnTo>
                    <a:pt x="11476" y="1368"/>
                  </a:lnTo>
                  <a:lnTo>
                    <a:pt x="11142" y="0"/>
                  </a:lnTo>
                  <a:close/>
                </a:path>
              </a:pathLst>
            </a:custGeom>
            <a:solidFill>
              <a:srgbClr val="FFFFFF">
                <a:alpha val="37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3167;p58"/>
            <p:cNvSpPr/>
            <p:nvPr/>
          </p:nvSpPr>
          <p:spPr>
            <a:xfrm>
              <a:off x="3456800" y="1634100"/>
              <a:ext cx="430350" cy="155150"/>
            </a:xfrm>
            <a:custGeom>
              <a:avLst/>
              <a:gdLst/>
              <a:ahLst/>
              <a:cxnLst/>
              <a:rect l="l" t="t" r="r" b="b"/>
              <a:pathLst>
                <a:path w="17214" h="6206" extrusionOk="0">
                  <a:moveTo>
                    <a:pt x="16679" y="1"/>
                  </a:moveTo>
                  <a:lnTo>
                    <a:pt x="1" y="4004"/>
                  </a:lnTo>
                  <a:lnTo>
                    <a:pt x="501" y="6205"/>
                  </a:lnTo>
                  <a:lnTo>
                    <a:pt x="17213" y="2169"/>
                  </a:lnTo>
                  <a:lnTo>
                    <a:pt x="16679"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3168;p58"/>
            <p:cNvSpPr/>
            <p:nvPr/>
          </p:nvSpPr>
          <p:spPr>
            <a:xfrm>
              <a:off x="3456800" y="1634100"/>
              <a:ext cx="430350" cy="155150"/>
            </a:xfrm>
            <a:custGeom>
              <a:avLst/>
              <a:gdLst/>
              <a:ahLst/>
              <a:cxnLst/>
              <a:rect l="l" t="t" r="r" b="b"/>
              <a:pathLst>
                <a:path w="17214" h="6206" extrusionOk="0">
                  <a:moveTo>
                    <a:pt x="16679" y="1"/>
                  </a:moveTo>
                  <a:lnTo>
                    <a:pt x="1" y="4004"/>
                  </a:lnTo>
                  <a:lnTo>
                    <a:pt x="501" y="6205"/>
                  </a:lnTo>
                  <a:lnTo>
                    <a:pt x="17213" y="2169"/>
                  </a:lnTo>
                  <a:lnTo>
                    <a:pt x="16679" y="1"/>
                  </a:lnTo>
                  <a:close/>
                </a:path>
              </a:pathLst>
            </a:custGeom>
            <a:solidFill>
              <a:srgbClr val="FFFFFF">
                <a:alpha val="37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3169;p58"/>
            <p:cNvSpPr/>
            <p:nvPr/>
          </p:nvSpPr>
          <p:spPr>
            <a:xfrm>
              <a:off x="3687800" y="1519025"/>
              <a:ext cx="480375" cy="221850"/>
            </a:xfrm>
            <a:custGeom>
              <a:avLst/>
              <a:gdLst/>
              <a:ahLst/>
              <a:cxnLst/>
              <a:rect l="l" t="t" r="r" b="b"/>
              <a:pathLst>
                <a:path w="19215" h="8874" extrusionOk="0">
                  <a:moveTo>
                    <a:pt x="17446" y="1"/>
                  </a:moveTo>
                  <a:lnTo>
                    <a:pt x="1" y="6005"/>
                  </a:lnTo>
                  <a:lnTo>
                    <a:pt x="701" y="8874"/>
                  </a:lnTo>
                  <a:lnTo>
                    <a:pt x="18981" y="6272"/>
                  </a:lnTo>
                  <a:lnTo>
                    <a:pt x="19081" y="4871"/>
                  </a:lnTo>
                  <a:cubicBezTo>
                    <a:pt x="19214" y="3537"/>
                    <a:pt x="18881" y="2236"/>
                    <a:pt x="18147" y="1101"/>
                  </a:cubicBezTo>
                  <a:lnTo>
                    <a:pt x="17446"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3170;p58"/>
            <p:cNvSpPr/>
            <p:nvPr/>
          </p:nvSpPr>
          <p:spPr>
            <a:xfrm>
              <a:off x="3687800" y="1519025"/>
              <a:ext cx="480375" cy="221850"/>
            </a:xfrm>
            <a:custGeom>
              <a:avLst/>
              <a:gdLst/>
              <a:ahLst/>
              <a:cxnLst/>
              <a:rect l="l" t="t" r="r" b="b"/>
              <a:pathLst>
                <a:path w="19215" h="8874" extrusionOk="0">
                  <a:moveTo>
                    <a:pt x="17446" y="1"/>
                  </a:moveTo>
                  <a:lnTo>
                    <a:pt x="1" y="6005"/>
                  </a:lnTo>
                  <a:lnTo>
                    <a:pt x="701" y="8874"/>
                  </a:lnTo>
                  <a:lnTo>
                    <a:pt x="18981" y="6272"/>
                  </a:lnTo>
                  <a:lnTo>
                    <a:pt x="19081" y="4871"/>
                  </a:lnTo>
                  <a:cubicBezTo>
                    <a:pt x="19214" y="3537"/>
                    <a:pt x="18881" y="2236"/>
                    <a:pt x="18147" y="1101"/>
                  </a:cubicBezTo>
                  <a:lnTo>
                    <a:pt x="17446" y="1"/>
                  </a:lnTo>
                  <a:close/>
                </a:path>
              </a:pathLst>
            </a:custGeom>
            <a:solidFill>
              <a:srgbClr val="FFFFFF">
                <a:alpha val="37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3171;p58"/>
            <p:cNvSpPr/>
            <p:nvPr/>
          </p:nvSpPr>
          <p:spPr>
            <a:xfrm>
              <a:off x="2567000" y="1970150"/>
              <a:ext cx="469525" cy="674125"/>
            </a:xfrm>
            <a:custGeom>
              <a:avLst/>
              <a:gdLst/>
              <a:ahLst/>
              <a:cxnLst/>
              <a:rect l="l" t="t" r="r" b="b"/>
              <a:pathLst>
                <a:path w="18781" h="26965" extrusionOk="0">
                  <a:moveTo>
                    <a:pt x="14445" y="0"/>
                  </a:moveTo>
                  <a:cubicBezTo>
                    <a:pt x="12556" y="0"/>
                    <a:pt x="8844" y="4175"/>
                    <a:pt x="6305" y="7307"/>
                  </a:cubicBezTo>
                  <a:cubicBezTo>
                    <a:pt x="5938" y="7674"/>
                    <a:pt x="5638" y="8008"/>
                    <a:pt x="5304" y="8375"/>
                  </a:cubicBezTo>
                  <a:cubicBezTo>
                    <a:pt x="4537" y="9209"/>
                    <a:pt x="3770" y="10042"/>
                    <a:pt x="3103" y="10976"/>
                  </a:cubicBezTo>
                  <a:cubicBezTo>
                    <a:pt x="2769" y="11410"/>
                    <a:pt x="2436" y="11877"/>
                    <a:pt x="2102" y="12277"/>
                  </a:cubicBezTo>
                  <a:cubicBezTo>
                    <a:pt x="1802" y="12744"/>
                    <a:pt x="1502" y="13211"/>
                    <a:pt x="1235" y="13712"/>
                  </a:cubicBezTo>
                  <a:lnTo>
                    <a:pt x="1001" y="14079"/>
                  </a:lnTo>
                  <a:cubicBezTo>
                    <a:pt x="935" y="14179"/>
                    <a:pt x="868" y="14245"/>
                    <a:pt x="768" y="14479"/>
                  </a:cubicBezTo>
                  <a:lnTo>
                    <a:pt x="634" y="14779"/>
                  </a:lnTo>
                  <a:lnTo>
                    <a:pt x="501" y="15046"/>
                  </a:lnTo>
                  <a:cubicBezTo>
                    <a:pt x="468" y="15179"/>
                    <a:pt x="434" y="15313"/>
                    <a:pt x="401" y="15446"/>
                  </a:cubicBezTo>
                  <a:cubicBezTo>
                    <a:pt x="201" y="16113"/>
                    <a:pt x="101" y="16781"/>
                    <a:pt x="67" y="17481"/>
                  </a:cubicBezTo>
                  <a:cubicBezTo>
                    <a:pt x="1" y="18615"/>
                    <a:pt x="34" y="19716"/>
                    <a:pt x="201" y="20850"/>
                  </a:cubicBezTo>
                  <a:cubicBezTo>
                    <a:pt x="401" y="22685"/>
                    <a:pt x="801" y="24486"/>
                    <a:pt x="1302" y="26254"/>
                  </a:cubicBezTo>
                  <a:cubicBezTo>
                    <a:pt x="1451" y="26704"/>
                    <a:pt x="1844" y="26965"/>
                    <a:pt x="2285" y="26965"/>
                  </a:cubicBezTo>
                  <a:cubicBezTo>
                    <a:pt x="2334" y="26965"/>
                    <a:pt x="2385" y="26961"/>
                    <a:pt x="2436" y="26955"/>
                  </a:cubicBezTo>
                  <a:lnTo>
                    <a:pt x="3336" y="26788"/>
                  </a:lnTo>
                  <a:cubicBezTo>
                    <a:pt x="3837" y="26721"/>
                    <a:pt x="4204" y="26254"/>
                    <a:pt x="4170" y="25720"/>
                  </a:cubicBezTo>
                  <a:cubicBezTo>
                    <a:pt x="3837" y="22018"/>
                    <a:pt x="3837" y="18749"/>
                    <a:pt x="3970" y="17915"/>
                  </a:cubicBezTo>
                  <a:cubicBezTo>
                    <a:pt x="4037" y="17548"/>
                    <a:pt x="4137" y="17181"/>
                    <a:pt x="4270" y="16814"/>
                  </a:cubicBezTo>
                  <a:cubicBezTo>
                    <a:pt x="4270" y="16747"/>
                    <a:pt x="4304" y="16681"/>
                    <a:pt x="4337" y="16614"/>
                  </a:cubicBezTo>
                  <a:lnTo>
                    <a:pt x="4404" y="16547"/>
                  </a:lnTo>
                  <a:lnTo>
                    <a:pt x="4437" y="16514"/>
                  </a:lnTo>
                  <a:lnTo>
                    <a:pt x="4771" y="16013"/>
                  </a:lnTo>
                  <a:cubicBezTo>
                    <a:pt x="5571" y="14913"/>
                    <a:pt x="6439" y="13879"/>
                    <a:pt x="7339" y="12878"/>
                  </a:cubicBezTo>
                  <a:lnTo>
                    <a:pt x="7373" y="12878"/>
                  </a:lnTo>
                  <a:cubicBezTo>
                    <a:pt x="9307" y="11310"/>
                    <a:pt x="13377" y="8608"/>
                    <a:pt x="16146" y="6673"/>
                  </a:cubicBezTo>
                  <a:cubicBezTo>
                    <a:pt x="18781" y="3705"/>
                    <a:pt x="17513" y="169"/>
                    <a:pt x="14511" y="2"/>
                  </a:cubicBezTo>
                  <a:cubicBezTo>
                    <a:pt x="14489" y="1"/>
                    <a:pt x="14467" y="0"/>
                    <a:pt x="14445"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3172;p58"/>
            <p:cNvSpPr/>
            <p:nvPr/>
          </p:nvSpPr>
          <p:spPr>
            <a:xfrm>
              <a:off x="2601200" y="2626500"/>
              <a:ext cx="92575" cy="65900"/>
            </a:xfrm>
            <a:custGeom>
              <a:avLst/>
              <a:gdLst/>
              <a:ahLst/>
              <a:cxnLst/>
              <a:rect l="l" t="t" r="r" b="b"/>
              <a:pathLst>
                <a:path w="3703" h="2636" extrusionOk="0">
                  <a:moveTo>
                    <a:pt x="2169" y="0"/>
                  </a:moveTo>
                  <a:lnTo>
                    <a:pt x="868" y="167"/>
                  </a:lnTo>
                  <a:cubicBezTo>
                    <a:pt x="0" y="1101"/>
                    <a:pt x="868" y="2635"/>
                    <a:pt x="868" y="2635"/>
                  </a:cubicBezTo>
                  <a:lnTo>
                    <a:pt x="3703" y="1935"/>
                  </a:lnTo>
                  <a:lnTo>
                    <a:pt x="2169" y="0"/>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3173;p58"/>
            <p:cNvSpPr/>
            <p:nvPr/>
          </p:nvSpPr>
          <p:spPr>
            <a:xfrm>
              <a:off x="2623700" y="2674850"/>
              <a:ext cx="77600" cy="74250"/>
            </a:xfrm>
            <a:custGeom>
              <a:avLst/>
              <a:gdLst/>
              <a:ahLst/>
              <a:cxnLst/>
              <a:rect l="l" t="t" r="r" b="b"/>
              <a:pathLst>
                <a:path w="3104" h="2970" extrusionOk="0">
                  <a:moveTo>
                    <a:pt x="2803" y="1"/>
                  </a:moveTo>
                  <a:lnTo>
                    <a:pt x="1" y="701"/>
                  </a:lnTo>
                  <a:lnTo>
                    <a:pt x="1002" y="2970"/>
                  </a:lnTo>
                  <a:lnTo>
                    <a:pt x="3103" y="2503"/>
                  </a:lnTo>
                  <a:lnTo>
                    <a:pt x="2803" y="1"/>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3174;p58"/>
            <p:cNvSpPr/>
            <p:nvPr/>
          </p:nvSpPr>
          <p:spPr>
            <a:xfrm>
              <a:off x="3272500" y="1783900"/>
              <a:ext cx="20050" cy="25450"/>
            </a:xfrm>
            <a:custGeom>
              <a:avLst/>
              <a:gdLst/>
              <a:ahLst/>
              <a:cxnLst/>
              <a:rect l="l" t="t" r="r" b="b"/>
              <a:pathLst>
                <a:path w="802" h="1018" extrusionOk="0">
                  <a:moveTo>
                    <a:pt x="456" y="0"/>
                  </a:moveTo>
                  <a:cubicBezTo>
                    <a:pt x="284" y="0"/>
                    <a:pt x="125" y="182"/>
                    <a:pt x="68" y="414"/>
                  </a:cubicBezTo>
                  <a:cubicBezTo>
                    <a:pt x="1" y="714"/>
                    <a:pt x="68" y="947"/>
                    <a:pt x="268" y="1014"/>
                  </a:cubicBezTo>
                  <a:cubicBezTo>
                    <a:pt x="282" y="1016"/>
                    <a:pt x="297" y="1018"/>
                    <a:pt x="311" y="1018"/>
                  </a:cubicBezTo>
                  <a:cubicBezTo>
                    <a:pt x="492" y="1018"/>
                    <a:pt x="640" y="828"/>
                    <a:pt x="701" y="580"/>
                  </a:cubicBezTo>
                  <a:cubicBezTo>
                    <a:pt x="801" y="313"/>
                    <a:pt x="701" y="47"/>
                    <a:pt x="535" y="13"/>
                  </a:cubicBezTo>
                  <a:cubicBezTo>
                    <a:pt x="508" y="5"/>
                    <a:pt x="482" y="0"/>
                    <a:pt x="45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3175;p58"/>
            <p:cNvSpPr/>
            <p:nvPr/>
          </p:nvSpPr>
          <p:spPr>
            <a:xfrm>
              <a:off x="3257500" y="1807575"/>
              <a:ext cx="34225" cy="68500"/>
            </a:xfrm>
            <a:custGeom>
              <a:avLst/>
              <a:gdLst/>
              <a:ahLst/>
              <a:cxnLst/>
              <a:rect l="l" t="t" r="r" b="b"/>
              <a:pathLst>
                <a:path w="1369" h="2740" extrusionOk="0">
                  <a:moveTo>
                    <a:pt x="668" y="0"/>
                  </a:moveTo>
                  <a:lnTo>
                    <a:pt x="0" y="2535"/>
                  </a:lnTo>
                  <a:cubicBezTo>
                    <a:pt x="253" y="2672"/>
                    <a:pt x="529" y="2740"/>
                    <a:pt x="801" y="2740"/>
                  </a:cubicBezTo>
                  <a:cubicBezTo>
                    <a:pt x="995" y="2740"/>
                    <a:pt x="1187" y="2705"/>
                    <a:pt x="1368" y="2635"/>
                  </a:cubicBezTo>
                  <a:cubicBezTo>
                    <a:pt x="1001" y="1802"/>
                    <a:pt x="768" y="901"/>
                    <a:pt x="668" y="0"/>
                  </a:cubicBezTo>
                  <a:close/>
                </a:path>
              </a:pathLst>
            </a:custGeom>
            <a:solidFill>
              <a:srgbClr val="FF56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3176;p58"/>
            <p:cNvSpPr/>
            <p:nvPr/>
          </p:nvSpPr>
          <p:spPr>
            <a:xfrm>
              <a:off x="3256675" y="1740200"/>
              <a:ext cx="43575" cy="13875"/>
            </a:xfrm>
            <a:custGeom>
              <a:avLst/>
              <a:gdLst/>
              <a:ahLst/>
              <a:cxnLst/>
              <a:rect l="l" t="t" r="r" b="b"/>
              <a:pathLst>
                <a:path w="1743" h="555" extrusionOk="0">
                  <a:moveTo>
                    <a:pt x="745" y="1"/>
                  </a:moveTo>
                  <a:cubicBezTo>
                    <a:pt x="528" y="1"/>
                    <a:pt x="308" y="43"/>
                    <a:pt x="100" y="127"/>
                  </a:cubicBezTo>
                  <a:cubicBezTo>
                    <a:pt x="33" y="160"/>
                    <a:pt x="0" y="260"/>
                    <a:pt x="33" y="327"/>
                  </a:cubicBezTo>
                  <a:cubicBezTo>
                    <a:pt x="33" y="394"/>
                    <a:pt x="67" y="427"/>
                    <a:pt x="133" y="427"/>
                  </a:cubicBezTo>
                  <a:cubicBezTo>
                    <a:pt x="150" y="444"/>
                    <a:pt x="167" y="452"/>
                    <a:pt x="183" y="452"/>
                  </a:cubicBezTo>
                  <a:cubicBezTo>
                    <a:pt x="200" y="452"/>
                    <a:pt x="217" y="444"/>
                    <a:pt x="234" y="427"/>
                  </a:cubicBezTo>
                  <a:cubicBezTo>
                    <a:pt x="386" y="357"/>
                    <a:pt x="557" y="323"/>
                    <a:pt x="727" y="323"/>
                  </a:cubicBezTo>
                  <a:cubicBezTo>
                    <a:pt x="966" y="323"/>
                    <a:pt x="1206" y="391"/>
                    <a:pt x="1401" y="527"/>
                  </a:cubicBezTo>
                  <a:cubicBezTo>
                    <a:pt x="1432" y="546"/>
                    <a:pt x="1465" y="554"/>
                    <a:pt x="1496" y="554"/>
                  </a:cubicBezTo>
                  <a:cubicBezTo>
                    <a:pt x="1631" y="554"/>
                    <a:pt x="1743" y="402"/>
                    <a:pt x="1635" y="294"/>
                  </a:cubicBezTo>
                  <a:lnTo>
                    <a:pt x="1601" y="260"/>
                  </a:lnTo>
                  <a:cubicBezTo>
                    <a:pt x="1348" y="85"/>
                    <a:pt x="1049" y="1"/>
                    <a:pt x="74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3177;p58"/>
            <p:cNvSpPr/>
            <p:nvPr/>
          </p:nvSpPr>
          <p:spPr>
            <a:xfrm>
              <a:off x="2975625" y="1813400"/>
              <a:ext cx="216225" cy="304825"/>
            </a:xfrm>
            <a:custGeom>
              <a:avLst/>
              <a:gdLst/>
              <a:ahLst/>
              <a:cxnLst/>
              <a:rect l="l" t="t" r="r" b="b"/>
              <a:pathLst>
                <a:path w="8649" h="12193" extrusionOk="0">
                  <a:moveTo>
                    <a:pt x="3403" y="1"/>
                  </a:moveTo>
                  <a:cubicBezTo>
                    <a:pt x="3003" y="2536"/>
                    <a:pt x="2469" y="6439"/>
                    <a:pt x="234" y="7439"/>
                  </a:cubicBezTo>
                  <a:cubicBezTo>
                    <a:pt x="234" y="7439"/>
                    <a:pt x="1" y="10075"/>
                    <a:pt x="4437" y="11676"/>
                  </a:cubicBezTo>
                  <a:cubicBezTo>
                    <a:pt x="5450" y="12046"/>
                    <a:pt x="6178" y="12193"/>
                    <a:pt x="6696" y="12193"/>
                  </a:cubicBezTo>
                  <a:cubicBezTo>
                    <a:pt x="8648" y="12193"/>
                    <a:pt x="7606" y="10108"/>
                    <a:pt x="7606" y="10108"/>
                  </a:cubicBezTo>
                  <a:cubicBezTo>
                    <a:pt x="5204" y="8507"/>
                    <a:pt x="5972" y="6539"/>
                    <a:pt x="7106" y="4871"/>
                  </a:cubicBezTo>
                  <a:lnTo>
                    <a:pt x="3403" y="1"/>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3178;p58"/>
            <p:cNvSpPr/>
            <p:nvPr/>
          </p:nvSpPr>
          <p:spPr>
            <a:xfrm>
              <a:off x="2975625" y="1956850"/>
              <a:ext cx="209350" cy="113425"/>
            </a:xfrm>
            <a:custGeom>
              <a:avLst/>
              <a:gdLst/>
              <a:ahLst/>
              <a:cxnLst/>
              <a:rect l="l" t="t" r="r" b="b"/>
              <a:pathLst>
                <a:path w="8374" h="4537" extrusionOk="0">
                  <a:moveTo>
                    <a:pt x="768" y="0"/>
                  </a:moveTo>
                  <a:cubicBezTo>
                    <a:pt x="1" y="0"/>
                    <a:pt x="34" y="868"/>
                    <a:pt x="101" y="1668"/>
                  </a:cubicBezTo>
                  <a:lnTo>
                    <a:pt x="7639" y="4537"/>
                  </a:lnTo>
                  <a:cubicBezTo>
                    <a:pt x="7639" y="4537"/>
                    <a:pt x="8373" y="2435"/>
                    <a:pt x="7072" y="1401"/>
                  </a:cubicBezTo>
                  <a:cubicBezTo>
                    <a:pt x="5771" y="367"/>
                    <a:pt x="1669" y="0"/>
                    <a:pt x="768"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3179;p58"/>
            <p:cNvSpPr/>
            <p:nvPr/>
          </p:nvSpPr>
          <p:spPr>
            <a:xfrm>
              <a:off x="2975625" y="1956850"/>
              <a:ext cx="209350" cy="113425"/>
            </a:xfrm>
            <a:custGeom>
              <a:avLst/>
              <a:gdLst/>
              <a:ahLst/>
              <a:cxnLst/>
              <a:rect l="l" t="t" r="r" b="b"/>
              <a:pathLst>
                <a:path w="8374" h="4537" extrusionOk="0">
                  <a:moveTo>
                    <a:pt x="768" y="0"/>
                  </a:moveTo>
                  <a:cubicBezTo>
                    <a:pt x="1" y="0"/>
                    <a:pt x="34" y="868"/>
                    <a:pt x="101" y="1668"/>
                  </a:cubicBezTo>
                  <a:lnTo>
                    <a:pt x="7639" y="4537"/>
                  </a:lnTo>
                  <a:cubicBezTo>
                    <a:pt x="7639" y="4537"/>
                    <a:pt x="8373" y="2435"/>
                    <a:pt x="7072" y="1401"/>
                  </a:cubicBezTo>
                  <a:cubicBezTo>
                    <a:pt x="5771" y="367"/>
                    <a:pt x="1669" y="0"/>
                    <a:pt x="7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3180;p58"/>
            <p:cNvSpPr/>
            <p:nvPr/>
          </p:nvSpPr>
          <p:spPr>
            <a:xfrm>
              <a:off x="2829700" y="2104450"/>
              <a:ext cx="115100" cy="161800"/>
            </a:xfrm>
            <a:custGeom>
              <a:avLst/>
              <a:gdLst/>
              <a:ahLst/>
              <a:cxnLst/>
              <a:rect l="l" t="t" r="r" b="b"/>
              <a:pathLst>
                <a:path w="4604" h="6472" extrusionOk="0">
                  <a:moveTo>
                    <a:pt x="4603" y="0"/>
                  </a:moveTo>
                  <a:lnTo>
                    <a:pt x="0" y="6205"/>
                  </a:lnTo>
                  <a:lnTo>
                    <a:pt x="200" y="6472"/>
                  </a:lnTo>
                  <a:cubicBezTo>
                    <a:pt x="200" y="6472"/>
                    <a:pt x="1801" y="5204"/>
                    <a:pt x="3636" y="3403"/>
                  </a:cubicBezTo>
                  <a:lnTo>
                    <a:pt x="460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3181;p58"/>
            <p:cNvSpPr/>
            <p:nvPr/>
          </p:nvSpPr>
          <p:spPr>
            <a:xfrm>
              <a:off x="2730450" y="1969825"/>
              <a:ext cx="518725" cy="721725"/>
            </a:xfrm>
            <a:custGeom>
              <a:avLst/>
              <a:gdLst/>
              <a:ahLst/>
              <a:cxnLst/>
              <a:rect l="l" t="t" r="r" b="b"/>
              <a:pathLst>
                <a:path w="20749" h="28869" extrusionOk="0">
                  <a:moveTo>
                    <a:pt x="8254" y="0"/>
                  </a:moveTo>
                  <a:cubicBezTo>
                    <a:pt x="5836" y="0"/>
                    <a:pt x="4009" y="2007"/>
                    <a:pt x="3470" y="4552"/>
                  </a:cubicBezTo>
                  <a:cubicBezTo>
                    <a:pt x="1335" y="14792"/>
                    <a:pt x="134" y="23865"/>
                    <a:pt x="1" y="26067"/>
                  </a:cubicBezTo>
                  <a:lnTo>
                    <a:pt x="4270" y="26801"/>
                  </a:lnTo>
                  <a:lnTo>
                    <a:pt x="10775" y="27968"/>
                  </a:lnTo>
                  <a:lnTo>
                    <a:pt x="15945" y="28869"/>
                  </a:lnTo>
                  <a:cubicBezTo>
                    <a:pt x="16779" y="17594"/>
                    <a:pt x="20749" y="6887"/>
                    <a:pt x="20482" y="4752"/>
                  </a:cubicBezTo>
                  <a:cubicBezTo>
                    <a:pt x="20415" y="4185"/>
                    <a:pt x="20082" y="3684"/>
                    <a:pt x="19548" y="3451"/>
                  </a:cubicBezTo>
                  <a:cubicBezTo>
                    <a:pt x="18380" y="2817"/>
                    <a:pt x="17146" y="2283"/>
                    <a:pt x="15912" y="1816"/>
                  </a:cubicBezTo>
                  <a:cubicBezTo>
                    <a:pt x="13710" y="1116"/>
                    <a:pt x="11442" y="549"/>
                    <a:pt x="9207" y="82"/>
                  </a:cubicBezTo>
                  <a:lnTo>
                    <a:pt x="9107" y="82"/>
                  </a:lnTo>
                  <a:cubicBezTo>
                    <a:pt x="8816" y="27"/>
                    <a:pt x="8531" y="0"/>
                    <a:pt x="8254"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3182;p58"/>
            <p:cNvSpPr/>
            <p:nvPr/>
          </p:nvSpPr>
          <p:spPr>
            <a:xfrm>
              <a:off x="3119900" y="2172825"/>
              <a:ext cx="110100" cy="205175"/>
            </a:xfrm>
            <a:custGeom>
              <a:avLst/>
              <a:gdLst/>
              <a:ahLst/>
              <a:cxnLst/>
              <a:rect l="l" t="t" r="r" b="b"/>
              <a:pathLst>
                <a:path w="4404" h="8207" extrusionOk="0">
                  <a:moveTo>
                    <a:pt x="4404" y="1"/>
                  </a:moveTo>
                  <a:lnTo>
                    <a:pt x="0" y="1068"/>
                  </a:lnTo>
                  <a:cubicBezTo>
                    <a:pt x="167" y="3637"/>
                    <a:pt x="1001" y="6072"/>
                    <a:pt x="2402" y="8207"/>
                  </a:cubicBezTo>
                  <a:cubicBezTo>
                    <a:pt x="2702" y="6906"/>
                    <a:pt x="4137" y="1168"/>
                    <a:pt x="4404" y="1"/>
                  </a:cubicBezTo>
                  <a:close/>
                </a:path>
              </a:pathLst>
            </a:custGeom>
            <a:solidFill>
              <a:srgbClr val="000000">
                <a:alpha val="475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3183;p58"/>
            <p:cNvSpPr/>
            <p:nvPr/>
          </p:nvSpPr>
          <p:spPr>
            <a:xfrm>
              <a:off x="3483500" y="1750850"/>
              <a:ext cx="116775" cy="104275"/>
            </a:xfrm>
            <a:custGeom>
              <a:avLst/>
              <a:gdLst/>
              <a:ahLst/>
              <a:cxnLst/>
              <a:rect l="l" t="t" r="r" b="b"/>
              <a:pathLst>
                <a:path w="4671" h="4171" extrusionOk="0">
                  <a:moveTo>
                    <a:pt x="3836" y="1"/>
                  </a:moveTo>
                  <a:lnTo>
                    <a:pt x="0" y="935"/>
                  </a:lnTo>
                  <a:lnTo>
                    <a:pt x="701" y="2670"/>
                  </a:lnTo>
                  <a:cubicBezTo>
                    <a:pt x="1001" y="3470"/>
                    <a:pt x="1701" y="4004"/>
                    <a:pt x="2535" y="4104"/>
                  </a:cubicBezTo>
                  <a:lnTo>
                    <a:pt x="3336" y="4171"/>
                  </a:lnTo>
                  <a:cubicBezTo>
                    <a:pt x="4670" y="2403"/>
                    <a:pt x="3836" y="1"/>
                    <a:pt x="3836" y="1"/>
                  </a:cubicBez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3184;p58"/>
            <p:cNvSpPr/>
            <p:nvPr/>
          </p:nvSpPr>
          <p:spPr>
            <a:xfrm>
              <a:off x="3484325" y="1690825"/>
              <a:ext cx="95100" cy="83400"/>
            </a:xfrm>
            <a:custGeom>
              <a:avLst/>
              <a:gdLst/>
              <a:ahLst/>
              <a:cxnLst/>
              <a:rect l="l" t="t" r="r" b="b"/>
              <a:pathLst>
                <a:path w="3804" h="3336" extrusionOk="0">
                  <a:moveTo>
                    <a:pt x="101" y="0"/>
                  </a:moveTo>
                  <a:lnTo>
                    <a:pt x="1" y="3336"/>
                  </a:lnTo>
                  <a:lnTo>
                    <a:pt x="3803" y="2435"/>
                  </a:lnTo>
                  <a:lnTo>
                    <a:pt x="3470" y="401"/>
                  </a:lnTo>
                  <a:lnTo>
                    <a:pt x="101" y="0"/>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3185;p58"/>
            <p:cNvSpPr/>
            <p:nvPr/>
          </p:nvSpPr>
          <p:spPr>
            <a:xfrm>
              <a:off x="3052275" y="1826625"/>
              <a:ext cx="693100" cy="401625"/>
            </a:xfrm>
            <a:custGeom>
              <a:avLst/>
              <a:gdLst/>
              <a:ahLst/>
              <a:cxnLst/>
              <a:rect l="l" t="t" r="r" b="b"/>
              <a:pathLst>
                <a:path w="27724" h="16065" extrusionOk="0">
                  <a:moveTo>
                    <a:pt x="22578" y="8222"/>
                  </a:moveTo>
                  <a:lnTo>
                    <a:pt x="22767" y="8545"/>
                  </a:lnTo>
                  <a:lnTo>
                    <a:pt x="22653" y="8545"/>
                  </a:lnTo>
                  <a:lnTo>
                    <a:pt x="22578" y="8222"/>
                  </a:lnTo>
                  <a:close/>
                  <a:moveTo>
                    <a:pt x="24763" y="8362"/>
                  </a:moveTo>
                  <a:cubicBezTo>
                    <a:pt x="24816" y="8362"/>
                    <a:pt x="24869" y="8367"/>
                    <a:pt x="24921" y="8378"/>
                  </a:cubicBezTo>
                  <a:lnTo>
                    <a:pt x="25121" y="8412"/>
                  </a:lnTo>
                  <a:lnTo>
                    <a:pt x="25055" y="8412"/>
                  </a:lnTo>
                  <a:cubicBezTo>
                    <a:pt x="24888" y="8445"/>
                    <a:pt x="24721" y="8478"/>
                    <a:pt x="24554" y="8545"/>
                  </a:cubicBezTo>
                  <a:cubicBezTo>
                    <a:pt x="24254" y="8712"/>
                    <a:pt x="24021" y="8912"/>
                    <a:pt x="23821" y="9212"/>
                  </a:cubicBezTo>
                  <a:cubicBezTo>
                    <a:pt x="23687" y="9412"/>
                    <a:pt x="23620" y="9646"/>
                    <a:pt x="23587" y="9879"/>
                  </a:cubicBezTo>
                  <a:cubicBezTo>
                    <a:pt x="23587" y="9979"/>
                    <a:pt x="23587" y="10046"/>
                    <a:pt x="23587" y="10146"/>
                  </a:cubicBezTo>
                  <a:cubicBezTo>
                    <a:pt x="23587" y="10046"/>
                    <a:pt x="23554" y="9979"/>
                    <a:pt x="23520" y="9913"/>
                  </a:cubicBezTo>
                  <a:cubicBezTo>
                    <a:pt x="23420" y="9712"/>
                    <a:pt x="23354" y="9512"/>
                    <a:pt x="23253" y="9346"/>
                  </a:cubicBezTo>
                  <a:cubicBezTo>
                    <a:pt x="23125" y="9089"/>
                    <a:pt x="22966" y="8832"/>
                    <a:pt x="22806" y="8576"/>
                  </a:cubicBezTo>
                  <a:lnTo>
                    <a:pt x="22806" y="8576"/>
                  </a:lnTo>
                  <a:cubicBezTo>
                    <a:pt x="22916" y="8561"/>
                    <a:pt x="23026" y="8553"/>
                    <a:pt x="23137" y="8553"/>
                  </a:cubicBezTo>
                  <a:cubicBezTo>
                    <a:pt x="23253" y="8553"/>
                    <a:pt x="23370" y="8562"/>
                    <a:pt x="23487" y="8578"/>
                  </a:cubicBezTo>
                  <a:cubicBezTo>
                    <a:pt x="23543" y="8590"/>
                    <a:pt x="23599" y="8594"/>
                    <a:pt x="23655" y="8594"/>
                  </a:cubicBezTo>
                  <a:cubicBezTo>
                    <a:pt x="24037" y="8594"/>
                    <a:pt x="24401" y="8362"/>
                    <a:pt x="24763" y="8362"/>
                  </a:cubicBezTo>
                  <a:close/>
                  <a:moveTo>
                    <a:pt x="23587" y="10213"/>
                  </a:moveTo>
                  <a:cubicBezTo>
                    <a:pt x="23587" y="10246"/>
                    <a:pt x="23620" y="10280"/>
                    <a:pt x="23620" y="10313"/>
                  </a:cubicBezTo>
                  <a:cubicBezTo>
                    <a:pt x="23587" y="10280"/>
                    <a:pt x="23587" y="10246"/>
                    <a:pt x="23587" y="10213"/>
                  </a:cubicBezTo>
                  <a:close/>
                  <a:moveTo>
                    <a:pt x="20243" y="0"/>
                  </a:moveTo>
                  <a:cubicBezTo>
                    <a:pt x="19712" y="0"/>
                    <a:pt x="19179" y="188"/>
                    <a:pt x="18750" y="573"/>
                  </a:cubicBezTo>
                  <a:cubicBezTo>
                    <a:pt x="19891" y="2203"/>
                    <a:pt x="21925" y="7083"/>
                    <a:pt x="22514" y="8113"/>
                  </a:cubicBezTo>
                  <a:lnTo>
                    <a:pt x="22514" y="8113"/>
                  </a:lnTo>
                  <a:cubicBezTo>
                    <a:pt x="21493" y="8155"/>
                    <a:pt x="549" y="9056"/>
                    <a:pt x="1004" y="12148"/>
                  </a:cubicBezTo>
                  <a:cubicBezTo>
                    <a:pt x="1" y="15109"/>
                    <a:pt x="2589" y="16064"/>
                    <a:pt x="6346" y="16064"/>
                  </a:cubicBezTo>
                  <a:cubicBezTo>
                    <a:pt x="12956" y="16064"/>
                    <a:pt x="23182" y="13106"/>
                    <a:pt x="23821" y="12915"/>
                  </a:cubicBezTo>
                  <a:cubicBezTo>
                    <a:pt x="24821" y="12681"/>
                    <a:pt x="25789" y="12414"/>
                    <a:pt x="26756" y="12047"/>
                  </a:cubicBezTo>
                  <a:cubicBezTo>
                    <a:pt x="27323" y="11614"/>
                    <a:pt x="27657" y="10980"/>
                    <a:pt x="27690" y="10246"/>
                  </a:cubicBezTo>
                  <a:cubicBezTo>
                    <a:pt x="27723" y="9946"/>
                    <a:pt x="27657" y="9646"/>
                    <a:pt x="27590" y="9346"/>
                  </a:cubicBezTo>
                  <a:cubicBezTo>
                    <a:pt x="27456" y="8945"/>
                    <a:pt x="27323" y="8578"/>
                    <a:pt x="27123" y="8211"/>
                  </a:cubicBezTo>
                  <a:cubicBezTo>
                    <a:pt x="26989" y="7945"/>
                    <a:pt x="26823" y="7644"/>
                    <a:pt x="26656" y="7377"/>
                  </a:cubicBezTo>
                  <a:cubicBezTo>
                    <a:pt x="26389" y="7011"/>
                    <a:pt x="23921" y="3308"/>
                    <a:pt x="22019" y="873"/>
                  </a:cubicBezTo>
                  <a:cubicBezTo>
                    <a:pt x="21573" y="297"/>
                    <a:pt x="20910" y="0"/>
                    <a:pt x="20243"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3186;p58"/>
            <p:cNvSpPr/>
            <p:nvPr/>
          </p:nvSpPr>
          <p:spPr>
            <a:xfrm>
              <a:off x="3621925" y="2036500"/>
              <a:ext cx="61725" cy="44625"/>
            </a:xfrm>
            <a:custGeom>
              <a:avLst/>
              <a:gdLst/>
              <a:ahLst/>
              <a:cxnLst/>
              <a:rect l="l" t="t" r="r" b="b"/>
              <a:pathLst>
                <a:path w="2469" h="1785" extrusionOk="0">
                  <a:moveTo>
                    <a:pt x="2010" y="0"/>
                  </a:moveTo>
                  <a:cubicBezTo>
                    <a:pt x="1642" y="0"/>
                    <a:pt x="1257" y="233"/>
                    <a:pt x="870" y="233"/>
                  </a:cubicBezTo>
                  <a:cubicBezTo>
                    <a:pt x="814" y="233"/>
                    <a:pt x="757" y="228"/>
                    <a:pt x="701" y="217"/>
                  </a:cubicBezTo>
                  <a:cubicBezTo>
                    <a:pt x="584" y="200"/>
                    <a:pt x="467" y="192"/>
                    <a:pt x="351" y="192"/>
                  </a:cubicBezTo>
                  <a:cubicBezTo>
                    <a:pt x="234" y="192"/>
                    <a:pt x="117" y="200"/>
                    <a:pt x="0" y="217"/>
                  </a:cubicBezTo>
                  <a:cubicBezTo>
                    <a:pt x="167" y="484"/>
                    <a:pt x="334" y="750"/>
                    <a:pt x="467" y="1017"/>
                  </a:cubicBezTo>
                  <a:cubicBezTo>
                    <a:pt x="568" y="1184"/>
                    <a:pt x="634" y="1384"/>
                    <a:pt x="734" y="1584"/>
                  </a:cubicBezTo>
                  <a:cubicBezTo>
                    <a:pt x="768" y="1651"/>
                    <a:pt x="801" y="1718"/>
                    <a:pt x="801" y="1784"/>
                  </a:cubicBezTo>
                  <a:cubicBezTo>
                    <a:pt x="801" y="1718"/>
                    <a:pt x="801" y="1618"/>
                    <a:pt x="801" y="1551"/>
                  </a:cubicBezTo>
                  <a:cubicBezTo>
                    <a:pt x="834" y="1317"/>
                    <a:pt x="901" y="1084"/>
                    <a:pt x="1035" y="884"/>
                  </a:cubicBezTo>
                  <a:cubicBezTo>
                    <a:pt x="1235" y="584"/>
                    <a:pt x="1468" y="383"/>
                    <a:pt x="1768" y="217"/>
                  </a:cubicBezTo>
                  <a:cubicBezTo>
                    <a:pt x="1935" y="150"/>
                    <a:pt x="2102" y="117"/>
                    <a:pt x="2269" y="83"/>
                  </a:cubicBezTo>
                  <a:lnTo>
                    <a:pt x="2469" y="83"/>
                  </a:lnTo>
                  <a:lnTo>
                    <a:pt x="2436" y="50"/>
                  </a:lnTo>
                  <a:lnTo>
                    <a:pt x="2335" y="50"/>
                  </a:lnTo>
                  <a:lnTo>
                    <a:pt x="2169" y="17"/>
                  </a:lnTo>
                  <a:cubicBezTo>
                    <a:pt x="2116" y="5"/>
                    <a:pt x="2063" y="0"/>
                    <a:pt x="2010"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3187;p58"/>
            <p:cNvSpPr/>
            <p:nvPr/>
          </p:nvSpPr>
          <p:spPr>
            <a:xfrm>
              <a:off x="3023175" y="1626350"/>
              <a:ext cx="287725" cy="336925"/>
            </a:xfrm>
            <a:custGeom>
              <a:avLst/>
              <a:gdLst/>
              <a:ahLst/>
              <a:cxnLst/>
              <a:rect l="l" t="t" r="r" b="b"/>
              <a:pathLst>
                <a:path w="11509" h="13477" extrusionOk="0">
                  <a:moveTo>
                    <a:pt x="5804" y="0"/>
                  </a:moveTo>
                  <a:cubicBezTo>
                    <a:pt x="4381" y="0"/>
                    <a:pt x="2978" y="652"/>
                    <a:pt x="2068" y="1879"/>
                  </a:cubicBezTo>
                  <a:cubicBezTo>
                    <a:pt x="1635" y="2479"/>
                    <a:pt x="1334" y="3146"/>
                    <a:pt x="1201" y="3847"/>
                  </a:cubicBezTo>
                  <a:cubicBezTo>
                    <a:pt x="567" y="7216"/>
                    <a:pt x="0" y="9151"/>
                    <a:pt x="1234" y="11285"/>
                  </a:cubicBezTo>
                  <a:cubicBezTo>
                    <a:pt x="2107" y="12781"/>
                    <a:pt x="3547" y="13477"/>
                    <a:pt x="5001" y="13477"/>
                  </a:cubicBezTo>
                  <a:cubicBezTo>
                    <a:pt x="6659" y="13477"/>
                    <a:pt x="8336" y="12572"/>
                    <a:pt x="9207" y="10919"/>
                  </a:cubicBezTo>
                  <a:cubicBezTo>
                    <a:pt x="10674" y="8117"/>
                    <a:pt x="11508" y="3080"/>
                    <a:pt x="8606" y="945"/>
                  </a:cubicBezTo>
                  <a:cubicBezTo>
                    <a:pt x="7765" y="307"/>
                    <a:pt x="6780" y="0"/>
                    <a:pt x="5804" y="0"/>
                  </a:cubicBez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3188;p58"/>
            <p:cNvSpPr/>
            <p:nvPr/>
          </p:nvSpPr>
          <p:spPr>
            <a:xfrm>
              <a:off x="2981800" y="1560725"/>
              <a:ext cx="403325" cy="356125"/>
            </a:xfrm>
            <a:custGeom>
              <a:avLst/>
              <a:gdLst/>
              <a:ahLst/>
              <a:cxnLst/>
              <a:rect l="l" t="t" r="r" b="b"/>
              <a:pathLst>
                <a:path w="16133" h="14245" extrusionOk="0">
                  <a:moveTo>
                    <a:pt x="13030" y="1"/>
                  </a:moveTo>
                  <a:lnTo>
                    <a:pt x="13030" y="1"/>
                  </a:lnTo>
                  <a:cubicBezTo>
                    <a:pt x="13297" y="468"/>
                    <a:pt x="12496" y="1768"/>
                    <a:pt x="12196" y="2035"/>
                  </a:cubicBezTo>
                  <a:cubicBezTo>
                    <a:pt x="12100" y="2128"/>
                    <a:pt x="11978" y="2167"/>
                    <a:pt x="11832" y="2167"/>
                  </a:cubicBezTo>
                  <a:cubicBezTo>
                    <a:pt x="11006" y="2167"/>
                    <a:pt x="9395" y="912"/>
                    <a:pt x="7222" y="912"/>
                  </a:cubicBezTo>
                  <a:cubicBezTo>
                    <a:pt x="6306" y="912"/>
                    <a:pt x="5290" y="1135"/>
                    <a:pt x="4190" y="1768"/>
                  </a:cubicBezTo>
                  <a:cubicBezTo>
                    <a:pt x="2456" y="2769"/>
                    <a:pt x="1255" y="4537"/>
                    <a:pt x="621" y="6438"/>
                  </a:cubicBezTo>
                  <a:cubicBezTo>
                    <a:pt x="83" y="8052"/>
                    <a:pt x="0" y="14245"/>
                    <a:pt x="5099" y="14245"/>
                  </a:cubicBezTo>
                  <a:cubicBezTo>
                    <a:pt x="5691" y="14245"/>
                    <a:pt x="6353" y="14161"/>
                    <a:pt x="7092" y="13977"/>
                  </a:cubicBezTo>
                  <a:cubicBezTo>
                    <a:pt x="7226" y="11942"/>
                    <a:pt x="7960" y="10008"/>
                    <a:pt x="9227" y="8407"/>
                  </a:cubicBezTo>
                  <a:cubicBezTo>
                    <a:pt x="9393" y="9045"/>
                    <a:pt x="9517" y="9296"/>
                    <a:pt x="9627" y="9296"/>
                  </a:cubicBezTo>
                  <a:cubicBezTo>
                    <a:pt x="9981" y="9296"/>
                    <a:pt x="10178" y="6675"/>
                    <a:pt x="11095" y="6038"/>
                  </a:cubicBezTo>
                  <a:cubicBezTo>
                    <a:pt x="11962" y="5404"/>
                    <a:pt x="13163" y="5438"/>
                    <a:pt x="14131" y="4904"/>
                  </a:cubicBezTo>
                  <a:cubicBezTo>
                    <a:pt x="15632" y="4037"/>
                    <a:pt x="16132" y="2169"/>
                    <a:pt x="15265" y="668"/>
                  </a:cubicBezTo>
                  <a:lnTo>
                    <a:pt x="15265" y="668"/>
                  </a:lnTo>
                  <a:cubicBezTo>
                    <a:pt x="15331" y="1068"/>
                    <a:pt x="14731" y="2169"/>
                    <a:pt x="14397" y="2302"/>
                  </a:cubicBezTo>
                  <a:cubicBezTo>
                    <a:pt x="14631" y="1602"/>
                    <a:pt x="14664" y="834"/>
                    <a:pt x="14498" y="101"/>
                  </a:cubicBezTo>
                  <a:lnTo>
                    <a:pt x="14498" y="101"/>
                  </a:lnTo>
                  <a:cubicBezTo>
                    <a:pt x="14397" y="668"/>
                    <a:pt x="13897" y="2002"/>
                    <a:pt x="13330" y="2035"/>
                  </a:cubicBezTo>
                  <a:cubicBezTo>
                    <a:pt x="13530" y="1702"/>
                    <a:pt x="13330" y="501"/>
                    <a:pt x="1303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3189;p58"/>
            <p:cNvSpPr/>
            <p:nvPr/>
          </p:nvSpPr>
          <p:spPr>
            <a:xfrm>
              <a:off x="3158250" y="1742075"/>
              <a:ext cx="66750" cy="105400"/>
            </a:xfrm>
            <a:custGeom>
              <a:avLst/>
              <a:gdLst/>
              <a:ahLst/>
              <a:cxnLst/>
              <a:rect l="l" t="t" r="r" b="b"/>
              <a:pathLst>
                <a:path w="2670" h="4216" extrusionOk="0">
                  <a:moveTo>
                    <a:pt x="1153" y="0"/>
                  </a:moveTo>
                  <a:cubicBezTo>
                    <a:pt x="578" y="0"/>
                    <a:pt x="108" y="526"/>
                    <a:pt x="34" y="1286"/>
                  </a:cubicBezTo>
                  <a:cubicBezTo>
                    <a:pt x="1" y="2120"/>
                    <a:pt x="201" y="2954"/>
                    <a:pt x="668" y="3688"/>
                  </a:cubicBezTo>
                  <a:cubicBezTo>
                    <a:pt x="917" y="4054"/>
                    <a:pt x="1201" y="4215"/>
                    <a:pt x="1471" y="4215"/>
                  </a:cubicBezTo>
                  <a:cubicBezTo>
                    <a:pt x="1890" y="4215"/>
                    <a:pt x="2274" y="3829"/>
                    <a:pt x="2436" y="3221"/>
                  </a:cubicBezTo>
                  <a:cubicBezTo>
                    <a:pt x="2669" y="2353"/>
                    <a:pt x="2636" y="819"/>
                    <a:pt x="1802" y="219"/>
                  </a:cubicBezTo>
                  <a:cubicBezTo>
                    <a:pt x="1581" y="68"/>
                    <a:pt x="1360" y="0"/>
                    <a:pt x="1153" y="0"/>
                  </a:cubicBez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3190;p58"/>
            <p:cNvSpPr/>
            <p:nvPr/>
          </p:nvSpPr>
          <p:spPr>
            <a:xfrm>
              <a:off x="2292650" y="4376900"/>
              <a:ext cx="35875" cy="28475"/>
            </a:xfrm>
            <a:custGeom>
              <a:avLst/>
              <a:gdLst/>
              <a:ahLst/>
              <a:cxnLst/>
              <a:rect l="l" t="t" r="r" b="b"/>
              <a:pathLst>
                <a:path w="1435" h="1139" extrusionOk="0">
                  <a:moveTo>
                    <a:pt x="234" y="201"/>
                  </a:moveTo>
                  <a:lnTo>
                    <a:pt x="234" y="201"/>
                  </a:lnTo>
                  <a:cubicBezTo>
                    <a:pt x="601" y="268"/>
                    <a:pt x="934" y="401"/>
                    <a:pt x="1201" y="635"/>
                  </a:cubicBezTo>
                  <a:cubicBezTo>
                    <a:pt x="1234" y="635"/>
                    <a:pt x="1234" y="668"/>
                    <a:pt x="1268" y="701"/>
                  </a:cubicBezTo>
                  <a:cubicBezTo>
                    <a:pt x="1301" y="735"/>
                    <a:pt x="1301" y="801"/>
                    <a:pt x="1268" y="868"/>
                  </a:cubicBezTo>
                  <a:cubicBezTo>
                    <a:pt x="1234" y="1002"/>
                    <a:pt x="1134" y="1002"/>
                    <a:pt x="1134" y="1002"/>
                  </a:cubicBezTo>
                  <a:cubicBezTo>
                    <a:pt x="1127" y="1003"/>
                    <a:pt x="1120" y="1003"/>
                    <a:pt x="1113" y="1003"/>
                  </a:cubicBezTo>
                  <a:cubicBezTo>
                    <a:pt x="905" y="1003"/>
                    <a:pt x="491" y="555"/>
                    <a:pt x="234" y="201"/>
                  </a:cubicBezTo>
                  <a:close/>
                  <a:moveTo>
                    <a:pt x="100" y="1"/>
                  </a:moveTo>
                  <a:cubicBezTo>
                    <a:pt x="67" y="1"/>
                    <a:pt x="34" y="1"/>
                    <a:pt x="0" y="34"/>
                  </a:cubicBezTo>
                  <a:cubicBezTo>
                    <a:pt x="0" y="68"/>
                    <a:pt x="0" y="101"/>
                    <a:pt x="0" y="101"/>
                  </a:cubicBezTo>
                  <a:cubicBezTo>
                    <a:pt x="167" y="334"/>
                    <a:pt x="334" y="568"/>
                    <a:pt x="501" y="735"/>
                  </a:cubicBezTo>
                  <a:cubicBezTo>
                    <a:pt x="717" y="951"/>
                    <a:pt x="933" y="1139"/>
                    <a:pt x="1123" y="1139"/>
                  </a:cubicBezTo>
                  <a:cubicBezTo>
                    <a:pt x="1138" y="1139"/>
                    <a:pt x="1153" y="1137"/>
                    <a:pt x="1168" y="1135"/>
                  </a:cubicBezTo>
                  <a:cubicBezTo>
                    <a:pt x="1234" y="1135"/>
                    <a:pt x="1368" y="1068"/>
                    <a:pt x="1401" y="901"/>
                  </a:cubicBezTo>
                  <a:cubicBezTo>
                    <a:pt x="1435" y="801"/>
                    <a:pt x="1435" y="701"/>
                    <a:pt x="1368" y="601"/>
                  </a:cubicBezTo>
                  <a:cubicBezTo>
                    <a:pt x="1134" y="234"/>
                    <a:pt x="134" y="1"/>
                    <a:pt x="100"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3191;p58"/>
            <p:cNvSpPr/>
            <p:nvPr/>
          </p:nvSpPr>
          <p:spPr>
            <a:xfrm>
              <a:off x="2292650" y="4363425"/>
              <a:ext cx="39200" cy="18150"/>
            </a:xfrm>
            <a:custGeom>
              <a:avLst/>
              <a:gdLst/>
              <a:ahLst/>
              <a:cxnLst/>
              <a:rect l="l" t="t" r="r" b="b"/>
              <a:pathLst>
                <a:path w="1568" h="726" extrusionOk="0">
                  <a:moveTo>
                    <a:pt x="1168" y="173"/>
                  </a:moveTo>
                  <a:cubicBezTo>
                    <a:pt x="1268" y="173"/>
                    <a:pt x="1334" y="173"/>
                    <a:pt x="1401" y="240"/>
                  </a:cubicBezTo>
                  <a:lnTo>
                    <a:pt x="1401" y="273"/>
                  </a:lnTo>
                  <a:cubicBezTo>
                    <a:pt x="1435" y="340"/>
                    <a:pt x="1401" y="406"/>
                    <a:pt x="1401" y="406"/>
                  </a:cubicBezTo>
                  <a:cubicBezTo>
                    <a:pt x="1302" y="530"/>
                    <a:pt x="928" y="599"/>
                    <a:pt x="578" y="599"/>
                  </a:cubicBezTo>
                  <a:cubicBezTo>
                    <a:pt x="456" y="599"/>
                    <a:pt x="337" y="590"/>
                    <a:pt x="234" y="573"/>
                  </a:cubicBezTo>
                  <a:cubicBezTo>
                    <a:pt x="501" y="340"/>
                    <a:pt x="834" y="206"/>
                    <a:pt x="1168" y="173"/>
                  </a:cubicBezTo>
                  <a:close/>
                  <a:moveTo>
                    <a:pt x="1122" y="1"/>
                  </a:moveTo>
                  <a:cubicBezTo>
                    <a:pt x="662" y="1"/>
                    <a:pt x="65" y="508"/>
                    <a:pt x="34" y="540"/>
                  </a:cubicBezTo>
                  <a:cubicBezTo>
                    <a:pt x="0" y="573"/>
                    <a:pt x="0" y="573"/>
                    <a:pt x="0" y="607"/>
                  </a:cubicBezTo>
                  <a:cubicBezTo>
                    <a:pt x="0" y="640"/>
                    <a:pt x="0" y="640"/>
                    <a:pt x="34" y="673"/>
                  </a:cubicBezTo>
                  <a:lnTo>
                    <a:pt x="67" y="673"/>
                  </a:lnTo>
                  <a:cubicBezTo>
                    <a:pt x="178" y="707"/>
                    <a:pt x="352" y="725"/>
                    <a:pt x="543" y="725"/>
                  </a:cubicBezTo>
                  <a:cubicBezTo>
                    <a:pt x="923" y="725"/>
                    <a:pt x="1368" y="651"/>
                    <a:pt x="1501" y="473"/>
                  </a:cubicBezTo>
                  <a:cubicBezTo>
                    <a:pt x="1568" y="373"/>
                    <a:pt x="1568" y="240"/>
                    <a:pt x="1468" y="173"/>
                  </a:cubicBezTo>
                  <a:cubicBezTo>
                    <a:pt x="1401" y="73"/>
                    <a:pt x="1301" y="6"/>
                    <a:pt x="1201" y="6"/>
                  </a:cubicBezTo>
                  <a:cubicBezTo>
                    <a:pt x="1175" y="2"/>
                    <a:pt x="1149" y="1"/>
                    <a:pt x="1122"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3192;p58"/>
            <p:cNvSpPr/>
            <p:nvPr/>
          </p:nvSpPr>
          <p:spPr>
            <a:xfrm>
              <a:off x="2215075" y="4190950"/>
              <a:ext cx="160975" cy="184325"/>
            </a:xfrm>
            <a:custGeom>
              <a:avLst/>
              <a:gdLst/>
              <a:ahLst/>
              <a:cxnLst/>
              <a:rect l="l" t="t" r="r" b="b"/>
              <a:pathLst>
                <a:path w="6439" h="7373" extrusionOk="0">
                  <a:moveTo>
                    <a:pt x="3604" y="0"/>
                  </a:moveTo>
                  <a:lnTo>
                    <a:pt x="1" y="6371"/>
                  </a:lnTo>
                  <a:lnTo>
                    <a:pt x="2836" y="7372"/>
                  </a:lnTo>
                  <a:lnTo>
                    <a:pt x="6439" y="1034"/>
                  </a:lnTo>
                  <a:lnTo>
                    <a:pt x="3604" y="0"/>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3193;p58"/>
            <p:cNvSpPr/>
            <p:nvPr/>
          </p:nvSpPr>
          <p:spPr>
            <a:xfrm>
              <a:off x="2162550" y="4304850"/>
              <a:ext cx="196200" cy="220250"/>
            </a:xfrm>
            <a:custGeom>
              <a:avLst/>
              <a:gdLst/>
              <a:ahLst/>
              <a:cxnLst/>
              <a:rect l="l" t="t" r="r" b="b"/>
              <a:pathLst>
                <a:path w="7848" h="8810" extrusionOk="0">
                  <a:moveTo>
                    <a:pt x="2810" y="1"/>
                  </a:moveTo>
                  <a:cubicBezTo>
                    <a:pt x="2756" y="1"/>
                    <a:pt x="2696" y="17"/>
                    <a:pt x="2636" y="47"/>
                  </a:cubicBezTo>
                  <a:lnTo>
                    <a:pt x="267" y="1482"/>
                  </a:lnTo>
                  <a:cubicBezTo>
                    <a:pt x="67" y="1615"/>
                    <a:pt x="0" y="1915"/>
                    <a:pt x="134" y="2116"/>
                  </a:cubicBezTo>
                  <a:cubicBezTo>
                    <a:pt x="134" y="2149"/>
                    <a:pt x="167" y="2182"/>
                    <a:pt x="201" y="2182"/>
                  </a:cubicBezTo>
                  <a:cubicBezTo>
                    <a:pt x="1035" y="3016"/>
                    <a:pt x="1502" y="3417"/>
                    <a:pt x="2569" y="4517"/>
                  </a:cubicBezTo>
                  <a:cubicBezTo>
                    <a:pt x="3203" y="5184"/>
                    <a:pt x="5137" y="7419"/>
                    <a:pt x="6005" y="8353"/>
                  </a:cubicBezTo>
                  <a:cubicBezTo>
                    <a:pt x="6314" y="8686"/>
                    <a:pt x="6640" y="8810"/>
                    <a:pt x="6923" y="8810"/>
                  </a:cubicBezTo>
                  <a:cubicBezTo>
                    <a:pt x="7463" y="8810"/>
                    <a:pt x="7848" y="8360"/>
                    <a:pt x="7673" y="8053"/>
                  </a:cubicBezTo>
                  <a:cubicBezTo>
                    <a:pt x="6405" y="6018"/>
                    <a:pt x="5638" y="4050"/>
                    <a:pt x="5571" y="3050"/>
                  </a:cubicBezTo>
                  <a:cubicBezTo>
                    <a:pt x="5571" y="2883"/>
                    <a:pt x="5504" y="2683"/>
                    <a:pt x="5371" y="2549"/>
                  </a:cubicBezTo>
                  <a:lnTo>
                    <a:pt x="2969" y="81"/>
                  </a:lnTo>
                  <a:cubicBezTo>
                    <a:pt x="2933" y="26"/>
                    <a:pt x="2876" y="1"/>
                    <a:pt x="281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3194;p58"/>
            <p:cNvSpPr/>
            <p:nvPr/>
          </p:nvSpPr>
          <p:spPr>
            <a:xfrm>
              <a:off x="2258450" y="4190950"/>
              <a:ext cx="117600" cy="113425"/>
            </a:xfrm>
            <a:custGeom>
              <a:avLst/>
              <a:gdLst/>
              <a:ahLst/>
              <a:cxnLst/>
              <a:rect l="l" t="t" r="r" b="b"/>
              <a:pathLst>
                <a:path w="4704" h="4537" extrusionOk="0">
                  <a:moveTo>
                    <a:pt x="1869" y="0"/>
                  </a:moveTo>
                  <a:lnTo>
                    <a:pt x="1" y="3269"/>
                  </a:lnTo>
                  <a:lnTo>
                    <a:pt x="2702" y="4537"/>
                  </a:lnTo>
                  <a:lnTo>
                    <a:pt x="4704" y="1034"/>
                  </a:lnTo>
                  <a:lnTo>
                    <a:pt x="1869" y="0"/>
                  </a:lnTo>
                  <a:close/>
                </a:path>
              </a:pathLst>
            </a:custGeom>
            <a:solidFill>
              <a:srgbClr val="000000">
                <a:alpha val="475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3195;p58"/>
            <p:cNvSpPr/>
            <p:nvPr/>
          </p:nvSpPr>
          <p:spPr>
            <a:xfrm>
              <a:off x="2249275" y="2621475"/>
              <a:ext cx="750575" cy="1659550"/>
            </a:xfrm>
            <a:custGeom>
              <a:avLst/>
              <a:gdLst/>
              <a:ahLst/>
              <a:cxnLst/>
              <a:rect l="l" t="t" r="r" b="b"/>
              <a:pathLst>
                <a:path w="30023" h="66382" extrusionOk="0">
                  <a:moveTo>
                    <a:pt x="19248" y="1"/>
                  </a:moveTo>
                  <a:cubicBezTo>
                    <a:pt x="12343" y="4604"/>
                    <a:pt x="14311" y="22317"/>
                    <a:pt x="12043" y="32457"/>
                  </a:cubicBezTo>
                  <a:cubicBezTo>
                    <a:pt x="9908" y="41831"/>
                    <a:pt x="1" y="64147"/>
                    <a:pt x="1" y="64147"/>
                  </a:cubicBezTo>
                  <a:lnTo>
                    <a:pt x="5138" y="66382"/>
                  </a:lnTo>
                  <a:cubicBezTo>
                    <a:pt x="5138" y="66382"/>
                    <a:pt x="18247" y="41864"/>
                    <a:pt x="21282" y="32524"/>
                  </a:cubicBezTo>
                  <a:cubicBezTo>
                    <a:pt x="24018" y="23951"/>
                    <a:pt x="30022" y="1902"/>
                    <a:pt x="30022" y="1902"/>
                  </a:cubicBezTo>
                  <a:lnTo>
                    <a:pt x="23551" y="735"/>
                  </a:lnTo>
                  <a:lnTo>
                    <a:pt x="19281"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3196;p58"/>
            <p:cNvSpPr/>
            <p:nvPr/>
          </p:nvSpPr>
          <p:spPr>
            <a:xfrm>
              <a:off x="2249275" y="2621475"/>
              <a:ext cx="750575" cy="1659550"/>
            </a:xfrm>
            <a:custGeom>
              <a:avLst/>
              <a:gdLst/>
              <a:ahLst/>
              <a:cxnLst/>
              <a:rect l="l" t="t" r="r" b="b"/>
              <a:pathLst>
                <a:path w="30023" h="66382" extrusionOk="0">
                  <a:moveTo>
                    <a:pt x="19248" y="1"/>
                  </a:moveTo>
                  <a:cubicBezTo>
                    <a:pt x="12343" y="4604"/>
                    <a:pt x="14311" y="22317"/>
                    <a:pt x="12043" y="32457"/>
                  </a:cubicBezTo>
                  <a:cubicBezTo>
                    <a:pt x="9908" y="41831"/>
                    <a:pt x="1" y="64147"/>
                    <a:pt x="1" y="64147"/>
                  </a:cubicBezTo>
                  <a:lnTo>
                    <a:pt x="5138" y="66382"/>
                  </a:lnTo>
                  <a:cubicBezTo>
                    <a:pt x="5138" y="66382"/>
                    <a:pt x="18247" y="41864"/>
                    <a:pt x="21249" y="32491"/>
                  </a:cubicBezTo>
                  <a:cubicBezTo>
                    <a:pt x="22116" y="29889"/>
                    <a:pt x="23251" y="26020"/>
                    <a:pt x="24451" y="21883"/>
                  </a:cubicBezTo>
                  <a:cubicBezTo>
                    <a:pt x="27120" y="12510"/>
                    <a:pt x="30022" y="1902"/>
                    <a:pt x="30022" y="1902"/>
                  </a:cubicBezTo>
                  <a:lnTo>
                    <a:pt x="23551" y="735"/>
                  </a:lnTo>
                  <a:lnTo>
                    <a:pt x="192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3197;p58"/>
            <p:cNvSpPr/>
            <p:nvPr/>
          </p:nvSpPr>
          <p:spPr>
            <a:xfrm>
              <a:off x="2229275" y="4192600"/>
              <a:ext cx="179300" cy="106775"/>
            </a:xfrm>
            <a:custGeom>
              <a:avLst/>
              <a:gdLst/>
              <a:ahLst/>
              <a:cxnLst/>
              <a:rect l="l" t="t" r="r" b="b"/>
              <a:pathLst>
                <a:path w="7172" h="4271" extrusionOk="0">
                  <a:moveTo>
                    <a:pt x="901" y="1"/>
                  </a:moveTo>
                  <a:lnTo>
                    <a:pt x="0" y="1702"/>
                  </a:lnTo>
                  <a:lnTo>
                    <a:pt x="5771" y="4271"/>
                  </a:lnTo>
                  <a:lnTo>
                    <a:pt x="7172" y="2536"/>
                  </a:lnTo>
                  <a:lnTo>
                    <a:pt x="901"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3198;p58"/>
            <p:cNvSpPr/>
            <p:nvPr/>
          </p:nvSpPr>
          <p:spPr>
            <a:xfrm>
              <a:off x="2783825" y="2848950"/>
              <a:ext cx="156800" cy="576475"/>
            </a:xfrm>
            <a:custGeom>
              <a:avLst/>
              <a:gdLst/>
              <a:ahLst/>
              <a:cxnLst/>
              <a:rect l="l" t="t" r="r" b="b"/>
              <a:pathLst>
                <a:path w="6272" h="23059" extrusionOk="0">
                  <a:moveTo>
                    <a:pt x="5535" y="0"/>
                  </a:moveTo>
                  <a:cubicBezTo>
                    <a:pt x="5481" y="0"/>
                    <a:pt x="5427" y="3"/>
                    <a:pt x="5371" y="8"/>
                  </a:cubicBezTo>
                  <a:cubicBezTo>
                    <a:pt x="1301" y="375"/>
                    <a:pt x="267" y="15353"/>
                    <a:pt x="1" y="23058"/>
                  </a:cubicBezTo>
                  <a:cubicBezTo>
                    <a:pt x="1668" y="17754"/>
                    <a:pt x="4404" y="7480"/>
                    <a:pt x="6272" y="209"/>
                  </a:cubicBezTo>
                  <a:cubicBezTo>
                    <a:pt x="6049" y="70"/>
                    <a:pt x="5804" y="0"/>
                    <a:pt x="5535" y="0"/>
                  </a:cubicBezTo>
                  <a:close/>
                </a:path>
              </a:pathLst>
            </a:custGeom>
            <a:solidFill>
              <a:srgbClr val="000000">
                <a:alpha val="475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3199;p58"/>
            <p:cNvSpPr/>
            <p:nvPr/>
          </p:nvSpPr>
          <p:spPr>
            <a:xfrm>
              <a:off x="3019825" y="4557625"/>
              <a:ext cx="48400" cy="19800"/>
            </a:xfrm>
            <a:custGeom>
              <a:avLst/>
              <a:gdLst/>
              <a:ahLst/>
              <a:cxnLst/>
              <a:rect l="l" t="t" r="r" b="b"/>
              <a:pathLst>
                <a:path w="1936" h="792" extrusionOk="0">
                  <a:moveTo>
                    <a:pt x="1602" y="144"/>
                  </a:moveTo>
                  <a:cubicBezTo>
                    <a:pt x="1668" y="177"/>
                    <a:pt x="1702" y="211"/>
                    <a:pt x="1735" y="244"/>
                  </a:cubicBezTo>
                  <a:cubicBezTo>
                    <a:pt x="1802" y="344"/>
                    <a:pt x="1769" y="377"/>
                    <a:pt x="1735" y="411"/>
                  </a:cubicBezTo>
                  <a:cubicBezTo>
                    <a:pt x="1635" y="561"/>
                    <a:pt x="1179" y="636"/>
                    <a:pt x="717" y="636"/>
                  </a:cubicBezTo>
                  <a:cubicBezTo>
                    <a:pt x="564" y="636"/>
                    <a:pt x="409" y="627"/>
                    <a:pt x="267" y="611"/>
                  </a:cubicBezTo>
                  <a:cubicBezTo>
                    <a:pt x="634" y="377"/>
                    <a:pt x="1035" y="244"/>
                    <a:pt x="1435" y="177"/>
                  </a:cubicBezTo>
                  <a:lnTo>
                    <a:pt x="1468" y="144"/>
                  </a:lnTo>
                  <a:close/>
                  <a:moveTo>
                    <a:pt x="1495" y="1"/>
                  </a:moveTo>
                  <a:cubicBezTo>
                    <a:pt x="968" y="1"/>
                    <a:pt x="65" y="611"/>
                    <a:pt x="34" y="611"/>
                  </a:cubicBezTo>
                  <a:cubicBezTo>
                    <a:pt x="1" y="644"/>
                    <a:pt x="1" y="678"/>
                    <a:pt x="1" y="711"/>
                  </a:cubicBezTo>
                  <a:cubicBezTo>
                    <a:pt x="1" y="744"/>
                    <a:pt x="34" y="744"/>
                    <a:pt x="67" y="744"/>
                  </a:cubicBezTo>
                  <a:cubicBezTo>
                    <a:pt x="280" y="768"/>
                    <a:pt x="492" y="791"/>
                    <a:pt x="704" y="791"/>
                  </a:cubicBezTo>
                  <a:cubicBezTo>
                    <a:pt x="792" y="791"/>
                    <a:pt x="880" y="787"/>
                    <a:pt x="968" y="778"/>
                  </a:cubicBezTo>
                  <a:cubicBezTo>
                    <a:pt x="1368" y="744"/>
                    <a:pt x="1735" y="678"/>
                    <a:pt x="1869" y="511"/>
                  </a:cubicBezTo>
                  <a:cubicBezTo>
                    <a:pt x="1935" y="411"/>
                    <a:pt x="1935" y="277"/>
                    <a:pt x="1869" y="177"/>
                  </a:cubicBezTo>
                  <a:cubicBezTo>
                    <a:pt x="1802" y="110"/>
                    <a:pt x="1702" y="44"/>
                    <a:pt x="1602" y="10"/>
                  </a:cubicBezTo>
                  <a:cubicBezTo>
                    <a:pt x="1568" y="4"/>
                    <a:pt x="1533" y="1"/>
                    <a:pt x="1495"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3200;p58"/>
            <p:cNvSpPr/>
            <p:nvPr/>
          </p:nvSpPr>
          <p:spPr>
            <a:xfrm>
              <a:off x="3019000" y="4540975"/>
              <a:ext cx="30050" cy="36100"/>
            </a:xfrm>
            <a:custGeom>
              <a:avLst/>
              <a:gdLst/>
              <a:ahLst/>
              <a:cxnLst/>
              <a:rect l="l" t="t" r="r" b="b"/>
              <a:pathLst>
                <a:path w="1202" h="1444" extrusionOk="0">
                  <a:moveTo>
                    <a:pt x="801" y="109"/>
                  </a:moveTo>
                  <a:cubicBezTo>
                    <a:pt x="968" y="109"/>
                    <a:pt x="968" y="209"/>
                    <a:pt x="968" y="209"/>
                  </a:cubicBezTo>
                  <a:cubicBezTo>
                    <a:pt x="1034" y="410"/>
                    <a:pt x="534" y="943"/>
                    <a:pt x="200" y="1210"/>
                  </a:cubicBezTo>
                  <a:cubicBezTo>
                    <a:pt x="200" y="843"/>
                    <a:pt x="334" y="510"/>
                    <a:pt x="534" y="243"/>
                  </a:cubicBezTo>
                  <a:cubicBezTo>
                    <a:pt x="601" y="176"/>
                    <a:pt x="667" y="143"/>
                    <a:pt x="767" y="143"/>
                  </a:cubicBezTo>
                  <a:lnTo>
                    <a:pt x="767" y="109"/>
                  </a:lnTo>
                  <a:close/>
                  <a:moveTo>
                    <a:pt x="761" y="1"/>
                  </a:moveTo>
                  <a:cubicBezTo>
                    <a:pt x="644" y="1"/>
                    <a:pt x="516" y="60"/>
                    <a:pt x="434" y="143"/>
                  </a:cubicBezTo>
                  <a:cubicBezTo>
                    <a:pt x="34" y="476"/>
                    <a:pt x="0" y="1310"/>
                    <a:pt x="0" y="1344"/>
                  </a:cubicBezTo>
                  <a:cubicBezTo>
                    <a:pt x="0" y="1377"/>
                    <a:pt x="34" y="1410"/>
                    <a:pt x="34" y="1410"/>
                  </a:cubicBezTo>
                  <a:cubicBezTo>
                    <a:pt x="67" y="1444"/>
                    <a:pt x="100" y="1444"/>
                    <a:pt x="134" y="1444"/>
                  </a:cubicBezTo>
                  <a:lnTo>
                    <a:pt x="167" y="1444"/>
                  </a:lnTo>
                  <a:cubicBezTo>
                    <a:pt x="501" y="1243"/>
                    <a:pt x="1201" y="510"/>
                    <a:pt x="1134" y="176"/>
                  </a:cubicBezTo>
                  <a:cubicBezTo>
                    <a:pt x="1101" y="109"/>
                    <a:pt x="1034" y="9"/>
                    <a:pt x="834" y="9"/>
                  </a:cubicBezTo>
                  <a:cubicBezTo>
                    <a:pt x="811" y="3"/>
                    <a:pt x="786" y="1"/>
                    <a:pt x="76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3201;p58"/>
            <p:cNvSpPr/>
            <p:nvPr/>
          </p:nvSpPr>
          <p:spPr>
            <a:xfrm>
              <a:off x="2933925" y="4397750"/>
              <a:ext cx="80100" cy="182650"/>
            </a:xfrm>
            <a:custGeom>
              <a:avLst/>
              <a:gdLst/>
              <a:ahLst/>
              <a:cxnLst/>
              <a:rect l="l" t="t" r="r" b="b"/>
              <a:pathLst>
                <a:path w="3204" h="7306" extrusionOk="0">
                  <a:moveTo>
                    <a:pt x="3070" y="1"/>
                  </a:moveTo>
                  <a:lnTo>
                    <a:pt x="1" y="201"/>
                  </a:lnTo>
                  <a:lnTo>
                    <a:pt x="134" y="7306"/>
                  </a:lnTo>
                  <a:lnTo>
                    <a:pt x="3203" y="7106"/>
                  </a:lnTo>
                  <a:lnTo>
                    <a:pt x="3070" y="1"/>
                  </a:lnTo>
                  <a:close/>
                </a:path>
              </a:pathLst>
            </a:custGeom>
            <a:solidFill>
              <a:srgbClr val="FF8B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3202;p58"/>
            <p:cNvSpPr/>
            <p:nvPr/>
          </p:nvSpPr>
          <p:spPr>
            <a:xfrm>
              <a:off x="2911425" y="4566200"/>
              <a:ext cx="277725" cy="92600"/>
            </a:xfrm>
            <a:custGeom>
              <a:avLst/>
              <a:gdLst/>
              <a:ahLst/>
              <a:cxnLst/>
              <a:rect l="l" t="t" r="r" b="b"/>
              <a:pathLst>
                <a:path w="11109" h="3704" extrusionOk="0">
                  <a:moveTo>
                    <a:pt x="4036" y="1"/>
                  </a:moveTo>
                  <a:lnTo>
                    <a:pt x="701" y="234"/>
                  </a:lnTo>
                  <a:cubicBezTo>
                    <a:pt x="567" y="234"/>
                    <a:pt x="467" y="335"/>
                    <a:pt x="467" y="435"/>
                  </a:cubicBezTo>
                  <a:lnTo>
                    <a:pt x="34" y="3203"/>
                  </a:lnTo>
                  <a:cubicBezTo>
                    <a:pt x="0" y="3437"/>
                    <a:pt x="167" y="3670"/>
                    <a:pt x="400" y="3704"/>
                  </a:cubicBezTo>
                  <a:lnTo>
                    <a:pt x="501" y="3704"/>
                  </a:lnTo>
                  <a:cubicBezTo>
                    <a:pt x="1701" y="3637"/>
                    <a:pt x="3436" y="3437"/>
                    <a:pt x="4970" y="3337"/>
                  </a:cubicBezTo>
                  <a:cubicBezTo>
                    <a:pt x="6738" y="3237"/>
                    <a:pt x="7506" y="3270"/>
                    <a:pt x="9574" y="3170"/>
                  </a:cubicBezTo>
                  <a:cubicBezTo>
                    <a:pt x="10841" y="3070"/>
                    <a:pt x="11108" y="1802"/>
                    <a:pt x="10574" y="1702"/>
                  </a:cubicBezTo>
                  <a:cubicBezTo>
                    <a:pt x="8139" y="1335"/>
                    <a:pt x="6972" y="1335"/>
                    <a:pt x="4804" y="201"/>
                  </a:cubicBezTo>
                  <a:cubicBezTo>
                    <a:pt x="4570" y="68"/>
                    <a:pt x="4303" y="1"/>
                    <a:pt x="40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3203;p58"/>
            <p:cNvSpPr/>
            <p:nvPr/>
          </p:nvSpPr>
          <p:spPr>
            <a:xfrm>
              <a:off x="2933925" y="4397750"/>
              <a:ext cx="78425" cy="104275"/>
            </a:xfrm>
            <a:custGeom>
              <a:avLst/>
              <a:gdLst/>
              <a:ahLst/>
              <a:cxnLst/>
              <a:rect l="l" t="t" r="r" b="b"/>
              <a:pathLst>
                <a:path w="3137" h="4171" extrusionOk="0">
                  <a:moveTo>
                    <a:pt x="3070" y="1"/>
                  </a:moveTo>
                  <a:lnTo>
                    <a:pt x="1" y="201"/>
                  </a:lnTo>
                  <a:lnTo>
                    <a:pt x="68" y="4170"/>
                  </a:lnTo>
                  <a:lnTo>
                    <a:pt x="3136" y="4004"/>
                  </a:lnTo>
                  <a:lnTo>
                    <a:pt x="3070" y="1"/>
                  </a:lnTo>
                  <a:close/>
                </a:path>
              </a:pathLst>
            </a:custGeom>
            <a:solidFill>
              <a:srgbClr val="000000">
                <a:alpha val="475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3204;p58"/>
            <p:cNvSpPr/>
            <p:nvPr/>
          </p:nvSpPr>
          <p:spPr>
            <a:xfrm>
              <a:off x="2827200" y="2657350"/>
              <a:ext cx="321075" cy="1804650"/>
            </a:xfrm>
            <a:custGeom>
              <a:avLst/>
              <a:gdLst/>
              <a:ahLst/>
              <a:cxnLst/>
              <a:rect l="l" t="t" r="r" b="b"/>
              <a:pathLst>
                <a:path w="12843" h="72186" extrusionOk="0">
                  <a:moveTo>
                    <a:pt x="0" y="0"/>
                  </a:moveTo>
                  <a:cubicBezTo>
                    <a:pt x="0" y="0"/>
                    <a:pt x="1368" y="10875"/>
                    <a:pt x="2202" y="21049"/>
                  </a:cubicBezTo>
                  <a:cubicBezTo>
                    <a:pt x="2569" y="25652"/>
                    <a:pt x="2835" y="30122"/>
                    <a:pt x="2802" y="33391"/>
                  </a:cubicBezTo>
                  <a:cubicBezTo>
                    <a:pt x="2669" y="42931"/>
                    <a:pt x="3469" y="72185"/>
                    <a:pt x="3469" y="72185"/>
                  </a:cubicBezTo>
                  <a:lnTo>
                    <a:pt x="8640" y="71852"/>
                  </a:lnTo>
                  <a:cubicBezTo>
                    <a:pt x="8640" y="71852"/>
                    <a:pt x="11475" y="42698"/>
                    <a:pt x="12175" y="32991"/>
                  </a:cubicBezTo>
                  <a:cubicBezTo>
                    <a:pt x="12843" y="23651"/>
                    <a:pt x="12075" y="1368"/>
                    <a:pt x="12075" y="1368"/>
                  </a:cubicBezTo>
                  <a:lnTo>
                    <a:pt x="6905" y="467"/>
                  </a:lnTo>
                  <a:lnTo>
                    <a:pt x="0"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3205;p58"/>
            <p:cNvSpPr/>
            <p:nvPr/>
          </p:nvSpPr>
          <p:spPr>
            <a:xfrm>
              <a:off x="2827200" y="2657350"/>
              <a:ext cx="321075" cy="1804650"/>
            </a:xfrm>
            <a:custGeom>
              <a:avLst/>
              <a:gdLst/>
              <a:ahLst/>
              <a:cxnLst/>
              <a:rect l="l" t="t" r="r" b="b"/>
              <a:pathLst>
                <a:path w="12843" h="72186" extrusionOk="0">
                  <a:moveTo>
                    <a:pt x="0" y="0"/>
                  </a:moveTo>
                  <a:cubicBezTo>
                    <a:pt x="0" y="0"/>
                    <a:pt x="1368" y="10875"/>
                    <a:pt x="2202" y="21049"/>
                  </a:cubicBezTo>
                  <a:cubicBezTo>
                    <a:pt x="2569" y="25652"/>
                    <a:pt x="2835" y="30122"/>
                    <a:pt x="2802" y="33391"/>
                  </a:cubicBezTo>
                  <a:cubicBezTo>
                    <a:pt x="2669" y="42931"/>
                    <a:pt x="3469" y="72185"/>
                    <a:pt x="3469" y="72185"/>
                  </a:cubicBezTo>
                  <a:lnTo>
                    <a:pt x="8640" y="71852"/>
                  </a:lnTo>
                  <a:cubicBezTo>
                    <a:pt x="8640" y="71852"/>
                    <a:pt x="11475" y="42698"/>
                    <a:pt x="12175" y="32991"/>
                  </a:cubicBezTo>
                  <a:cubicBezTo>
                    <a:pt x="12843" y="23651"/>
                    <a:pt x="12075" y="1368"/>
                    <a:pt x="12075" y="1368"/>
                  </a:cubicBezTo>
                  <a:lnTo>
                    <a:pt x="6905" y="467"/>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3206;p58"/>
            <p:cNvSpPr/>
            <p:nvPr/>
          </p:nvSpPr>
          <p:spPr>
            <a:xfrm>
              <a:off x="2892225" y="4416925"/>
              <a:ext cx="169325" cy="64250"/>
            </a:xfrm>
            <a:custGeom>
              <a:avLst/>
              <a:gdLst/>
              <a:ahLst/>
              <a:cxnLst/>
              <a:rect l="l" t="t" r="r" b="b"/>
              <a:pathLst>
                <a:path w="6773" h="2570" extrusionOk="0">
                  <a:moveTo>
                    <a:pt x="6772" y="1"/>
                  </a:moveTo>
                  <a:lnTo>
                    <a:pt x="1" y="635"/>
                  </a:lnTo>
                  <a:lnTo>
                    <a:pt x="301" y="2569"/>
                  </a:lnTo>
                  <a:lnTo>
                    <a:pt x="6606" y="2169"/>
                  </a:lnTo>
                  <a:cubicBezTo>
                    <a:pt x="6606" y="2169"/>
                    <a:pt x="6772" y="1"/>
                    <a:pt x="677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7" name="Google Shape;577;p34"/>
          <p:cNvGrpSpPr/>
          <p:nvPr/>
        </p:nvGrpSpPr>
        <p:grpSpPr>
          <a:xfrm>
            <a:off x="101721" y="4505825"/>
            <a:ext cx="8940558" cy="84600"/>
            <a:chOff x="155346" y="4358775"/>
            <a:chExt cx="8934304" cy="84600"/>
          </a:xfrm>
        </p:grpSpPr>
        <p:cxnSp>
          <p:nvCxnSpPr>
            <p:cNvPr id="578" name="Google Shape;578;p34"/>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579" name="Google Shape;579;p34"/>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0" name="Google Shape;580;p34"/>
          <p:cNvGrpSpPr/>
          <p:nvPr/>
        </p:nvGrpSpPr>
        <p:grpSpPr>
          <a:xfrm rot="10800000" flipH="1">
            <a:off x="3875075" y="1113199"/>
            <a:ext cx="2146913" cy="2771751"/>
            <a:chOff x="3875075" y="710349"/>
            <a:chExt cx="2146913" cy="2771751"/>
          </a:xfrm>
        </p:grpSpPr>
        <p:sp>
          <p:nvSpPr>
            <p:cNvPr id="581" name="Google Shape;581;p34"/>
            <p:cNvSpPr/>
            <p:nvPr/>
          </p:nvSpPr>
          <p:spPr>
            <a:xfrm>
              <a:off x="4408975" y="710349"/>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4"/>
            <p:cNvSpPr/>
            <p:nvPr/>
          </p:nvSpPr>
          <p:spPr>
            <a:xfrm>
              <a:off x="3875075" y="2961300"/>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4"/>
            <p:cNvSpPr/>
            <p:nvPr/>
          </p:nvSpPr>
          <p:spPr>
            <a:xfrm>
              <a:off x="5501788" y="167766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7" name="Google Shape;767;p34"/>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768" name="Google Shape;768;p34">
            <a:hlinkClick r:id="rId3" action="ppaction://hlinksldjump"/>
          </p:cNvPr>
          <p:cNvSpPr txBox="1"/>
          <p:nvPr/>
        </p:nvSpPr>
        <p:spPr>
          <a:xfrm>
            <a:off x="219912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Tue</a:t>
            </a:r>
            <a:endParaRPr sz="1800" b="1">
              <a:solidFill>
                <a:schemeClr val="accent1"/>
              </a:solidFill>
              <a:latin typeface="Poppins"/>
              <a:ea typeface="Poppins"/>
              <a:cs typeface="Poppins"/>
              <a:sym typeface="Poppins"/>
            </a:endParaRPr>
          </a:p>
        </p:txBody>
      </p:sp>
      <p:sp>
        <p:nvSpPr>
          <p:cNvPr id="769" name="Google Shape;769;p34">
            <a:hlinkClick r:id="rId4"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770" name="Google Shape;770;p34">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771" name="Google Shape;771;p34">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772" name="Google Shape;772;p34">
            <a:hlinkClick r:id="rId5"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773" name="Google Shape;773;p34">
            <a:hlinkClick r:id="rId5" action="ppaction://hlinksldjump"/>
          </p:cNvPr>
          <p:cNvPicPr preferRelativeResize="0"/>
          <p:nvPr/>
        </p:nvPicPr>
        <p:blipFill rotWithShape="1">
          <a:blip r:embed="rId6">
            <a:alphaModFix/>
          </a:blip>
          <a:srcRect/>
          <a:stretch/>
        </p:blipFill>
        <p:spPr>
          <a:xfrm>
            <a:off x="881657" y="4626989"/>
            <a:ext cx="274320" cy="274320"/>
          </a:xfrm>
          <a:prstGeom prst="rect">
            <a:avLst/>
          </a:prstGeom>
          <a:noFill/>
          <a:ln>
            <a:noFill/>
          </a:ln>
        </p:spPr>
      </p:pic>
      <p:sp>
        <p:nvSpPr>
          <p:cNvPr id="774" name="Google Shape;774;p34"/>
          <p:cNvSpPr txBox="1"/>
          <p:nvPr/>
        </p:nvSpPr>
        <p:spPr>
          <a:xfrm>
            <a:off x="1409473" y="4498986"/>
            <a:ext cx="796800" cy="520800"/>
          </a:xfrm>
          <a:prstGeom prst="rect">
            <a:avLst/>
          </a:prstGeom>
          <a:gradFill>
            <a:gsLst>
              <a:gs pos="0">
                <a:srgbClr val="AA9EEE">
                  <a:alpha val="12549"/>
                </a:srgbClr>
              </a:gs>
              <a:gs pos="100000">
                <a:srgbClr val="FFFFFF"/>
              </a:gs>
            </a:gsLst>
            <a:lin ang="1619866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2"/>
                </a:solidFill>
                <a:latin typeface="Poppins"/>
                <a:ea typeface="Poppins"/>
                <a:cs typeface="Poppins"/>
                <a:sym typeface="Poppins"/>
              </a:rPr>
              <a:t>Mon</a:t>
            </a:r>
            <a:endParaRPr sz="1800" b="1">
              <a:solidFill>
                <a:schemeClr val="accent2"/>
              </a:solidFill>
              <a:latin typeface="Poppins"/>
              <a:ea typeface="Poppins"/>
              <a:cs typeface="Poppins"/>
              <a:sym typeface="Poppins"/>
            </a:endParaRPr>
          </a:p>
        </p:txBody>
      </p:sp>
      <p:sp>
        <p:nvSpPr>
          <p:cNvPr id="775" name="Google Shape;775;p34">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776" name="Google Shape;776;p34">
            <a:hlinkClick r:id="" action="ppaction://noaction"/>
          </p:cNvPr>
          <p:cNvPicPr preferRelativeResize="0"/>
          <p:nvPr/>
        </p:nvPicPr>
        <p:blipFill>
          <a:blip r:embed="rId7">
            <a:alphaModFix/>
          </a:blip>
          <a:stretch>
            <a:fillRect/>
          </a:stretch>
        </p:blipFill>
        <p:spPr>
          <a:xfrm>
            <a:off x="5572688" y="4588783"/>
            <a:ext cx="360876" cy="341206"/>
          </a:xfrm>
          <a:prstGeom prst="rect">
            <a:avLst/>
          </a:prstGeom>
          <a:noFill/>
          <a:ln>
            <a:noFill/>
          </a:ln>
        </p:spPr>
      </p:pic>
      <p:sp>
        <p:nvSpPr>
          <p:cNvPr id="777" name="Google Shape;777;p34">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778" name="Google Shape;778;p34">
            <a:hlinkClick r:id="" action="ppaction://noaction"/>
          </p:cNvPr>
          <p:cNvPicPr preferRelativeResize="0"/>
          <p:nvPr/>
        </p:nvPicPr>
        <p:blipFill rotWithShape="1">
          <a:blip r:embed="rId8">
            <a:alphaModFix/>
          </a:blip>
          <a:srcRect t="2723" b="2723"/>
          <a:stretch/>
        </p:blipFill>
        <p:spPr>
          <a:xfrm>
            <a:off x="7225973" y="4656705"/>
            <a:ext cx="217200" cy="205362"/>
          </a:xfrm>
          <a:prstGeom prst="rect">
            <a:avLst/>
          </a:prstGeom>
          <a:noFill/>
          <a:ln>
            <a:noFill/>
          </a:ln>
        </p:spPr>
      </p:pic>
      <p:sp>
        <p:nvSpPr>
          <p:cNvPr id="779" name="Google Shape;779;p34">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780" name="Google Shape;780;p34">
            <a:hlinkClick r:id="" action="ppaction://noaction"/>
          </p:cNvPr>
          <p:cNvPicPr preferRelativeResize="0"/>
          <p:nvPr/>
        </p:nvPicPr>
        <p:blipFill rotWithShape="1">
          <a:blip r:embed="rId9">
            <a:alphaModFix/>
          </a:blip>
          <a:srcRect t="2723" b="2723"/>
          <a:stretch/>
        </p:blipFill>
        <p:spPr>
          <a:xfrm>
            <a:off x="8016583" y="4656705"/>
            <a:ext cx="217200" cy="205362"/>
          </a:xfrm>
          <a:prstGeom prst="rect">
            <a:avLst/>
          </a:prstGeom>
          <a:noFill/>
          <a:ln>
            <a:noFill/>
          </a:ln>
        </p:spPr>
      </p:pic>
      <p:sp>
        <p:nvSpPr>
          <p:cNvPr id="781" name="Google Shape;781;p34">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782" name="Google Shape;782;p34">
            <a:hlinkClick r:id="" action="ppaction://noaction"/>
          </p:cNvPr>
          <p:cNvPicPr preferRelativeResize="0"/>
          <p:nvPr/>
        </p:nvPicPr>
        <p:blipFill rotWithShape="1">
          <a:blip r:embed="rId10">
            <a:alphaModFix/>
          </a:blip>
          <a:srcRect t="2723" b="2723"/>
          <a:stretch/>
        </p:blipFill>
        <p:spPr>
          <a:xfrm>
            <a:off x="6435363" y="4656705"/>
            <a:ext cx="217200" cy="205362"/>
          </a:xfrm>
          <a:prstGeom prst="rect">
            <a:avLst/>
          </a:prstGeom>
          <a:noFill/>
          <a:ln>
            <a:noFill/>
          </a:ln>
        </p:spPr>
      </p:pic>
      <p:sp>
        <p:nvSpPr>
          <p:cNvPr id="783" name="Google Shape;783;p34"/>
          <p:cNvSpPr/>
          <p:nvPr/>
        </p:nvSpPr>
        <p:spPr>
          <a:xfrm>
            <a:off x="1409986" y="4987052"/>
            <a:ext cx="795600" cy="34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84" name="Google Shape;784;p34">
            <a:hlinkClick r:id="rId11" action="ppaction://hlinksldjump"/>
          </p:cNvPr>
          <p:cNvPicPr preferRelativeResize="0"/>
          <p:nvPr/>
        </p:nvPicPr>
        <p:blipFill>
          <a:blip r:embed="rId12">
            <a:alphaModFix/>
          </a:blip>
          <a:stretch>
            <a:fillRect/>
          </a:stretch>
        </p:blipFill>
        <p:spPr>
          <a:xfrm>
            <a:off x="713224" y="585350"/>
            <a:ext cx="360887" cy="260251"/>
          </a:xfrm>
          <a:prstGeom prst="rect">
            <a:avLst/>
          </a:prstGeom>
          <a:noFill/>
          <a:ln>
            <a:noFill/>
          </a:ln>
        </p:spPr>
      </p:pic>
      <p:sp>
        <p:nvSpPr>
          <p:cNvPr id="4" name="ZoneTexte 3"/>
          <p:cNvSpPr txBox="1"/>
          <p:nvPr/>
        </p:nvSpPr>
        <p:spPr>
          <a:xfrm>
            <a:off x="3264033" y="423087"/>
            <a:ext cx="5339062" cy="584775"/>
          </a:xfrm>
          <a:prstGeom prst="rect">
            <a:avLst/>
          </a:prstGeom>
          <a:noFill/>
        </p:spPr>
        <p:txBody>
          <a:bodyPr wrap="square" rtlCol="0">
            <a:spAutoFit/>
          </a:bodyPr>
          <a:lstStyle/>
          <a:p>
            <a:r>
              <a:rPr lang="ar-DZ" sz="3200" b="1" dirty="0">
                <a:solidFill>
                  <a:srgbClr val="383590"/>
                </a:solidFill>
              </a:rPr>
              <a:t>مفهوم إدارة الوقت </a:t>
            </a:r>
            <a:endParaRPr lang="fr-FR" sz="3200" b="1" dirty="0">
              <a:solidFill>
                <a:srgbClr val="383590"/>
              </a:solidFill>
            </a:endParaRPr>
          </a:p>
        </p:txBody>
      </p:sp>
      <p:sp>
        <p:nvSpPr>
          <p:cNvPr id="5" name="ZoneTexte 4"/>
          <p:cNvSpPr txBox="1"/>
          <p:nvPr/>
        </p:nvSpPr>
        <p:spPr>
          <a:xfrm>
            <a:off x="3730082" y="1741181"/>
            <a:ext cx="4269281" cy="1938992"/>
          </a:xfrm>
          <a:prstGeom prst="rect">
            <a:avLst/>
          </a:prstGeom>
          <a:noFill/>
        </p:spPr>
        <p:txBody>
          <a:bodyPr wrap="square" rtlCol="0">
            <a:spAutoFit/>
          </a:bodyPr>
          <a:lstStyle/>
          <a:p>
            <a:pPr algn="ctr"/>
            <a:r>
              <a:rPr lang="ar-DZ" sz="2000" b="1" dirty="0"/>
              <a:t>إدارة الوقت هو عملية تنظيم وتخطيط كيفية تقسيم الوقت بين أنشطة مختلفة الهدف منها هو زيادة الفاعلية والكفاءة مما يساعد الافراد على تحقيق أهدافهم بشكل افضل تشمل إدارة الوقت تحديد الأولويات وضع اهداف واضحة وتخصيص الوقت المناسب لكل مهمة </a:t>
            </a:r>
            <a:endParaRPr lang="fr-FR" sz="2000" b="1" dirty="0"/>
          </a:p>
        </p:txBody>
      </p:sp>
      <p:sp>
        <p:nvSpPr>
          <p:cNvPr id="454" name="Google Shape;5531;p65"/>
          <p:cNvSpPr/>
          <p:nvPr/>
        </p:nvSpPr>
        <p:spPr>
          <a:xfrm>
            <a:off x="8125183" y="1813554"/>
            <a:ext cx="334575" cy="379355"/>
          </a:xfrm>
          <a:custGeom>
            <a:avLst/>
            <a:gdLst/>
            <a:ahLst/>
            <a:cxnLst/>
            <a:rect l="l" t="t" r="r" b="b"/>
            <a:pathLst>
              <a:path w="29230" h="37553" extrusionOk="0">
                <a:moveTo>
                  <a:pt x="9655" y="0"/>
                </a:moveTo>
                <a:cubicBezTo>
                  <a:pt x="7693" y="0"/>
                  <a:pt x="5983" y="1692"/>
                  <a:pt x="5974" y="3671"/>
                </a:cubicBezTo>
                <a:cubicBezTo>
                  <a:pt x="5974" y="4182"/>
                  <a:pt x="6085" y="4693"/>
                  <a:pt x="6245" y="5036"/>
                </a:cubicBezTo>
                <a:cubicBezTo>
                  <a:pt x="7169" y="7653"/>
                  <a:pt x="7369" y="9675"/>
                  <a:pt x="6863" y="11515"/>
                </a:cubicBezTo>
                <a:lnTo>
                  <a:pt x="6716" y="11933"/>
                </a:lnTo>
                <a:cubicBezTo>
                  <a:pt x="6089" y="13821"/>
                  <a:pt x="5018" y="16181"/>
                  <a:pt x="1850" y="19345"/>
                </a:cubicBezTo>
                <a:cubicBezTo>
                  <a:pt x="1" y="21194"/>
                  <a:pt x="623" y="24331"/>
                  <a:pt x="3041" y="25340"/>
                </a:cubicBezTo>
                <a:cubicBezTo>
                  <a:pt x="3475" y="25523"/>
                  <a:pt x="3948" y="25620"/>
                  <a:pt x="4422" y="25620"/>
                </a:cubicBezTo>
                <a:cubicBezTo>
                  <a:pt x="4433" y="25620"/>
                  <a:pt x="4443" y="25620"/>
                  <a:pt x="4454" y="25620"/>
                </a:cubicBezTo>
                <a:lnTo>
                  <a:pt x="12866" y="25620"/>
                </a:lnTo>
                <a:lnTo>
                  <a:pt x="14862" y="37552"/>
                </a:lnTo>
                <a:lnTo>
                  <a:pt x="16848" y="25625"/>
                </a:lnTo>
                <a:lnTo>
                  <a:pt x="25243" y="25625"/>
                </a:lnTo>
                <a:cubicBezTo>
                  <a:pt x="25254" y="25625"/>
                  <a:pt x="25264" y="25625"/>
                  <a:pt x="25275" y="25625"/>
                </a:cubicBezTo>
                <a:cubicBezTo>
                  <a:pt x="25753" y="25625"/>
                  <a:pt x="26230" y="25527"/>
                  <a:pt x="26669" y="25345"/>
                </a:cubicBezTo>
                <a:cubicBezTo>
                  <a:pt x="27576" y="24976"/>
                  <a:pt x="28292" y="24256"/>
                  <a:pt x="28660" y="23354"/>
                </a:cubicBezTo>
                <a:cubicBezTo>
                  <a:pt x="29229" y="21980"/>
                  <a:pt x="28914" y="20398"/>
                  <a:pt x="27865" y="19345"/>
                </a:cubicBezTo>
                <a:cubicBezTo>
                  <a:pt x="24701" y="16177"/>
                  <a:pt x="23630" y="13821"/>
                  <a:pt x="22999" y="11933"/>
                </a:cubicBezTo>
                <a:cubicBezTo>
                  <a:pt x="22354" y="9999"/>
                  <a:pt x="22505" y="7880"/>
                  <a:pt x="23443" y="5213"/>
                </a:cubicBezTo>
                <a:cubicBezTo>
                  <a:pt x="23661" y="4733"/>
                  <a:pt x="23772" y="4218"/>
                  <a:pt x="23772" y="3693"/>
                </a:cubicBezTo>
                <a:cubicBezTo>
                  <a:pt x="23759" y="1670"/>
                  <a:pt x="22105" y="27"/>
                  <a:pt x="20100" y="27"/>
                </a:cubicBezTo>
                <a:cubicBezTo>
                  <a:pt x="20098" y="27"/>
                  <a:pt x="20095" y="27"/>
                  <a:pt x="20092" y="27"/>
                </a:cubicBezTo>
                <a:lnTo>
                  <a:pt x="9662" y="0"/>
                </a:lnTo>
                <a:cubicBezTo>
                  <a:pt x="9660" y="0"/>
                  <a:pt x="9657" y="0"/>
                  <a:pt x="9655" y="0"/>
                </a:cubicBezTo>
                <a:close/>
              </a:path>
            </a:pathLst>
          </a:custGeom>
          <a:ln/>
        </p:spPr>
        <p:style>
          <a:lnRef idx="2">
            <a:schemeClr val="dk1">
              <a:shade val="50000"/>
            </a:schemeClr>
          </a:lnRef>
          <a:fillRef idx="1">
            <a:schemeClr val="dk1"/>
          </a:fillRef>
          <a:effectRef idx="0">
            <a:schemeClr val="dk1"/>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ln w="0"/>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2"/>
        <p:cNvGrpSpPr/>
        <p:nvPr/>
      </p:nvGrpSpPr>
      <p:grpSpPr>
        <a:xfrm>
          <a:off x="0" y="0"/>
          <a:ext cx="0" cy="0"/>
          <a:chOff x="0" y="0"/>
          <a:chExt cx="0" cy="0"/>
        </a:xfrm>
      </p:grpSpPr>
      <p:grpSp>
        <p:nvGrpSpPr>
          <p:cNvPr id="1071" name="Google Shape;1071;p39"/>
          <p:cNvGrpSpPr/>
          <p:nvPr/>
        </p:nvGrpSpPr>
        <p:grpSpPr>
          <a:xfrm>
            <a:off x="101721" y="4505825"/>
            <a:ext cx="8940558" cy="84600"/>
            <a:chOff x="155346" y="4358775"/>
            <a:chExt cx="8934304" cy="84600"/>
          </a:xfrm>
        </p:grpSpPr>
        <p:cxnSp>
          <p:nvCxnSpPr>
            <p:cNvPr id="1072" name="Google Shape;1072;p39"/>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1073" name="Google Shape;1073;p39"/>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2" name="Google Shape;1082;p39"/>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1083" name="Google Shape;1083;p39">
            <a:hlinkClick r:id="rId3"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1084" name="Google Shape;1084;p39">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1085" name="Google Shape;1085;p39">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1086" name="Google Shape;1086;p39">
            <a:hlinkClick r:id="rId4"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87" name="Google Shape;1087;p39">
            <a:hlinkClick r:id="rId4" action="ppaction://hlinksldjump"/>
          </p:cNvPr>
          <p:cNvPicPr preferRelativeResize="0"/>
          <p:nvPr/>
        </p:nvPicPr>
        <p:blipFill rotWithShape="1">
          <a:blip r:embed="rId5">
            <a:alphaModFix/>
          </a:blip>
          <a:srcRect/>
          <a:stretch/>
        </p:blipFill>
        <p:spPr>
          <a:xfrm>
            <a:off x="881657" y="4626989"/>
            <a:ext cx="274320" cy="274320"/>
          </a:xfrm>
          <a:prstGeom prst="rect">
            <a:avLst/>
          </a:prstGeom>
          <a:noFill/>
          <a:ln>
            <a:noFill/>
          </a:ln>
        </p:spPr>
      </p:pic>
      <p:sp>
        <p:nvSpPr>
          <p:cNvPr id="1088" name="Google Shape;1088;p39">
            <a:hlinkClick r:id="rId6" action="ppaction://hlinksldjump"/>
          </p:cNvPr>
          <p:cNvSpPr txBox="1"/>
          <p:nvPr/>
        </p:nvSpPr>
        <p:spPr>
          <a:xfrm>
            <a:off x="140947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Mon</a:t>
            </a:r>
            <a:endParaRPr sz="1800" b="1">
              <a:solidFill>
                <a:schemeClr val="accent1"/>
              </a:solidFill>
              <a:latin typeface="Poppins"/>
              <a:ea typeface="Poppins"/>
              <a:cs typeface="Poppins"/>
              <a:sym typeface="Poppins"/>
            </a:endParaRPr>
          </a:p>
        </p:txBody>
      </p:sp>
      <p:sp>
        <p:nvSpPr>
          <p:cNvPr id="1089" name="Google Shape;1089;p39">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0" name="Google Shape;1090;p39">
            <a:hlinkClick r:id="" action="ppaction://noaction"/>
          </p:cNvPr>
          <p:cNvPicPr preferRelativeResize="0"/>
          <p:nvPr/>
        </p:nvPicPr>
        <p:blipFill>
          <a:blip r:embed="rId7">
            <a:alphaModFix/>
          </a:blip>
          <a:stretch>
            <a:fillRect/>
          </a:stretch>
        </p:blipFill>
        <p:spPr>
          <a:xfrm>
            <a:off x="5572688" y="4588783"/>
            <a:ext cx="360876" cy="341206"/>
          </a:xfrm>
          <a:prstGeom prst="rect">
            <a:avLst/>
          </a:prstGeom>
          <a:noFill/>
          <a:ln>
            <a:noFill/>
          </a:ln>
        </p:spPr>
      </p:pic>
      <p:sp>
        <p:nvSpPr>
          <p:cNvPr id="1091" name="Google Shape;1091;p39">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2" name="Google Shape;1092;p39">
            <a:hlinkClick r:id="" action="ppaction://noaction"/>
          </p:cNvPr>
          <p:cNvPicPr preferRelativeResize="0"/>
          <p:nvPr/>
        </p:nvPicPr>
        <p:blipFill rotWithShape="1">
          <a:blip r:embed="rId8">
            <a:alphaModFix/>
          </a:blip>
          <a:srcRect t="2723" b="2723"/>
          <a:stretch/>
        </p:blipFill>
        <p:spPr>
          <a:xfrm>
            <a:off x="7225973" y="4656705"/>
            <a:ext cx="217200" cy="205362"/>
          </a:xfrm>
          <a:prstGeom prst="rect">
            <a:avLst/>
          </a:prstGeom>
          <a:noFill/>
          <a:ln>
            <a:noFill/>
          </a:ln>
        </p:spPr>
      </p:pic>
      <p:sp>
        <p:nvSpPr>
          <p:cNvPr id="1093" name="Google Shape;1093;p39">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4" name="Google Shape;1094;p39">
            <a:hlinkClick r:id="" action="ppaction://noaction"/>
          </p:cNvPr>
          <p:cNvPicPr preferRelativeResize="0"/>
          <p:nvPr/>
        </p:nvPicPr>
        <p:blipFill rotWithShape="1">
          <a:blip r:embed="rId9">
            <a:alphaModFix/>
          </a:blip>
          <a:srcRect t="2723" b="2723"/>
          <a:stretch/>
        </p:blipFill>
        <p:spPr>
          <a:xfrm>
            <a:off x="8016583" y="4656705"/>
            <a:ext cx="217200" cy="205362"/>
          </a:xfrm>
          <a:prstGeom prst="rect">
            <a:avLst/>
          </a:prstGeom>
          <a:noFill/>
          <a:ln>
            <a:noFill/>
          </a:ln>
        </p:spPr>
      </p:pic>
      <p:sp>
        <p:nvSpPr>
          <p:cNvPr id="1095" name="Google Shape;1095;p39">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6" name="Google Shape;1096;p39">
            <a:hlinkClick r:id="" action="ppaction://noaction"/>
          </p:cNvPr>
          <p:cNvPicPr preferRelativeResize="0"/>
          <p:nvPr/>
        </p:nvPicPr>
        <p:blipFill rotWithShape="1">
          <a:blip r:embed="rId10">
            <a:alphaModFix/>
          </a:blip>
          <a:srcRect t="2723" b="2723"/>
          <a:stretch/>
        </p:blipFill>
        <p:spPr>
          <a:xfrm>
            <a:off x="6435363" y="4656705"/>
            <a:ext cx="217200" cy="205362"/>
          </a:xfrm>
          <a:prstGeom prst="rect">
            <a:avLst/>
          </a:prstGeom>
          <a:noFill/>
          <a:ln>
            <a:noFill/>
          </a:ln>
        </p:spPr>
      </p:pic>
      <p:sp>
        <p:nvSpPr>
          <p:cNvPr id="1097" name="Google Shape;1097;p39"/>
          <p:cNvSpPr txBox="1"/>
          <p:nvPr/>
        </p:nvSpPr>
        <p:spPr>
          <a:xfrm>
            <a:off x="2199123" y="4498986"/>
            <a:ext cx="795600" cy="520800"/>
          </a:xfrm>
          <a:prstGeom prst="rect">
            <a:avLst/>
          </a:prstGeom>
          <a:gradFill>
            <a:gsLst>
              <a:gs pos="0">
                <a:srgbClr val="AA9EEE">
                  <a:alpha val="12549"/>
                </a:srgbClr>
              </a:gs>
              <a:gs pos="100000">
                <a:srgbClr val="FFFFFF"/>
              </a:gs>
            </a:gsLst>
            <a:lin ang="1619866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2"/>
                </a:solidFill>
                <a:latin typeface="Poppins"/>
                <a:ea typeface="Poppins"/>
                <a:cs typeface="Poppins"/>
                <a:sym typeface="Poppins"/>
              </a:rPr>
              <a:t>Tue</a:t>
            </a:r>
            <a:endParaRPr sz="1800" b="1">
              <a:solidFill>
                <a:schemeClr val="accent2"/>
              </a:solidFill>
              <a:latin typeface="Poppins"/>
              <a:ea typeface="Poppins"/>
              <a:cs typeface="Poppins"/>
              <a:sym typeface="Poppins"/>
            </a:endParaRPr>
          </a:p>
        </p:txBody>
      </p:sp>
      <p:sp>
        <p:nvSpPr>
          <p:cNvPr id="1098" name="Google Shape;1098;p39"/>
          <p:cNvSpPr/>
          <p:nvPr/>
        </p:nvSpPr>
        <p:spPr>
          <a:xfrm>
            <a:off x="2199965" y="4987052"/>
            <a:ext cx="795600" cy="34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9" name="Google Shape;1099;p39"/>
          <p:cNvGrpSpPr/>
          <p:nvPr/>
        </p:nvGrpSpPr>
        <p:grpSpPr>
          <a:xfrm rot="10800000" flipH="1">
            <a:off x="2013645" y="1083350"/>
            <a:ext cx="5776730" cy="3205994"/>
            <a:chOff x="2013645" y="305956"/>
            <a:chExt cx="5776730" cy="3205994"/>
          </a:xfrm>
        </p:grpSpPr>
        <p:sp>
          <p:nvSpPr>
            <p:cNvPr id="1100" name="Google Shape;1100;p39"/>
            <p:cNvSpPr/>
            <p:nvPr/>
          </p:nvSpPr>
          <p:spPr>
            <a:xfrm>
              <a:off x="7218275" y="36057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9"/>
            <p:cNvSpPr/>
            <p:nvPr/>
          </p:nvSpPr>
          <p:spPr>
            <a:xfrm>
              <a:off x="4352897" y="3132749"/>
              <a:ext cx="378900" cy="3792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39"/>
            <p:cNvSpPr/>
            <p:nvPr/>
          </p:nvSpPr>
          <p:spPr>
            <a:xfrm>
              <a:off x="5501788" y="167766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39"/>
            <p:cNvSpPr/>
            <p:nvPr/>
          </p:nvSpPr>
          <p:spPr>
            <a:xfrm>
              <a:off x="20136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104" name="Google Shape;1104;p39">
            <a:hlinkClick r:id="rId11" action="ppaction://hlinksldjump"/>
          </p:cNvPr>
          <p:cNvPicPr preferRelativeResize="0"/>
          <p:nvPr/>
        </p:nvPicPr>
        <p:blipFill>
          <a:blip r:embed="rId12">
            <a:alphaModFix/>
          </a:blip>
          <a:stretch>
            <a:fillRect/>
          </a:stretch>
        </p:blipFill>
        <p:spPr>
          <a:xfrm>
            <a:off x="713224" y="585350"/>
            <a:ext cx="360887" cy="260251"/>
          </a:xfrm>
          <a:prstGeom prst="rect">
            <a:avLst/>
          </a:prstGeom>
          <a:noFill/>
          <a:ln>
            <a:noFill/>
          </a:ln>
        </p:spPr>
      </p:pic>
      <p:sp>
        <p:nvSpPr>
          <p:cNvPr id="11" name="ZoneTexte 10"/>
          <p:cNvSpPr txBox="1"/>
          <p:nvPr/>
        </p:nvSpPr>
        <p:spPr>
          <a:xfrm>
            <a:off x="1938263" y="322381"/>
            <a:ext cx="5587068" cy="523220"/>
          </a:xfrm>
          <a:prstGeom prst="rect">
            <a:avLst/>
          </a:prstGeom>
          <a:noFill/>
        </p:spPr>
        <p:txBody>
          <a:bodyPr wrap="square" rtlCol="0">
            <a:spAutoFit/>
          </a:bodyPr>
          <a:lstStyle/>
          <a:p>
            <a:pPr algn="ctr"/>
            <a:r>
              <a:rPr lang="ar-DZ" sz="2800" b="1" dirty="0">
                <a:solidFill>
                  <a:srgbClr val="383590"/>
                </a:solidFill>
              </a:rPr>
              <a:t>مبادئ إدارة الوقت </a:t>
            </a:r>
            <a:endParaRPr lang="fr-FR" sz="2800" b="1" dirty="0">
              <a:solidFill>
                <a:srgbClr val="383590"/>
              </a:solidFill>
            </a:endParaRPr>
          </a:p>
        </p:txBody>
      </p:sp>
      <p:graphicFrame>
        <p:nvGraphicFramePr>
          <p:cNvPr id="12" name="Diagramme 11"/>
          <p:cNvGraphicFramePr/>
          <p:nvPr>
            <p:extLst>
              <p:ext uri="{D42A27DB-BD31-4B8C-83A1-F6EECF244321}">
                <p14:modId xmlns:p14="http://schemas.microsoft.com/office/powerpoint/2010/main" val="3061361715"/>
              </p:ext>
            </p:extLst>
          </p:nvPr>
        </p:nvGraphicFramePr>
        <p:xfrm>
          <a:off x="569696" y="525732"/>
          <a:ext cx="4622163" cy="289973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3" name="Diagramme 12"/>
          <p:cNvGraphicFramePr/>
          <p:nvPr>
            <p:extLst>
              <p:ext uri="{D42A27DB-BD31-4B8C-83A1-F6EECF244321}">
                <p14:modId xmlns:p14="http://schemas.microsoft.com/office/powerpoint/2010/main" val="1394588918"/>
              </p:ext>
            </p:extLst>
          </p:nvPr>
        </p:nvGraphicFramePr>
        <p:xfrm>
          <a:off x="564260" y="2027600"/>
          <a:ext cx="4860926" cy="326885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14" name="Flèche droite 13"/>
          <p:cNvSpPr/>
          <p:nvPr/>
        </p:nvSpPr>
        <p:spPr>
          <a:xfrm rot="10800000" flipV="1">
            <a:off x="6323621" y="1375538"/>
            <a:ext cx="1395466" cy="1271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sz="1800" b="1" dirty="0">
                <a:solidFill>
                  <a:schemeClr val="tx2"/>
                </a:solidFill>
              </a:rPr>
              <a:t>المتعلقة بالتخطيط </a:t>
            </a:r>
            <a:endParaRPr lang="fr-FR" sz="1800" b="1" dirty="0">
              <a:solidFill>
                <a:schemeClr val="tx2"/>
              </a:solidFill>
            </a:endParaRPr>
          </a:p>
        </p:txBody>
      </p:sp>
      <p:sp>
        <p:nvSpPr>
          <p:cNvPr id="82" name="Flèche droite 81"/>
          <p:cNvSpPr/>
          <p:nvPr/>
        </p:nvSpPr>
        <p:spPr>
          <a:xfrm rot="10800000" flipV="1">
            <a:off x="6394909" y="2970233"/>
            <a:ext cx="1395466" cy="1271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800" b="1" dirty="0">
                <a:solidFill>
                  <a:srgbClr val="383590"/>
                </a:solidFill>
              </a:rPr>
              <a:t>المتعلقة بالرقابة  </a:t>
            </a:r>
            <a:endParaRPr lang="fr-FR" sz="1800" b="1" dirty="0">
              <a:solidFill>
                <a:srgbClr val="38359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2"/>
        <p:cNvGrpSpPr/>
        <p:nvPr/>
      </p:nvGrpSpPr>
      <p:grpSpPr>
        <a:xfrm>
          <a:off x="0" y="0"/>
          <a:ext cx="0" cy="0"/>
          <a:chOff x="0" y="0"/>
          <a:chExt cx="0" cy="0"/>
        </a:xfrm>
      </p:grpSpPr>
      <p:grpSp>
        <p:nvGrpSpPr>
          <p:cNvPr id="1099" name="Google Shape;1099;p39"/>
          <p:cNvGrpSpPr/>
          <p:nvPr/>
        </p:nvGrpSpPr>
        <p:grpSpPr>
          <a:xfrm rot="10800000" flipH="1">
            <a:off x="2013645" y="1083350"/>
            <a:ext cx="5776730" cy="3205994"/>
            <a:chOff x="2013645" y="305956"/>
            <a:chExt cx="5776730" cy="3205994"/>
          </a:xfrm>
        </p:grpSpPr>
        <p:sp>
          <p:nvSpPr>
            <p:cNvPr id="1100" name="Google Shape;1100;p39"/>
            <p:cNvSpPr/>
            <p:nvPr/>
          </p:nvSpPr>
          <p:spPr>
            <a:xfrm>
              <a:off x="7218275" y="36057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9"/>
            <p:cNvSpPr/>
            <p:nvPr/>
          </p:nvSpPr>
          <p:spPr>
            <a:xfrm>
              <a:off x="4352897" y="3132749"/>
              <a:ext cx="378900" cy="3792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39"/>
            <p:cNvSpPr/>
            <p:nvPr/>
          </p:nvSpPr>
          <p:spPr>
            <a:xfrm>
              <a:off x="5501788" y="167766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39"/>
            <p:cNvSpPr/>
            <p:nvPr/>
          </p:nvSpPr>
          <p:spPr>
            <a:xfrm>
              <a:off x="20136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1" name="Google Shape;1071;p39"/>
          <p:cNvGrpSpPr/>
          <p:nvPr/>
        </p:nvGrpSpPr>
        <p:grpSpPr>
          <a:xfrm>
            <a:off x="101721" y="4505825"/>
            <a:ext cx="8940558" cy="84600"/>
            <a:chOff x="155346" y="4358775"/>
            <a:chExt cx="8934304" cy="84600"/>
          </a:xfrm>
        </p:grpSpPr>
        <p:cxnSp>
          <p:nvCxnSpPr>
            <p:cNvPr id="1072" name="Google Shape;1072;p39"/>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1073" name="Google Shape;1073;p39"/>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2" name="Google Shape;1082;p39"/>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1083" name="Google Shape;1083;p39">
            <a:hlinkClick r:id="rId3"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1084" name="Google Shape;1084;p39">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1085" name="Google Shape;1085;p39">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1086" name="Google Shape;1086;p39">
            <a:hlinkClick r:id="rId4"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87" name="Google Shape;1087;p39">
            <a:hlinkClick r:id="rId4" action="ppaction://hlinksldjump"/>
          </p:cNvPr>
          <p:cNvPicPr preferRelativeResize="0"/>
          <p:nvPr/>
        </p:nvPicPr>
        <p:blipFill rotWithShape="1">
          <a:blip r:embed="rId5">
            <a:alphaModFix/>
          </a:blip>
          <a:srcRect/>
          <a:stretch/>
        </p:blipFill>
        <p:spPr>
          <a:xfrm>
            <a:off x="881657" y="4626989"/>
            <a:ext cx="274320" cy="274320"/>
          </a:xfrm>
          <a:prstGeom prst="rect">
            <a:avLst/>
          </a:prstGeom>
          <a:noFill/>
          <a:ln>
            <a:noFill/>
          </a:ln>
        </p:spPr>
      </p:pic>
      <p:sp>
        <p:nvSpPr>
          <p:cNvPr id="1088" name="Google Shape;1088;p39">
            <a:hlinkClick r:id="rId6" action="ppaction://hlinksldjump"/>
          </p:cNvPr>
          <p:cNvSpPr txBox="1"/>
          <p:nvPr/>
        </p:nvSpPr>
        <p:spPr>
          <a:xfrm>
            <a:off x="140947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Mon</a:t>
            </a:r>
            <a:endParaRPr sz="1800" b="1">
              <a:solidFill>
                <a:schemeClr val="accent1"/>
              </a:solidFill>
              <a:latin typeface="Poppins"/>
              <a:ea typeface="Poppins"/>
              <a:cs typeface="Poppins"/>
              <a:sym typeface="Poppins"/>
            </a:endParaRPr>
          </a:p>
        </p:txBody>
      </p:sp>
      <p:sp>
        <p:nvSpPr>
          <p:cNvPr id="1089" name="Google Shape;1089;p39">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0" name="Google Shape;1090;p39">
            <a:hlinkClick r:id="" action="ppaction://noaction"/>
          </p:cNvPr>
          <p:cNvPicPr preferRelativeResize="0"/>
          <p:nvPr/>
        </p:nvPicPr>
        <p:blipFill>
          <a:blip r:embed="rId7">
            <a:alphaModFix/>
          </a:blip>
          <a:stretch>
            <a:fillRect/>
          </a:stretch>
        </p:blipFill>
        <p:spPr>
          <a:xfrm>
            <a:off x="5572688" y="4588783"/>
            <a:ext cx="360876" cy="341206"/>
          </a:xfrm>
          <a:prstGeom prst="rect">
            <a:avLst/>
          </a:prstGeom>
          <a:noFill/>
          <a:ln>
            <a:noFill/>
          </a:ln>
        </p:spPr>
      </p:pic>
      <p:sp>
        <p:nvSpPr>
          <p:cNvPr id="1091" name="Google Shape;1091;p39">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2" name="Google Shape;1092;p39">
            <a:hlinkClick r:id="" action="ppaction://noaction"/>
          </p:cNvPr>
          <p:cNvPicPr preferRelativeResize="0"/>
          <p:nvPr/>
        </p:nvPicPr>
        <p:blipFill rotWithShape="1">
          <a:blip r:embed="rId8">
            <a:alphaModFix/>
          </a:blip>
          <a:srcRect t="2723" b="2723"/>
          <a:stretch/>
        </p:blipFill>
        <p:spPr>
          <a:xfrm>
            <a:off x="7225973" y="4656705"/>
            <a:ext cx="217200" cy="205362"/>
          </a:xfrm>
          <a:prstGeom prst="rect">
            <a:avLst/>
          </a:prstGeom>
          <a:noFill/>
          <a:ln>
            <a:noFill/>
          </a:ln>
        </p:spPr>
      </p:pic>
      <p:sp>
        <p:nvSpPr>
          <p:cNvPr id="1093" name="Google Shape;1093;p39">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4" name="Google Shape;1094;p39">
            <a:hlinkClick r:id="" action="ppaction://noaction"/>
          </p:cNvPr>
          <p:cNvPicPr preferRelativeResize="0"/>
          <p:nvPr/>
        </p:nvPicPr>
        <p:blipFill rotWithShape="1">
          <a:blip r:embed="rId9">
            <a:alphaModFix/>
          </a:blip>
          <a:srcRect t="2723" b="2723"/>
          <a:stretch/>
        </p:blipFill>
        <p:spPr>
          <a:xfrm>
            <a:off x="8016583" y="4656705"/>
            <a:ext cx="217200" cy="205362"/>
          </a:xfrm>
          <a:prstGeom prst="rect">
            <a:avLst/>
          </a:prstGeom>
          <a:noFill/>
          <a:ln>
            <a:noFill/>
          </a:ln>
        </p:spPr>
      </p:pic>
      <p:sp>
        <p:nvSpPr>
          <p:cNvPr id="1095" name="Google Shape;1095;p39">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6" name="Google Shape;1096;p39">
            <a:hlinkClick r:id="" action="ppaction://noaction"/>
          </p:cNvPr>
          <p:cNvPicPr preferRelativeResize="0"/>
          <p:nvPr/>
        </p:nvPicPr>
        <p:blipFill rotWithShape="1">
          <a:blip r:embed="rId10">
            <a:alphaModFix/>
          </a:blip>
          <a:srcRect t="2723" b="2723"/>
          <a:stretch/>
        </p:blipFill>
        <p:spPr>
          <a:xfrm>
            <a:off x="6435363" y="4656705"/>
            <a:ext cx="217200" cy="205362"/>
          </a:xfrm>
          <a:prstGeom prst="rect">
            <a:avLst/>
          </a:prstGeom>
          <a:noFill/>
          <a:ln>
            <a:noFill/>
          </a:ln>
        </p:spPr>
      </p:pic>
      <p:sp>
        <p:nvSpPr>
          <p:cNvPr id="1097" name="Google Shape;1097;p39"/>
          <p:cNvSpPr txBox="1"/>
          <p:nvPr/>
        </p:nvSpPr>
        <p:spPr>
          <a:xfrm>
            <a:off x="2199123" y="4498986"/>
            <a:ext cx="795600" cy="520800"/>
          </a:xfrm>
          <a:prstGeom prst="rect">
            <a:avLst/>
          </a:prstGeom>
          <a:gradFill>
            <a:gsLst>
              <a:gs pos="0">
                <a:srgbClr val="AA9EEE">
                  <a:alpha val="12549"/>
                </a:srgbClr>
              </a:gs>
              <a:gs pos="100000">
                <a:srgbClr val="FFFFFF"/>
              </a:gs>
            </a:gsLst>
            <a:lin ang="1619866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2"/>
                </a:solidFill>
                <a:latin typeface="Poppins"/>
                <a:ea typeface="Poppins"/>
                <a:cs typeface="Poppins"/>
                <a:sym typeface="Poppins"/>
              </a:rPr>
              <a:t>Tue</a:t>
            </a:r>
            <a:endParaRPr sz="1800" b="1">
              <a:solidFill>
                <a:schemeClr val="accent2"/>
              </a:solidFill>
              <a:latin typeface="Poppins"/>
              <a:ea typeface="Poppins"/>
              <a:cs typeface="Poppins"/>
              <a:sym typeface="Poppins"/>
            </a:endParaRPr>
          </a:p>
        </p:txBody>
      </p:sp>
      <p:sp>
        <p:nvSpPr>
          <p:cNvPr id="1098" name="Google Shape;1098;p39"/>
          <p:cNvSpPr/>
          <p:nvPr/>
        </p:nvSpPr>
        <p:spPr>
          <a:xfrm>
            <a:off x="2199965" y="4987052"/>
            <a:ext cx="795600" cy="34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04" name="Google Shape;1104;p39">
            <a:hlinkClick r:id="rId11" action="ppaction://hlinksldjump"/>
          </p:cNvPr>
          <p:cNvPicPr preferRelativeResize="0"/>
          <p:nvPr/>
        </p:nvPicPr>
        <p:blipFill>
          <a:blip r:embed="rId12">
            <a:alphaModFix/>
          </a:blip>
          <a:stretch>
            <a:fillRect/>
          </a:stretch>
        </p:blipFill>
        <p:spPr>
          <a:xfrm>
            <a:off x="713224" y="585350"/>
            <a:ext cx="360887" cy="260251"/>
          </a:xfrm>
          <a:prstGeom prst="rect">
            <a:avLst/>
          </a:prstGeom>
          <a:noFill/>
          <a:ln>
            <a:noFill/>
          </a:ln>
        </p:spPr>
      </p:pic>
      <p:graphicFrame>
        <p:nvGraphicFramePr>
          <p:cNvPr id="28" name="Diagramme 27"/>
          <p:cNvGraphicFramePr/>
          <p:nvPr>
            <p:extLst>
              <p:ext uri="{D42A27DB-BD31-4B8C-83A1-F6EECF244321}">
                <p14:modId xmlns:p14="http://schemas.microsoft.com/office/powerpoint/2010/main" val="2591165904"/>
              </p:ext>
            </p:extLst>
          </p:nvPr>
        </p:nvGraphicFramePr>
        <p:xfrm>
          <a:off x="881657" y="897409"/>
          <a:ext cx="4860926" cy="326885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29" name="Flèche droite 28"/>
          <p:cNvSpPr/>
          <p:nvPr/>
        </p:nvSpPr>
        <p:spPr>
          <a:xfrm rot="10800000" flipV="1">
            <a:off x="6543963" y="1971804"/>
            <a:ext cx="1395466" cy="1271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sz="1800" b="1" dirty="0">
                <a:solidFill>
                  <a:schemeClr val="tx2"/>
                </a:solidFill>
              </a:rPr>
              <a:t>المتعلقة بالتنظيم </a:t>
            </a:r>
            <a:endParaRPr lang="fr-FR" sz="1800" b="1" dirty="0">
              <a:solidFill>
                <a:schemeClr val="tx2"/>
              </a:solidFill>
            </a:endParaRPr>
          </a:p>
        </p:txBody>
      </p:sp>
    </p:spTree>
    <p:extLst>
      <p:ext uri="{BB962C8B-B14F-4D97-AF65-F5344CB8AC3E}">
        <p14:creationId xmlns:p14="http://schemas.microsoft.com/office/powerpoint/2010/main" val="615616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2"/>
        <p:cNvGrpSpPr/>
        <p:nvPr/>
      </p:nvGrpSpPr>
      <p:grpSpPr>
        <a:xfrm>
          <a:off x="0" y="0"/>
          <a:ext cx="0" cy="0"/>
          <a:chOff x="0" y="0"/>
          <a:chExt cx="0" cy="0"/>
        </a:xfrm>
      </p:grpSpPr>
      <p:grpSp>
        <p:nvGrpSpPr>
          <p:cNvPr id="30" name="Google Shape;2404;p56"/>
          <p:cNvGrpSpPr/>
          <p:nvPr/>
        </p:nvGrpSpPr>
        <p:grpSpPr>
          <a:xfrm>
            <a:off x="444071" y="2248250"/>
            <a:ext cx="2047460" cy="1711654"/>
            <a:chOff x="1190200" y="811850"/>
            <a:chExt cx="5212075" cy="3882800"/>
          </a:xfrm>
        </p:grpSpPr>
        <p:sp>
          <p:nvSpPr>
            <p:cNvPr id="31" name="Google Shape;2405;p56"/>
            <p:cNvSpPr/>
            <p:nvPr/>
          </p:nvSpPr>
          <p:spPr>
            <a:xfrm>
              <a:off x="1190200" y="4224300"/>
              <a:ext cx="5212075" cy="2525"/>
            </a:xfrm>
            <a:custGeom>
              <a:avLst/>
              <a:gdLst/>
              <a:ahLst/>
              <a:cxnLst/>
              <a:rect l="l" t="t" r="r" b="b"/>
              <a:pathLst>
                <a:path w="208483" h="101" extrusionOk="0">
                  <a:moveTo>
                    <a:pt x="0" y="0"/>
                  </a:moveTo>
                  <a:lnTo>
                    <a:pt x="0" y="101"/>
                  </a:lnTo>
                  <a:lnTo>
                    <a:pt x="208482" y="101"/>
                  </a:lnTo>
                  <a:lnTo>
                    <a:pt x="208482"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406;p56"/>
            <p:cNvSpPr/>
            <p:nvPr/>
          </p:nvSpPr>
          <p:spPr>
            <a:xfrm>
              <a:off x="4196500" y="4369400"/>
              <a:ext cx="345275" cy="2525"/>
            </a:xfrm>
            <a:custGeom>
              <a:avLst/>
              <a:gdLst/>
              <a:ahLst/>
              <a:cxnLst/>
              <a:rect l="l" t="t" r="r" b="b"/>
              <a:pathLst>
                <a:path w="13811" h="101" extrusionOk="0">
                  <a:moveTo>
                    <a:pt x="1" y="1"/>
                  </a:moveTo>
                  <a:lnTo>
                    <a:pt x="1" y="101"/>
                  </a:lnTo>
                  <a:lnTo>
                    <a:pt x="13810" y="101"/>
                  </a:lnTo>
                  <a:lnTo>
                    <a:pt x="13810"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407;p56"/>
            <p:cNvSpPr/>
            <p:nvPr/>
          </p:nvSpPr>
          <p:spPr>
            <a:xfrm>
              <a:off x="5433225" y="4341050"/>
              <a:ext cx="90925" cy="3350"/>
            </a:xfrm>
            <a:custGeom>
              <a:avLst/>
              <a:gdLst/>
              <a:ahLst/>
              <a:cxnLst/>
              <a:rect l="l" t="t" r="r" b="b"/>
              <a:pathLst>
                <a:path w="3637" h="134" extrusionOk="0">
                  <a:moveTo>
                    <a:pt x="0" y="0"/>
                  </a:moveTo>
                  <a:lnTo>
                    <a:pt x="0" y="134"/>
                  </a:lnTo>
                  <a:lnTo>
                    <a:pt x="3636" y="134"/>
                  </a:lnTo>
                  <a:lnTo>
                    <a:pt x="3636"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408;p56"/>
            <p:cNvSpPr/>
            <p:nvPr/>
          </p:nvSpPr>
          <p:spPr>
            <a:xfrm>
              <a:off x="4605950" y="4295175"/>
              <a:ext cx="718050" cy="2525"/>
            </a:xfrm>
            <a:custGeom>
              <a:avLst/>
              <a:gdLst/>
              <a:ahLst/>
              <a:cxnLst/>
              <a:rect l="l" t="t" r="r" b="b"/>
              <a:pathLst>
                <a:path w="28722" h="101" extrusionOk="0">
                  <a:moveTo>
                    <a:pt x="1" y="1"/>
                  </a:moveTo>
                  <a:lnTo>
                    <a:pt x="1" y="101"/>
                  </a:lnTo>
                  <a:lnTo>
                    <a:pt x="28721" y="101"/>
                  </a:lnTo>
                  <a:lnTo>
                    <a:pt x="28721"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409;p56"/>
            <p:cNvSpPr/>
            <p:nvPr/>
          </p:nvSpPr>
          <p:spPr>
            <a:xfrm>
              <a:off x="3220800" y="4356900"/>
              <a:ext cx="316100" cy="2525"/>
            </a:xfrm>
            <a:custGeom>
              <a:avLst/>
              <a:gdLst/>
              <a:ahLst/>
              <a:cxnLst/>
              <a:rect l="l" t="t" r="r" b="b"/>
              <a:pathLst>
                <a:path w="12644" h="101" extrusionOk="0">
                  <a:moveTo>
                    <a:pt x="1" y="0"/>
                  </a:moveTo>
                  <a:lnTo>
                    <a:pt x="1" y="100"/>
                  </a:lnTo>
                  <a:lnTo>
                    <a:pt x="12643" y="100"/>
                  </a:lnTo>
                  <a:lnTo>
                    <a:pt x="12643"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410;p56"/>
            <p:cNvSpPr/>
            <p:nvPr/>
          </p:nvSpPr>
          <p:spPr>
            <a:xfrm>
              <a:off x="2928100" y="4356900"/>
              <a:ext cx="200175" cy="2525"/>
            </a:xfrm>
            <a:custGeom>
              <a:avLst/>
              <a:gdLst/>
              <a:ahLst/>
              <a:cxnLst/>
              <a:rect l="l" t="t" r="r" b="b"/>
              <a:pathLst>
                <a:path w="8007" h="101" extrusionOk="0">
                  <a:moveTo>
                    <a:pt x="0" y="0"/>
                  </a:moveTo>
                  <a:lnTo>
                    <a:pt x="0" y="100"/>
                  </a:lnTo>
                  <a:lnTo>
                    <a:pt x="8006" y="100"/>
                  </a:lnTo>
                  <a:lnTo>
                    <a:pt x="8006"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411;p56"/>
            <p:cNvSpPr/>
            <p:nvPr/>
          </p:nvSpPr>
          <p:spPr>
            <a:xfrm>
              <a:off x="1737250" y="4312700"/>
              <a:ext cx="487875" cy="2525"/>
            </a:xfrm>
            <a:custGeom>
              <a:avLst/>
              <a:gdLst/>
              <a:ahLst/>
              <a:cxnLst/>
              <a:rect l="l" t="t" r="r" b="b"/>
              <a:pathLst>
                <a:path w="19515" h="101" extrusionOk="0">
                  <a:moveTo>
                    <a:pt x="0" y="0"/>
                  </a:moveTo>
                  <a:lnTo>
                    <a:pt x="0" y="100"/>
                  </a:lnTo>
                  <a:lnTo>
                    <a:pt x="19514" y="100"/>
                  </a:lnTo>
                  <a:lnTo>
                    <a:pt x="19514"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412;p56"/>
            <p:cNvSpPr/>
            <p:nvPr/>
          </p:nvSpPr>
          <p:spPr>
            <a:xfrm>
              <a:off x="1588800" y="811850"/>
              <a:ext cx="2131550" cy="2947975"/>
            </a:xfrm>
            <a:custGeom>
              <a:avLst/>
              <a:gdLst/>
              <a:ahLst/>
              <a:cxnLst/>
              <a:rect l="l" t="t" r="r" b="b"/>
              <a:pathLst>
                <a:path w="85262" h="117919" extrusionOk="0">
                  <a:moveTo>
                    <a:pt x="82893" y="67"/>
                  </a:moveTo>
                  <a:cubicBezTo>
                    <a:pt x="84127" y="67"/>
                    <a:pt x="85162" y="1102"/>
                    <a:pt x="85162" y="2336"/>
                  </a:cubicBezTo>
                  <a:lnTo>
                    <a:pt x="85162" y="115517"/>
                  </a:lnTo>
                  <a:cubicBezTo>
                    <a:pt x="85162" y="116784"/>
                    <a:pt x="84127" y="117785"/>
                    <a:pt x="82893" y="117785"/>
                  </a:cubicBezTo>
                  <a:lnTo>
                    <a:pt x="2369" y="117785"/>
                  </a:lnTo>
                  <a:cubicBezTo>
                    <a:pt x="1102" y="117785"/>
                    <a:pt x="101" y="116784"/>
                    <a:pt x="101" y="115517"/>
                  </a:cubicBezTo>
                  <a:lnTo>
                    <a:pt x="101" y="2336"/>
                  </a:lnTo>
                  <a:cubicBezTo>
                    <a:pt x="101" y="1102"/>
                    <a:pt x="1102" y="67"/>
                    <a:pt x="2369" y="67"/>
                  </a:cubicBezTo>
                  <a:close/>
                  <a:moveTo>
                    <a:pt x="82953" y="0"/>
                  </a:moveTo>
                  <a:cubicBezTo>
                    <a:pt x="82933" y="0"/>
                    <a:pt x="82913" y="0"/>
                    <a:pt x="82893" y="1"/>
                  </a:cubicBezTo>
                  <a:lnTo>
                    <a:pt x="2369" y="1"/>
                  </a:lnTo>
                  <a:cubicBezTo>
                    <a:pt x="1068" y="1"/>
                    <a:pt x="1" y="1035"/>
                    <a:pt x="1" y="2336"/>
                  </a:cubicBezTo>
                  <a:lnTo>
                    <a:pt x="1" y="115517"/>
                  </a:lnTo>
                  <a:cubicBezTo>
                    <a:pt x="1" y="116818"/>
                    <a:pt x="1068" y="117885"/>
                    <a:pt x="2369" y="117919"/>
                  </a:cubicBezTo>
                  <a:lnTo>
                    <a:pt x="82893" y="117919"/>
                  </a:lnTo>
                  <a:cubicBezTo>
                    <a:pt x="84194" y="117919"/>
                    <a:pt x="85262" y="116851"/>
                    <a:pt x="85262" y="115517"/>
                  </a:cubicBezTo>
                  <a:lnTo>
                    <a:pt x="85262" y="2369"/>
                  </a:lnTo>
                  <a:cubicBezTo>
                    <a:pt x="85262" y="1055"/>
                    <a:pt x="84226" y="0"/>
                    <a:pt x="82953" y="0"/>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413;p56"/>
            <p:cNvSpPr/>
            <p:nvPr/>
          </p:nvSpPr>
          <p:spPr>
            <a:xfrm>
              <a:off x="3842925" y="811850"/>
              <a:ext cx="2132375" cy="2947975"/>
            </a:xfrm>
            <a:custGeom>
              <a:avLst/>
              <a:gdLst/>
              <a:ahLst/>
              <a:cxnLst/>
              <a:rect l="l" t="t" r="r" b="b"/>
              <a:pathLst>
                <a:path w="85295" h="117919" extrusionOk="0">
                  <a:moveTo>
                    <a:pt x="82893" y="67"/>
                  </a:moveTo>
                  <a:cubicBezTo>
                    <a:pt x="84160" y="67"/>
                    <a:pt x="85194" y="1102"/>
                    <a:pt x="85194" y="2336"/>
                  </a:cubicBezTo>
                  <a:lnTo>
                    <a:pt x="85194" y="115517"/>
                  </a:lnTo>
                  <a:cubicBezTo>
                    <a:pt x="85194" y="116784"/>
                    <a:pt x="84160" y="117785"/>
                    <a:pt x="82893" y="117785"/>
                  </a:cubicBezTo>
                  <a:lnTo>
                    <a:pt x="2402" y="117785"/>
                  </a:lnTo>
                  <a:cubicBezTo>
                    <a:pt x="1134" y="117785"/>
                    <a:pt x="100" y="116784"/>
                    <a:pt x="100" y="115517"/>
                  </a:cubicBezTo>
                  <a:lnTo>
                    <a:pt x="100" y="2336"/>
                  </a:lnTo>
                  <a:cubicBezTo>
                    <a:pt x="100" y="1102"/>
                    <a:pt x="1134" y="67"/>
                    <a:pt x="2402" y="67"/>
                  </a:cubicBezTo>
                  <a:close/>
                  <a:moveTo>
                    <a:pt x="2402" y="1"/>
                  </a:moveTo>
                  <a:cubicBezTo>
                    <a:pt x="1068" y="1"/>
                    <a:pt x="33" y="1035"/>
                    <a:pt x="0" y="2336"/>
                  </a:cubicBezTo>
                  <a:lnTo>
                    <a:pt x="0" y="115517"/>
                  </a:lnTo>
                  <a:cubicBezTo>
                    <a:pt x="0" y="116851"/>
                    <a:pt x="1068" y="117885"/>
                    <a:pt x="2402" y="117919"/>
                  </a:cubicBezTo>
                  <a:lnTo>
                    <a:pt x="82893" y="117919"/>
                  </a:lnTo>
                  <a:cubicBezTo>
                    <a:pt x="84227" y="117885"/>
                    <a:pt x="85294" y="116818"/>
                    <a:pt x="85294" y="115517"/>
                  </a:cubicBezTo>
                  <a:lnTo>
                    <a:pt x="85294" y="2336"/>
                  </a:lnTo>
                  <a:cubicBezTo>
                    <a:pt x="85261" y="1035"/>
                    <a:pt x="84194" y="1"/>
                    <a:pt x="82893" y="1"/>
                  </a:cubicBez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414;p56"/>
            <p:cNvSpPr/>
            <p:nvPr/>
          </p:nvSpPr>
          <p:spPr>
            <a:xfrm>
              <a:off x="4339100" y="1957675"/>
              <a:ext cx="1424375" cy="181825"/>
            </a:xfrm>
            <a:custGeom>
              <a:avLst/>
              <a:gdLst/>
              <a:ahLst/>
              <a:cxnLst/>
              <a:rect l="l" t="t" r="r" b="b"/>
              <a:pathLst>
                <a:path w="56975" h="7273" extrusionOk="0">
                  <a:moveTo>
                    <a:pt x="1735" y="1"/>
                  </a:moveTo>
                  <a:cubicBezTo>
                    <a:pt x="768" y="1"/>
                    <a:pt x="1" y="768"/>
                    <a:pt x="1" y="1735"/>
                  </a:cubicBezTo>
                  <a:lnTo>
                    <a:pt x="1" y="7272"/>
                  </a:lnTo>
                  <a:lnTo>
                    <a:pt x="56975" y="7272"/>
                  </a:lnTo>
                  <a:lnTo>
                    <a:pt x="56975" y="1735"/>
                  </a:lnTo>
                  <a:cubicBezTo>
                    <a:pt x="56941" y="768"/>
                    <a:pt x="56174" y="1"/>
                    <a:pt x="55240"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415;p56"/>
            <p:cNvSpPr/>
            <p:nvPr/>
          </p:nvSpPr>
          <p:spPr>
            <a:xfrm>
              <a:off x="5372350" y="2016050"/>
              <a:ext cx="75900" cy="65250"/>
            </a:xfrm>
            <a:custGeom>
              <a:avLst/>
              <a:gdLst/>
              <a:ahLst/>
              <a:cxnLst/>
              <a:rect l="l" t="t" r="r" b="b"/>
              <a:pathLst>
                <a:path w="3036" h="2610" extrusionOk="0">
                  <a:moveTo>
                    <a:pt x="1735" y="1"/>
                  </a:moveTo>
                  <a:cubicBezTo>
                    <a:pt x="567" y="1"/>
                    <a:pt x="0" y="1402"/>
                    <a:pt x="801" y="2236"/>
                  </a:cubicBezTo>
                  <a:cubicBezTo>
                    <a:pt x="1069" y="2493"/>
                    <a:pt x="1396" y="2609"/>
                    <a:pt x="1716" y="2609"/>
                  </a:cubicBezTo>
                  <a:cubicBezTo>
                    <a:pt x="2391" y="2609"/>
                    <a:pt x="3036" y="2093"/>
                    <a:pt x="3036" y="1302"/>
                  </a:cubicBezTo>
                  <a:cubicBezTo>
                    <a:pt x="3036" y="601"/>
                    <a:pt x="2469" y="1"/>
                    <a:pt x="17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416;p56"/>
            <p:cNvSpPr/>
            <p:nvPr/>
          </p:nvSpPr>
          <p:spPr>
            <a:xfrm>
              <a:off x="5487425" y="2016050"/>
              <a:ext cx="75900" cy="65250"/>
            </a:xfrm>
            <a:custGeom>
              <a:avLst/>
              <a:gdLst/>
              <a:ahLst/>
              <a:cxnLst/>
              <a:rect l="l" t="t" r="r" b="b"/>
              <a:pathLst>
                <a:path w="3036" h="2610" extrusionOk="0">
                  <a:moveTo>
                    <a:pt x="1735" y="1"/>
                  </a:moveTo>
                  <a:cubicBezTo>
                    <a:pt x="567" y="1"/>
                    <a:pt x="0" y="1402"/>
                    <a:pt x="801" y="2236"/>
                  </a:cubicBezTo>
                  <a:cubicBezTo>
                    <a:pt x="1069" y="2493"/>
                    <a:pt x="1396" y="2609"/>
                    <a:pt x="1716" y="2609"/>
                  </a:cubicBezTo>
                  <a:cubicBezTo>
                    <a:pt x="2391" y="2609"/>
                    <a:pt x="3036" y="2093"/>
                    <a:pt x="3036" y="1302"/>
                  </a:cubicBezTo>
                  <a:cubicBezTo>
                    <a:pt x="3036" y="601"/>
                    <a:pt x="2435" y="1"/>
                    <a:pt x="17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417;p56"/>
            <p:cNvSpPr/>
            <p:nvPr/>
          </p:nvSpPr>
          <p:spPr>
            <a:xfrm>
              <a:off x="5613350" y="2016050"/>
              <a:ext cx="65075" cy="65075"/>
            </a:xfrm>
            <a:custGeom>
              <a:avLst/>
              <a:gdLst/>
              <a:ahLst/>
              <a:cxnLst/>
              <a:rect l="l" t="t" r="r" b="b"/>
              <a:pathLst>
                <a:path w="2603" h="2603" extrusionOk="0">
                  <a:moveTo>
                    <a:pt x="1301" y="1"/>
                  </a:moveTo>
                  <a:cubicBezTo>
                    <a:pt x="567" y="1"/>
                    <a:pt x="0" y="568"/>
                    <a:pt x="0" y="1302"/>
                  </a:cubicBezTo>
                  <a:cubicBezTo>
                    <a:pt x="0" y="2035"/>
                    <a:pt x="567" y="2602"/>
                    <a:pt x="1301" y="2602"/>
                  </a:cubicBezTo>
                  <a:cubicBezTo>
                    <a:pt x="2035" y="2602"/>
                    <a:pt x="2602" y="2035"/>
                    <a:pt x="2602" y="1302"/>
                  </a:cubicBezTo>
                  <a:cubicBezTo>
                    <a:pt x="2602" y="568"/>
                    <a:pt x="2035" y="1"/>
                    <a:pt x="13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418;p56"/>
            <p:cNvSpPr/>
            <p:nvPr/>
          </p:nvSpPr>
          <p:spPr>
            <a:xfrm>
              <a:off x="4339100" y="2139475"/>
              <a:ext cx="1424375" cy="930700"/>
            </a:xfrm>
            <a:custGeom>
              <a:avLst/>
              <a:gdLst/>
              <a:ahLst/>
              <a:cxnLst/>
              <a:rect l="l" t="t" r="r" b="b"/>
              <a:pathLst>
                <a:path w="56975" h="37228" extrusionOk="0">
                  <a:moveTo>
                    <a:pt x="1" y="0"/>
                  </a:moveTo>
                  <a:lnTo>
                    <a:pt x="1" y="35526"/>
                  </a:lnTo>
                  <a:cubicBezTo>
                    <a:pt x="1" y="36460"/>
                    <a:pt x="768" y="37227"/>
                    <a:pt x="1735" y="37227"/>
                  </a:cubicBezTo>
                  <a:lnTo>
                    <a:pt x="55240" y="37227"/>
                  </a:lnTo>
                  <a:cubicBezTo>
                    <a:pt x="56174" y="37227"/>
                    <a:pt x="56941" y="36460"/>
                    <a:pt x="56975" y="35526"/>
                  </a:cubicBezTo>
                  <a:lnTo>
                    <a:pt x="56975" y="0"/>
                  </a:ln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419;p56"/>
            <p:cNvSpPr/>
            <p:nvPr/>
          </p:nvSpPr>
          <p:spPr>
            <a:xfrm>
              <a:off x="4448350" y="2282900"/>
              <a:ext cx="1423550" cy="181825"/>
            </a:xfrm>
            <a:custGeom>
              <a:avLst/>
              <a:gdLst/>
              <a:ahLst/>
              <a:cxnLst/>
              <a:rect l="l" t="t" r="r" b="b"/>
              <a:pathLst>
                <a:path w="56942" h="7273" extrusionOk="0">
                  <a:moveTo>
                    <a:pt x="1702" y="1"/>
                  </a:moveTo>
                  <a:cubicBezTo>
                    <a:pt x="768" y="1"/>
                    <a:pt x="0" y="768"/>
                    <a:pt x="0" y="1735"/>
                  </a:cubicBezTo>
                  <a:lnTo>
                    <a:pt x="0" y="7273"/>
                  </a:lnTo>
                  <a:lnTo>
                    <a:pt x="56941" y="7273"/>
                  </a:lnTo>
                  <a:lnTo>
                    <a:pt x="56941" y="1735"/>
                  </a:lnTo>
                  <a:cubicBezTo>
                    <a:pt x="56941" y="768"/>
                    <a:pt x="56174" y="1"/>
                    <a:pt x="55206" y="1"/>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420;p56"/>
            <p:cNvSpPr/>
            <p:nvPr/>
          </p:nvSpPr>
          <p:spPr>
            <a:xfrm>
              <a:off x="5480750" y="2341275"/>
              <a:ext cx="75925" cy="65000"/>
            </a:xfrm>
            <a:custGeom>
              <a:avLst/>
              <a:gdLst/>
              <a:ahLst/>
              <a:cxnLst/>
              <a:rect l="l" t="t" r="r" b="b"/>
              <a:pathLst>
                <a:path w="3037" h="2600" extrusionOk="0">
                  <a:moveTo>
                    <a:pt x="1735" y="1"/>
                  </a:moveTo>
                  <a:cubicBezTo>
                    <a:pt x="601" y="1"/>
                    <a:pt x="1" y="1402"/>
                    <a:pt x="834" y="2202"/>
                  </a:cubicBezTo>
                  <a:cubicBezTo>
                    <a:pt x="1097" y="2476"/>
                    <a:pt x="1425" y="2599"/>
                    <a:pt x="1747" y="2599"/>
                  </a:cubicBezTo>
                  <a:cubicBezTo>
                    <a:pt x="2404" y="2599"/>
                    <a:pt x="3036" y="2086"/>
                    <a:pt x="3036" y="1302"/>
                  </a:cubicBezTo>
                  <a:cubicBezTo>
                    <a:pt x="3036" y="568"/>
                    <a:pt x="2469" y="1"/>
                    <a:pt x="1735"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421;p56"/>
            <p:cNvSpPr/>
            <p:nvPr/>
          </p:nvSpPr>
          <p:spPr>
            <a:xfrm>
              <a:off x="5595825" y="2341275"/>
              <a:ext cx="75925" cy="65000"/>
            </a:xfrm>
            <a:custGeom>
              <a:avLst/>
              <a:gdLst/>
              <a:ahLst/>
              <a:cxnLst/>
              <a:rect l="l" t="t" r="r" b="b"/>
              <a:pathLst>
                <a:path w="3037" h="2600" extrusionOk="0">
                  <a:moveTo>
                    <a:pt x="1735" y="1"/>
                  </a:moveTo>
                  <a:cubicBezTo>
                    <a:pt x="601" y="1"/>
                    <a:pt x="1" y="1402"/>
                    <a:pt x="835" y="2202"/>
                  </a:cubicBezTo>
                  <a:cubicBezTo>
                    <a:pt x="1098" y="2476"/>
                    <a:pt x="1425" y="2599"/>
                    <a:pt x="1747" y="2599"/>
                  </a:cubicBezTo>
                  <a:cubicBezTo>
                    <a:pt x="2405" y="2599"/>
                    <a:pt x="3036" y="2086"/>
                    <a:pt x="3036" y="1302"/>
                  </a:cubicBezTo>
                  <a:cubicBezTo>
                    <a:pt x="3036" y="568"/>
                    <a:pt x="2469" y="1"/>
                    <a:pt x="1735"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422;p56"/>
            <p:cNvSpPr/>
            <p:nvPr/>
          </p:nvSpPr>
          <p:spPr>
            <a:xfrm>
              <a:off x="5710925" y="2341275"/>
              <a:ext cx="76725" cy="65000"/>
            </a:xfrm>
            <a:custGeom>
              <a:avLst/>
              <a:gdLst/>
              <a:ahLst/>
              <a:cxnLst/>
              <a:rect l="l" t="t" r="r" b="b"/>
              <a:pathLst>
                <a:path w="3069" h="2600" extrusionOk="0">
                  <a:moveTo>
                    <a:pt x="1768" y="1"/>
                  </a:moveTo>
                  <a:cubicBezTo>
                    <a:pt x="601" y="1"/>
                    <a:pt x="0" y="1402"/>
                    <a:pt x="834" y="2202"/>
                  </a:cubicBezTo>
                  <a:cubicBezTo>
                    <a:pt x="1097" y="2476"/>
                    <a:pt x="1425" y="2599"/>
                    <a:pt x="1747" y="2599"/>
                  </a:cubicBezTo>
                  <a:cubicBezTo>
                    <a:pt x="2407" y="2599"/>
                    <a:pt x="3047" y="2086"/>
                    <a:pt x="3069" y="1302"/>
                  </a:cubicBezTo>
                  <a:cubicBezTo>
                    <a:pt x="3069" y="568"/>
                    <a:pt x="2469" y="1"/>
                    <a:pt x="1768"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423;p56"/>
            <p:cNvSpPr/>
            <p:nvPr/>
          </p:nvSpPr>
          <p:spPr>
            <a:xfrm>
              <a:off x="4448350" y="2464700"/>
              <a:ext cx="1423550" cy="930700"/>
            </a:xfrm>
            <a:custGeom>
              <a:avLst/>
              <a:gdLst/>
              <a:ahLst/>
              <a:cxnLst/>
              <a:rect l="l" t="t" r="r" b="b"/>
              <a:pathLst>
                <a:path w="56942" h="37228" extrusionOk="0">
                  <a:moveTo>
                    <a:pt x="0" y="1"/>
                  </a:moveTo>
                  <a:lnTo>
                    <a:pt x="0" y="35526"/>
                  </a:lnTo>
                  <a:cubicBezTo>
                    <a:pt x="0" y="36460"/>
                    <a:pt x="768" y="37227"/>
                    <a:pt x="1702" y="37227"/>
                  </a:cubicBezTo>
                  <a:lnTo>
                    <a:pt x="55240" y="37227"/>
                  </a:lnTo>
                  <a:cubicBezTo>
                    <a:pt x="56174" y="37227"/>
                    <a:pt x="56941" y="36460"/>
                    <a:pt x="56941" y="35526"/>
                  </a:cubicBezTo>
                  <a:lnTo>
                    <a:pt x="56941"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424;p56"/>
            <p:cNvSpPr/>
            <p:nvPr/>
          </p:nvSpPr>
          <p:spPr>
            <a:xfrm>
              <a:off x="1708050" y="962800"/>
              <a:ext cx="1837175" cy="171800"/>
            </a:xfrm>
            <a:custGeom>
              <a:avLst/>
              <a:gdLst/>
              <a:ahLst/>
              <a:cxnLst/>
              <a:rect l="l" t="t" r="r" b="b"/>
              <a:pathLst>
                <a:path w="73487" h="6872" extrusionOk="0">
                  <a:moveTo>
                    <a:pt x="1635" y="0"/>
                  </a:moveTo>
                  <a:cubicBezTo>
                    <a:pt x="735" y="0"/>
                    <a:pt x="1" y="734"/>
                    <a:pt x="1" y="1635"/>
                  </a:cubicBezTo>
                  <a:lnTo>
                    <a:pt x="1" y="6872"/>
                  </a:lnTo>
                  <a:lnTo>
                    <a:pt x="73487" y="6872"/>
                  </a:lnTo>
                  <a:lnTo>
                    <a:pt x="73487" y="1635"/>
                  </a:lnTo>
                  <a:cubicBezTo>
                    <a:pt x="73487" y="734"/>
                    <a:pt x="72753" y="0"/>
                    <a:pt x="71852"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425;p56"/>
            <p:cNvSpPr/>
            <p:nvPr/>
          </p:nvSpPr>
          <p:spPr>
            <a:xfrm>
              <a:off x="1992425" y="1015625"/>
              <a:ext cx="78425" cy="67275"/>
            </a:xfrm>
            <a:custGeom>
              <a:avLst/>
              <a:gdLst/>
              <a:ahLst/>
              <a:cxnLst/>
              <a:rect l="l" t="t" r="r" b="b"/>
              <a:pathLst>
                <a:path w="3137" h="2691" extrusionOk="0">
                  <a:moveTo>
                    <a:pt x="1802" y="189"/>
                  </a:moveTo>
                  <a:cubicBezTo>
                    <a:pt x="2436" y="189"/>
                    <a:pt x="2936" y="723"/>
                    <a:pt x="2936" y="1323"/>
                  </a:cubicBezTo>
                  <a:cubicBezTo>
                    <a:pt x="2936" y="2002"/>
                    <a:pt x="2368" y="2450"/>
                    <a:pt x="1785" y="2450"/>
                  </a:cubicBezTo>
                  <a:cubicBezTo>
                    <a:pt x="1508" y="2450"/>
                    <a:pt x="1227" y="2349"/>
                    <a:pt x="1001" y="2124"/>
                  </a:cubicBezTo>
                  <a:cubicBezTo>
                    <a:pt x="301" y="1423"/>
                    <a:pt x="801" y="222"/>
                    <a:pt x="1802" y="222"/>
                  </a:cubicBezTo>
                  <a:lnTo>
                    <a:pt x="1802" y="189"/>
                  </a:lnTo>
                  <a:close/>
                  <a:moveTo>
                    <a:pt x="1782" y="1"/>
                  </a:moveTo>
                  <a:cubicBezTo>
                    <a:pt x="1452" y="1"/>
                    <a:pt x="1114" y="121"/>
                    <a:pt x="835" y="389"/>
                  </a:cubicBezTo>
                  <a:cubicBezTo>
                    <a:pt x="1" y="1223"/>
                    <a:pt x="601" y="2691"/>
                    <a:pt x="1802" y="2691"/>
                  </a:cubicBezTo>
                  <a:cubicBezTo>
                    <a:pt x="2536" y="2691"/>
                    <a:pt x="3136" y="2090"/>
                    <a:pt x="3136" y="1323"/>
                  </a:cubicBezTo>
                  <a:cubicBezTo>
                    <a:pt x="3136" y="532"/>
                    <a:pt x="2477"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426;p56"/>
            <p:cNvSpPr/>
            <p:nvPr/>
          </p:nvSpPr>
          <p:spPr>
            <a:xfrm>
              <a:off x="1883175" y="1015450"/>
              <a:ext cx="78425" cy="67450"/>
            </a:xfrm>
            <a:custGeom>
              <a:avLst/>
              <a:gdLst/>
              <a:ahLst/>
              <a:cxnLst/>
              <a:rect l="l" t="t" r="r" b="b"/>
              <a:pathLst>
                <a:path w="3137" h="2698" extrusionOk="0">
                  <a:moveTo>
                    <a:pt x="1802" y="196"/>
                  </a:moveTo>
                  <a:cubicBezTo>
                    <a:pt x="2436" y="196"/>
                    <a:pt x="2936" y="730"/>
                    <a:pt x="2936" y="1330"/>
                  </a:cubicBezTo>
                  <a:cubicBezTo>
                    <a:pt x="2936" y="2009"/>
                    <a:pt x="2369" y="2457"/>
                    <a:pt x="1785" y="2457"/>
                  </a:cubicBezTo>
                  <a:cubicBezTo>
                    <a:pt x="1508" y="2457"/>
                    <a:pt x="1227" y="2356"/>
                    <a:pt x="1002" y="2131"/>
                  </a:cubicBezTo>
                  <a:cubicBezTo>
                    <a:pt x="301" y="1430"/>
                    <a:pt x="801" y="229"/>
                    <a:pt x="1802" y="229"/>
                  </a:cubicBezTo>
                  <a:lnTo>
                    <a:pt x="1802" y="196"/>
                  </a:lnTo>
                  <a:close/>
                  <a:moveTo>
                    <a:pt x="1782" y="1"/>
                  </a:moveTo>
                  <a:cubicBezTo>
                    <a:pt x="1448" y="1"/>
                    <a:pt x="1107" y="124"/>
                    <a:pt x="835" y="396"/>
                  </a:cubicBezTo>
                  <a:cubicBezTo>
                    <a:pt x="1" y="1263"/>
                    <a:pt x="601" y="2664"/>
                    <a:pt x="1802" y="2698"/>
                  </a:cubicBezTo>
                  <a:cubicBezTo>
                    <a:pt x="2536" y="2698"/>
                    <a:pt x="3136" y="2064"/>
                    <a:pt x="3136" y="1330"/>
                  </a:cubicBezTo>
                  <a:cubicBezTo>
                    <a:pt x="3136" y="522"/>
                    <a:pt x="2471"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427;p56"/>
            <p:cNvSpPr/>
            <p:nvPr/>
          </p:nvSpPr>
          <p:spPr>
            <a:xfrm>
              <a:off x="1773950" y="1015625"/>
              <a:ext cx="78400" cy="67275"/>
            </a:xfrm>
            <a:custGeom>
              <a:avLst/>
              <a:gdLst/>
              <a:ahLst/>
              <a:cxnLst/>
              <a:rect l="l" t="t" r="r" b="b"/>
              <a:pathLst>
                <a:path w="3136" h="2691" extrusionOk="0">
                  <a:moveTo>
                    <a:pt x="1801" y="189"/>
                  </a:moveTo>
                  <a:cubicBezTo>
                    <a:pt x="2435" y="189"/>
                    <a:pt x="2935" y="723"/>
                    <a:pt x="2935" y="1323"/>
                  </a:cubicBezTo>
                  <a:cubicBezTo>
                    <a:pt x="2935" y="2002"/>
                    <a:pt x="2368" y="2450"/>
                    <a:pt x="1784" y="2450"/>
                  </a:cubicBezTo>
                  <a:cubicBezTo>
                    <a:pt x="1507" y="2450"/>
                    <a:pt x="1226" y="2349"/>
                    <a:pt x="1001" y="2124"/>
                  </a:cubicBezTo>
                  <a:cubicBezTo>
                    <a:pt x="300" y="1423"/>
                    <a:pt x="801" y="222"/>
                    <a:pt x="1801" y="222"/>
                  </a:cubicBezTo>
                  <a:lnTo>
                    <a:pt x="1801" y="189"/>
                  </a:lnTo>
                  <a:close/>
                  <a:moveTo>
                    <a:pt x="1792" y="1"/>
                  </a:moveTo>
                  <a:cubicBezTo>
                    <a:pt x="1467" y="1"/>
                    <a:pt x="1136" y="121"/>
                    <a:pt x="867" y="389"/>
                  </a:cubicBezTo>
                  <a:cubicBezTo>
                    <a:pt x="0" y="1223"/>
                    <a:pt x="600" y="2691"/>
                    <a:pt x="1801" y="2691"/>
                  </a:cubicBezTo>
                  <a:cubicBezTo>
                    <a:pt x="2535" y="2691"/>
                    <a:pt x="3136" y="2090"/>
                    <a:pt x="3136" y="1323"/>
                  </a:cubicBezTo>
                  <a:cubicBezTo>
                    <a:pt x="3136" y="532"/>
                    <a:pt x="2476" y="1"/>
                    <a:pt x="17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428;p56"/>
            <p:cNvSpPr/>
            <p:nvPr/>
          </p:nvSpPr>
          <p:spPr>
            <a:xfrm>
              <a:off x="1708050" y="1134600"/>
              <a:ext cx="1837175" cy="1089950"/>
            </a:xfrm>
            <a:custGeom>
              <a:avLst/>
              <a:gdLst/>
              <a:ahLst/>
              <a:cxnLst/>
              <a:rect l="l" t="t" r="r" b="b"/>
              <a:pathLst>
                <a:path w="73487" h="43598" extrusionOk="0">
                  <a:moveTo>
                    <a:pt x="1" y="0"/>
                  </a:moveTo>
                  <a:lnTo>
                    <a:pt x="1" y="41963"/>
                  </a:lnTo>
                  <a:cubicBezTo>
                    <a:pt x="1" y="42864"/>
                    <a:pt x="735" y="43598"/>
                    <a:pt x="1635" y="43598"/>
                  </a:cubicBezTo>
                  <a:lnTo>
                    <a:pt x="71852" y="43598"/>
                  </a:lnTo>
                  <a:cubicBezTo>
                    <a:pt x="72753" y="43598"/>
                    <a:pt x="73487" y="42864"/>
                    <a:pt x="73487" y="41963"/>
                  </a:cubicBezTo>
                  <a:lnTo>
                    <a:pt x="73487" y="0"/>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429;p56"/>
            <p:cNvSpPr/>
            <p:nvPr/>
          </p:nvSpPr>
          <p:spPr>
            <a:xfrm>
              <a:off x="2148375" y="1238000"/>
              <a:ext cx="1837175" cy="171800"/>
            </a:xfrm>
            <a:custGeom>
              <a:avLst/>
              <a:gdLst/>
              <a:ahLst/>
              <a:cxnLst/>
              <a:rect l="l" t="t" r="r" b="b"/>
              <a:pathLst>
                <a:path w="73487" h="6872" extrusionOk="0">
                  <a:moveTo>
                    <a:pt x="1635" y="0"/>
                  </a:moveTo>
                  <a:cubicBezTo>
                    <a:pt x="734" y="0"/>
                    <a:pt x="0" y="734"/>
                    <a:pt x="0" y="1635"/>
                  </a:cubicBezTo>
                  <a:lnTo>
                    <a:pt x="0" y="6872"/>
                  </a:lnTo>
                  <a:lnTo>
                    <a:pt x="73486" y="6872"/>
                  </a:lnTo>
                  <a:lnTo>
                    <a:pt x="73486" y="1635"/>
                  </a:lnTo>
                  <a:cubicBezTo>
                    <a:pt x="73453" y="734"/>
                    <a:pt x="72752" y="0"/>
                    <a:pt x="7185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430;p56"/>
            <p:cNvSpPr/>
            <p:nvPr/>
          </p:nvSpPr>
          <p:spPr>
            <a:xfrm>
              <a:off x="2432750" y="1290275"/>
              <a:ext cx="78400" cy="67000"/>
            </a:xfrm>
            <a:custGeom>
              <a:avLst/>
              <a:gdLst/>
              <a:ahLst/>
              <a:cxnLst/>
              <a:rect l="l" t="t" r="r" b="b"/>
              <a:pathLst>
                <a:path w="3136" h="2680" extrusionOk="0">
                  <a:moveTo>
                    <a:pt x="1801" y="211"/>
                  </a:moveTo>
                  <a:cubicBezTo>
                    <a:pt x="2435" y="211"/>
                    <a:pt x="2936" y="711"/>
                    <a:pt x="2936" y="1345"/>
                  </a:cubicBezTo>
                  <a:cubicBezTo>
                    <a:pt x="2936" y="2024"/>
                    <a:pt x="2368" y="2472"/>
                    <a:pt x="1784" y="2472"/>
                  </a:cubicBezTo>
                  <a:cubicBezTo>
                    <a:pt x="1507" y="2472"/>
                    <a:pt x="1226" y="2371"/>
                    <a:pt x="1001" y="2146"/>
                  </a:cubicBezTo>
                  <a:cubicBezTo>
                    <a:pt x="300" y="1412"/>
                    <a:pt x="801" y="211"/>
                    <a:pt x="1801" y="211"/>
                  </a:cubicBezTo>
                  <a:close/>
                  <a:moveTo>
                    <a:pt x="1807" y="1"/>
                  </a:moveTo>
                  <a:cubicBezTo>
                    <a:pt x="1477" y="1"/>
                    <a:pt x="1140" y="127"/>
                    <a:pt x="867" y="411"/>
                  </a:cubicBezTo>
                  <a:cubicBezTo>
                    <a:pt x="0" y="1245"/>
                    <a:pt x="601" y="2679"/>
                    <a:pt x="1801" y="2679"/>
                  </a:cubicBezTo>
                  <a:cubicBezTo>
                    <a:pt x="2535" y="2679"/>
                    <a:pt x="3136" y="2079"/>
                    <a:pt x="3136" y="1345"/>
                  </a:cubicBezTo>
                  <a:cubicBezTo>
                    <a:pt x="3136" y="537"/>
                    <a:pt x="2486" y="1"/>
                    <a:pt x="1807"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431;p56"/>
            <p:cNvSpPr/>
            <p:nvPr/>
          </p:nvSpPr>
          <p:spPr>
            <a:xfrm>
              <a:off x="2323500" y="1290275"/>
              <a:ext cx="78400" cy="67000"/>
            </a:xfrm>
            <a:custGeom>
              <a:avLst/>
              <a:gdLst/>
              <a:ahLst/>
              <a:cxnLst/>
              <a:rect l="l" t="t" r="r" b="b"/>
              <a:pathLst>
                <a:path w="3136" h="2680" extrusionOk="0">
                  <a:moveTo>
                    <a:pt x="1802" y="211"/>
                  </a:moveTo>
                  <a:cubicBezTo>
                    <a:pt x="2402" y="211"/>
                    <a:pt x="2902" y="711"/>
                    <a:pt x="2902" y="1345"/>
                  </a:cubicBezTo>
                  <a:cubicBezTo>
                    <a:pt x="2902" y="2024"/>
                    <a:pt x="2350" y="2472"/>
                    <a:pt x="1776" y="2472"/>
                  </a:cubicBezTo>
                  <a:cubicBezTo>
                    <a:pt x="1504" y="2472"/>
                    <a:pt x="1227" y="2371"/>
                    <a:pt x="1001" y="2146"/>
                  </a:cubicBezTo>
                  <a:cubicBezTo>
                    <a:pt x="267" y="1412"/>
                    <a:pt x="768" y="211"/>
                    <a:pt x="1802" y="211"/>
                  </a:cubicBezTo>
                  <a:close/>
                  <a:moveTo>
                    <a:pt x="1782" y="1"/>
                  </a:moveTo>
                  <a:cubicBezTo>
                    <a:pt x="1448" y="1"/>
                    <a:pt x="1107" y="127"/>
                    <a:pt x="834" y="411"/>
                  </a:cubicBezTo>
                  <a:cubicBezTo>
                    <a:pt x="0" y="1245"/>
                    <a:pt x="601" y="2679"/>
                    <a:pt x="1802" y="2679"/>
                  </a:cubicBezTo>
                  <a:cubicBezTo>
                    <a:pt x="2536" y="2679"/>
                    <a:pt x="3136" y="2079"/>
                    <a:pt x="3136" y="1345"/>
                  </a:cubicBezTo>
                  <a:cubicBezTo>
                    <a:pt x="3136" y="537"/>
                    <a:pt x="2471" y="1"/>
                    <a:pt x="1782"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432;p56"/>
            <p:cNvSpPr/>
            <p:nvPr/>
          </p:nvSpPr>
          <p:spPr>
            <a:xfrm>
              <a:off x="2214250" y="1290275"/>
              <a:ext cx="78425" cy="67000"/>
            </a:xfrm>
            <a:custGeom>
              <a:avLst/>
              <a:gdLst/>
              <a:ahLst/>
              <a:cxnLst/>
              <a:rect l="l" t="t" r="r" b="b"/>
              <a:pathLst>
                <a:path w="3137" h="2680" extrusionOk="0">
                  <a:moveTo>
                    <a:pt x="1802" y="211"/>
                  </a:moveTo>
                  <a:cubicBezTo>
                    <a:pt x="2436" y="211"/>
                    <a:pt x="2936" y="711"/>
                    <a:pt x="2936" y="1345"/>
                  </a:cubicBezTo>
                  <a:cubicBezTo>
                    <a:pt x="2936" y="2024"/>
                    <a:pt x="2384" y="2472"/>
                    <a:pt x="1799" y="2472"/>
                  </a:cubicBezTo>
                  <a:cubicBezTo>
                    <a:pt x="1522" y="2472"/>
                    <a:pt x="1238" y="2371"/>
                    <a:pt x="1001" y="2146"/>
                  </a:cubicBezTo>
                  <a:cubicBezTo>
                    <a:pt x="301" y="1412"/>
                    <a:pt x="801" y="211"/>
                    <a:pt x="1802" y="211"/>
                  </a:cubicBezTo>
                  <a:close/>
                  <a:moveTo>
                    <a:pt x="1808" y="1"/>
                  </a:moveTo>
                  <a:cubicBezTo>
                    <a:pt x="1478" y="1"/>
                    <a:pt x="1141" y="127"/>
                    <a:pt x="868" y="411"/>
                  </a:cubicBezTo>
                  <a:cubicBezTo>
                    <a:pt x="1" y="1245"/>
                    <a:pt x="601" y="2679"/>
                    <a:pt x="1802" y="2679"/>
                  </a:cubicBezTo>
                  <a:cubicBezTo>
                    <a:pt x="2536" y="2679"/>
                    <a:pt x="3136" y="2079"/>
                    <a:pt x="3136" y="1345"/>
                  </a:cubicBezTo>
                  <a:cubicBezTo>
                    <a:pt x="3136" y="537"/>
                    <a:pt x="2487" y="1"/>
                    <a:pt x="1808"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433;p56"/>
            <p:cNvSpPr/>
            <p:nvPr/>
          </p:nvSpPr>
          <p:spPr>
            <a:xfrm>
              <a:off x="2148375" y="1409775"/>
              <a:ext cx="1837175" cy="1296800"/>
            </a:xfrm>
            <a:custGeom>
              <a:avLst/>
              <a:gdLst/>
              <a:ahLst/>
              <a:cxnLst/>
              <a:rect l="l" t="t" r="r" b="b"/>
              <a:pathLst>
                <a:path w="73487" h="51872" extrusionOk="0">
                  <a:moveTo>
                    <a:pt x="0" y="1"/>
                  </a:moveTo>
                  <a:lnTo>
                    <a:pt x="0" y="50237"/>
                  </a:lnTo>
                  <a:cubicBezTo>
                    <a:pt x="0" y="51137"/>
                    <a:pt x="734" y="51871"/>
                    <a:pt x="1635" y="51871"/>
                  </a:cubicBezTo>
                  <a:lnTo>
                    <a:pt x="71852" y="51871"/>
                  </a:lnTo>
                  <a:cubicBezTo>
                    <a:pt x="72752" y="51871"/>
                    <a:pt x="73486" y="51137"/>
                    <a:pt x="73486" y="50237"/>
                  </a:cubicBezTo>
                  <a:lnTo>
                    <a:pt x="73486"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434;p56"/>
            <p:cNvSpPr/>
            <p:nvPr/>
          </p:nvSpPr>
          <p:spPr>
            <a:xfrm>
              <a:off x="4196500" y="1502350"/>
              <a:ext cx="646325" cy="129275"/>
            </a:xfrm>
            <a:custGeom>
              <a:avLst/>
              <a:gdLst/>
              <a:ahLst/>
              <a:cxnLst/>
              <a:rect l="l" t="t" r="r" b="b"/>
              <a:pathLst>
                <a:path w="25853" h="5171" extrusionOk="0">
                  <a:moveTo>
                    <a:pt x="534" y="1"/>
                  </a:moveTo>
                  <a:cubicBezTo>
                    <a:pt x="234" y="1"/>
                    <a:pt x="1" y="234"/>
                    <a:pt x="1" y="534"/>
                  </a:cubicBezTo>
                  <a:lnTo>
                    <a:pt x="1" y="4604"/>
                  </a:lnTo>
                  <a:cubicBezTo>
                    <a:pt x="1" y="4904"/>
                    <a:pt x="234" y="5171"/>
                    <a:pt x="534" y="5171"/>
                  </a:cubicBezTo>
                  <a:lnTo>
                    <a:pt x="25319" y="5171"/>
                  </a:lnTo>
                  <a:cubicBezTo>
                    <a:pt x="25619" y="5171"/>
                    <a:pt x="25852" y="4904"/>
                    <a:pt x="25852" y="4604"/>
                  </a:cubicBezTo>
                  <a:lnTo>
                    <a:pt x="25852" y="534"/>
                  </a:lnTo>
                  <a:cubicBezTo>
                    <a:pt x="25852" y="234"/>
                    <a:pt x="25619" y="1"/>
                    <a:pt x="25319"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435;p56"/>
            <p:cNvSpPr/>
            <p:nvPr/>
          </p:nvSpPr>
          <p:spPr>
            <a:xfrm>
              <a:off x="4196500" y="1283850"/>
              <a:ext cx="1106650" cy="135975"/>
            </a:xfrm>
            <a:custGeom>
              <a:avLst/>
              <a:gdLst/>
              <a:ahLst/>
              <a:cxnLst/>
              <a:rect l="l" t="t" r="r" b="b"/>
              <a:pathLst>
                <a:path w="44266" h="5439" extrusionOk="0">
                  <a:moveTo>
                    <a:pt x="43732" y="1"/>
                  </a:moveTo>
                  <a:lnTo>
                    <a:pt x="534" y="301"/>
                  </a:lnTo>
                  <a:cubicBezTo>
                    <a:pt x="517" y="299"/>
                    <a:pt x="500" y="298"/>
                    <a:pt x="484" y="298"/>
                  </a:cubicBezTo>
                  <a:cubicBezTo>
                    <a:pt x="208" y="298"/>
                    <a:pt x="1" y="552"/>
                    <a:pt x="1" y="835"/>
                  </a:cubicBezTo>
                  <a:lnTo>
                    <a:pt x="1" y="4904"/>
                  </a:lnTo>
                  <a:cubicBezTo>
                    <a:pt x="1" y="5205"/>
                    <a:pt x="234" y="5438"/>
                    <a:pt x="534" y="5438"/>
                  </a:cubicBezTo>
                  <a:lnTo>
                    <a:pt x="43732" y="5171"/>
                  </a:lnTo>
                  <a:cubicBezTo>
                    <a:pt x="44032" y="5171"/>
                    <a:pt x="44265" y="4904"/>
                    <a:pt x="44265" y="4638"/>
                  </a:cubicBezTo>
                  <a:lnTo>
                    <a:pt x="44265" y="568"/>
                  </a:lnTo>
                  <a:cubicBezTo>
                    <a:pt x="44265" y="268"/>
                    <a:pt x="43999" y="1"/>
                    <a:pt x="43732" y="1"/>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436;p56"/>
            <p:cNvSpPr/>
            <p:nvPr/>
          </p:nvSpPr>
          <p:spPr>
            <a:xfrm>
              <a:off x="4196500" y="1072875"/>
              <a:ext cx="869825" cy="128450"/>
            </a:xfrm>
            <a:custGeom>
              <a:avLst/>
              <a:gdLst/>
              <a:ahLst/>
              <a:cxnLst/>
              <a:rect l="l" t="t" r="r" b="b"/>
              <a:pathLst>
                <a:path w="34793" h="5138" extrusionOk="0">
                  <a:moveTo>
                    <a:pt x="534" y="1"/>
                  </a:moveTo>
                  <a:cubicBezTo>
                    <a:pt x="234" y="1"/>
                    <a:pt x="1" y="234"/>
                    <a:pt x="1" y="534"/>
                  </a:cubicBezTo>
                  <a:lnTo>
                    <a:pt x="1" y="4604"/>
                  </a:lnTo>
                  <a:cubicBezTo>
                    <a:pt x="1" y="4904"/>
                    <a:pt x="234" y="5138"/>
                    <a:pt x="534" y="5138"/>
                  </a:cubicBezTo>
                  <a:lnTo>
                    <a:pt x="34258" y="5138"/>
                  </a:lnTo>
                  <a:cubicBezTo>
                    <a:pt x="34559" y="5138"/>
                    <a:pt x="34792" y="4904"/>
                    <a:pt x="34792" y="4604"/>
                  </a:cubicBezTo>
                  <a:lnTo>
                    <a:pt x="34792" y="534"/>
                  </a:lnTo>
                  <a:cubicBezTo>
                    <a:pt x="34792" y="234"/>
                    <a:pt x="34559" y="1"/>
                    <a:pt x="34258" y="1"/>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437;p56"/>
            <p:cNvSpPr/>
            <p:nvPr/>
          </p:nvSpPr>
          <p:spPr>
            <a:xfrm>
              <a:off x="1823975" y="3157700"/>
              <a:ext cx="227675" cy="85925"/>
            </a:xfrm>
            <a:custGeom>
              <a:avLst/>
              <a:gdLst/>
              <a:ahLst/>
              <a:cxnLst/>
              <a:rect l="l" t="t" r="r" b="b"/>
              <a:pathLst>
                <a:path w="9107" h="3437" extrusionOk="0">
                  <a:moveTo>
                    <a:pt x="267" y="1"/>
                  </a:moveTo>
                  <a:cubicBezTo>
                    <a:pt x="134" y="1"/>
                    <a:pt x="0" y="134"/>
                    <a:pt x="0" y="267"/>
                  </a:cubicBezTo>
                  <a:lnTo>
                    <a:pt x="0" y="3170"/>
                  </a:lnTo>
                  <a:cubicBezTo>
                    <a:pt x="0" y="3303"/>
                    <a:pt x="134" y="3436"/>
                    <a:pt x="267" y="3436"/>
                  </a:cubicBezTo>
                  <a:lnTo>
                    <a:pt x="8840" y="3436"/>
                  </a:lnTo>
                  <a:cubicBezTo>
                    <a:pt x="9007" y="3436"/>
                    <a:pt x="9107" y="3303"/>
                    <a:pt x="9107" y="3170"/>
                  </a:cubicBezTo>
                  <a:lnTo>
                    <a:pt x="9107" y="267"/>
                  </a:lnTo>
                  <a:cubicBezTo>
                    <a:pt x="9107" y="134"/>
                    <a:pt x="9007" y="1"/>
                    <a:pt x="8840"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438;p56"/>
            <p:cNvSpPr/>
            <p:nvPr/>
          </p:nvSpPr>
          <p:spPr>
            <a:xfrm>
              <a:off x="1823975" y="3016775"/>
              <a:ext cx="390300" cy="90075"/>
            </a:xfrm>
            <a:custGeom>
              <a:avLst/>
              <a:gdLst/>
              <a:ahLst/>
              <a:cxnLst/>
              <a:rect l="l" t="t" r="r" b="b"/>
              <a:pathLst>
                <a:path w="15612" h="3603" extrusionOk="0">
                  <a:moveTo>
                    <a:pt x="15411" y="0"/>
                  </a:moveTo>
                  <a:lnTo>
                    <a:pt x="201" y="200"/>
                  </a:lnTo>
                  <a:cubicBezTo>
                    <a:pt x="101" y="200"/>
                    <a:pt x="0" y="334"/>
                    <a:pt x="0" y="534"/>
                  </a:cubicBezTo>
                  <a:lnTo>
                    <a:pt x="0" y="3236"/>
                  </a:lnTo>
                  <a:cubicBezTo>
                    <a:pt x="0" y="3436"/>
                    <a:pt x="101" y="3603"/>
                    <a:pt x="201" y="3603"/>
                  </a:cubicBezTo>
                  <a:lnTo>
                    <a:pt x="15411" y="3436"/>
                  </a:lnTo>
                  <a:cubicBezTo>
                    <a:pt x="15512" y="3436"/>
                    <a:pt x="15612" y="3269"/>
                    <a:pt x="15612" y="3069"/>
                  </a:cubicBezTo>
                  <a:lnTo>
                    <a:pt x="15612" y="367"/>
                  </a:lnTo>
                  <a:cubicBezTo>
                    <a:pt x="15612" y="200"/>
                    <a:pt x="15512" y="0"/>
                    <a:pt x="15411" y="0"/>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439;p56"/>
            <p:cNvSpPr/>
            <p:nvPr/>
          </p:nvSpPr>
          <p:spPr>
            <a:xfrm>
              <a:off x="1823975" y="2880000"/>
              <a:ext cx="306900" cy="85925"/>
            </a:xfrm>
            <a:custGeom>
              <a:avLst/>
              <a:gdLst/>
              <a:ahLst/>
              <a:cxnLst/>
              <a:rect l="l" t="t" r="r" b="b"/>
              <a:pathLst>
                <a:path w="12276" h="3437" extrusionOk="0">
                  <a:moveTo>
                    <a:pt x="267" y="1"/>
                  </a:moveTo>
                  <a:cubicBezTo>
                    <a:pt x="134" y="1"/>
                    <a:pt x="0" y="134"/>
                    <a:pt x="0" y="268"/>
                  </a:cubicBezTo>
                  <a:lnTo>
                    <a:pt x="0" y="3170"/>
                  </a:lnTo>
                  <a:cubicBezTo>
                    <a:pt x="0" y="3303"/>
                    <a:pt x="134" y="3436"/>
                    <a:pt x="267" y="3436"/>
                  </a:cubicBezTo>
                  <a:lnTo>
                    <a:pt x="12009" y="3436"/>
                  </a:lnTo>
                  <a:cubicBezTo>
                    <a:pt x="12142" y="3436"/>
                    <a:pt x="12276" y="3303"/>
                    <a:pt x="12276" y="3170"/>
                  </a:cubicBezTo>
                  <a:lnTo>
                    <a:pt x="12276" y="268"/>
                  </a:lnTo>
                  <a:cubicBezTo>
                    <a:pt x="12276" y="134"/>
                    <a:pt x="12142" y="1"/>
                    <a:pt x="12009" y="1"/>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2440;p56"/>
            <p:cNvSpPr/>
            <p:nvPr/>
          </p:nvSpPr>
          <p:spPr>
            <a:xfrm>
              <a:off x="1823975" y="3433725"/>
              <a:ext cx="390300" cy="90100"/>
            </a:xfrm>
            <a:custGeom>
              <a:avLst/>
              <a:gdLst/>
              <a:ahLst/>
              <a:cxnLst/>
              <a:rect l="l" t="t" r="r" b="b"/>
              <a:pathLst>
                <a:path w="15612" h="3604" extrusionOk="0">
                  <a:moveTo>
                    <a:pt x="15411" y="1"/>
                  </a:moveTo>
                  <a:lnTo>
                    <a:pt x="201" y="201"/>
                  </a:lnTo>
                  <a:cubicBezTo>
                    <a:pt x="101" y="201"/>
                    <a:pt x="0" y="334"/>
                    <a:pt x="0" y="535"/>
                  </a:cubicBezTo>
                  <a:lnTo>
                    <a:pt x="0" y="3236"/>
                  </a:lnTo>
                  <a:cubicBezTo>
                    <a:pt x="0" y="3437"/>
                    <a:pt x="101" y="3603"/>
                    <a:pt x="201" y="3603"/>
                  </a:cubicBezTo>
                  <a:lnTo>
                    <a:pt x="15411" y="3437"/>
                  </a:lnTo>
                  <a:cubicBezTo>
                    <a:pt x="15512" y="3437"/>
                    <a:pt x="15612" y="3270"/>
                    <a:pt x="15612" y="3070"/>
                  </a:cubicBezTo>
                  <a:lnTo>
                    <a:pt x="15612" y="368"/>
                  </a:lnTo>
                  <a:cubicBezTo>
                    <a:pt x="15612" y="168"/>
                    <a:pt x="15512" y="1"/>
                    <a:pt x="15411" y="1"/>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441;p56"/>
            <p:cNvSpPr/>
            <p:nvPr/>
          </p:nvSpPr>
          <p:spPr>
            <a:xfrm>
              <a:off x="1823975" y="3296975"/>
              <a:ext cx="306900" cy="85925"/>
            </a:xfrm>
            <a:custGeom>
              <a:avLst/>
              <a:gdLst/>
              <a:ahLst/>
              <a:cxnLst/>
              <a:rect l="l" t="t" r="r" b="b"/>
              <a:pathLst>
                <a:path w="12276" h="3437" extrusionOk="0">
                  <a:moveTo>
                    <a:pt x="267" y="0"/>
                  </a:moveTo>
                  <a:cubicBezTo>
                    <a:pt x="134" y="0"/>
                    <a:pt x="0" y="134"/>
                    <a:pt x="0" y="267"/>
                  </a:cubicBezTo>
                  <a:lnTo>
                    <a:pt x="0" y="3169"/>
                  </a:lnTo>
                  <a:cubicBezTo>
                    <a:pt x="0" y="3303"/>
                    <a:pt x="134" y="3436"/>
                    <a:pt x="267" y="3436"/>
                  </a:cubicBezTo>
                  <a:lnTo>
                    <a:pt x="12009" y="3436"/>
                  </a:lnTo>
                  <a:cubicBezTo>
                    <a:pt x="12142" y="3436"/>
                    <a:pt x="12276" y="3303"/>
                    <a:pt x="12276" y="3169"/>
                  </a:cubicBezTo>
                  <a:lnTo>
                    <a:pt x="12276" y="267"/>
                  </a:lnTo>
                  <a:cubicBezTo>
                    <a:pt x="12276" y="134"/>
                    <a:pt x="12142" y="0"/>
                    <a:pt x="12009" y="0"/>
                  </a:cubicBezTo>
                  <a:close/>
                </a:path>
              </a:pathLst>
            </a:custGeom>
            <a:solidFill>
              <a:srgbClr val="F0F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442;p56"/>
            <p:cNvSpPr/>
            <p:nvPr/>
          </p:nvSpPr>
          <p:spPr>
            <a:xfrm>
              <a:off x="1774775" y="4458625"/>
              <a:ext cx="4042900" cy="236025"/>
            </a:xfrm>
            <a:custGeom>
              <a:avLst/>
              <a:gdLst/>
              <a:ahLst/>
              <a:cxnLst/>
              <a:rect l="l" t="t" r="r" b="b"/>
              <a:pathLst>
                <a:path w="161716" h="9441" extrusionOk="0">
                  <a:moveTo>
                    <a:pt x="80858" y="1"/>
                  </a:moveTo>
                  <a:cubicBezTo>
                    <a:pt x="36193" y="1"/>
                    <a:pt x="0" y="2136"/>
                    <a:pt x="0" y="4738"/>
                  </a:cubicBezTo>
                  <a:cubicBezTo>
                    <a:pt x="0" y="7339"/>
                    <a:pt x="36193" y="9441"/>
                    <a:pt x="80858" y="9441"/>
                  </a:cubicBezTo>
                  <a:cubicBezTo>
                    <a:pt x="125523" y="9441"/>
                    <a:pt x="161716" y="7339"/>
                    <a:pt x="161716" y="4738"/>
                  </a:cubicBezTo>
                  <a:cubicBezTo>
                    <a:pt x="161716" y="2136"/>
                    <a:pt x="125523" y="1"/>
                    <a:pt x="808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443;p56"/>
            <p:cNvSpPr/>
            <p:nvPr/>
          </p:nvSpPr>
          <p:spPr>
            <a:xfrm>
              <a:off x="3802050" y="1104575"/>
              <a:ext cx="1968100" cy="1958925"/>
            </a:xfrm>
            <a:custGeom>
              <a:avLst/>
              <a:gdLst/>
              <a:ahLst/>
              <a:cxnLst/>
              <a:rect l="l" t="t" r="r" b="b"/>
              <a:pathLst>
                <a:path w="78724" h="78357" extrusionOk="0">
                  <a:moveTo>
                    <a:pt x="1" y="0"/>
                  </a:moveTo>
                  <a:lnTo>
                    <a:pt x="1" y="78356"/>
                  </a:lnTo>
                  <a:lnTo>
                    <a:pt x="78723" y="78356"/>
                  </a:lnTo>
                  <a:lnTo>
                    <a:pt x="78723" y="0"/>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444;p56"/>
            <p:cNvSpPr/>
            <p:nvPr/>
          </p:nvSpPr>
          <p:spPr>
            <a:xfrm>
              <a:off x="3802050" y="1202125"/>
              <a:ext cx="642150" cy="368625"/>
            </a:xfrm>
            <a:custGeom>
              <a:avLst/>
              <a:gdLst/>
              <a:ahLst/>
              <a:cxnLst/>
              <a:rect l="l" t="t" r="r" b="b"/>
              <a:pathLst>
                <a:path w="25686" h="14745" extrusionOk="0">
                  <a:moveTo>
                    <a:pt x="1" y="1"/>
                  </a:moveTo>
                  <a:lnTo>
                    <a:pt x="1" y="14745"/>
                  </a:lnTo>
                  <a:lnTo>
                    <a:pt x="25686" y="14745"/>
                  </a:lnTo>
                  <a:lnTo>
                    <a:pt x="2568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445;p56"/>
            <p:cNvSpPr/>
            <p:nvPr/>
          </p:nvSpPr>
          <p:spPr>
            <a:xfrm>
              <a:off x="3802050" y="1939325"/>
              <a:ext cx="642150" cy="368625"/>
            </a:xfrm>
            <a:custGeom>
              <a:avLst/>
              <a:gdLst/>
              <a:ahLst/>
              <a:cxnLst/>
              <a:rect l="l" t="t" r="r" b="b"/>
              <a:pathLst>
                <a:path w="25686" h="14745" extrusionOk="0">
                  <a:moveTo>
                    <a:pt x="1" y="1"/>
                  </a:moveTo>
                  <a:lnTo>
                    <a:pt x="1" y="14745"/>
                  </a:lnTo>
                  <a:lnTo>
                    <a:pt x="25686" y="14745"/>
                  </a:lnTo>
                  <a:lnTo>
                    <a:pt x="2568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446;p56"/>
            <p:cNvSpPr/>
            <p:nvPr/>
          </p:nvSpPr>
          <p:spPr>
            <a:xfrm>
              <a:off x="3802050" y="2307925"/>
              <a:ext cx="642150" cy="368625"/>
            </a:xfrm>
            <a:custGeom>
              <a:avLst/>
              <a:gdLst/>
              <a:ahLst/>
              <a:cxnLst/>
              <a:rect l="l" t="t" r="r" b="b"/>
              <a:pathLst>
                <a:path w="25686" h="14745" extrusionOk="0">
                  <a:moveTo>
                    <a:pt x="1" y="1"/>
                  </a:moveTo>
                  <a:lnTo>
                    <a:pt x="1" y="14744"/>
                  </a:lnTo>
                  <a:lnTo>
                    <a:pt x="25686" y="14744"/>
                  </a:lnTo>
                  <a:lnTo>
                    <a:pt x="2568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447;p56"/>
            <p:cNvSpPr/>
            <p:nvPr/>
          </p:nvSpPr>
          <p:spPr>
            <a:xfrm>
              <a:off x="4444175" y="1202125"/>
              <a:ext cx="1293450" cy="1835525"/>
            </a:xfrm>
            <a:custGeom>
              <a:avLst/>
              <a:gdLst/>
              <a:ahLst/>
              <a:cxnLst/>
              <a:rect l="l" t="t" r="r" b="b"/>
              <a:pathLst>
                <a:path w="51738" h="73421" extrusionOk="0">
                  <a:moveTo>
                    <a:pt x="1" y="1"/>
                  </a:moveTo>
                  <a:lnTo>
                    <a:pt x="1" y="71519"/>
                  </a:lnTo>
                  <a:cubicBezTo>
                    <a:pt x="1" y="72586"/>
                    <a:pt x="868" y="73420"/>
                    <a:pt x="1935" y="73420"/>
                  </a:cubicBezTo>
                  <a:lnTo>
                    <a:pt x="49836" y="73420"/>
                  </a:lnTo>
                  <a:cubicBezTo>
                    <a:pt x="50904" y="73420"/>
                    <a:pt x="51738" y="72586"/>
                    <a:pt x="51738" y="71519"/>
                  </a:cubicBezTo>
                  <a:lnTo>
                    <a:pt x="5173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448;p56"/>
            <p:cNvSpPr/>
            <p:nvPr/>
          </p:nvSpPr>
          <p:spPr>
            <a:xfrm>
              <a:off x="3802050" y="1104575"/>
              <a:ext cx="1968100" cy="97575"/>
            </a:xfrm>
            <a:custGeom>
              <a:avLst/>
              <a:gdLst/>
              <a:ahLst/>
              <a:cxnLst/>
              <a:rect l="l" t="t" r="r" b="b"/>
              <a:pathLst>
                <a:path w="78724" h="3903" extrusionOk="0">
                  <a:moveTo>
                    <a:pt x="1" y="0"/>
                  </a:moveTo>
                  <a:lnTo>
                    <a:pt x="1" y="3903"/>
                  </a:lnTo>
                  <a:lnTo>
                    <a:pt x="78723" y="3903"/>
                  </a:lnTo>
                  <a:lnTo>
                    <a:pt x="7872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449;p56"/>
            <p:cNvSpPr/>
            <p:nvPr/>
          </p:nvSpPr>
          <p:spPr>
            <a:xfrm>
              <a:off x="3858750" y="1133750"/>
              <a:ext cx="39225" cy="39225"/>
            </a:xfrm>
            <a:custGeom>
              <a:avLst/>
              <a:gdLst/>
              <a:ahLst/>
              <a:cxnLst/>
              <a:rect l="l" t="t" r="r" b="b"/>
              <a:pathLst>
                <a:path w="1569" h="1569" extrusionOk="0">
                  <a:moveTo>
                    <a:pt x="801" y="1"/>
                  </a:moveTo>
                  <a:cubicBezTo>
                    <a:pt x="368" y="1"/>
                    <a:pt x="1" y="334"/>
                    <a:pt x="1" y="768"/>
                  </a:cubicBezTo>
                  <a:cubicBezTo>
                    <a:pt x="1" y="1202"/>
                    <a:pt x="368" y="1568"/>
                    <a:pt x="801" y="1568"/>
                  </a:cubicBezTo>
                  <a:cubicBezTo>
                    <a:pt x="1235" y="1568"/>
                    <a:pt x="1569" y="1202"/>
                    <a:pt x="1569" y="768"/>
                  </a:cubicBezTo>
                  <a:cubicBezTo>
                    <a:pt x="1569" y="334"/>
                    <a:pt x="1235" y="1"/>
                    <a:pt x="80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450;p56"/>
            <p:cNvSpPr/>
            <p:nvPr/>
          </p:nvSpPr>
          <p:spPr>
            <a:xfrm>
              <a:off x="3948825" y="1133750"/>
              <a:ext cx="40050" cy="39225"/>
            </a:xfrm>
            <a:custGeom>
              <a:avLst/>
              <a:gdLst/>
              <a:ahLst/>
              <a:cxnLst/>
              <a:rect l="l" t="t" r="r" b="b"/>
              <a:pathLst>
                <a:path w="1602" h="1569" extrusionOk="0">
                  <a:moveTo>
                    <a:pt x="801" y="1"/>
                  </a:moveTo>
                  <a:cubicBezTo>
                    <a:pt x="367" y="1"/>
                    <a:pt x="0" y="334"/>
                    <a:pt x="0" y="768"/>
                  </a:cubicBezTo>
                  <a:cubicBezTo>
                    <a:pt x="0" y="1202"/>
                    <a:pt x="367" y="1568"/>
                    <a:pt x="801" y="1568"/>
                  </a:cubicBezTo>
                  <a:cubicBezTo>
                    <a:pt x="1235" y="1568"/>
                    <a:pt x="1602" y="1202"/>
                    <a:pt x="1602" y="768"/>
                  </a:cubicBezTo>
                  <a:cubicBezTo>
                    <a:pt x="1602" y="334"/>
                    <a:pt x="1235" y="1"/>
                    <a:pt x="80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451;p56"/>
            <p:cNvSpPr/>
            <p:nvPr/>
          </p:nvSpPr>
          <p:spPr>
            <a:xfrm>
              <a:off x="4039725" y="1133750"/>
              <a:ext cx="39225" cy="39225"/>
            </a:xfrm>
            <a:custGeom>
              <a:avLst/>
              <a:gdLst/>
              <a:ahLst/>
              <a:cxnLst/>
              <a:rect l="l" t="t" r="r" b="b"/>
              <a:pathLst>
                <a:path w="1569" h="1569" extrusionOk="0">
                  <a:moveTo>
                    <a:pt x="768" y="1"/>
                  </a:moveTo>
                  <a:cubicBezTo>
                    <a:pt x="334" y="1"/>
                    <a:pt x="0" y="334"/>
                    <a:pt x="0" y="768"/>
                  </a:cubicBezTo>
                  <a:cubicBezTo>
                    <a:pt x="0" y="1202"/>
                    <a:pt x="334" y="1568"/>
                    <a:pt x="768" y="1568"/>
                  </a:cubicBezTo>
                  <a:cubicBezTo>
                    <a:pt x="1201" y="1568"/>
                    <a:pt x="1568" y="1202"/>
                    <a:pt x="1568" y="768"/>
                  </a:cubicBezTo>
                  <a:cubicBezTo>
                    <a:pt x="1568" y="334"/>
                    <a:pt x="1201" y="1"/>
                    <a:pt x="768"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452;p56"/>
            <p:cNvSpPr/>
            <p:nvPr/>
          </p:nvSpPr>
          <p:spPr>
            <a:xfrm>
              <a:off x="4544250" y="1385600"/>
              <a:ext cx="813100" cy="652150"/>
            </a:xfrm>
            <a:custGeom>
              <a:avLst/>
              <a:gdLst/>
              <a:ahLst/>
              <a:cxnLst/>
              <a:rect l="l" t="t" r="r" b="b"/>
              <a:pathLst>
                <a:path w="32524" h="26086" extrusionOk="0">
                  <a:moveTo>
                    <a:pt x="1201" y="1"/>
                  </a:moveTo>
                  <a:cubicBezTo>
                    <a:pt x="534" y="1"/>
                    <a:pt x="0" y="534"/>
                    <a:pt x="0" y="1201"/>
                  </a:cubicBezTo>
                  <a:lnTo>
                    <a:pt x="0" y="24885"/>
                  </a:lnTo>
                  <a:cubicBezTo>
                    <a:pt x="0" y="25552"/>
                    <a:pt x="534" y="26086"/>
                    <a:pt x="1201" y="26086"/>
                  </a:cubicBezTo>
                  <a:lnTo>
                    <a:pt x="31356" y="26086"/>
                  </a:lnTo>
                  <a:cubicBezTo>
                    <a:pt x="31990" y="26086"/>
                    <a:pt x="32524" y="25552"/>
                    <a:pt x="32524" y="24885"/>
                  </a:cubicBezTo>
                  <a:lnTo>
                    <a:pt x="32524" y="1201"/>
                  </a:lnTo>
                  <a:cubicBezTo>
                    <a:pt x="32524" y="534"/>
                    <a:pt x="31990" y="1"/>
                    <a:pt x="31356"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453;p56"/>
            <p:cNvSpPr/>
            <p:nvPr/>
          </p:nvSpPr>
          <p:spPr>
            <a:xfrm>
              <a:off x="5035425" y="1333900"/>
              <a:ext cx="624650" cy="501225"/>
            </a:xfrm>
            <a:custGeom>
              <a:avLst/>
              <a:gdLst/>
              <a:ahLst/>
              <a:cxnLst/>
              <a:rect l="l" t="t" r="r" b="b"/>
              <a:pathLst>
                <a:path w="24986" h="20049" extrusionOk="0">
                  <a:moveTo>
                    <a:pt x="935" y="0"/>
                  </a:moveTo>
                  <a:cubicBezTo>
                    <a:pt x="401" y="0"/>
                    <a:pt x="1" y="401"/>
                    <a:pt x="1" y="901"/>
                  </a:cubicBezTo>
                  <a:lnTo>
                    <a:pt x="1" y="19114"/>
                  </a:lnTo>
                  <a:cubicBezTo>
                    <a:pt x="1" y="19614"/>
                    <a:pt x="401" y="20048"/>
                    <a:pt x="935" y="20048"/>
                  </a:cubicBezTo>
                  <a:lnTo>
                    <a:pt x="24085" y="20048"/>
                  </a:lnTo>
                  <a:cubicBezTo>
                    <a:pt x="24585" y="20048"/>
                    <a:pt x="24985" y="19614"/>
                    <a:pt x="24985" y="19114"/>
                  </a:cubicBezTo>
                  <a:lnTo>
                    <a:pt x="24985" y="901"/>
                  </a:lnTo>
                  <a:cubicBezTo>
                    <a:pt x="24985" y="401"/>
                    <a:pt x="24585" y="0"/>
                    <a:pt x="24085"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454;p56"/>
            <p:cNvSpPr/>
            <p:nvPr/>
          </p:nvSpPr>
          <p:spPr>
            <a:xfrm>
              <a:off x="4711875" y="2247875"/>
              <a:ext cx="624625" cy="501225"/>
            </a:xfrm>
            <a:custGeom>
              <a:avLst/>
              <a:gdLst/>
              <a:ahLst/>
              <a:cxnLst/>
              <a:rect l="l" t="t" r="r" b="b"/>
              <a:pathLst>
                <a:path w="24985" h="20049" extrusionOk="0">
                  <a:moveTo>
                    <a:pt x="901" y="1"/>
                  </a:moveTo>
                  <a:cubicBezTo>
                    <a:pt x="401" y="1"/>
                    <a:pt x="0" y="401"/>
                    <a:pt x="0" y="902"/>
                  </a:cubicBezTo>
                  <a:lnTo>
                    <a:pt x="0" y="19115"/>
                  </a:lnTo>
                  <a:cubicBezTo>
                    <a:pt x="0" y="19615"/>
                    <a:pt x="401" y="20049"/>
                    <a:pt x="901" y="20049"/>
                  </a:cubicBezTo>
                  <a:lnTo>
                    <a:pt x="24051" y="20049"/>
                  </a:lnTo>
                  <a:cubicBezTo>
                    <a:pt x="24584" y="20049"/>
                    <a:pt x="24985" y="19615"/>
                    <a:pt x="24985" y="19115"/>
                  </a:cubicBezTo>
                  <a:lnTo>
                    <a:pt x="24985" y="902"/>
                  </a:lnTo>
                  <a:cubicBezTo>
                    <a:pt x="24985" y="401"/>
                    <a:pt x="24584" y="1"/>
                    <a:pt x="2405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455;p56"/>
            <p:cNvSpPr/>
            <p:nvPr/>
          </p:nvSpPr>
          <p:spPr>
            <a:xfrm>
              <a:off x="3802050" y="1104575"/>
              <a:ext cx="1968100" cy="1958925"/>
            </a:xfrm>
            <a:custGeom>
              <a:avLst/>
              <a:gdLst/>
              <a:ahLst/>
              <a:cxnLst/>
              <a:rect l="l" t="t" r="r" b="b"/>
              <a:pathLst>
                <a:path w="78724" h="78357" extrusionOk="0">
                  <a:moveTo>
                    <a:pt x="1" y="0"/>
                  </a:moveTo>
                  <a:lnTo>
                    <a:pt x="1" y="78356"/>
                  </a:lnTo>
                  <a:lnTo>
                    <a:pt x="78723" y="78356"/>
                  </a:lnTo>
                  <a:lnTo>
                    <a:pt x="78723"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456;p56"/>
            <p:cNvSpPr/>
            <p:nvPr/>
          </p:nvSpPr>
          <p:spPr>
            <a:xfrm>
              <a:off x="3621100" y="1285525"/>
              <a:ext cx="1968925" cy="1958925"/>
            </a:xfrm>
            <a:custGeom>
              <a:avLst/>
              <a:gdLst/>
              <a:ahLst/>
              <a:cxnLst/>
              <a:rect l="l" t="t" r="r" b="b"/>
              <a:pathLst>
                <a:path w="78757" h="78357" extrusionOk="0">
                  <a:moveTo>
                    <a:pt x="0" y="1"/>
                  </a:moveTo>
                  <a:lnTo>
                    <a:pt x="0" y="78357"/>
                  </a:lnTo>
                  <a:lnTo>
                    <a:pt x="78756" y="78357"/>
                  </a:lnTo>
                  <a:lnTo>
                    <a:pt x="78756"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457;p56"/>
            <p:cNvSpPr/>
            <p:nvPr/>
          </p:nvSpPr>
          <p:spPr>
            <a:xfrm>
              <a:off x="3621100" y="1383100"/>
              <a:ext cx="642975" cy="368625"/>
            </a:xfrm>
            <a:custGeom>
              <a:avLst/>
              <a:gdLst/>
              <a:ahLst/>
              <a:cxnLst/>
              <a:rect l="l" t="t" r="r" b="b"/>
              <a:pathLst>
                <a:path w="25719" h="14745" extrusionOk="0">
                  <a:moveTo>
                    <a:pt x="0" y="0"/>
                  </a:moveTo>
                  <a:lnTo>
                    <a:pt x="0" y="14744"/>
                  </a:lnTo>
                  <a:lnTo>
                    <a:pt x="25718" y="14744"/>
                  </a:lnTo>
                  <a:lnTo>
                    <a:pt x="25718"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458;p56"/>
            <p:cNvSpPr/>
            <p:nvPr/>
          </p:nvSpPr>
          <p:spPr>
            <a:xfrm>
              <a:off x="3621100" y="2120300"/>
              <a:ext cx="642975" cy="368625"/>
            </a:xfrm>
            <a:custGeom>
              <a:avLst/>
              <a:gdLst/>
              <a:ahLst/>
              <a:cxnLst/>
              <a:rect l="l" t="t" r="r" b="b"/>
              <a:pathLst>
                <a:path w="25719" h="14745" extrusionOk="0">
                  <a:moveTo>
                    <a:pt x="0" y="0"/>
                  </a:moveTo>
                  <a:lnTo>
                    <a:pt x="0" y="14744"/>
                  </a:lnTo>
                  <a:lnTo>
                    <a:pt x="25718" y="14744"/>
                  </a:lnTo>
                  <a:lnTo>
                    <a:pt x="25718"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459;p56"/>
            <p:cNvSpPr/>
            <p:nvPr/>
          </p:nvSpPr>
          <p:spPr>
            <a:xfrm>
              <a:off x="3621100" y="2488900"/>
              <a:ext cx="642975" cy="368600"/>
            </a:xfrm>
            <a:custGeom>
              <a:avLst/>
              <a:gdLst/>
              <a:ahLst/>
              <a:cxnLst/>
              <a:rect l="l" t="t" r="r" b="b"/>
              <a:pathLst>
                <a:path w="25719" h="14744" extrusionOk="0">
                  <a:moveTo>
                    <a:pt x="0" y="0"/>
                  </a:moveTo>
                  <a:lnTo>
                    <a:pt x="0" y="14744"/>
                  </a:lnTo>
                  <a:lnTo>
                    <a:pt x="25718" y="14744"/>
                  </a:lnTo>
                  <a:lnTo>
                    <a:pt x="25718"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460;p56"/>
            <p:cNvSpPr/>
            <p:nvPr/>
          </p:nvSpPr>
          <p:spPr>
            <a:xfrm>
              <a:off x="4264050" y="1383100"/>
              <a:ext cx="1293450" cy="1835500"/>
            </a:xfrm>
            <a:custGeom>
              <a:avLst/>
              <a:gdLst/>
              <a:ahLst/>
              <a:cxnLst/>
              <a:rect l="l" t="t" r="r" b="b"/>
              <a:pathLst>
                <a:path w="51738" h="73420" extrusionOk="0">
                  <a:moveTo>
                    <a:pt x="0" y="0"/>
                  </a:moveTo>
                  <a:lnTo>
                    <a:pt x="0" y="71518"/>
                  </a:lnTo>
                  <a:cubicBezTo>
                    <a:pt x="0" y="72552"/>
                    <a:pt x="834" y="73420"/>
                    <a:pt x="1902" y="73420"/>
                  </a:cubicBezTo>
                  <a:lnTo>
                    <a:pt x="49803" y="73420"/>
                  </a:lnTo>
                  <a:cubicBezTo>
                    <a:pt x="50870" y="73420"/>
                    <a:pt x="51737" y="72552"/>
                    <a:pt x="51737" y="71518"/>
                  </a:cubicBezTo>
                  <a:lnTo>
                    <a:pt x="5173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461;p56"/>
            <p:cNvSpPr/>
            <p:nvPr/>
          </p:nvSpPr>
          <p:spPr>
            <a:xfrm>
              <a:off x="3621100" y="1285525"/>
              <a:ext cx="1968925" cy="96775"/>
            </a:xfrm>
            <a:custGeom>
              <a:avLst/>
              <a:gdLst/>
              <a:ahLst/>
              <a:cxnLst/>
              <a:rect l="l" t="t" r="r" b="b"/>
              <a:pathLst>
                <a:path w="78757" h="3871" extrusionOk="0">
                  <a:moveTo>
                    <a:pt x="0" y="1"/>
                  </a:moveTo>
                  <a:lnTo>
                    <a:pt x="0" y="3870"/>
                  </a:lnTo>
                  <a:lnTo>
                    <a:pt x="78756" y="3870"/>
                  </a:lnTo>
                  <a:lnTo>
                    <a:pt x="7875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462;p56"/>
            <p:cNvSpPr/>
            <p:nvPr/>
          </p:nvSpPr>
          <p:spPr>
            <a:xfrm>
              <a:off x="3677800" y="1313875"/>
              <a:ext cx="40050" cy="40050"/>
            </a:xfrm>
            <a:custGeom>
              <a:avLst/>
              <a:gdLst/>
              <a:ahLst/>
              <a:cxnLst/>
              <a:rect l="l" t="t" r="r" b="b"/>
              <a:pathLst>
                <a:path w="1602" h="1602" extrusionOk="0">
                  <a:moveTo>
                    <a:pt x="801" y="1"/>
                  </a:moveTo>
                  <a:cubicBezTo>
                    <a:pt x="367" y="1"/>
                    <a:pt x="0" y="368"/>
                    <a:pt x="0" y="801"/>
                  </a:cubicBezTo>
                  <a:cubicBezTo>
                    <a:pt x="0" y="1235"/>
                    <a:pt x="367" y="1602"/>
                    <a:pt x="801" y="1602"/>
                  </a:cubicBezTo>
                  <a:cubicBezTo>
                    <a:pt x="1235" y="1602"/>
                    <a:pt x="1602" y="1235"/>
                    <a:pt x="1602" y="801"/>
                  </a:cubicBezTo>
                  <a:cubicBezTo>
                    <a:pt x="1602" y="368"/>
                    <a:pt x="1235" y="1"/>
                    <a:pt x="80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463;p56"/>
            <p:cNvSpPr/>
            <p:nvPr/>
          </p:nvSpPr>
          <p:spPr>
            <a:xfrm>
              <a:off x="3768700" y="1313875"/>
              <a:ext cx="39225" cy="40050"/>
            </a:xfrm>
            <a:custGeom>
              <a:avLst/>
              <a:gdLst/>
              <a:ahLst/>
              <a:cxnLst/>
              <a:rect l="l" t="t" r="r" b="b"/>
              <a:pathLst>
                <a:path w="1569" h="1602" extrusionOk="0">
                  <a:moveTo>
                    <a:pt x="768" y="1"/>
                  </a:moveTo>
                  <a:cubicBezTo>
                    <a:pt x="334" y="1"/>
                    <a:pt x="0" y="368"/>
                    <a:pt x="0" y="801"/>
                  </a:cubicBezTo>
                  <a:cubicBezTo>
                    <a:pt x="0" y="1235"/>
                    <a:pt x="334" y="1602"/>
                    <a:pt x="768" y="1602"/>
                  </a:cubicBezTo>
                  <a:cubicBezTo>
                    <a:pt x="1201" y="1602"/>
                    <a:pt x="1568" y="1235"/>
                    <a:pt x="1568" y="801"/>
                  </a:cubicBezTo>
                  <a:cubicBezTo>
                    <a:pt x="1568" y="368"/>
                    <a:pt x="1201" y="1"/>
                    <a:pt x="768"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464;p56"/>
            <p:cNvSpPr/>
            <p:nvPr/>
          </p:nvSpPr>
          <p:spPr>
            <a:xfrm>
              <a:off x="3858750" y="1313875"/>
              <a:ext cx="39225" cy="40050"/>
            </a:xfrm>
            <a:custGeom>
              <a:avLst/>
              <a:gdLst/>
              <a:ahLst/>
              <a:cxnLst/>
              <a:rect l="l" t="t" r="r" b="b"/>
              <a:pathLst>
                <a:path w="1569" h="1602" extrusionOk="0">
                  <a:moveTo>
                    <a:pt x="801" y="1"/>
                  </a:moveTo>
                  <a:cubicBezTo>
                    <a:pt x="368" y="1"/>
                    <a:pt x="1" y="368"/>
                    <a:pt x="1" y="801"/>
                  </a:cubicBezTo>
                  <a:cubicBezTo>
                    <a:pt x="1" y="1235"/>
                    <a:pt x="368" y="1602"/>
                    <a:pt x="801" y="1602"/>
                  </a:cubicBezTo>
                  <a:cubicBezTo>
                    <a:pt x="1235" y="1602"/>
                    <a:pt x="1569" y="1235"/>
                    <a:pt x="1569" y="801"/>
                  </a:cubicBezTo>
                  <a:cubicBezTo>
                    <a:pt x="1569" y="368"/>
                    <a:pt x="1235" y="1"/>
                    <a:pt x="801"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465;p56"/>
            <p:cNvSpPr/>
            <p:nvPr/>
          </p:nvSpPr>
          <p:spPr>
            <a:xfrm>
              <a:off x="4364125" y="1566575"/>
              <a:ext cx="813100" cy="652150"/>
            </a:xfrm>
            <a:custGeom>
              <a:avLst/>
              <a:gdLst/>
              <a:ahLst/>
              <a:cxnLst/>
              <a:rect l="l" t="t" r="r" b="b"/>
              <a:pathLst>
                <a:path w="32524" h="26086" extrusionOk="0">
                  <a:moveTo>
                    <a:pt x="1168" y="0"/>
                  </a:moveTo>
                  <a:cubicBezTo>
                    <a:pt x="501" y="0"/>
                    <a:pt x="0" y="534"/>
                    <a:pt x="0" y="1201"/>
                  </a:cubicBezTo>
                  <a:lnTo>
                    <a:pt x="0" y="24885"/>
                  </a:lnTo>
                  <a:cubicBezTo>
                    <a:pt x="0" y="25552"/>
                    <a:pt x="501" y="26085"/>
                    <a:pt x="1168" y="26085"/>
                  </a:cubicBezTo>
                  <a:lnTo>
                    <a:pt x="31323" y="26085"/>
                  </a:lnTo>
                  <a:cubicBezTo>
                    <a:pt x="31990" y="26085"/>
                    <a:pt x="32524" y="25552"/>
                    <a:pt x="32524" y="24885"/>
                  </a:cubicBezTo>
                  <a:lnTo>
                    <a:pt x="32524" y="1201"/>
                  </a:lnTo>
                  <a:cubicBezTo>
                    <a:pt x="32524" y="534"/>
                    <a:pt x="31990" y="0"/>
                    <a:pt x="31323"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466;p56"/>
            <p:cNvSpPr/>
            <p:nvPr/>
          </p:nvSpPr>
          <p:spPr>
            <a:xfrm>
              <a:off x="4864475" y="2081100"/>
              <a:ext cx="624650" cy="501225"/>
            </a:xfrm>
            <a:custGeom>
              <a:avLst/>
              <a:gdLst/>
              <a:ahLst/>
              <a:cxnLst/>
              <a:rect l="l" t="t" r="r" b="b"/>
              <a:pathLst>
                <a:path w="24986" h="20049" extrusionOk="0">
                  <a:moveTo>
                    <a:pt x="901" y="0"/>
                  </a:moveTo>
                  <a:cubicBezTo>
                    <a:pt x="401" y="0"/>
                    <a:pt x="1" y="434"/>
                    <a:pt x="1" y="934"/>
                  </a:cubicBezTo>
                  <a:lnTo>
                    <a:pt x="1" y="19147"/>
                  </a:lnTo>
                  <a:cubicBezTo>
                    <a:pt x="1" y="19648"/>
                    <a:pt x="401" y="20048"/>
                    <a:pt x="901" y="20048"/>
                  </a:cubicBezTo>
                  <a:lnTo>
                    <a:pt x="24084" y="20048"/>
                  </a:lnTo>
                  <a:cubicBezTo>
                    <a:pt x="24585" y="20048"/>
                    <a:pt x="24985" y="19648"/>
                    <a:pt x="24985" y="19147"/>
                  </a:cubicBezTo>
                  <a:lnTo>
                    <a:pt x="24985" y="934"/>
                  </a:lnTo>
                  <a:cubicBezTo>
                    <a:pt x="24985" y="434"/>
                    <a:pt x="24585" y="0"/>
                    <a:pt x="24084"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467;p56"/>
            <p:cNvSpPr/>
            <p:nvPr/>
          </p:nvSpPr>
          <p:spPr>
            <a:xfrm>
              <a:off x="4530900" y="2428850"/>
              <a:ext cx="624650" cy="500375"/>
            </a:xfrm>
            <a:custGeom>
              <a:avLst/>
              <a:gdLst/>
              <a:ahLst/>
              <a:cxnLst/>
              <a:rect l="l" t="t" r="r" b="b"/>
              <a:pathLst>
                <a:path w="24986" h="20015" extrusionOk="0">
                  <a:moveTo>
                    <a:pt x="935" y="0"/>
                  </a:moveTo>
                  <a:cubicBezTo>
                    <a:pt x="401" y="0"/>
                    <a:pt x="1" y="401"/>
                    <a:pt x="1" y="901"/>
                  </a:cubicBezTo>
                  <a:lnTo>
                    <a:pt x="1" y="19114"/>
                  </a:lnTo>
                  <a:cubicBezTo>
                    <a:pt x="1" y="19614"/>
                    <a:pt x="401" y="20015"/>
                    <a:pt x="935" y="20015"/>
                  </a:cubicBezTo>
                  <a:lnTo>
                    <a:pt x="24085" y="20015"/>
                  </a:lnTo>
                  <a:cubicBezTo>
                    <a:pt x="24585" y="20015"/>
                    <a:pt x="24985" y="19614"/>
                    <a:pt x="24985" y="19114"/>
                  </a:cubicBezTo>
                  <a:lnTo>
                    <a:pt x="24985" y="901"/>
                  </a:lnTo>
                  <a:cubicBezTo>
                    <a:pt x="24985" y="401"/>
                    <a:pt x="24585" y="0"/>
                    <a:pt x="24085"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468;p56"/>
            <p:cNvSpPr/>
            <p:nvPr/>
          </p:nvSpPr>
          <p:spPr>
            <a:xfrm>
              <a:off x="3621100" y="1285525"/>
              <a:ext cx="1968925" cy="1958925"/>
            </a:xfrm>
            <a:custGeom>
              <a:avLst/>
              <a:gdLst/>
              <a:ahLst/>
              <a:cxnLst/>
              <a:rect l="l" t="t" r="r" b="b"/>
              <a:pathLst>
                <a:path w="78757" h="78357" extrusionOk="0">
                  <a:moveTo>
                    <a:pt x="0" y="1"/>
                  </a:moveTo>
                  <a:lnTo>
                    <a:pt x="0" y="78357"/>
                  </a:lnTo>
                  <a:lnTo>
                    <a:pt x="78756" y="78357"/>
                  </a:lnTo>
                  <a:lnTo>
                    <a:pt x="7875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469;p56"/>
            <p:cNvSpPr/>
            <p:nvPr/>
          </p:nvSpPr>
          <p:spPr>
            <a:xfrm>
              <a:off x="3440125" y="1465650"/>
              <a:ext cx="1968925" cy="1958925"/>
            </a:xfrm>
            <a:custGeom>
              <a:avLst/>
              <a:gdLst/>
              <a:ahLst/>
              <a:cxnLst/>
              <a:rect l="l" t="t" r="r" b="b"/>
              <a:pathLst>
                <a:path w="78757" h="78357" extrusionOk="0">
                  <a:moveTo>
                    <a:pt x="1" y="1"/>
                  </a:moveTo>
                  <a:lnTo>
                    <a:pt x="1" y="78357"/>
                  </a:lnTo>
                  <a:lnTo>
                    <a:pt x="78757" y="78357"/>
                  </a:lnTo>
                  <a:lnTo>
                    <a:pt x="78757" y="1"/>
                  </a:lnTo>
                  <a:close/>
                </a:path>
              </a:pathLst>
            </a:custGeom>
            <a:solidFill>
              <a:srgbClr val="7966E4">
                <a:alpha val="65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470;p56"/>
            <p:cNvSpPr/>
            <p:nvPr/>
          </p:nvSpPr>
          <p:spPr>
            <a:xfrm>
              <a:off x="3440125" y="1563225"/>
              <a:ext cx="642975" cy="368625"/>
            </a:xfrm>
            <a:custGeom>
              <a:avLst/>
              <a:gdLst/>
              <a:ahLst/>
              <a:cxnLst/>
              <a:rect l="l" t="t" r="r" b="b"/>
              <a:pathLst>
                <a:path w="25719" h="14745" extrusionOk="0">
                  <a:moveTo>
                    <a:pt x="1" y="1"/>
                  </a:moveTo>
                  <a:lnTo>
                    <a:pt x="1" y="14744"/>
                  </a:lnTo>
                  <a:lnTo>
                    <a:pt x="25719" y="14744"/>
                  </a:lnTo>
                  <a:lnTo>
                    <a:pt x="25719" y="1"/>
                  </a:lnTo>
                  <a:close/>
                </a:path>
              </a:pathLst>
            </a:custGeom>
            <a:solidFill>
              <a:srgbClr val="000000">
                <a:alpha val="34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471;p56"/>
            <p:cNvSpPr/>
            <p:nvPr/>
          </p:nvSpPr>
          <p:spPr>
            <a:xfrm>
              <a:off x="3440125" y="2300425"/>
              <a:ext cx="642975" cy="368625"/>
            </a:xfrm>
            <a:custGeom>
              <a:avLst/>
              <a:gdLst/>
              <a:ahLst/>
              <a:cxnLst/>
              <a:rect l="l" t="t" r="r" b="b"/>
              <a:pathLst>
                <a:path w="25719" h="14745" extrusionOk="0">
                  <a:moveTo>
                    <a:pt x="1" y="0"/>
                  </a:moveTo>
                  <a:lnTo>
                    <a:pt x="1" y="14744"/>
                  </a:lnTo>
                  <a:lnTo>
                    <a:pt x="25719" y="14744"/>
                  </a:lnTo>
                  <a:lnTo>
                    <a:pt x="25719" y="0"/>
                  </a:lnTo>
                  <a:close/>
                </a:path>
              </a:pathLst>
            </a:custGeom>
            <a:solidFill>
              <a:srgbClr val="000000">
                <a:alpha val="36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472;p56"/>
            <p:cNvSpPr/>
            <p:nvPr/>
          </p:nvSpPr>
          <p:spPr>
            <a:xfrm>
              <a:off x="3440125" y="2669850"/>
              <a:ext cx="642975" cy="368625"/>
            </a:xfrm>
            <a:custGeom>
              <a:avLst/>
              <a:gdLst/>
              <a:ahLst/>
              <a:cxnLst/>
              <a:rect l="l" t="t" r="r" b="b"/>
              <a:pathLst>
                <a:path w="25719" h="14745" extrusionOk="0">
                  <a:moveTo>
                    <a:pt x="1" y="1"/>
                  </a:moveTo>
                  <a:lnTo>
                    <a:pt x="1" y="14745"/>
                  </a:lnTo>
                  <a:lnTo>
                    <a:pt x="25719" y="14745"/>
                  </a:lnTo>
                  <a:lnTo>
                    <a:pt x="25719" y="1"/>
                  </a:lnTo>
                  <a:close/>
                </a:path>
              </a:pathLst>
            </a:custGeom>
            <a:solidFill>
              <a:srgbClr val="000000">
                <a:alpha val="36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473;p56"/>
            <p:cNvSpPr/>
            <p:nvPr/>
          </p:nvSpPr>
          <p:spPr>
            <a:xfrm>
              <a:off x="4083075" y="1563225"/>
              <a:ext cx="1293450" cy="1836350"/>
            </a:xfrm>
            <a:custGeom>
              <a:avLst/>
              <a:gdLst/>
              <a:ahLst/>
              <a:cxnLst/>
              <a:rect l="l" t="t" r="r" b="b"/>
              <a:pathLst>
                <a:path w="51738" h="73454" extrusionOk="0">
                  <a:moveTo>
                    <a:pt x="1" y="1"/>
                  </a:moveTo>
                  <a:lnTo>
                    <a:pt x="1" y="71518"/>
                  </a:lnTo>
                  <a:cubicBezTo>
                    <a:pt x="1" y="72586"/>
                    <a:pt x="868" y="73453"/>
                    <a:pt x="1902" y="73453"/>
                  </a:cubicBezTo>
                  <a:lnTo>
                    <a:pt x="49837" y="73453"/>
                  </a:lnTo>
                  <a:cubicBezTo>
                    <a:pt x="50871" y="73453"/>
                    <a:pt x="51738" y="72586"/>
                    <a:pt x="51738" y="71518"/>
                  </a:cubicBezTo>
                  <a:lnTo>
                    <a:pt x="5173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474;p56"/>
            <p:cNvSpPr/>
            <p:nvPr/>
          </p:nvSpPr>
          <p:spPr>
            <a:xfrm>
              <a:off x="3440125" y="1465650"/>
              <a:ext cx="1968925" cy="97600"/>
            </a:xfrm>
            <a:custGeom>
              <a:avLst/>
              <a:gdLst/>
              <a:ahLst/>
              <a:cxnLst/>
              <a:rect l="l" t="t" r="r" b="b"/>
              <a:pathLst>
                <a:path w="78757" h="3904" extrusionOk="0">
                  <a:moveTo>
                    <a:pt x="1" y="1"/>
                  </a:moveTo>
                  <a:lnTo>
                    <a:pt x="1" y="3904"/>
                  </a:lnTo>
                  <a:lnTo>
                    <a:pt x="78757" y="3904"/>
                  </a:lnTo>
                  <a:lnTo>
                    <a:pt x="78757" y="1"/>
                  </a:lnTo>
                  <a:close/>
                </a:path>
              </a:pathLst>
            </a:custGeom>
            <a:solidFill>
              <a:srgbClr val="7966E4">
                <a:alpha val="65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475;p56"/>
            <p:cNvSpPr/>
            <p:nvPr/>
          </p:nvSpPr>
          <p:spPr>
            <a:xfrm>
              <a:off x="3497675" y="1494850"/>
              <a:ext cx="39225" cy="39225"/>
            </a:xfrm>
            <a:custGeom>
              <a:avLst/>
              <a:gdLst/>
              <a:ahLst/>
              <a:cxnLst/>
              <a:rect l="l" t="t" r="r" b="b"/>
              <a:pathLst>
                <a:path w="1569" h="1569" extrusionOk="0">
                  <a:moveTo>
                    <a:pt x="767" y="0"/>
                  </a:moveTo>
                  <a:cubicBezTo>
                    <a:pt x="334" y="0"/>
                    <a:pt x="0" y="367"/>
                    <a:pt x="0" y="801"/>
                  </a:cubicBezTo>
                  <a:cubicBezTo>
                    <a:pt x="0" y="1235"/>
                    <a:pt x="334" y="1568"/>
                    <a:pt x="767" y="1568"/>
                  </a:cubicBezTo>
                  <a:cubicBezTo>
                    <a:pt x="1201" y="1568"/>
                    <a:pt x="1568" y="1235"/>
                    <a:pt x="1568" y="801"/>
                  </a:cubicBezTo>
                  <a:cubicBezTo>
                    <a:pt x="1568" y="367"/>
                    <a:pt x="1201" y="0"/>
                    <a:pt x="767"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476;p56"/>
            <p:cNvSpPr/>
            <p:nvPr/>
          </p:nvSpPr>
          <p:spPr>
            <a:xfrm>
              <a:off x="3581050" y="1494850"/>
              <a:ext cx="46725" cy="40000"/>
            </a:xfrm>
            <a:custGeom>
              <a:avLst/>
              <a:gdLst/>
              <a:ahLst/>
              <a:cxnLst/>
              <a:rect l="l" t="t" r="r" b="b"/>
              <a:pathLst>
                <a:path w="1869" h="1600" extrusionOk="0">
                  <a:moveTo>
                    <a:pt x="1068" y="0"/>
                  </a:moveTo>
                  <a:cubicBezTo>
                    <a:pt x="335" y="0"/>
                    <a:pt x="1" y="868"/>
                    <a:pt x="501" y="1368"/>
                  </a:cubicBezTo>
                  <a:cubicBezTo>
                    <a:pt x="661" y="1528"/>
                    <a:pt x="859" y="1599"/>
                    <a:pt x="1054" y="1599"/>
                  </a:cubicBezTo>
                  <a:cubicBezTo>
                    <a:pt x="1468" y="1599"/>
                    <a:pt x="1869" y="1277"/>
                    <a:pt x="1869" y="801"/>
                  </a:cubicBezTo>
                  <a:cubicBezTo>
                    <a:pt x="1869" y="367"/>
                    <a:pt x="1502" y="0"/>
                    <a:pt x="1068"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477;p56"/>
            <p:cNvSpPr/>
            <p:nvPr/>
          </p:nvSpPr>
          <p:spPr>
            <a:xfrm>
              <a:off x="3677800" y="1494850"/>
              <a:ext cx="40050" cy="39225"/>
            </a:xfrm>
            <a:custGeom>
              <a:avLst/>
              <a:gdLst/>
              <a:ahLst/>
              <a:cxnLst/>
              <a:rect l="l" t="t" r="r" b="b"/>
              <a:pathLst>
                <a:path w="1602" h="1569" extrusionOk="0">
                  <a:moveTo>
                    <a:pt x="801" y="0"/>
                  </a:moveTo>
                  <a:cubicBezTo>
                    <a:pt x="367" y="0"/>
                    <a:pt x="0" y="367"/>
                    <a:pt x="0" y="801"/>
                  </a:cubicBezTo>
                  <a:cubicBezTo>
                    <a:pt x="0" y="1235"/>
                    <a:pt x="367" y="1568"/>
                    <a:pt x="801" y="1568"/>
                  </a:cubicBezTo>
                  <a:cubicBezTo>
                    <a:pt x="1235" y="1568"/>
                    <a:pt x="1602" y="1235"/>
                    <a:pt x="1602" y="801"/>
                  </a:cubicBezTo>
                  <a:cubicBezTo>
                    <a:pt x="1602" y="367"/>
                    <a:pt x="1235" y="0"/>
                    <a:pt x="801"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478;p56"/>
            <p:cNvSpPr/>
            <p:nvPr/>
          </p:nvSpPr>
          <p:spPr>
            <a:xfrm>
              <a:off x="3331725" y="1418125"/>
              <a:ext cx="1221725" cy="979050"/>
            </a:xfrm>
            <a:custGeom>
              <a:avLst/>
              <a:gdLst/>
              <a:ahLst/>
              <a:cxnLst/>
              <a:rect l="l" t="t" r="r" b="b"/>
              <a:pathLst>
                <a:path w="48869" h="39162" extrusionOk="0">
                  <a:moveTo>
                    <a:pt x="1768" y="0"/>
                  </a:moveTo>
                  <a:cubicBezTo>
                    <a:pt x="801" y="0"/>
                    <a:pt x="0" y="768"/>
                    <a:pt x="0" y="1768"/>
                  </a:cubicBezTo>
                  <a:lnTo>
                    <a:pt x="0" y="37394"/>
                  </a:lnTo>
                  <a:cubicBezTo>
                    <a:pt x="0" y="38361"/>
                    <a:pt x="801" y="39162"/>
                    <a:pt x="1768" y="39162"/>
                  </a:cubicBezTo>
                  <a:lnTo>
                    <a:pt x="47067" y="39162"/>
                  </a:lnTo>
                  <a:cubicBezTo>
                    <a:pt x="48068" y="39162"/>
                    <a:pt x="48868" y="38361"/>
                    <a:pt x="48868" y="37394"/>
                  </a:cubicBezTo>
                  <a:lnTo>
                    <a:pt x="48868" y="1768"/>
                  </a:lnTo>
                  <a:cubicBezTo>
                    <a:pt x="48868" y="768"/>
                    <a:pt x="48068" y="0"/>
                    <a:pt x="47067" y="0"/>
                  </a:cubicBezTo>
                  <a:close/>
                </a:path>
              </a:pathLst>
            </a:custGeom>
            <a:solidFill>
              <a:srgbClr val="36338C">
                <a:alpha val="3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479;p56"/>
            <p:cNvSpPr/>
            <p:nvPr/>
          </p:nvSpPr>
          <p:spPr>
            <a:xfrm>
              <a:off x="4217350" y="1896800"/>
              <a:ext cx="938200" cy="752225"/>
            </a:xfrm>
            <a:custGeom>
              <a:avLst/>
              <a:gdLst/>
              <a:ahLst/>
              <a:cxnLst/>
              <a:rect l="l" t="t" r="r" b="b"/>
              <a:pathLst>
                <a:path w="37528" h="30089" extrusionOk="0">
                  <a:moveTo>
                    <a:pt x="1368" y="0"/>
                  </a:moveTo>
                  <a:cubicBezTo>
                    <a:pt x="601" y="0"/>
                    <a:pt x="0" y="601"/>
                    <a:pt x="0" y="1368"/>
                  </a:cubicBezTo>
                  <a:lnTo>
                    <a:pt x="0" y="28721"/>
                  </a:lnTo>
                  <a:cubicBezTo>
                    <a:pt x="0" y="29455"/>
                    <a:pt x="601" y="30089"/>
                    <a:pt x="1368" y="30089"/>
                  </a:cubicBezTo>
                  <a:lnTo>
                    <a:pt x="36160" y="30089"/>
                  </a:lnTo>
                  <a:cubicBezTo>
                    <a:pt x="36927" y="30089"/>
                    <a:pt x="37527" y="29455"/>
                    <a:pt x="37527" y="28721"/>
                  </a:cubicBezTo>
                  <a:lnTo>
                    <a:pt x="37527" y="1368"/>
                  </a:lnTo>
                  <a:cubicBezTo>
                    <a:pt x="37527" y="601"/>
                    <a:pt x="36927" y="0"/>
                    <a:pt x="36160" y="0"/>
                  </a:cubicBezTo>
                  <a:close/>
                </a:path>
              </a:pathLst>
            </a:custGeom>
            <a:solidFill>
              <a:srgbClr val="36338C">
                <a:alpha val="3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480;p56"/>
            <p:cNvSpPr/>
            <p:nvPr/>
          </p:nvSpPr>
          <p:spPr>
            <a:xfrm>
              <a:off x="4530900" y="2825800"/>
              <a:ext cx="939025" cy="752225"/>
            </a:xfrm>
            <a:custGeom>
              <a:avLst/>
              <a:gdLst/>
              <a:ahLst/>
              <a:cxnLst/>
              <a:rect l="l" t="t" r="r" b="b"/>
              <a:pathLst>
                <a:path w="37561" h="30089" extrusionOk="0">
                  <a:moveTo>
                    <a:pt x="1368" y="0"/>
                  </a:moveTo>
                  <a:cubicBezTo>
                    <a:pt x="635" y="0"/>
                    <a:pt x="1" y="601"/>
                    <a:pt x="1" y="1368"/>
                  </a:cubicBezTo>
                  <a:lnTo>
                    <a:pt x="1" y="28721"/>
                  </a:lnTo>
                  <a:cubicBezTo>
                    <a:pt x="1" y="29488"/>
                    <a:pt x="635" y="30089"/>
                    <a:pt x="1368" y="30089"/>
                  </a:cubicBezTo>
                  <a:lnTo>
                    <a:pt x="36160" y="30089"/>
                  </a:lnTo>
                  <a:cubicBezTo>
                    <a:pt x="36927" y="30089"/>
                    <a:pt x="37561" y="29488"/>
                    <a:pt x="37561" y="28721"/>
                  </a:cubicBezTo>
                  <a:lnTo>
                    <a:pt x="37561" y="1368"/>
                  </a:lnTo>
                  <a:cubicBezTo>
                    <a:pt x="37561" y="601"/>
                    <a:pt x="36927" y="0"/>
                    <a:pt x="36160" y="0"/>
                  </a:cubicBezTo>
                  <a:close/>
                </a:path>
              </a:pathLst>
            </a:custGeom>
            <a:solidFill>
              <a:srgbClr val="36338C">
                <a:alpha val="3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481;p56"/>
            <p:cNvSpPr/>
            <p:nvPr/>
          </p:nvSpPr>
          <p:spPr>
            <a:xfrm>
              <a:off x="2597025" y="1938500"/>
              <a:ext cx="264375" cy="708850"/>
            </a:xfrm>
            <a:custGeom>
              <a:avLst/>
              <a:gdLst/>
              <a:ahLst/>
              <a:cxnLst/>
              <a:rect l="l" t="t" r="r" b="b"/>
              <a:pathLst>
                <a:path w="10575" h="28354" extrusionOk="0">
                  <a:moveTo>
                    <a:pt x="6438" y="0"/>
                  </a:moveTo>
                  <a:cubicBezTo>
                    <a:pt x="5338" y="2169"/>
                    <a:pt x="4304" y="4337"/>
                    <a:pt x="3370" y="6538"/>
                  </a:cubicBezTo>
                  <a:cubicBezTo>
                    <a:pt x="2402" y="8740"/>
                    <a:pt x="1502" y="10975"/>
                    <a:pt x="701" y="13310"/>
                  </a:cubicBezTo>
                  <a:lnTo>
                    <a:pt x="434" y="14211"/>
                  </a:lnTo>
                  <a:cubicBezTo>
                    <a:pt x="367" y="14377"/>
                    <a:pt x="301" y="14611"/>
                    <a:pt x="267" y="14811"/>
                  </a:cubicBezTo>
                  <a:cubicBezTo>
                    <a:pt x="234" y="15011"/>
                    <a:pt x="201" y="15211"/>
                    <a:pt x="167" y="15378"/>
                  </a:cubicBezTo>
                  <a:cubicBezTo>
                    <a:pt x="67" y="16045"/>
                    <a:pt x="34" y="16746"/>
                    <a:pt x="34" y="17413"/>
                  </a:cubicBezTo>
                  <a:cubicBezTo>
                    <a:pt x="1" y="18647"/>
                    <a:pt x="67" y="19915"/>
                    <a:pt x="201" y="21149"/>
                  </a:cubicBezTo>
                  <a:cubicBezTo>
                    <a:pt x="434" y="23584"/>
                    <a:pt x="801" y="25986"/>
                    <a:pt x="1335" y="28354"/>
                  </a:cubicBezTo>
                  <a:lnTo>
                    <a:pt x="3603" y="28087"/>
                  </a:lnTo>
                  <a:cubicBezTo>
                    <a:pt x="3636" y="25752"/>
                    <a:pt x="3670" y="23384"/>
                    <a:pt x="3737" y="21049"/>
                  </a:cubicBezTo>
                  <a:cubicBezTo>
                    <a:pt x="3803" y="19915"/>
                    <a:pt x="3870" y="18747"/>
                    <a:pt x="3970" y="17646"/>
                  </a:cubicBezTo>
                  <a:cubicBezTo>
                    <a:pt x="4037" y="17146"/>
                    <a:pt x="4103" y="16646"/>
                    <a:pt x="4237" y="16145"/>
                  </a:cubicBezTo>
                  <a:cubicBezTo>
                    <a:pt x="4237" y="16045"/>
                    <a:pt x="4270" y="15945"/>
                    <a:pt x="4304" y="15845"/>
                  </a:cubicBezTo>
                  <a:cubicBezTo>
                    <a:pt x="4337" y="15745"/>
                    <a:pt x="4337" y="15712"/>
                    <a:pt x="4404" y="15612"/>
                  </a:cubicBezTo>
                  <a:lnTo>
                    <a:pt x="4704" y="14811"/>
                  </a:lnTo>
                  <a:cubicBezTo>
                    <a:pt x="5571" y="12709"/>
                    <a:pt x="6572" y="10575"/>
                    <a:pt x="7573" y="8440"/>
                  </a:cubicBezTo>
                  <a:lnTo>
                    <a:pt x="10575" y="2102"/>
                  </a:lnTo>
                  <a:lnTo>
                    <a:pt x="6438" y="0"/>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482;p56"/>
            <p:cNvSpPr/>
            <p:nvPr/>
          </p:nvSpPr>
          <p:spPr>
            <a:xfrm>
              <a:off x="2612025" y="2623150"/>
              <a:ext cx="100950" cy="73425"/>
            </a:xfrm>
            <a:custGeom>
              <a:avLst/>
              <a:gdLst/>
              <a:ahLst/>
              <a:cxnLst/>
              <a:rect l="l" t="t" r="r" b="b"/>
              <a:pathLst>
                <a:path w="4038" h="2937" extrusionOk="0">
                  <a:moveTo>
                    <a:pt x="2970" y="1"/>
                  </a:moveTo>
                  <a:lnTo>
                    <a:pt x="768" y="67"/>
                  </a:lnTo>
                  <a:cubicBezTo>
                    <a:pt x="1" y="1335"/>
                    <a:pt x="635" y="2936"/>
                    <a:pt x="635" y="2936"/>
                  </a:cubicBezTo>
                  <a:lnTo>
                    <a:pt x="4037" y="2002"/>
                  </a:lnTo>
                  <a:lnTo>
                    <a:pt x="2970" y="1"/>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483;p56"/>
            <p:cNvSpPr/>
            <p:nvPr/>
          </p:nvSpPr>
          <p:spPr>
            <a:xfrm>
              <a:off x="2627875" y="2673200"/>
              <a:ext cx="118450" cy="77575"/>
            </a:xfrm>
            <a:custGeom>
              <a:avLst/>
              <a:gdLst/>
              <a:ahLst/>
              <a:cxnLst/>
              <a:rect l="l" t="t" r="r" b="b"/>
              <a:pathLst>
                <a:path w="4738" h="3103" extrusionOk="0">
                  <a:moveTo>
                    <a:pt x="3403" y="0"/>
                  </a:moveTo>
                  <a:lnTo>
                    <a:pt x="1" y="934"/>
                  </a:lnTo>
                  <a:lnTo>
                    <a:pt x="1602" y="3102"/>
                  </a:lnTo>
                  <a:lnTo>
                    <a:pt x="4737" y="2869"/>
                  </a:lnTo>
                  <a:lnTo>
                    <a:pt x="3403" y="0"/>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484;p56"/>
            <p:cNvSpPr/>
            <p:nvPr/>
          </p:nvSpPr>
          <p:spPr>
            <a:xfrm>
              <a:off x="3115725" y="1566450"/>
              <a:ext cx="16700" cy="21925"/>
            </a:xfrm>
            <a:custGeom>
              <a:avLst/>
              <a:gdLst/>
              <a:ahLst/>
              <a:cxnLst/>
              <a:rect l="l" t="t" r="r" b="b"/>
              <a:pathLst>
                <a:path w="668" h="877" extrusionOk="0">
                  <a:moveTo>
                    <a:pt x="277" y="1"/>
                  </a:moveTo>
                  <a:cubicBezTo>
                    <a:pt x="263" y="1"/>
                    <a:pt x="248" y="2"/>
                    <a:pt x="234" y="5"/>
                  </a:cubicBezTo>
                  <a:cubicBezTo>
                    <a:pt x="101" y="38"/>
                    <a:pt x="1" y="239"/>
                    <a:pt x="34" y="505"/>
                  </a:cubicBezTo>
                  <a:cubicBezTo>
                    <a:pt x="95" y="719"/>
                    <a:pt x="240" y="877"/>
                    <a:pt x="391" y="877"/>
                  </a:cubicBezTo>
                  <a:cubicBezTo>
                    <a:pt x="406" y="877"/>
                    <a:pt x="420" y="875"/>
                    <a:pt x="434" y="872"/>
                  </a:cubicBezTo>
                  <a:cubicBezTo>
                    <a:pt x="568" y="839"/>
                    <a:pt x="668" y="605"/>
                    <a:pt x="634" y="372"/>
                  </a:cubicBezTo>
                  <a:cubicBezTo>
                    <a:pt x="573" y="158"/>
                    <a:pt x="429" y="1"/>
                    <a:pt x="27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2485;p56"/>
            <p:cNvSpPr/>
            <p:nvPr/>
          </p:nvSpPr>
          <p:spPr>
            <a:xfrm>
              <a:off x="3121575" y="1589075"/>
              <a:ext cx="39200" cy="57575"/>
            </a:xfrm>
            <a:custGeom>
              <a:avLst/>
              <a:gdLst/>
              <a:ahLst/>
              <a:cxnLst/>
              <a:rect l="l" t="t" r="r" b="b"/>
              <a:pathLst>
                <a:path w="1568" h="2303" extrusionOk="0">
                  <a:moveTo>
                    <a:pt x="0" y="1"/>
                  </a:moveTo>
                  <a:lnTo>
                    <a:pt x="467" y="2302"/>
                  </a:lnTo>
                  <a:cubicBezTo>
                    <a:pt x="901" y="2302"/>
                    <a:pt x="1301" y="2136"/>
                    <a:pt x="1568" y="1835"/>
                  </a:cubicBezTo>
                  <a:cubicBezTo>
                    <a:pt x="968" y="1302"/>
                    <a:pt x="434" y="701"/>
                    <a:pt x="0" y="1"/>
                  </a:cubicBezTo>
                  <a:close/>
                </a:path>
              </a:pathLst>
            </a:custGeom>
            <a:solidFill>
              <a:srgbClr val="ED84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2486;p56"/>
            <p:cNvSpPr/>
            <p:nvPr/>
          </p:nvSpPr>
          <p:spPr>
            <a:xfrm>
              <a:off x="3082375" y="1531225"/>
              <a:ext cx="38125" cy="18675"/>
            </a:xfrm>
            <a:custGeom>
              <a:avLst/>
              <a:gdLst/>
              <a:ahLst/>
              <a:cxnLst/>
              <a:rect l="l" t="t" r="r" b="b"/>
              <a:pathLst>
                <a:path w="1525" h="747" extrusionOk="0">
                  <a:moveTo>
                    <a:pt x="1156" y="0"/>
                  </a:moveTo>
                  <a:cubicBezTo>
                    <a:pt x="750" y="0"/>
                    <a:pt x="358" y="193"/>
                    <a:pt x="67" y="513"/>
                  </a:cubicBezTo>
                  <a:cubicBezTo>
                    <a:pt x="0" y="580"/>
                    <a:pt x="67" y="747"/>
                    <a:pt x="201" y="747"/>
                  </a:cubicBezTo>
                  <a:cubicBezTo>
                    <a:pt x="234" y="747"/>
                    <a:pt x="267" y="714"/>
                    <a:pt x="301" y="714"/>
                  </a:cubicBezTo>
                  <a:cubicBezTo>
                    <a:pt x="511" y="443"/>
                    <a:pt x="829" y="308"/>
                    <a:pt x="1158" y="308"/>
                  </a:cubicBezTo>
                  <a:cubicBezTo>
                    <a:pt x="1195" y="308"/>
                    <a:pt x="1231" y="310"/>
                    <a:pt x="1268" y="313"/>
                  </a:cubicBezTo>
                  <a:cubicBezTo>
                    <a:pt x="1278" y="315"/>
                    <a:pt x="1289" y="316"/>
                    <a:pt x="1298" y="316"/>
                  </a:cubicBezTo>
                  <a:cubicBezTo>
                    <a:pt x="1474" y="316"/>
                    <a:pt x="1524" y="45"/>
                    <a:pt x="1335" y="13"/>
                  </a:cubicBezTo>
                  <a:cubicBezTo>
                    <a:pt x="1275" y="4"/>
                    <a:pt x="1215" y="0"/>
                    <a:pt x="115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2487;p56"/>
            <p:cNvSpPr/>
            <p:nvPr/>
          </p:nvSpPr>
          <p:spPr>
            <a:xfrm>
              <a:off x="2927250" y="1664125"/>
              <a:ext cx="234375" cy="252725"/>
            </a:xfrm>
            <a:custGeom>
              <a:avLst/>
              <a:gdLst/>
              <a:ahLst/>
              <a:cxnLst/>
              <a:rect l="l" t="t" r="r" b="b"/>
              <a:pathLst>
                <a:path w="9375" h="10109" extrusionOk="0">
                  <a:moveTo>
                    <a:pt x="701" y="1"/>
                  </a:moveTo>
                  <a:cubicBezTo>
                    <a:pt x="1135" y="2236"/>
                    <a:pt x="1569" y="6339"/>
                    <a:pt x="1" y="7840"/>
                  </a:cubicBezTo>
                  <a:cubicBezTo>
                    <a:pt x="1" y="7840"/>
                    <a:pt x="601" y="10108"/>
                    <a:pt x="4771" y="10108"/>
                  </a:cubicBezTo>
                  <a:cubicBezTo>
                    <a:pt x="9374" y="10108"/>
                    <a:pt x="6973" y="7840"/>
                    <a:pt x="6973" y="7840"/>
                  </a:cubicBezTo>
                  <a:cubicBezTo>
                    <a:pt x="4471" y="7239"/>
                    <a:pt x="4538" y="5405"/>
                    <a:pt x="4971" y="3637"/>
                  </a:cubicBezTo>
                  <a:lnTo>
                    <a:pt x="701" y="1"/>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2488;p56"/>
            <p:cNvSpPr/>
            <p:nvPr/>
          </p:nvSpPr>
          <p:spPr>
            <a:xfrm>
              <a:off x="2882225" y="1831750"/>
              <a:ext cx="255200" cy="51725"/>
            </a:xfrm>
            <a:custGeom>
              <a:avLst/>
              <a:gdLst/>
              <a:ahLst/>
              <a:cxnLst/>
              <a:rect l="l" t="t" r="r" b="b"/>
              <a:pathLst>
                <a:path w="10208" h="2069" extrusionOk="0">
                  <a:moveTo>
                    <a:pt x="5146" y="0"/>
                  </a:moveTo>
                  <a:cubicBezTo>
                    <a:pt x="3289" y="0"/>
                    <a:pt x="1361" y="145"/>
                    <a:pt x="835" y="301"/>
                  </a:cubicBezTo>
                  <a:cubicBezTo>
                    <a:pt x="1" y="534"/>
                    <a:pt x="401" y="1268"/>
                    <a:pt x="768" y="1935"/>
                  </a:cubicBezTo>
                  <a:lnTo>
                    <a:pt x="9741" y="2069"/>
                  </a:lnTo>
                  <a:cubicBezTo>
                    <a:pt x="9741" y="2069"/>
                    <a:pt x="10208" y="734"/>
                    <a:pt x="8473" y="267"/>
                  </a:cubicBezTo>
                  <a:cubicBezTo>
                    <a:pt x="7753" y="73"/>
                    <a:pt x="6467" y="0"/>
                    <a:pt x="51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2489;p56"/>
            <p:cNvSpPr/>
            <p:nvPr/>
          </p:nvSpPr>
          <p:spPr>
            <a:xfrm>
              <a:off x="2557000" y="4405250"/>
              <a:ext cx="41725" cy="17550"/>
            </a:xfrm>
            <a:custGeom>
              <a:avLst/>
              <a:gdLst/>
              <a:ahLst/>
              <a:cxnLst/>
              <a:rect l="l" t="t" r="r" b="b"/>
              <a:pathLst>
                <a:path w="1669" h="702" extrusionOk="0">
                  <a:moveTo>
                    <a:pt x="1268" y="134"/>
                  </a:moveTo>
                  <a:lnTo>
                    <a:pt x="1368" y="168"/>
                  </a:lnTo>
                  <a:cubicBezTo>
                    <a:pt x="1435" y="168"/>
                    <a:pt x="1468" y="201"/>
                    <a:pt x="1501" y="268"/>
                  </a:cubicBezTo>
                  <a:cubicBezTo>
                    <a:pt x="1535" y="401"/>
                    <a:pt x="1501" y="435"/>
                    <a:pt x="1501" y="468"/>
                  </a:cubicBezTo>
                  <a:cubicBezTo>
                    <a:pt x="1435" y="521"/>
                    <a:pt x="1293" y="543"/>
                    <a:pt x="1120" y="543"/>
                  </a:cubicBezTo>
                  <a:cubicBezTo>
                    <a:pt x="860" y="543"/>
                    <a:pt x="527" y="495"/>
                    <a:pt x="267" y="435"/>
                  </a:cubicBezTo>
                  <a:cubicBezTo>
                    <a:pt x="567" y="234"/>
                    <a:pt x="934" y="168"/>
                    <a:pt x="1268" y="134"/>
                  </a:cubicBezTo>
                  <a:close/>
                  <a:moveTo>
                    <a:pt x="1201" y="0"/>
                  </a:moveTo>
                  <a:cubicBezTo>
                    <a:pt x="753" y="0"/>
                    <a:pt x="62" y="368"/>
                    <a:pt x="34" y="368"/>
                  </a:cubicBezTo>
                  <a:cubicBezTo>
                    <a:pt x="0" y="401"/>
                    <a:pt x="0" y="401"/>
                    <a:pt x="0" y="435"/>
                  </a:cubicBezTo>
                  <a:cubicBezTo>
                    <a:pt x="0" y="468"/>
                    <a:pt x="34" y="501"/>
                    <a:pt x="34" y="501"/>
                  </a:cubicBezTo>
                  <a:cubicBezTo>
                    <a:pt x="301" y="601"/>
                    <a:pt x="567" y="635"/>
                    <a:pt x="834" y="668"/>
                  </a:cubicBezTo>
                  <a:cubicBezTo>
                    <a:pt x="923" y="690"/>
                    <a:pt x="1012" y="701"/>
                    <a:pt x="1100" y="701"/>
                  </a:cubicBezTo>
                  <a:cubicBezTo>
                    <a:pt x="1275" y="701"/>
                    <a:pt x="1446" y="657"/>
                    <a:pt x="1602" y="568"/>
                  </a:cubicBezTo>
                  <a:cubicBezTo>
                    <a:pt x="1668" y="468"/>
                    <a:pt x="1668" y="335"/>
                    <a:pt x="1635" y="201"/>
                  </a:cubicBezTo>
                  <a:cubicBezTo>
                    <a:pt x="1568" y="134"/>
                    <a:pt x="1501" y="34"/>
                    <a:pt x="1401" y="34"/>
                  </a:cubicBezTo>
                  <a:cubicBezTo>
                    <a:pt x="1344" y="11"/>
                    <a:pt x="1276" y="0"/>
                    <a:pt x="1201"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2490;p56"/>
            <p:cNvSpPr/>
            <p:nvPr/>
          </p:nvSpPr>
          <p:spPr>
            <a:xfrm>
              <a:off x="2557000" y="4385525"/>
              <a:ext cx="27550" cy="33100"/>
            </a:xfrm>
            <a:custGeom>
              <a:avLst/>
              <a:gdLst/>
              <a:ahLst/>
              <a:cxnLst/>
              <a:rect l="l" t="t" r="r" b="b"/>
              <a:pathLst>
                <a:path w="1102" h="1324" extrusionOk="0">
                  <a:moveTo>
                    <a:pt x="801" y="223"/>
                  </a:moveTo>
                  <a:cubicBezTo>
                    <a:pt x="868" y="256"/>
                    <a:pt x="868" y="323"/>
                    <a:pt x="868" y="323"/>
                  </a:cubicBezTo>
                  <a:cubicBezTo>
                    <a:pt x="868" y="523"/>
                    <a:pt x="401" y="957"/>
                    <a:pt x="34" y="1124"/>
                  </a:cubicBezTo>
                  <a:cubicBezTo>
                    <a:pt x="134" y="790"/>
                    <a:pt x="301" y="490"/>
                    <a:pt x="567" y="256"/>
                  </a:cubicBezTo>
                  <a:cubicBezTo>
                    <a:pt x="634" y="223"/>
                    <a:pt x="701" y="223"/>
                    <a:pt x="768" y="223"/>
                  </a:cubicBezTo>
                  <a:close/>
                  <a:moveTo>
                    <a:pt x="733" y="1"/>
                  </a:moveTo>
                  <a:cubicBezTo>
                    <a:pt x="669" y="1"/>
                    <a:pt x="607" y="17"/>
                    <a:pt x="567" y="56"/>
                  </a:cubicBezTo>
                  <a:cubicBezTo>
                    <a:pt x="167" y="323"/>
                    <a:pt x="0" y="1190"/>
                    <a:pt x="0" y="1224"/>
                  </a:cubicBezTo>
                  <a:cubicBezTo>
                    <a:pt x="0" y="1257"/>
                    <a:pt x="0" y="1290"/>
                    <a:pt x="34" y="1290"/>
                  </a:cubicBezTo>
                  <a:cubicBezTo>
                    <a:pt x="34" y="1290"/>
                    <a:pt x="34" y="1324"/>
                    <a:pt x="67" y="1324"/>
                  </a:cubicBezTo>
                  <a:lnTo>
                    <a:pt x="100" y="1324"/>
                  </a:lnTo>
                  <a:cubicBezTo>
                    <a:pt x="434" y="1157"/>
                    <a:pt x="1101" y="556"/>
                    <a:pt x="1101" y="223"/>
                  </a:cubicBezTo>
                  <a:cubicBezTo>
                    <a:pt x="1068" y="123"/>
                    <a:pt x="1001" y="23"/>
                    <a:pt x="868" y="23"/>
                  </a:cubicBezTo>
                  <a:cubicBezTo>
                    <a:pt x="826" y="9"/>
                    <a:pt x="779" y="1"/>
                    <a:pt x="733"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2491;p56"/>
            <p:cNvSpPr/>
            <p:nvPr/>
          </p:nvSpPr>
          <p:spPr>
            <a:xfrm>
              <a:off x="3104900" y="4476500"/>
              <a:ext cx="50050" cy="18850"/>
            </a:xfrm>
            <a:custGeom>
              <a:avLst/>
              <a:gdLst/>
              <a:ahLst/>
              <a:cxnLst/>
              <a:rect l="l" t="t" r="r" b="b"/>
              <a:pathLst>
                <a:path w="2002" h="754" extrusionOk="0">
                  <a:moveTo>
                    <a:pt x="1668" y="153"/>
                  </a:moveTo>
                  <a:cubicBezTo>
                    <a:pt x="1735" y="153"/>
                    <a:pt x="1768" y="186"/>
                    <a:pt x="1801" y="253"/>
                  </a:cubicBezTo>
                  <a:cubicBezTo>
                    <a:pt x="1868" y="353"/>
                    <a:pt x="1835" y="387"/>
                    <a:pt x="1801" y="420"/>
                  </a:cubicBezTo>
                  <a:cubicBezTo>
                    <a:pt x="1723" y="537"/>
                    <a:pt x="1428" y="586"/>
                    <a:pt x="1082" y="586"/>
                  </a:cubicBezTo>
                  <a:cubicBezTo>
                    <a:pt x="838" y="586"/>
                    <a:pt x="568" y="562"/>
                    <a:pt x="334" y="520"/>
                  </a:cubicBezTo>
                  <a:cubicBezTo>
                    <a:pt x="701" y="320"/>
                    <a:pt x="1101" y="220"/>
                    <a:pt x="1534" y="186"/>
                  </a:cubicBezTo>
                  <a:lnTo>
                    <a:pt x="1534" y="153"/>
                  </a:lnTo>
                  <a:close/>
                  <a:moveTo>
                    <a:pt x="1536" y="0"/>
                  </a:moveTo>
                  <a:cubicBezTo>
                    <a:pt x="998" y="0"/>
                    <a:pt x="127" y="490"/>
                    <a:pt x="67" y="520"/>
                  </a:cubicBezTo>
                  <a:cubicBezTo>
                    <a:pt x="0" y="553"/>
                    <a:pt x="0" y="620"/>
                    <a:pt x="67" y="653"/>
                  </a:cubicBezTo>
                  <a:cubicBezTo>
                    <a:pt x="400" y="720"/>
                    <a:pt x="701" y="754"/>
                    <a:pt x="1034" y="754"/>
                  </a:cubicBezTo>
                  <a:cubicBezTo>
                    <a:pt x="1434" y="754"/>
                    <a:pt x="1801" y="687"/>
                    <a:pt x="1935" y="520"/>
                  </a:cubicBezTo>
                  <a:cubicBezTo>
                    <a:pt x="2001" y="420"/>
                    <a:pt x="2001" y="287"/>
                    <a:pt x="1935" y="186"/>
                  </a:cubicBezTo>
                  <a:cubicBezTo>
                    <a:pt x="1868" y="120"/>
                    <a:pt x="1801" y="53"/>
                    <a:pt x="1701" y="20"/>
                  </a:cubicBezTo>
                  <a:cubicBezTo>
                    <a:pt x="1651" y="6"/>
                    <a:pt x="1596" y="0"/>
                    <a:pt x="1536"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2492;p56"/>
            <p:cNvSpPr/>
            <p:nvPr/>
          </p:nvSpPr>
          <p:spPr>
            <a:xfrm>
              <a:off x="3104900" y="4458425"/>
              <a:ext cx="30875" cy="34425"/>
            </a:xfrm>
            <a:custGeom>
              <a:avLst/>
              <a:gdLst/>
              <a:ahLst/>
              <a:cxnLst/>
              <a:rect l="l" t="t" r="r" b="b"/>
              <a:pathLst>
                <a:path w="1235" h="1377" extrusionOk="0">
                  <a:moveTo>
                    <a:pt x="934" y="142"/>
                  </a:moveTo>
                  <a:cubicBezTo>
                    <a:pt x="1067" y="142"/>
                    <a:pt x="1067" y="209"/>
                    <a:pt x="1067" y="209"/>
                  </a:cubicBezTo>
                  <a:cubicBezTo>
                    <a:pt x="1101" y="409"/>
                    <a:pt x="600" y="943"/>
                    <a:pt x="234" y="1176"/>
                  </a:cubicBezTo>
                  <a:cubicBezTo>
                    <a:pt x="267" y="809"/>
                    <a:pt x="400" y="476"/>
                    <a:pt x="634" y="209"/>
                  </a:cubicBezTo>
                  <a:cubicBezTo>
                    <a:pt x="701" y="176"/>
                    <a:pt x="767" y="142"/>
                    <a:pt x="867" y="142"/>
                  </a:cubicBezTo>
                  <a:close/>
                  <a:moveTo>
                    <a:pt x="827" y="0"/>
                  </a:moveTo>
                  <a:cubicBezTo>
                    <a:pt x="710" y="0"/>
                    <a:pt x="583" y="60"/>
                    <a:pt x="500" y="142"/>
                  </a:cubicBezTo>
                  <a:cubicBezTo>
                    <a:pt x="100" y="442"/>
                    <a:pt x="33" y="1276"/>
                    <a:pt x="33" y="1310"/>
                  </a:cubicBezTo>
                  <a:cubicBezTo>
                    <a:pt x="0" y="1343"/>
                    <a:pt x="33" y="1343"/>
                    <a:pt x="33" y="1376"/>
                  </a:cubicBezTo>
                  <a:lnTo>
                    <a:pt x="133" y="1376"/>
                  </a:lnTo>
                  <a:cubicBezTo>
                    <a:pt x="500" y="1210"/>
                    <a:pt x="1234" y="543"/>
                    <a:pt x="1168" y="209"/>
                  </a:cubicBezTo>
                  <a:cubicBezTo>
                    <a:pt x="1168" y="142"/>
                    <a:pt x="1101" y="9"/>
                    <a:pt x="901" y="9"/>
                  </a:cubicBezTo>
                  <a:cubicBezTo>
                    <a:pt x="877" y="3"/>
                    <a:pt x="852" y="0"/>
                    <a:pt x="827"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2493;p56"/>
            <p:cNvSpPr/>
            <p:nvPr/>
          </p:nvSpPr>
          <p:spPr>
            <a:xfrm>
              <a:off x="3023175" y="4313525"/>
              <a:ext cx="84250" cy="177650"/>
            </a:xfrm>
            <a:custGeom>
              <a:avLst/>
              <a:gdLst/>
              <a:ahLst/>
              <a:cxnLst/>
              <a:rect l="l" t="t" r="r" b="b"/>
              <a:pathLst>
                <a:path w="3370" h="7106" extrusionOk="0">
                  <a:moveTo>
                    <a:pt x="334" y="1"/>
                  </a:moveTo>
                  <a:lnTo>
                    <a:pt x="0" y="7106"/>
                  </a:lnTo>
                  <a:lnTo>
                    <a:pt x="3069" y="7106"/>
                  </a:lnTo>
                  <a:lnTo>
                    <a:pt x="3369" y="1"/>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2494;p56"/>
            <p:cNvSpPr/>
            <p:nvPr/>
          </p:nvSpPr>
          <p:spPr>
            <a:xfrm>
              <a:off x="2471925" y="4234300"/>
              <a:ext cx="133475" cy="181000"/>
            </a:xfrm>
            <a:custGeom>
              <a:avLst/>
              <a:gdLst/>
              <a:ahLst/>
              <a:cxnLst/>
              <a:rect l="l" t="t" r="r" b="b"/>
              <a:pathLst>
                <a:path w="5339" h="7240" extrusionOk="0">
                  <a:moveTo>
                    <a:pt x="2269" y="1"/>
                  </a:moveTo>
                  <a:lnTo>
                    <a:pt x="1" y="6906"/>
                  </a:lnTo>
                  <a:lnTo>
                    <a:pt x="3036" y="7239"/>
                  </a:lnTo>
                  <a:lnTo>
                    <a:pt x="5338" y="334"/>
                  </a:lnTo>
                  <a:lnTo>
                    <a:pt x="2269" y="1"/>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2495;p56"/>
            <p:cNvSpPr/>
            <p:nvPr/>
          </p:nvSpPr>
          <p:spPr>
            <a:xfrm>
              <a:off x="2436900" y="4397550"/>
              <a:ext cx="235400" cy="105550"/>
            </a:xfrm>
            <a:custGeom>
              <a:avLst/>
              <a:gdLst/>
              <a:ahLst/>
              <a:cxnLst/>
              <a:rect l="l" t="t" r="r" b="b"/>
              <a:pathLst>
                <a:path w="9416" h="4222" extrusionOk="0">
                  <a:moveTo>
                    <a:pt x="1203" y="0"/>
                  </a:moveTo>
                  <a:cubicBezTo>
                    <a:pt x="1102" y="0"/>
                    <a:pt x="1024" y="65"/>
                    <a:pt x="968" y="176"/>
                  </a:cubicBezTo>
                  <a:lnTo>
                    <a:pt x="101" y="2811"/>
                  </a:lnTo>
                  <a:cubicBezTo>
                    <a:pt x="1" y="3078"/>
                    <a:pt x="168" y="3378"/>
                    <a:pt x="468" y="3411"/>
                  </a:cubicBezTo>
                  <a:cubicBezTo>
                    <a:pt x="1669" y="3511"/>
                    <a:pt x="2269" y="3511"/>
                    <a:pt x="3770" y="3678"/>
                  </a:cubicBezTo>
                  <a:cubicBezTo>
                    <a:pt x="4704" y="3778"/>
                    <a:pt x="6572" y="4078"/>
                    <a:pt x="7873" y="4212"/>
                  </a:cubicBezTo>
                  <a:cubicBezTo>
                    <a:pt x="7938" y="4219"/>
                    <a:pt x="8000" y="4222"/>
                    <a:pt x="8060" y="4222"/>
                  </a:cubicBezTo>
                  <a:cubicBezTo>
                    <a:pt x="9169" y="4222"/>
                    <a:pt x="9415" y="3102"/>
                    <a:pt x="8941" y="2944"/>
                  </a:cubicBezTo>
                  <a:cubicBezTo>
                    <a:pt x="6639" y="2177"/>
                    <a:pt x="5838" y="1376"/>
                    <a:pt x="5171" y="609"/>
                  </a:cubicBezTo>
                  <a:cubicBezTo>
                    <a:pt x="5038" y="476"/>
                    <a:pt x="4871" y="376"/>
                    <a:pt x="4671" y="376"/>
                  </a:cubicBezTo>
                  <a:lnTo>
                    <a:pt x="1269" y="9"/>
                  </a:lnTo>
                  <a:cubicBezTo>
                    <a:pt x="1246" y="3"/>
                    <a:pt x="1224" y="0"/>
                    <a:pt x="12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2496;p56"/>
            <p:cNvSpPr/>
            <p:nvPr/>
          </p:nvSpPr>
          <p:spPr>
            <a:xfrm>
              <a:off x="2993150" y="4481975"/>
              <a:ext cx="298575" cy="87600"/>
            </a:xfrm>
            <a:custGeom>
              <a:avLst/>
              <a:gdLst/>
              <a:ahLst/>
              <a:cxnLst/>
              <a:rect l="l" t="t" r="r" b="b"/>
              <a:pathLst>
                <a:path w="11943" h="3504" extrusionOk="0">
                  <a:moveTo>
                    <a:pt x="934" y="1"/>
                  </a:moveTo>
                  <a:cubicBezTo>
                    <a:pt x="801" y="1"/>
                    <a:pt x="701" y="101"/>
                    <a:pt x="667" y="234"/>
                  </a:cubicBezTo>
                  <a:lnTo>
                    <a:pt x="67" y="2936"/>
                  </a:lnTo>
                  <a:cubicBezTo>
                    <a:pt x="0" y="3237"/>
                    <a:pt x="200" y="3503"/>
                    <a:pt x="501" y="3503"/>
                  </a:cubicBezTo>
                  <a:cubicBezTo>
                    <a:pt x="1701" y="3470"/>
                    <a:pt x="3436" y="3403"/>
                    <a:pt x="4970" y="3403"/>
                  </a:cubicBezTo>
                  <a:cubicBezTo>
                    <a:pt x="6738" y="3403"/>
                    <a:pt x="8273" y="3503"/>
                    <a:pt x="10341" y="3503"/>
                  </a:cubicBezTo>
                  <a:cubicBezTo>
                    <a:pt x="11608" y="3503"/>
                    <a:pt x="11942" y="2236"/>
                    <a:pt x="11442" y="2102"/>
                  </a:cubicBezTo>
                  <a:cubicBezTo>
                    <a:pt x="9040" y="1569"/>
                    <a:pt x="7072" y="1535"/>
                    <a:pt x="5004" y="268"/>
                  </a:cubicBezTo>
                  <a:cubicBezTo>
                    <a:pt x="4770" y="101"/>
                    <a:pt x="4537" y="34"/>
                    <a:pt x="427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2497;p56"/>
            <p:cNvSpPr/>
            <p:nvPr/>
          </p:nvSpPr>
          <p:spPr>
            <a:xfrm>
              <a:off x="3175775" y="1871775"/>
              <a:ext cx="610450" cy="194425"/>
            </a:xfrm>
            <a:custGeom>
              <a:avLst/>
              <a:gdLst/>
              <a:ahLst/>
              <a:cxnLst/>
              <a:rect l="l" t="t" r="r" b="b"/>
              <a:pathLst>
                <a:path w="24418" h="7777" extrusionOk="0">
                  <a:moveTo>
                    <a:pt x="23150" y="1"/>
                  </a:moveTo>
                  <a:cubicBezTo>
                    <a:pt x="21349" y="835"/>
                    <a:pt x="19481" y="1669"/>
                    <a:pt x="17713" y="2402"/>
                  </a:cubicBezTo>
                  <a:cubicBezTo>
                    <a:pt x="16846" y="2769"/>
                    <a:pt x="15978" y="3070"/>
                    <a:pt x="15111" y="3303"/>
                  </a:cubicBezTo>
                  <a:cubicBezTo>
                    <a:pt x="14911" y="3370"/>
                    <a:pt x="14711" y="3403"/>
                    <a:pt x="14544" y="3437"/>
                  </a:cubicBezTo>
                  <a:cubicBezTo>
                    <a:pt x="14477" y="3470"/>
                    <a:pt x="14377" y="3470"/>
                    <a:pt x="14311" y="3470"/>
                  </a:cubicBezTo>
                  <a:lnTo>
                    <a:pt x="12743" y="3470"/>
                  </a:lnTo>
                  <a:cubicBezTo>
                    <a:pt x="10841" y="3337"/>
                    <a:pt x="8973" y="3070"/>
                    <a:pt x="7105" y="2636"/>
                  </a:cubicBezTo>
                  <a:cubicBezTo>
                    <a:pt x="6171" y="2436"/>
                    <a:pt x="5204" y="2202"/>
                    <a:pt x="4303" y="1935"/>
                  </a:cubicBezTo>
                  <a:cubicBezTo>
                    <a:pt x="3369" y="1669"/>
                    <a:pt x="2402" y="1368"/>
                    <a:pt x="1535" y="1102"/>
                  </a:cubicBezTo>
                  <a:lnTo>
                    <a:pt x="0" y="5505"/>
                  </a:lnTo>
                  <a:cubicBezTo>
                    <a:pt x="1068" y="5872"/>
                    <a:pt x="2069" y="6139"/>
                    <a:pt x="3069" y="6439"/>
                  </a:cubicBezTo>
                  <a:cubicBezTo>
                    <a:pt x="4103" y="6739"/>
                    <a:pt x="5137" y="6939"/>
                    <a:pt x="6205" y="7173"/>
                  </a:cubicBezTo>
                  <a:cubicBezTo>
                    <a:pt x="8187" y="7575"/>
                    <a:pt x="10198" y="7777"/>
                    <a:pt x="12238" y="7777"/>
                  </a:cubicBezTo>
                  <a:cubicBezTo>
                    <a:pt x="12395" y="7777"/>
                    <a:pt x="12552" y="7775"/>
                    <a:pt x="12709" y="7773"/>
                  </a:cubicBezTo>
                  <a:cubicBezTo>
                    <a:pt x="13277" y="7773"/>
                    <a:pt x="13844" y="7740"/>
                    <a:pt x="14411" y="7673"/>
                  </a:cubicBezTo>
                  <a:lnTo>
                    <a:pt x="14644" y="7640"/>
                  </a:lnTo>
                  <a:lnTo>
                    <a:pt x="14911" y="7606"/>
                  </a:lnTo>
                  <a:cubicBezTo>
                    <a:pt x="15111" y="7540"/>
                    <a:pt x="15278" y="7506"/>
                    <a:pt x="15445" y="7473"/>
                  </a:cubicBezTo>
                  <a:cubicBezTo>
                    <a:pt x="15745" y="7406"/>
                    <a:pt x="16045" y="7306"/>
                    <a:pt x="16345" y="7173"/>
                  </a:cubicBezTo>
                  <a:cubicBezTo>
                    <a:pt x="17379" y="6739"/>
                    <a:pt x="18380" y="6239"/>
                    <a:pt x="19348" y="5672"/>
                  </a:cubicBezTo>
                  <a:cubicBezTo>
                    <a:pt x="21149" y="4571"/>
                    <a:pt x="22850" y="3303"/>
                    <a:pt x="24418" y="1902"/>
                  </a:cubicBezTo>
                  <a:lnTo>
                    <a:pt x="23150" y="1"/>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498;p56"/>
            <p:cNvSpPr/>
            <p:nvPr/>
          </p:nvSpPr>
          <p:spPr>
            <a:xfrm>
              <a:off x="2645400" y="1875125"/>
              <a:ext cx="268625" cy="334425"/>
            </a:xfrm>
            <a:custGeom>
              <a:avLst/>
              <a:gdLst/>
              <a:ahLst/>
              <a:cxnLst/>
              <a:rect l="l" t="t" r="r" b="b"/>
              <a:pathLst>
                <a:path w="10745" h="13377" extrusionOk="0">
                  <a:moveTo>
                    <a:pt x="6595" y="1"/>
                  </a:moveTo>
                  <a:cubicBezTo>
                    <a:pt x="6329" y="1"/>
                    <a:pt x="6053" y="33"/>
                    <a:pt x="5771" y="100"/>
                  </a:cubicBezTo>
                  <a:cubicBezTo>
                    <a:pt x="2902" y="734"/>
                    <a:pt x="0" y="9140"/>
                    <a:pt x="0" y="9140"/>
                  </a:cubicBezTo>
                  <a:lnTo>
                    <a:pt x="5904" y="13376"/>
                  </a:lnTo>
                  <a:cubicBezTo>
                    <a:pt x="5904" y="13376"/>
                    <a:pt x="7572" y="9474"/>
                    <a:pt x="9207" y="6071"/>
                  </a:cubicBezTo>
                  <a:cubicBezTo>
                    <a:pt x="10744" y="2845"/>
                    <a:pt x="9094" y="1"/>
                    <a:pt x="6595"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499;p56"/>
            <p:cNvSpPr/>
            <p:nvPr/>
          </p:nvSpPr>
          <p:spPr>
            <a:xfrm>
              <a:off x="2645400" y="1875125"/>
              <a:ext cx="268625" cy="334425"/>
            </a:xfrm>
            <a:custGeom>
              <a:avLst/>
              <a:gdLst/>
              <a:ahLst/>
              <a:cxnLst/>
              <a:rect l="l" t="t" r="r" b="b"/>
              <a:pathLst>
                <a:path w="10745" h="13377" extrusionOk="0">
                  <a:moveTo>
                    <a:pt x="6595" y="1"/>
                  </a:moveTo>
                  <a:cubicBezTo>
                    <a:pt x="6329" y="1"/>
                    <a:pt x="6053" y="33"/>
                    <a:pt x="5771" y="100"/>
                  </a:cubicBezTo>
                  <a:cubicBezTo>
                    <a:pt x="2902" y="734"/>
                    <a:pt x="0" y="9140"/>
                    <a:pt x="0" y="9140"/>
                  </a:cubicBezTo>
                  <a:lnTo>
                    <a:pt x="5904" y="13376"/>
                  </a:lnTo>
                  <a:cubicBezTo>
                    <a:pt x="5904" y="13376"/>
                    <a:pt x="7572" y="9474"/>
                    <a:pt x="9207" y="6071"/>
                  </a:cubicBezTo>
                  <a:cubicBezTo>
                    <a:pt x="10744" y="2845"/>
                    <a:pt x="9094" y="1"/>
                    <a:pt x="65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2500;p56"/>
            <p:cNvSpPr/>
            <p:nvPr/>
          </p:nvSpPr>
          <p:spPr>
            <a:xfrm>
              <a:off x="2789675" y="1857600"/>
              <a:ext cx="511200" cy="685525"/>
            </a:xfrm>
            <a:custGeom>
              <a:avLst/>
              <a:gdLst/>
              <a:ahLst/>
              <a:cxnLst/>
              <a:rect l="l" t="t" r="r" b="b"/>
              <a:pathLst>
                <a:path w="20448" h="27421" extrusionOk="0">
                  <a:moveTo>
                    <a:pt x="8977" y="1"/>
                  </a:moveTo>
                  <a:cubicBezTo>
                    <a:pt x="7814" y="1"/>
                    <a:pt x="6655" y="34"/>
                    <a:pt x="5504" y="101"/>
                  </a:cubicBezTo>
                  <a:cubicBezTo>
                    <a:pt x="3669" y="201"/>
                    <a:pt x="1835" y="434"/>
                    <a:pt x="0" y="801"/>
                  </a:cubicBezTo>
                  <a:cubicBezTo>
                    <a:pt x="2435" y="12643"/>
                    <a:pt x="867" y="24919"/>
                    <a:pt x="967" y="27420"/>
                  </a:cubicBezTo>
                  <a:lnTo>
                    <a:pt x="17346" y="27420"/>
                  </a:lnTo>
                  <a:cubicBezTo>
                    <a:pt x="20448" y="4637"/>
                    <a:pt x="17179" y="935"/>
                    <a:pt x="17179" y="935"/>
                  </a:cubicBezTo>
                  <a:cubicBezTo>
                    <a:pt x="15645" y="534"/>
                    <a:pt x="14043" y="268"/>
                    <a:pt x="12476" y="101"/>
                  </a:cubicBezTo>
                  <a:cubicBezTo>
                    <a:pt x="11308" y="34"/>
                    <a:pt x="10141" y="1"/>
                    <a:pt x="8977" y="1"/>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2501;p56"/>
            <p:cNvSpPr/>
            <p:nvPr/>
          </p:nvSpPr>
          <p:spPr>
            <a:xfrm>
              <a:off x="2789675" y="1857600"/>
              <a:ext cx="511200" cy="685525"/>
            </a:xfrm>
            <a:custGeom>
              <a:avLst/>
              <a:gdLst/>
              <a:ahLst/>
              <a:cxnLst/>
              <a:rect l="l" t="t" r="r" b="b"/>
              <a:pathLst>
                <a:path w="20448" h="27421" extrusionOk="0">
                  <a:moveTo>
                    <a:pt x="8977" y="1"/>
                  </a:moveTo>
                  <a:cubicBezTo>
                    <a:pt x="7814" y="1"/>
                    <a:pt x="6655" y="34"/>
                    <a:pt x="5504" y="101"/>
                  </a:cubicBezTo>
                  <a:cubicBezTo>
                    <a:pt x="3669" y="201"/>
                    <a:pt x="1835" y="434"/>
                    <a:pt x="0" y="801"/>
                  </a:cubicBezTo>
                  <a:cubicBezTo>
                    <a:pt x="2435" y="12643"/>
                    <a:pt x="867" y="24919"/>
                    <a:pt x="967" y="27420"/>
                  </a:cubicBezTo>
                  <a:lnTo>
                    <a:pt x="17346" y="27420"/>
                  </a:lnTo>
                  <a:cubicBezTo>
                    <a:pt x="20448" y="4637"/>
                    <a:pt x="17179" y="935"/>
                    <a:pt x="17179" y="935"/>
                  </a:cubicBezTo>
                  <a:cubicBezTo>
                    <a:pt x="15645" y="534"/>
                    <a:pt x="14043" y="268"/>
                    <a:pt x="12476" y="101"/>
                  </a:cubicBezTo>
                  <a:cubicBezTo>
                    <a:pt x="11308" y="34"/>
                    <a:pt x="10141" y="1"/>
                    <a:pt x="897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2502;p56"/>
            <p:cNvSpPr/>
            <p:nvPr/>
          </p:nvSpPr>
          <p:spPr>
            <a:xfrm>
              <a:off x="3128250" y="1875125"/>
              <a:ext cx="128450" cy="246025"/>
            </a:xfrm>
            <a:custGeom>
              <a:avLst/>
              <a:gdLst/>
              <a:ahLst/>
              <a:cxnLst/>
              <a:rect l="l" t="t" r="r" b="b"/>
              <a:pathLst>
                <a:path w="5138" h="9841" extrusionOk="0">
                  <a:moveTo>
                    <a:pt x="2669" y="0"/>
                  </a:moveTo>
                  <a:cubicBezTo>
                    <a:pt x="867" y="200"/>
                    <a:pt x="0" y="2268"/>
                    <a:pt x="467" y="4437"/>
                  </a:cubicBezTo>
                  <a:cubicBezTo>
                    <a:pt x="834" y="6038"/>
                    <a:pt x="3169" y="8206"/>
                    <a:pt x="5137" y="9841"/>
                  </a:cubicBezTo>
                  <a:cubicBezTo>
                    <a:pt x="5104" y="1902"/>
                    <a:pt x="3636" y="234"/>
                    <a:pt x="3636" y="234"/>
                  </a:cubicBezTo>
                  <a:cubicBezTo>
                    <a:pt x="3636" y="234"/>
                    <a:pt x="3269" y="134"/>
                    <a:pt x="2669" y="0"/>
                  </a:cubicBezTo>
                  <a:close/>
                </a:path>
              </a:pathLst>
            </a:custGeom>
            <a:solidFill>
              <a:srgbClr val="000000">
                <a:alpha val="38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2503;p56"/>
            <p:cNvSpPr/>
            <p:nvPr/>
          </p:nvSpPr>
          <p:spPr>
            <a:xfrm>
              <a:off x="3086000" y="1871725"/>
              <a:ext cx="336650" cy="251925"/>
            </a:xfrm>
            <a:custGeom>
              <a:avLst/>
              <a:gdLst/>
              <a:ahLst/>
              <a:cxnLst/>
              <a:rect l="l" t="t" r="r" b="b"/>
              <a:pathLst>
                <a:path w="13466" h="10077" extrusionOk="0">
                  <a:moveTo>
                    <a:pt x="3314" y="0"/>
                  </a:moveTo>
                  <a:cubicBezTo>
                    <a:pt x="589" y="0"/>
                    <a:pt x="1" y="2787"/>
                    <a:pt x="1323" y="5073"/>
                  </a:cubicBezTo>
                  <a:cubicBezTo>
                    <a:pt x="2757" y="7608"/>
                    <a:pt x="10763" y="10077"/>
                    <a:pt x="10763" y="10077"/>
                  </a:cubicBezTo>
                  <a:lnTo>
                    <a:pt x="13465" y="2905"/>
                  </a:lnTo>
                  <a:cubicBezTo>
                    <a:pt x="13465" y="2905"/>
                    <a:pt x="8862" y="1637"/>
                    <a:pt x="5326" y="403"/>
                  </a:cubicBezTo>
                  <a:cubicBezTo>
                    <a:pt x="4559" y="124"/>
                    <a:pt x="3889" y="0"/>
                    <a:pt x="3314"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2504;p56"/>
            <p:cNvSpPr/>
            <p:nvPr/>
          </p:nvSpPr>
          <p:spPr>
            <a:xfrm>
              <a:off x="3086000" y="1871725"/>
              <a:ext cx="336650" cy="251925"/>
            </a:xfrm>
            <a:custGeom>
              <a:avLst/>
              <a:gdLst/>
              <a:ahLst/>
              <a:cxnLst/>
              <a:rect l="l" t="t" r="r" b="b"/>
              <a:pathLst>
                <a:path w="13466" h="10077" extrusionOk="0">
                  <a:moveTo>
                    <a:pt x="3314" y="0"/>
                  </a:moveTo>
                  <a:cubicBezTo>
                    <a:pt x="589" y="0"/>
                    <a:pt x="1" y="2787"/>
                    <a:pt x="1323" y="5073"/>
                  </a:cubicBezTo>
                  <a:cubicBezTo>
                    <a:pt x="2757" y="7608"/>
                    <a:pt x="10763" y="10077"/>
                    <a:pt x="10763" y="10077"/>
                  </a:cubicBezTo>
                  <a:lnTo>
                    <a:pt x="13465" y="2905"/>
                  </a:lnTo>
                  <a:cubicBezTo>
                    <a:pt x="13465" y="2905"/>
                    <a:pt x="8862" y="1637"/>
                    <a:pt x="5326" y="403"/>
                  </a:cubicBezTo>
                  <a:cubicBezTo>
                    <a:pt x="4559" y="124"/>
                    <a:pt x="3889" y="0"/>
                    <a:pt x="33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2505;p56"/>
            <p:cNvSpPr/>
            <p:nvPr/>
          </p:nvSpPr>
          <p:spPr>
            <a:xfrm>
              <a:off x="3741175" y="1809225"/>
              <a:ext cx="94250" cy="111775"/>
            </a:xfrm>
            <a:custGeom>
              <a:avLst/>
              <a:gdLst/>
              <a:ahLst/>
              <a:cxnLst/>
              <a:rect l="l" t="t" r="r" b="b"/>
              <a:pathLst>
                <a:path w="3770" h="4471" extrusionOk="0">
                  <a:moveTo>
                    <a:pt x="534" y="1"/>
                  </a:moveTo>
                  <a:lnTo>
                    <a:pt x="1" y="3203"/>
                  </a:lnTo>
                  <a:lnTo>
                    <a:pt x="1702" y="4471"/>
                  </a:lnTo>
                  <a:cubicBezTo>
                    <a:pt x="3770" y="3637"/>
                    <a:pt x="3336" y="802"/>
                    <a:pt x="3336" y="802"/>
                  </a:cubicBezTo>
                  <a:lnTo>
                    <a:pt x="534" y="1"/>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2506;p56"/>
            <p:cNvSpPr/>
            <p:nvPr/>
          </p:nvSpPr>
          <p:spPr>
            <a:xfrm>
              <a:off x="3754525" y="1739175"/>
              <a:ext cx="90075" cy="90100"/>
            </a:xfrm>
            <a:custGeom>
              <a:avLst/>
              <a:gdLst/>
              <a:ahLst/>
              <a:cxnLst/>
              <a:rect l="l" t="t" r="r" b="b"/>
              <a:pathLst>
                <a:path w="3603" h="3604" extrusionOk="0">
                  <a:moveTo>
                    <a:pt x="1201" y="1"/>
                  </a:moveTo>
                  <a:lnTo>
                    <a:pt x="0" y="2803"/>
                  </a:lnTo>
                  <a:lnTo>
                    <a:pt x="2802" y="3604"/>
                  </a:lnTo>
                  <a:lnTo>
                    <a:pt x="3603" y="2002"/>
                  </a:lnTo>
                  <a:lnTo>
                    <a:pt x="1201" y="1"/>
                  </a:ln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2507;p56"/>
            <p:cNvSpPr/>
            <p:nvPr/>
          </p:nvSpPr>
          <p:spPr>
            <a:xfrm>
              <a:off x="3027325" y="4313525"/>
              <a:ext cx="80100" cy="91750"/>
            </a:xfrm>
            <a:custGeom>
              <a:avLst/>
              <a:gdLst/>
              <a:ahLst/>
              <a:cxnLst/>
              <a:rect l="l" t="t" r="r" b="b"/>
              <a:pathLst>
                <a:path w="3204" h="3670" extrusionOk="0">
                  <a:moveTo>
                    <a:pt x="134" y="1"/>
                  </a:moveTo>
                  <a:lnTo>
                    <a:pt x="1" y="3670"/>
                  </a:lnTo>
                  <a:lnTo>
                    <a:pt x="3070" y="3670"/>
                  </a:lnTo>
                  <a:lnTo>
                    <a:pt x="3203" y="1"/>
                  </a:lnTo>
                  <a:close/>
                </a:path>
              </a:pathLst>
            </a:custGeom>
            <a:solidFill>
              <a:srgbClr val="000000">
                <a:alpha val="46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508;p56"/>
            <p:cNvSpPr/>
            <p:nvPr/>
          </p:nvSpPr>
          <p:spPr>
            <a:xfrm>
              <a:off x="2499450" y="4234300"/>
              <a:ext cx="105950" cy="97600"/>
            </a:xfrm>
            <a:custGeom>
              <a:avLst/>
              <a:gdLst/>
              <a:ahLst/>
              <a:cxnLst/>
              <a:rect l="l" t="t" r="r" b="b"/>
              <a:pathLst>
                <a:path w="4238" h="3904" extrusionOk="0">
                  <a:moveTo>
                    <a:pt x="1168" y="1"/>
                  </a:moveTo>
                  <a:lnTo>
                    <a:pt x="1" y="3570"/>
                  </a:lnTo>
                  <a:lnTo>
                    <a:pt x="3036" y="3904"/>
                  </a:lnTo>
                  <a:lnTo>
                    <a:pt x="4237" y="334"/>
                  </a:lnTo>
                  <a:lnTo>
                    <a:pt x="1168" y="1"/>
                  </a:lnTo>
                  <a:close/>
                </a:path>
              </a:pathLst>
            </a:custGeom>
            <a:solidFill>
              <a:srgbClr val="000000">
                <a:alpha val="46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509;p56"/>
            <p:cNvSpPr/>
            <p:nvPr/>
          </p:nvSpPr>
          <p:spPr>
            <a:xfrm>
              <a:off x="2894000" y="1475500"/>
              <a:ext cx="249275" cy="296650"/>
            </a:xfrm>
            <a:custGeom>
              <a:avLst/>
              <a:gdLst/>
              <a:ahLst/>
              <a:cxnLst/>
              <a:rect l="l" t="t" r="r" b="b"/>
              <a:pathLst>
                <a:path w="9971" h="11866" extrusionOk="0">
                  <a:moveTo>
                    <a:pt x="4747" y="0"/>
                  </a:moveTo>
                  <a:cubicBezTo>
                    <a:pt x="2073" y="0"/>
                    <a:pt x="0" y="2569"/>
                    <a:pt x="731" y="5278"/>
                  </a:cubicBezTo>
                  <a:cubicBezTo>
                    <a:pt x="1531" y="8213"/>
                    <a:pt x="1831" y="9948"/>
                    <a:pt x="3666" y="11182"/>
                  </a:cubicBezTo>
                  <a:cubicBezTo>
                    <a:pt x="4362" y="11654"/>
                    <a:pt x="5104" y="11866"/>
                    <a:pt x="5824" y="11866"/>
                  </a:cubicBezTo>
                  <a:cubicBezTo>
                    <a:pt x="7901" y="11866"/>
                    <a:pt x="9796" y="10108"/>
                    <a:pt x="9870" y="7779"/>
                  </a:cubicBezTo>
                  <a:cubicBezTo>
                    <a:pt x="9970" y="4977"/>
                    <a:pt x="8670" y="674"/>
                    <a:pt x="5534" y="74"/>
                  </a:cubicBezTo>
                  <a:cubicBezTo>
                    <a:pt x="5267" y="24"/>
                    <a:pt x="5004" y="0"/>
                    <a:pt x="4747" y="0"/>
                  </a:cubicBez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510;p56"/>
            <p:cNvSpPr/>
            <p:nvPr/>
          </p:nvSpPr>
          <p:spPr>
            <a:xfrm>
              <a:off x="2796325" y="1317225"/>
              <a:ext cx="349450" cy="421400"/>
            </a:xfrm>
            <a:custGeom>
              <a:avLst/>
              <a:gdLst/>
              <a:ahLst/>
              <a:cxnLst/>
              <a:rect l="l" t="t" r="r" b="b"/>
              <a:pathLst>
                <a:path w="13978" h="16856" extrusionOk="0">
                  <a:moveTo>
                    <a:pt x="8841" y="0"/>
                  </a:moveTo>
                  <a:lnTo>
                    <a:pt x="8841" y="0"/>
                  </a:lnTo>
                  <a:cubicBezTo>
                    <a:pt x="9074" y="634"/>
                    <a:pt x="8407" y="1701"/>
                    <a:pt x="7473" y="2736"/>
                  </a:cubicBezTo>
                  <a:cubicBezTo>
                    <a:pt x="7273" y="1968"/>
                    <a:pt x="6739" y="1301"/>
                    <a:pt x="6005" y="934"/>
                  </a:cubicBezTo>
                  <a:cubicBezTo>
                    <a:pt x="5405" y="3336"/>
                    <a:pt x="3403" y="3736"/>
                    <a:pt x="1802" y="5237"/>
                  </a:cubicBezTo>
                  <a:cubicBezTo>
                    <a:pt x="1102" y="5938"/>
                    <a:pt x="868" y="6972"/>
                    <a:pt x="1268" y="7873"/>
                  </a:cubicBezTo>
                  <a:cubicBezTo>
                    <a:pt x="1156" y="7826"/>
                    <a:pt x="1037" y="7795"/>
                    <a:pt x="914" y="7795"/>
                  </a:cubicBezTo>
                  <a:cubicBezTo>
                    <a:pt x="599" y="7795"/>
                    <a:pt x="265" y="8000"/>
                    <a:pt x="1" y="8673"/>
                  </a:cubicBezTo>
                  <a:cubicBezTo>
                    <a:pt x="334" y="8473"/>
                    <a:pt x="735" y="8340"/>
                    <a:pt x="1135" y="8340"/>
                  </a:cubicBezTo>
                  <a:cubicBezTo>
                    <a:pt x="868" y="8606"/>
                    <a:pt x="635" y="9073"/>
                    <a:pt x="801" y="10107"/>
                  </a:cubicBezTo>
                  <a:cubicBezTo>
                    <a:pt x="1094" y="11832"/>
                    <a:pt x="4528" y="16855"/>
                    <a:pt x="6833" y="16855"/>
                  </a:cubicBezTo>
                  <a:cubicBezTo>
                    <a:pt x="6891" y="16855"/>
                    <a:pt x="6949" y="16852"/>
                    <a:pt x="7006" y="16846"/>
                  </a:cubicBezTo>
                  <a:cubicBezTo>
                    <a:pt x="9508" y="16545"/>
                    <a:pt x="9975" y="13643"/>
                    <a:pt x="10008" y="11041"/>
                  </a:cubicBezTo>
                  <a:lnTo>
                    <a:pt x="10108" y="11008"/>
                  </a:lnTo>
                  <a:cubicBezTo>
                    <a:pt x="11843" y="10074"/>
                    <a:pt x="13978" y="5137"/>
                    <a:pt x="11542" y="2769"/>
                  </a:cubicBezTo>
                  <a:lnTo>
                    <a:pt x="11542" y="2769"/>
                  </a:lnTo>
                  <a:cubicBezTo>
                    <a:pt x="11509" y="3169"/>
                    <a:pt x="11276" y="3536"/>
                    <a:pt x="10942" y="3736"/>
                  </a:cubicBezTo>
                  <a:cubicBezTo>
                    <a:pt x="10809" y="2202"/>
                    <a:pt x="10208" y="734"/>
                    <a:pt x="88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511;p56"/>
            <p:cNvSpPr/>
            <p:nvPr/>
          </p:nvSpPr>
          <p:spPr>
            <a:xfrm>
              <a:off x="3008650" y="1568850"/>
              <a:ext cx="79275" cy="83300"/>
            </a:xfrm>
            <a:custGeom>
              <a:avLst/>
              <a:gdLst/>
              <a:ahLst/>
              <a:cxnLst/>
              <a:rect l="l" t="t" r="r" b="b"/>
              <a:pathLst>
                <a:path w="3171" h="3332" extrusionOk="0">
                  <a:moveTo>
                    <a:pt x="1104" y="1"/>
                  </a:moveTo>
                  <a:cubicBezTo>
                    <a:pt x="309" y="1"/>
                    <a:pt x="1" y="789"/>
                    <a:pt x="348" y="1577"/>
                  </a:cubicBezTo>
                  <a:cubicBezTo>
                    <a:pt x="648" y="2277"/>
                    <a:pt x="1181" y="2844"/>
                    <a:pt x="1849" y="3178"/>
                  </a:cubicBezTo>
                  <a:cubicBezTo>
                    <a:pt x="2046" y="3284"/>
                    <a:pt x="2224" y="3332"/>
                    <a:pt x="2379" y="3332"/>
                  </a:cubicBezTo>
                  <a:cubicBezTo>
                    <a:pt x="2907" y="3332"/>
                    <a:pt x="3171" y="2781"/>
                    <a:pt x="3016" y="2111"/>
                  </a:cubicBezTo>
                  <a:cubicBezTo>
                    <a:pt x="2849" y="1310"/>
                    <a:pt x="2182" y="109"/>
                    <a:pt x="1248" y="9"/>
                  </a:cubicBezTo>
                  <a:cubicBezTo>
                    <a:pt x="1199" y="4"/>
                    <a:pt x="1151" y="1"/>
                    <a:pt x="1104" y="1"/>
                  </a:cubicBezTo>
                  <a:close/>
                </a:path>
              </a:pathLst>
            </a:custGeom>
            <a:solidFill>
              <a:srgbClr val="FFC3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512;p56"/>
            <p:cNvSpPr/>
            <p:nvPr/>
          </p:nvSpPr>
          <p:spPr>
            <a:xfrm>
              <a:off x="2478600" y="2543100"/>
              <a:ext cx="599625" cy="1779625"/>
            </a:xfrm>
            <a:custGeom>
              <a:avLst/>
              <a:gdLst/>
              <a:ahLst/>
              <a:cxnLst/>
              <a:rect l="l" t="t" r="r" b="b"/>
              <a:pathLst>
                <a:path w="23985" h="71185" extrusionOk="0">
                  <a:moveTo>
                    <a:pt x="23985" y="0"/>
                  </a:moveTo>
                  <a:lnTo>
                    <a:pt x="13410" y="34"/>
                  </a:lnTo>
                  <a:cubicBezTo>
                    <a:pt x="13410" y="34"/>
                    <a:pt x="10708" y="22750"/>
                    <a:pt x="9408" y="33057"/>
                  </a:cubicBezTo>
                  <a:cubicBezTo>
                    <a:pt x="8207" y="42564"/>
                    <a:pt x="1" y="70184"/>
                    <a:pt x="1" y="70184"/>
                  </a:cubicBezTo>
                  <a:lnTo>
                    <a:pt x="5538" y="71185"/>
                  </a:lnTo>
                  <a:cubicBezTo>
                    <a:pt x="5538" y="71185"/>
                    <a:pt x="16513" y="41764"/>
                    <a:pt x="18614" y="32190"/>
                  </a:cubicBezTo>
                  <a:cubicBezTo>
                    <a:pt x="20515" y="23417"/>
                    <a:pt x="23985" y="0"/>
                    <a:pt x="23985"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513;p56"/>
            <p:cNvSpPr/>
            <p:nvPr/>
          </p:nvSpPr>
          <p:spPr>
            <a:xfrm>
              <a:off x="2923100" y="2750750"/>
              <a:ext cx="122600" cy="587950"/>
            </a:xfrm>
            <a:custGeom>
              <a:avLst/>
              <a:gdLst/>
              <a:ahLst/>
              <a:cxnLst/>
              <a:rect l="l" t="t" r="r" b="b"/>
              <a:pathLst>
                <a:path w="4904" h="23518" extrusionOk="0">
                  <a:moveTo>
                    <a:pt x="4311" y="0"/>
                  </a:moveTo>
                  <a:cubicBezTo>
                    <a:pt x="4207" y="0"/>
                    <a:pt x="4103" y="11"/>
                    <a:pt x="4003" y="34"/>
                  </a:cubicBezTo>
                  <a:cubicBezTo>
                    <a:pt x="0" y="834"/>
                    <a:pt x="434" y="15812"/>
                    <a:pt x="901" y="23517"/>
                  </a:cubicBezTo>
                  <a:cubicBezTo>
                    <a:pt x="2068" y="18080"/>
                    <a:pt x="3770" y="7606"/>
                    <a:pt x="4904" y="134"/>
                  </a:cubicBezTo>
                  <a:cubicBezTo>
                    <a:pt x="4726" y="45"/>
                    <a:pt x="4518" y="0"/>
                    <a:pt x="4311" y="0"/>
                  </a:cubicBezTo>
                  <a:close/>
                </a:path>
              </a:pathLst>
            </a:custGeom>
            <a:solidFill>
              <a:srgbClr val="000000">
                <a:alpha val="46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514;p56"/>
            <p:cNvSpPr/>
            <p:nvPr/>
          </p:nvSpPr>
          <p:spPr>
            <a:xfrm>
              <a:off x="2954775" y="2543100"/>
              <a:ext cx="279400" cy="1844675"/>
            </a:xfrm>
            <a:custGeom>
              <a:avLst/>
              <a:gdLst/>
              <a:ahLst/>
              <a:cxnLst/>
              <a:rect l="l" t="t" r="r" b="b"/>
              <a:pathLst>
                <a:path w="11176" h="73787" extrusionOk="0">
                  <a:moveTo>
                    <a:pt x="1" y="0"/>
                  </a:moveTo>
                  <a:cubicBezTo>
                    <a:pt x="1" y="0"/>
                    <a:pt x="1235" y="22583"/>
                    <a:pt x="1502" y="32991"/>
                  </a:cubicBezTo>
                  <a:cubicBezTo>
                    <a:pt x="1735" y="42531"/>
                    <a:pt x="1902" y="73786"/>
                    <a:pt x="1902" y="73786"/>
                  </a:cubicBezTo>
                  <a:lnTo>
                    <a:pt x="7106" y="73786"/>
                  </a:lnTo>
                  <a:cubicBezTo>
                    <a:pt x="7106" y="73786"/>
                    <a:pt x="10508" y="41964"/>
                    <a:pt x="10842" y="32257"/>
                  </a:cubicBezTo>
                  <a:cubicBezTo>
                    <a:pt x="11175" y="22917"/>
                    <a:pt x="10742" y="0"/>
                    <a:pt x="10742"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515;p56"/>
            <p:cNvSpPr/>
            <p:nvPr/>
          </p:nvSpPr>
          <p:spPr>
            <a:xfrm>
              <a:off x="3104900" y="2587300"/>
              <a:ext cx="95925" cy="1706250"/>
            </a:xfrm>
            <a:custGeom>
              <a:avLst/>
              <a:gdLst/>
              <a:ahLst/>
              <a:cxnLst/>
              <a:rect l="l" t="t" r="r" b="b"/>
              <a:pathLst>
                <a:path w="3837" h="68250" extrusionOk="0">
                  <a:moveTo>
                    <a:pt x="3503" y="0"/>
                  </a:moveTo>
                  <a:lnTo>
                    <a:pt x="3269" y="34"/>
                  </a:lnTo>
                  <a:cubicBezTo>
                    <a:pt x="3369" y="5204"/>
                    <a:pt x="3603" y="22683"/>
                    <a:pt x="3336" y="30489"/>
                  </a:cubicBezTo>
                  <a:cubicBezTo>
                    <a:pt x="3069" y="38128"/>
                    <a:pt x="901" y="59443"/>
                    <a:pt x="0" y="68216"/>
                  </a:cubicBezTo>
                  <a:lnTo>
                    <a:pt x="234" y="68249"/>
                  </a:lnTo>
                  <a:cubicBezTo>
                    <a:pt x="1134" y="59443"/>
                    <a:pt x="3302" y="38128"/>
                    <a:pt x="3569" y="30489"/>
                  </a:cubicBezTo>
                  <a:cubicBezTo>
                    <a:pt x="3836" y="22650"/>
                    <a:pt x="3569" y="5171"/>
                    <a:pt x="3503" y="0"/>
                  </a:cubicBezTo>
                  <a:close/>
                </a:path>
              </a:pathLst>
            </a:custGeom>
            <a:solidFill>
              <a:srgbClr val="000000">
                <a:alpha val="46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516;p56"/>
            <p:cNvSpPr/>
            <p:nvPr/>
          </p:nvSpPr>
          <p:spPr>
            <a:xfrm>
              <a:off x="2468600" y="4250975"/>
              <a:ext cx="180150" cy="75925"/>
            </a:xfrm>
            <a:custGeom>
              <a:avLst/>
              <a:gdLst/>
              <a:ahLst/>
              <a:cxnLst/>
              <a:rect l="l" t="t" r="r" b="b"/>
              <a:pathLst>
                <a:path w="7206" h="3037" extrusionOk="0">
                  <a:moveTo>
                    <a:pt x="468" y="1"/>
                  </a:moveTo>
                  <a:lnTo>
                    <a:pt x="1" y="1869"/>
                  </a:lnTo>
                  <a:lnTo>
                    <a:pt x="6205" y="3036"/>
                  </a:lnTo>
                  <a:cubicBezTo>
                    <a:pt x="6205" y="3036"/>
                    <a:pt x="7206" y="1002"/>
                    <a:pt x="7172" y="1002"/>
                  </a:cubicBezTo>
                  <a:lnTo>
                    <a:pt x="468" y="1"/>
                  </a:ln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517;p56"/>
            <p:cNvSpPr/>
            <p:nvPr/>
          </p:nvSpPr>
          <p:spPr>
            <a:xfrm>
              <a:off x="2468600" y="4250975"/>
              <a:ext cx="180150" cy="75925"/>
            </a:xfrm>
            <a:custGeom>
              <a:avLst/>
              <a:gdLst/>
              <a:ahLst/>
              <a:cxnLst/>
              <a:rect l="l" t="t" r="r" b="b"/>
              <a:pathLst>
                <a:path w="7206" h="3037" extrusionOk="0">
                  <a:moveTo>
                    <a:pt x="468" y="1"/>
                  </a:moveTo>
                  <a:lnTo>
                    <a:pt x="1" y="1869"/>
                  </a:lnTo>
                  <a:lnTo>
                    <a:pt x="6205" y="3036"/>
                  </a:lnTo>
                  <a:cubicBezTo>
                    <a:pt x="6205" y="3036"/>
                    <a:pt x="7206" y="1002"/>
                    <a:pt x="7172" y="1002"/>
                  </a:cubicBezTo>
                  <a:lnTo>
                    <a:pt x="468"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518;p56"/>
            <p:cNvSpPr/>
            <p:nvPr/>
          </p:nvSpPr>
          <p:spPr>
            <a:xfrm>
              <a:off x="2988150" y="4336050"/>
              <a:ext cx="170125" cy="53400"/>
            </a:xfrm>
            <a:custGeom>
              <a:avLst/>
              <a:gdLst/>
              <a:ahLst/>
              <a:cxnLst/>
              <a:rect l="l" t="t" r="r" b="b"/>
              <a:pathLst>
                <a:path w="6805" h="2136" extrusionOk="0">
                  <a:moveTo>
                    <a:pt x="6772" y="0"/>
                  </a:moveTo>
                  <a:lnTo>
                    <a:pt x="0" y="234"/>
                  </a:lnTo>
                  <a:lnTo>
                    <a:pt x="167" y="2135"/>
                  </a:lnTo>
                  <a:lnTo>
                    <a:pt x="6471" y="2135"/>
                  </a:lnTo>
                  <a:cubicBezTo>
                    <a:pt x="6471" y="2135"/>
                    <a:pt x="6805" y="0"/>
                    <a:pt x="6772" y="0"/>
                  </a:cubicBezTo>
                  <a:close/>
                </a:path>
              </a:pathLst>
            </a:custGeom>
            <a:solidFill>
              <a:srgbClr val="363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519;p56"/>
            <p:cNvSpPr/>
            <p:nvPr/>
          </p:nvSpPr>
          <p:spPr>
            <a:xfrm>
              <a:off x="2988150" y="4336050"/>
              <a:ext cx="170125" cy="53400"/>
            </a:xfrm>
            <a:custGeom>
              <a:avLst/>
              <a:gdLst/>
              <a:ahLst/>
              <a:cxnLst/>
              <a:rect l="l" t="t" r="r" b="b"/>
              <a:pathLst>
                <a:path w="6805" h="2136" extrusionOk="0">
                  <a:moveTo>
                    <a:pt x="6772" y="0"/>
                  </a:moveTo>
                  <a:lnTo>
                    <a:pt x="0" y="234"/>
                  </a:lnTo>
                  <a:lnTo>
                    <a:pt x="167" y="2135"/>
                  </a:lnTo>
                  <a:lnTo>
                    <a:pt x="6471" y="2135"/>
                  </a:lnTo>
                  <a:cubicBezTo>
                    <a:pt x="6471" y="2135"/>
                    <a:pt x="6805" y="0"/>
                    <a:pt x="677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1" name="Google Shape;1071;p39"/>
          <p:cNvGrpSpPr/>
          <p:nvPr/>
        </p:nvGrpSpPr>
        <p:grpSpPr>
          <a:xfrm>
            <a:off x="101721" y="4505825"/>
            <a:ext cx="8940558" cy="84600"/>
            <a:chOff x="155346" y="4358775"/>
            <a:chExt cx="8934304" cy="84600"/>
          </a:xfrm>
        </p:grpSpPr>
        <p:cxnSp>
          <p:nvCxnSpPr>
            <p:cNvPr id="1072" name="Google Shape;1072;p39"/>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1073" name="Google Shape;1073;p39"/>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2" name="Google Shape;1082;p39"/>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1083" name="Google Shape;1083;p39">
            <a:hlinkClick r:id="rId3"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1084" name="Google Shape;1084;p39">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1085" name="Google Shape;1085;p39">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1086" name="Google Shape;1086;p39">
            <a:hlinkClick r:id="rId4"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87" name="Google Shape;1087;p39">
            <a:hlinkClick r:id="rId4" action="ppaction://hlinksldjump"/>
          </p:cNvPr>
          <p:cNvPicPr preferRelativeResize="0"/>
          <p:nvPr/>
        </p:nvPicPr>
        <p:blipFill rotWithShape="1">
          <a:blip r:embed="rId5">
            <a:alphaModFix/>
          </a:blip>
          <a:srcRect/>
          <a:stretch/>
        </p:blipFill>
        <p:spPr>
          <a:xfrm>
            <a:off x="881657" y="4626989"/>
            <a:ext cx="274320" cy="274320"/>
          </a:xfrm>
          <a:prstGeom prst="rect">
            <a:avLst/>
          </a:prstGeom>
          <a:noFill/>
          <a:ln>
            <a:noFill/>
          </a:ln>
        </p:spPr>
      </p:pic>
      <p:sp>
        <p:nvSpPr>
          <p:cNvPr id="1088" name="Google Shape;1088;p39">
            <a:hlinkClick r:id="rId6" action="ppaction://hlinksldjump"/>
          </p:cNvPr>
          <p:cNvSpPr txBox="1"/>
          <p:nvPr/>
        </p:nvSpPr>
        <p:spPr>
          <a:xfrm>
            <a:off x="140947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Mon</a:t>
            </a:r>
            <a:endParaRPr sz="1800" b="1">
              <a:solidFill>
                <a:schemeClr val="accent1"/>
              </a:solidFill>
              <a:latin typeface="Poppins"/>
              <a:ea typeface="Poppins"/>
              <a:cs typeface="Poppins"/>
              <a:sym typeface="Poppins"/>
            </a:endParaRPr>
          </a:p>
        </p:txBody>
      </p:sp>
      <p:sp>
        <p:nvSpPr>
          <p:cNvPr id="1089" name="Google Shape;1089;p39">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0" name="Google Shape;1090;p39">
            <a:hlinkClick r:id="" action="ppaction://noaction"/>
          </p:cNvPr>
          <p:cNvPicPr preferRelativeResize="0"/>
          <p:nvPr/>
        </p:nvPicPr>
        <p:blipFill>
          <a:blip r:embed="rId7">
            <a:alphaModFix/>
          </a:blip>
          <a:stretch>
            <a:fillRect/>
          </a:stretch>
        </p:blipFill>
        <p:spPr>
          <a:xfrm>
            <a:off x="5572688" y="4588783"/>
            <a:ext cx="360876" cy="341206"/>
          </a:xfrm>
          <a:prstGeom prst="rect">
            <a:avLst/>
          </a:prstGeom>
          <a:noFill/>
          <a:ln>
            <a:noFill/>
          </a:ln>
        </p:spPr>
      </p:pic>
      <p:sp>
        <p:nvSpPr>
          <p:cNvPr id="1091" name="Google Shape;1091;p39">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2" name="Google Shape;1092;p39">
            <a:hlinkClick r:id="" action="ppaction://noaction"/>
          </p:cNvPr>
          <p:cNvPicPr preferRelativeResize="0"/>
          <p:nvPr/>
        </p:nvPicPr>
        <p:blipFill rotWithShape="1">
          <a:blip r:embed="rId8">
            <a:alphaModFix/>
          </a:blip>
          <a:srcRect t="2723" b="2723"/>
          <a:stretch/>
        </p:blipFill>
        <p:spPr>
          <a:xfrm>
            <a:off x="7225973" y="4656705"/>
            <a:ext cx="217200" cy="205362"/>
          </a:xfrm>
          <a:prstGeom prst="rect">
            <a:avLst/>
          </a:prstGeom>
          <a:noFill/>
          <a:ln>
            <a:noFill/>
          </a:ln>
        </p:spPr>
      </p:pic>
      <p:sp>
        <p:nvSpPr>
          <p:cNvPr id="1093" name="Google Shape;1093;p39">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4" name="Google Shape;1094;p39">
            <a:hlinkClick r:id="" action="ppaction://noaction"/>
          </p:cNvPr>
          <p:cNvPicPr preferRelativeResize="0"/>
          <p:nvPr/>
        </p:nvPicPr>
        <p:blipFill rotWithShape="1">
          <a:blip r:embed="rId9">
            <a:alphaModFix/>
          </a:blip>
          <a:srcRect t="2723" b="2723"/>
          <a:stretch/>
        </p:blipFill>
        <p:spPr>
          <a:xfrm>
            <a:off x="8016583" y="4656705"/>
            <a:ext cx="217200" cy="205362"/>
          </a:xfrm>
          <a:prstGeom prst="rect">
            <a:avLst/>
          </a:prstGeom>
          <a:noFill/>
          <a:ln>
            <a:noFill/>
          </a:ln>
        </p:spPr>
      </p:pic>
      <p:sp>
        <p:nvSpPr>
          <p:cNvPr id="1095" name="Google Shape;1095;p39">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1096" name="Google Shape;1096;p39">
            <a:hlinkClick r:id="" action="ppaction://noaction"/>
          </p:cNvPr>
          <p:cNvPicPr preferRelativeResize="0"/>
          <p:nvPr/>
        </p:nvPicPr>
        <p:blipFill rotWithShape="1">
          <a:blip r:embed="rId10">
            <a:alphaModFix/>
          </a:blip>
          <a:srcRect t="2723" b="2723"/>
          <a:stretch/>
        </p:blipFill>
        <p:spPr>
          <a:xfrm>
            <a:off x="6435363" y="4656705"/>
            <a:ext cx="217200" cy="205362"/>
          </a:xfrm>
          <a:prstGeom prst="rect">
            <a:avLst/>
          </a:prstGeom>
          <a:noFill/>
          <a:ln>
            <a:noFill/>
          </a:ln>
        </p:spPr>
      </p:pic>
      <p:sp>
        <p:nvSpPr>
          <p:cNvPr id="1097" name="Google Shape;1097;p39"/>
          <p:cNvSpPr txBox="1"/>
          <p:nvPr/>
        </p:nvSpPr>
        <p:spPr>
          <a:xfrm>
            <a:off x="2199123" y="4498986"/>
            <a:ext cx="795600" cy="520800"/>
          </a:xfrm>
          <a:prstGeom prst="rect">
            <a:avLst/>
          </a:prstGeom>
          <a:gradFill>
            <a:gsLst>
              <a:gs pos="0">
                <a:srgbClr val="AA9EEE">
                  <a:alpha val="12549"/>
                </a:srgbClr>
              </a:gs>
              <a:gs pos="100000">
                <a:srgbClr val="FFFFFF"/>
              </a:gs>
            </a:gsLst>
            <a:lin ang="1619866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2"/>
                </a:solidFill>
                <a:latin typeface="Poppins"/>
                <a:ea typeface="Poppins"/>
                <a:cs typeface="Poppins"/>
                <a:sym typeface="Poppins"/>
              </a:rPr>
              <a:t>Tue</a:t>
            </a:r>
            <a:endParaRPr sz="1800" b="1">
              <a:solidFill>
                <a:schemeClr val="accent2"/>
              </a:solidFill>
              <a:latin typeface="Poppins"/>
              <a:ea typeface="Poppins"/>
              <a:cs typeface="Poppins"/>
              <a:sym typeface="Poppins"/>
            </a:endParaRPr>
          </a:p>
        </p:txBody>
      </p:sp>
      <p:sp>
        <p:nvSpPr>
          <p:cNvPr id="1098" name="Google Shape;1098;p39"/>
          <p:cNvSpPr/>
          <p:nvPr/>
        </p:nvSpPr>
        <p:spPr>
          <a:xfrm>
            <a:off x="2199965" y="4987052"/>
            <a:ext cx="795600" cy="34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9" name="Google Shape;1099;p39"/>
          <p:cNvGrpSpPr/>
          <p:nvPr/>
        </p:nvGrpSpPr>
        <p:grpSpPr>
          <a:xfrm rot="10800000" flipH="1">
            <a:off x="2013645" y="1083350"/>
            <a:ext cx="5776730" cy="3205994"/>
            <a:chOff x="2013645" y="305956"/>
            <a:chExt cx="5776730" cy="3205994"/>
          </a:xfrm>
        </p:grpSpPr>
        <p:sp>
          <p:nvSpPr>
            <p:cNvPr id="1100" name="Google Shape;1100;p39"/>
            <p:cNvSpPr/>
            <p:nvPr/>
          </p:nvSpPr>
          <p:spPr>
            <a:xfrm>
              <a:off x="7218275" y="360574"/>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39"/>
            <p:cNvSpPr/>
            <p:nvPr/>
          </p:nvSpPr>
          <p:spPr>
            <a:xfrm>
              <a:off x="4352897" y="3132749"/>
              <a:ext cx="378900" cy="3792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39"/>
            <p:cNvSpPr/>
            <p:nvPr/>
          </p:nvSpPr>
          <p:spPr>
            <a:xfrm>
              <a:off x="5501788" y="167766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39"/>
            <p:cNvSpPr/>
            <p:nvPr/>
          </p:nvSpPr>
          <p:spPr>
            <a:xfrm>
              <a:off x="2013645" y="305956"/>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104" name="Google Shape;1104;p39">
            <a:hlinkClick r:id="rId11" action="ppaction://hlinksldjump"/>
          </p:cNvPr>
          <p:cNvPicPr preferRelativeResize="0"/>
          <p:nvPr/>
        </p:nvPicPr>
        <p:blipFill>
          <a:blip r:embed="rId12">
            <a:alphaModFix/>
          </a:blip>
          <a:stretch>
            <a:fillRect/>
          </a:stretch>
        </p:blipFill>
        <p:spPr>
          <a:xfrm>
            <a:off x="713224" y="585350"/>
            <a:ext cx="360887" cy="260251"/>
          </a:xfrm>
          <a:prstGeom prst="rect">
            <a:avLst/>
          </a:prstGeom>
          <a:noFill/>
          <a:ln>
            <a:noFill/>
          </a:ln>
        </p:spPr>
      </p:pic>
      <p:sp>
        <p:nvSpPr>
          <p:cNvPr id="2" name="ZoneTexte 1"/>
          <p:cNvSpPr txBox="1"/>
          <p:nvPr/>
        </p:nvSpPr>
        <p:spPr>
          <a:xfrm>
            <a:off x="1867152" y="361602"/>
            <a:ext cx="5409692" cy="584775"/>
          </a:xfrm>
          <a:prstGeom prst="rect">
            <a:avLst/>
          </a:prstGeom>
          <a:noFill/>
        </p:spPr>
        <p:txBody>
          <a:bodyPr wrap="square" rtlCol="0">
            <a:spAutoFit/>
          </a:bodyPr>
          <a:lstStyle/>
          <a:p>
            <a:pPr algn="ctr"/>
            <a:r>
              <a:rPr lang="ar-DZ" sz="3200" b="1" dirty="0">
                <a:solidFill>
                  <a:srgbClr val="383590"/>
                </a:solidFill>
              </a:rPr>
              <a:t>أهمية إدارة الوقت </a:t>
            </a:r>
            <a:endParaRPr lang="fr-FR" sz="3200" b="1" dirty="0">
              <a:solidFill>
                <a:srgbClr val="383590"/>
              </a:solidFill>
            </a:endParaRPr>
          </a:p>
        </p:txBody>
      </p:sp>
      <p:graphicFrame>
        <p:nvGraphicFramePr>
          <p:cNvPr id="3" name="Diagramme 2"/>
          <p:cNvGraphicFramePr/>
          <p:nvPr>
            <p:extLst>
              <p:ext uri="{D42A27DB-BD31-4B8C-83A1-F6EECF244321}">
                <p14:modId xmlns:p14="http://schemas.microsoft.com/office/powerpoint/2010/main" val="1939145219"/>
              </p:ext>
            </p:extLst>
          </p:nvPr>
        </p:nvGraphicFramePr>
        <p:xfrm>
          <a:off x="713224" y="1140764"/>
          <a:ext cx="7818219" cy="336152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2971741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16" name="Rectangle 15"/>
          <p:cNvSpPr/>
          <p:nvPr/>
        </p:nvSpPr>
        <p:spPr>
          <a:xfrm>
            <a:off x="962535" y="2956845"/>
            <a:ext cx="1640511" cy="468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Rectangle 96"/>
          <p:cNvSpPr/>
          <p:nvPr/>
        </p:nvSpPr>
        <p:spPr>
          <a:xfrm>
            <a:off x="2761838" y="1821228"/>
            <a:ext cx="1640511" cy="468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Rectangle 95"/>
          <p:cNvSpPr/>
          <p:nvPr/>
        </p:nvSpPr>
        <p:spPr>
          <a:xfrm>
            <a:off x="5137264" y="2943574"/>
            <a:ext cx="1640511" cy="468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Rectangle 94"/>
          <p:cNvSpPr/>
          <p:nvPr/>
        </p:nvSpPr>
        <p:spPr>
          <a:xfrm>
            <a:off x="6919376" y="1933388"/>
            <a:ext cx="1640511" cy="468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791" name="Google Shape;791;p35"/>
          <p:cNvGrpSpPr/>
          <p:nvPr/>
        </p:nvGrpSpPr>
        <p:grpSpPr>
          <a:xfrm>
            <a:off x="101721" y="4505825"/>
            <a:ext cx="8940558" cy="84600"/>
            <a:chOff x="155346" y="4358775"/>
            <a:chExt cx="8934304" cy="84600"/>
          </a:xfrm>
        </p:grpSpPr>
        <p:cxnSp>
          <p:nvCxnSpPr>
            <p:cNvPr id="792" name="Google Shape;792;p35"/>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793" name="Google Shape;793;p35"/>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2" name="Google Shape;802;p35"/>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803" name="Google Shape;803;p35">
            <a:hlinkClick r:id="rId3" action="ppaction://hlinksldjump"/>
          </p:cNvPr>
          <p:cNvSpPr txBox="1"/>
          <p:nvPr/>
        </p:nvSpPr>
        <p:spPr>
          <a:xfrm>
            <a:off x="219912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Tue</a:t>
            </a:r>
            <a:endParaRPr sz="1800" b="1">
              <a:solidFill>
                <a:schemeClr val="accent1"/>
              </a:solidFill>
              <a:latin typeface="Poppins"/>
              <a:ea typeface="Poppins"/>
              <a:cs typeface="Poppins"/>
              <a:sym typeface="Poppins"/>
            </a:endParaRPr>
          </a:p>
        </p:txBody>
      </p:sp>
      <p:sp>
        <p:nvSpPr>
          <p:cNvPr id="804" name="Google Shape;804;p35">
            <a:hlinkClick r:id="rId4"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805" name="Google Shape;805;p35">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806" name="Google Shape;806;p35">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807" name="Google Shape;807;p35">
            <a:hlinkClick r:id="rId3"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08" name="Google Shape;808;p35">
            <a:hlinkClick r:id="rId3" action="ppaction://hlinksldjump"/>
          </p:cNvPr>
          <p:cNvPicPr preferRelativeResize="0"/>
          <p:nvPr/>
        </p:nvPicPr>
        <p:blipFill rotWithShape="1">
          <a:blip r:embed="rId5">
            <a:alphaModFix/>
          </a:blip>
          <a:srcRect/>
          <a:stretch/>
        </p:blipFill>
        <p:spPr>
          <a:xfrm>
            <a:off x="881657" y="4626989"/>
            <a:ext cx="274320" cy="274320"/>
          </a:xfrm>
          <a:prstGeom prst="rect">
            <a:avLst/>
          </a:prstGeom>
          <a:noFill/>
          <a:ln>
            <a:noFill/>
          </a:ln>
        </p:spPr>
      </p:pic>
      <p:sp>
        <p:nvSpPr>
          <p:cNvPr id="809" name="Google Shape;809;p35"/>
          <p:cNvSpPr txBox="1"/>
          <p:nvPr/>
        </p:nvSpPr>
        <p:spPr>
          <a:xfrm>
            <a:off x="1409473" y="4498986"/>
            <a:ext cx="796800" cy="520800"/>
          </a:xfrm>
          <a:prstGeom prst="rect">
            <a:avLst/>
          </a:prstGeom>
          <a:gradFill>
            <a:gsLst>
              <a:gs pos="0">
                <a:srgbClr val="AA9EEE">
                  <a:alpha val="12549"/>
                </a:srgbClr>
              </a:gs>
              <a:gs pos="100000">
                <a:srgbClr val="FFFFFF"/>
              </a:gs>
            </a:gsLst>
            <a:lin ang="1619866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2"/>
                </a:solidFill>
                <a:latin typeface="Poppins"/>
                <a:ea typeface="Poppins"/>
                <a:cs typeface="Poppins"/>
                <a:sym typeface="Poppins"/>
              </a:rPr>
              <a:t>Mon</a:t>
            </a:r>
            <a:endParaRPr sz="1800" b="1">
              <a:solidFill>
                <a:schemeClr val="accent2"/>
              </a:solidFill>
              <a:latin typeface="Poppins"/>
              <a:ea typeface="Poppins"/>
              <a:cs typeface="Poppins"/>
              <a:sym typeface="Poppins"/>
            </a:endParaRPr>
          </a:p>
        </p:txBody>
      </p:sp>
      <p:sp>
        <p:nvSpPr>
          <p:cNvPr id="810" name="Google Shape;810;p35">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11" name="Google Shape;811;p35">
            <a:hlinkClick r:id="" action="ppaction://noaction"/>
          </p:cNvPr>
          <p:cNvPicPr preferRelativeResize="0"/>
          <p:nvPr/>
        </p:nvPicPr>
        <p:blipFill>
          <a:blip r:embed="rId6">
            <a:alphaModFix/>
          </a:blip>
          <a:stretch>
            <a:fillRect/>
          </a:stretch>
        </p:blipFill>
        <p:spPr>
          <a:xfrm>
            <a:off x="5572688" y="4588783"/>
            <a:ext cx="360876" cy="341206"/>
          </a:xfrm>
          <a:prstGeom prst="rect">
            <a:avLst/>
          </a:prstGeom>
          <a:noFill/>
          <a:ln>
            <a:noFill/>
          </a:ln>
        </p:spPr>
      </p:pic>
      <p:sp>
        <p:nvSpPr>
          <p:cNvPr id="812" name="Google Shape;812;p35">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13" name="Google Shape;813;p35">
            <a:hlinkClick r:id="" action="ppaction://noaction"/>
          </p:cNvPr>
          <p:cNvPicPr preferRelativeResize="0"/>
          <p:nvPr/>
        </p:nvPicPr>
        <p:blipFill rotWithShape="1">
          <a:blip r:embed="rId7">
            <a:alphaModFix/>
          </a:blip>
          <a:srcRect t="2723" b="2723"/>
          <a:stretch/>
        </p:blipFill>
        <p:spPr>
          <a:xfrm>
            <a:off x="7225973" y="4656705"/>
            <a:ext cx="217200" cy="205362"/>
          </a:xfrm>
          <a:prstGeom prst="rect">
            <a:avLst/>
          </a:prstGeom>
          <a:noFill/>
          <a:ln>
            <a:noFill/>
          </a:ln>
        </p:spPr>
      </p:pic>
      <p:sp>
        <p:nvSpPr>
          <p:cNvPr id="814" name="Google Shape;814;p35">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15" name="Google Shape;815;p35">
            <a:hlinkClick r:id="" action="ppaction://noaction"/>
          </p:cNvPr>
          <p:cNvPicPr preferRelativeResize="0"/>
          <p:nvPr/>
        </p:nvPicPr>
        <p:blipFill rotWithShape="1">
          <a:blip r:embed="rId8">
            <a:alphaModFix/>
          </a:blip>
          <a:srcRect t="2723" b="2723"/>
          <a:stretch/>
        </p:blipFill>
        <p:spPr>
          <a:xfrm>
            <a:off x="8016583" y="4656705"/>
            <a:ext cx="217200" cy="205362"/>
          </a:xfrm>
          <a:prstGeom prst="rect">
            <a:avLst/>
          </a:prstGeom>
          <a:noFill/>
          <a:ln>
            <a:noFill/>
          </a:ln>
        </p:spPr>
      </p:pic>
      <p:sp>
        <p:nvSpPr>
          <p:cNvPr id="816" name="Google Shape;816;p35">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817" name="Google Shape;817;p35">
            <a:hlinkClick r:id="" action="ppaction://noaction"/>
          </p:cNvPr>
          <p:cNvPicPr preferRelativeResize="0"/>
          <p:nvPr/>
        </p:nvPicPr>
        <p:blipFill rotWithShape="1">
          <a:blip r:embed="rId9">
            <a:alphaModFix/>
          </a:blip>
          <a:srcRect t="2723" b="2723"/>
          <a:stretch/>
        </p:blipFill>
        <p:spPr>
          <a:xfrm>
            <a:off x="6435363" y="4656705"/>
            <a:ext cx="217200" cy="205362"/>
          </a:xfrm>
          <a:prstGeom prst="rect">
            <a:avLst/>
          </a:prstGeom>
          <a:noFill/>
          <a:ln>
            <a:noFill/>
          </a:ln>
        </p:spPr>
      </p:pic>
      <p:sp>
        <p:nvSpPr>
          <p:cNvPr id="827" name="Google Shape;827;p35"/>
          <p:cNvSpPr/>
          <p:nvPr/>
        </p:nvSpPr>
        <p:spPr>
          <a:xfrm>
            <a:off x="5678441" y="2293373"/>
            <a:ext cx="558159" cy="431231"/>
          </a:xfrm>
          <a:custGeom>
            <a:avLst/>
            <a:gdLst/>
            <a:ahLst/>
            <a:cxnLst/>
            <a:rect l="l" t="t" r="r" b="b"/>
            <a:pathLst>
              <a:path w="12760" h="12761" extrusionOk="0">
                <a:moveTo>
                  <a:pt x="6427" y="3592"/>
                </a:moveTo>
                <a:cubicBezTo>
                  <a:pt x="7939" y="3592"/>
                  <a:pt x="9168" y="4821"/>
                  <a:pt x="9168" y="6365"/>
                </a:cubicBezTo>
                <a:cubicBezTo>
                  <a:pt x="9168" y="7846"/>
                  <a:pt x="7908" y="9106"/>
                  <a:pt x="6427" y="9106"/>
                </a:cubicBezTo>
                <a:cubicBezTo>
                  <a:pt x="4883" y="9106"/>
                  <a:pt x="3655" y="7877"/>
                  <a:pt x="3655" y="6365"/>
                </a:cubicBezTo>
                <a:cubicBezTo>
                  <a:pt x="3655" y="4821"/>
                  <a:pt x="4883" y="3592"/>
                  <a:pt x="6427" y="3592"/>
                </a:cubicBezTo>
                <a:close/>
                <a:moveTo>
                  <a:pt x="5829" y="1"/>
                </a:moveTo>
                <a:cubicBezTo>
                  <a:pt x="5356" y="1"/>
                  <a:pt x="5009" y="347"/>
                  <a:pt x="5009" y="852"/>
                </a:cubicBezTo>
                <a:lnTo>
                  <a:pt x="5009" y="1576"/>
                </a:lnTo>
                <a:cubicBezTo>
                  <a:pt x="4631" y="1702"/>
                  <a:pt x="4285" y="1828"/>
                  <a:pt x="3970" y="2017"/>
                </a:cubicBezTo>
                <a:lnTo>
                  <a:pt x="3466" y="1513"/>
                </a:lnTo>
                <a:cubicBezTo>
                  <a:pt x="3308" y="1356"/>
                  <a:pt x="3088" y="1277"/>
                  <a:pt x="2867" y="1277"/>
                </a:cubicBezTo>
                <a:cubicBezTo>
                  <a:pt x="2647" y="1277"/>
                  <a:pt x="2426" y="1356"/>
                  <a:pt x="2269" y="1513"/>
                </a:cubicBezTo>
                <a:lnTo>
                  <a:pt x="1481" y="2301"/>
                </a:lnTo>
                <a:cubicBezTo>
                  <a:pt x="1166" y="2616"/>
                  <a:pt x="1166" y="3151"/>
                  <a:pt x="1481" y="3466"/>
                </a:cubicBezTo>
                <a:lnTo>
                  <a:pt x="2017" y="4002"/>
                </a:lnTo>
                <a:cubicBezTo>
                  <a:pt x="1796" y="4317"/>
                  <a:pt x="1701" y="4664"/>
                  <a:pt x="1575" y="5010"/>
                </a:cubicBezTo>
                <a:lnTo>
                  <a:pt x="819" y="5010"/>
                </a:lnTo>
                <a:cubicBezTo>
                  <a:pt x="347" y="5010"/>
                  <a:pt x="0" y="5357"/>
                  <a:pt x="0" y="5829"/>
                </a:cubicBezTo>
                <a:lnTo>
                  <a:pt x="0" y="6932"/>
                </a:lnTo>
                <a:cubicBezTo>
                  <a:pt x="0" y="7405"/>
                  <a:pt x="347" y="7783"/>
                  <a:pt x="819" y="7783"/>
                </a:cubicBezTo>
                <a:lnTo>
                  <a:pt x="1575" y="7783"/>
                </a:lnTo>
                <a:cubicBezTo>
                  <a:pt x="1701" y="8129"/>
                  <a:pt x="1796" y="8476"/>
                  <a:pt x="2017" y="8791"/>
                </a:cubicBezTo>
                <a:lnTo>
                  <a:pt x="1481" y="9295"/>
                </a:lnTo>
                <a:cubicBezTo>
                  <a:pt x="1166" y="9610"/>
                  <a:pt x="1166" y="10177"/>
                  <a:pt x="1481" y="10492"/>
                </a:cubicBezTo>
                <a:lnTo>
                  <a:pt x="2269" y="11280"/>
                </a:lnTo>
                <a:cubicBezTo>
                  <a:pt x="2426" y="11437"/>
                  <a:pt x="2647" y="11516"/>
                  <a:pt x="2867" y="11516"/>
                </a:cubicBezTo>
                <a:cubicBezTo>
                  <a:pt x="3088" y="11516"/>
                  <a:pt x="3308" y="11437"/>
                  <a:pt x="3466" y="11280"/>
                </a:cubicBezTo>
                <a:lnTo>
                  <a:pt x="3970" y="10776"/>
                </a:lnTo>
                <a:cubicBezTo>
                  <a:pt x="4285" y="10965"/>
                  <a:pt x="4631" y="11091"/>
                  <a:pt x="5009" y="11185"/>
                </a:cubicBezTo>
                <a:lnTo>
                  <a:pt x="5009" y="11941"/>
                </a:lnTo>
                <a:cubicBezTo>
                  <a:pt x="5009" y="12414"/>
                  <a:pt x="5356" y="12760"/>
                  <a:pt x="5829" y="12760"/>
                </a:cubicBezTo>
                <a:lnTo>
                  <a:pt x="6931" y="12760"/>
                </a:lnTo>
                <a:cubicBezTo>
                  <a:pt x="7404" y="12760"/>
                  <a:pt x="7750" y="12414"/>
                  <a:pt x="7750" y="11941"/>
                </a:cubicBezTo>
                <a:lnTo>
                  <a:pt x="7750" y="11185"/>
                </a:lnTo>
                <a:cubicBezTo>
                  <a:pt x="8097" y="11091"/>
                  <a:pt x="8475" y="10965"/>
                  <a:pt x="8790" y="10776"/>
                </a:cubicBezTo>
                <a:lnTo>
                  <a:pt x="9294" y="11280"/>
                </a:lnTo>
                <a:cubicBezTo>
                  <a:pt x="9452" y="11437"/>
                  <a:pt x="9664" y="11516"/>
                  <a:pt x="9877" y="11516"/>
                </a:cubicBezTo>
                <a:cubicBezTo>
                  <a:pt x="10090" y="11516"/>
                  <a:pt x="10302" y="11437"/>
                  <a:pt x="10460" y="11280"/>
                </a:cubicBezTo>
                <a:lnTo>
                  <a:pt x="11247" y="10492"/>
                </a:lnTo>
                <a:cubicBezTo>
                  <a:pt x="11563" y="10177"/>
                  <a:pt x="11563" y="9610"/>
                  <a:pt x="11247" y="9295"/>
                </a:cubicBezTo>
                <a:lnTo>
                  <a:pt x="10743" y="8791"/>
                </a:lnTo>
                <a:cubicBezTo>
                  <a:pt x="10932" y="8476"/>
                  <a:pt x="11058" y="8129"/>
                  <a:pt x="11184" y="7783"/>
                </a:cubicBezTo>
                <a:lnTo>
                  <a:pt x="11941" y="7783"/>
                </a:lnTo>
                <a:cubicBezTo>
                  <a:pt x="12413" y="7783"/>
                  <a:pt x="12760" y="7405"/>
                  <a:pt x="12760" y="6932"/>
                </a:cubicBezTo>
                <a:lnTo>
                  <a:pt x="12760" y="5829"/>
                </a:lnTo>
                <a:cubicBezTo>
                  <a:pt x="12760" y="5325"/>
                  <a:pt x="12350" y="4979"/>
                  <a:pt x="11941" y="4979"/>
                </a:cubicBezTo>
                <a:lnTo>
                  <a:pt x="11184" y="4979"/>
                </a:lnTo>
                <a:cubicBezTo>
                  <a:pt x="11058" y="4632"/>
                  <a:pt x="10932" y="4254"/>
                  <a:pt x="10743" y="3939"/>
                </a:cubicBezTo>
                <a:lnTo>
                  <a:pt x="11247" y="3435"/>
                </a:lnTo>
                <a:cubicBezTo>
                  <a:pt x="11563" y="3120"/>
                  <a:pt x="11563" y="2553"/>
                  <a:pt x="11247" y="2238"/>
                </a:cubicBezTo>
                <a:lnTo>
                  <a:pt x="10460" y="1450"/>
                </a:lnTo>
                <a:cubicBezTo>
                  <a:pt x="10302" y="1293"/>
                  <a:pt x="10090" y="1214"/>
                  <a:pt x="9877" y="1214"/>
                </a:cubicBezTo>
                <a:cubicBezTo>
                  <a:pt x="9664" y="1214"/>
                  <a:pt x="9452" y="1293"/>
                  <a:pt x="9294" y="1450"/>
                </a:cubicBezTo>
                <a:lnTo>
                  <a:pt x="8790" y="1986"/>
                </a:lnTo>
                <a:cubicBezTo>
                  <a:pt x="8475" y="1765"/>
                  <a:pt x="8097" y="1671"/>
                  <a:pt x="7750" y="1545"/>
                </a:cubicBezTo>
                <a:lnTo>
                  <a:pt x="7750" y="852"/>
                </a:lnTo>
                <a:cubicBezTo>
                  <a:pt x="7750" y="379"/>
                  <a:pt x="7404" y="1"/>
                  <a:pt x="69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8" name="Google Shape;828;p35"/>
          <p:cNvGrpSpPr/>
          <p:nvPr/>
        </p:nvGrpSpPr>
        <p:grpSpPr>
          <a:xfrm>
            <a:off x="1576845" y="2346009"/>
            <a:ext cx="367261" cy="364686"/>
            <a:chOff x="-64781025" y="3361050"/>
            <a:chExt cx="317425" cy="315200"/>
          </a:xfrm>
        </p:grpSpPr>
        <p:sp>
          <p:nvSpPr>
            <p:cNvPr id="829" name="Google Shape;829;p35"/>
            <p:cNvSpPr/>
            <p:nvPr/>
          </p:nvSpPr>
          <p:spPr>
            <a:xfrm>
              <a:off x="-64764500" y="3388725"/>
              <a:ext cx="272550" cy="272550"/>
            </a:xfrm>
            <a:custGeom>
              <a:avLst/>
              <a:gdLst/>
              <a:ahLst/>
              <a:cxnLst/>
              <a:rect l="l" t="t" r="r" b="b"/>
              <a:pathLst>
                <a:path w="10902" h="10902" extrusionOk="0">
                  <a:moveTo>
                    <a:pt x="6554" y="2647"/>
                  </a:moveTo>
                  <a:cubicBezTo>
                    <a:pt x="6979" y="2647"/>
                    <a:pt x="7404" y="2805"/>
                    <a:pt x="7719" y="3120"/>
                  </a:cubicBezTo>
                  <a:cubicBezTo>
                    <a:pt x="8381" y="3782"/>
                    <a:pt x="8381" y="4821"/>
                    <a:pt x="7751" y="5483"/>
                  </a:cubicBezTo>
                  <a:cubicBezTo>
                    <a:pt x="7436" y="5798"/>
                    <a:pt x="7058" y="5955"/>
                    <a:pt x="6585" y="5955"/>
                  </a:cubicBezTo>
                  <a:cubicBezTo>
                    <a:pt x="6144" y="5955"/>
                    <a:pt x="5703" y="5798"/>
                    <a:pt x="5388" y="5483"/>
                  </a:cubicBezTo>
                  <a:cubicBezTo>
                    <a:pt x="5073" y="5168"/>
                    <a:pt x="4915" y="4758"/>
                    <a:pt x="4915" y="4286"/>
                  </a:cubicBezTo>
                  <a:cubicBezTo>
                    <a:pt x="4915" y="3813"/>
                    <a:pt x="5073" y="3435"/>
                    <a:pt x="5388" y="3120"/>
                  </a:cubicBezTo>
                  <a:cubicBezTo>
                    <a:pt x="5703" y="2805"/>
                    <a:pt x="6128" y="2647"/>
                    <a:pt x="6554" y="2647"/>
                  </a:cubicBezTo>
                  <a:close/>
                  <a:moveTo>
                    <a:pt x="2175" y="6901"/>
                  </a:moveTo>
                  <a:lnTo>
                    <a:pt x="4065" y="8791"/>
                  </a:lnTo>
                  <a:lnTo>
                    <a:pt x="3592" y="9484"/>
                  </a:lnTo>
                  <a:lnTo>
                    <a:pt x="1418" y="7342"/>
                  </a:lnTo>
                  <a:lnTo>
                    <a:pt x="2175" y="6901"/>
                  </a:lnTo>
                  <a:close/>
                  <a:moveTo>
                    <a:pt x="6907" y="1"/>
                  </a:moveTo>
                  <a:cubicBezTo>
                    <a:pt x="6851" y="1"/>
                    <a:pt x="6795" y="11"/>
                    <a:pt x="6743" y="33"/>
                  </a:cubicBezTo>
                  <a:cubicBezTo>
                    <a:pt x="5546" y="663"/>
                    <a:pt x="4474" y="1576"/>
                    <a:pt x="3655" y="2616"/>
                  </a:cubicBezTo>
                  <a:cubicBezTo>
                    <a:pt x="3025" y="3341"/>
                    <a:pt x="2553" y="4223"/>
                    <a:pt x="2175" y="5136"/>
                  </a:cubicBezTo>
                  <a:cubicBezTo>
                    <a:pt x="2048" y="5451"/>
                    <a:pt x="1922" y="5766"/>
                    <a:pt x="1859" y="6050"/>
                  </a:cubicBezTo>
                  <a:lnTo>
                    <a:pt x="505" y="6838"/>
                  </a:lnTo>
                  <a:cubicBezTo>
                    <a:pt x="379" y="6932"/>
                    <a:pt x="316" y="7058"/>
                    <a:pt x="316" y="7184"/>
                  </a:cubicBezTo>
                  <a:cubicBezTo>
                    <a:pt x="316" y="7279"/>
                    <a:pt x="347" y="7405"/>
                    <a:pt x="442" y="7531"/>
                  </a:cubicBezTo>
                  <a:lnTo>
                    <a:pt x="1072" y="8161"/>
                  </a:lnTo>
                  <a:cubicBezTo>
                    <a:pt x="631" y="8696"/>
                    <a:pt x="1" y="9673"/>
                    <a:pt x="1" y="10272"/>
                  </a:cubicBezTo>
                  <a:cubicBezTo>
                    <a:pt x="1" y="10524"/>
                    <a:pt x="64" y="10681"/>
                    <a:pt x="158" y="10744"/>
                  </a:cubicBezTo>
                  <a:cubicBezTo>
                    <a:pt x="221" y="10839"/>
                    <a:pt x="379" y="10902"/>
                    <a:pt x="631" y="10902"/>
                  </a:cubicBezTo>
                  <a:cubicBezTo>
                    <a:pt x="1229" y="10902"/>
                    <a:pt x="2238" y="10240"/>
                    <a:pt x="2742" y="9830"/>
                  </a:cubicBezTo>
                  <a:lnTo>
                    <a:pt x="3372" y="10461"/>
                  </a:lnTo>
                  <a:cubicBezTo>
                    <a:pt x="3466" y="10555"/>
                    <a:pt x="3592" y="10587"/>
                    <a:pt x="3655" y="10587"/>
                  </a:cubicBezTo>
                  <a:lnTo>
                    <a:pt x="3687" y="10587"/>
                  </a:lnTo>
                  <a:cubicBezTo>
                    <a:pt x="3813" y="10587"/>
                    <a:pt x="3939" y="10524"/>
                    <a:pt x="4002" y="10398"/>
                  </a:cubicBezTo>
                  <a:lnTo>
                    <a:pt x="4789" y="9074"/>
                  </a:lnTo>
                  <a:cubicBezTo>
                    <a:pt x="5104" y="8980"/>
                    <a:pt x="5420" y="8854"/>
                    <a:pt x="5735" y="8759"/>
                  </a:cubicBezTo>
                  <a:cubicBezTo>
                    <a:pt x="6648" y="8381"/>
                    <a:pt x="7530" y="7877"/>
                    <a:pt x="8255" y="7279"/>
                  </a:cubicBezTo>
                  <a:cubicBezTo>
                    <a:pt x="9295" y="6459"/>
                    <a:pt x="10208" y="5388"/>
                    <a:pt x="10838" y="4223"/>
                  </a:cubicBezTo>
                  <a:cubicBezTo>
                    <a:pt x="10901" y="4065"/>
                    <a:pt x="10870" y="3876"/>
                    <a:pt x="10744" y="3750"/>
                  </a:cubicBezTo>
                  <a:lnTo>
                    <a:pt x="7215" y="127"/>
                  </a:lnTo>
                  <a:cubicBezTo>
                    <a:pt x="7131" y="43"/>
                    <a:pt x="7019" y="1"/>
                    <a:pt x="69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5"/>
            <p:cNvSpPr/>
            <p:nvPr/>
          </p:nvSpPr>
          <p:spPr>
            <a:xfrm>
              <a:off x="-64568375" y="3361050"/>
              <a:ext cx="104775" cy="105675"/>
            </a:xfrm>
            <a:custGeom>
              <a:avLst/>
              <a:gdLst/>
              <a:ahLst/>
              <a:cxnLst/>
              <a:rect l="l" t="t" r="r" b="b"/>
              <a:pathLst>
                <a:path w="4191" h="4227" extrusionOk="0">
                  <a:moveTo>
                    <a:pt x="2941" y="1"/>
                  </a:moveTo>
                  <a:cubicBezTo>
                    <a:pt x="2906" y="1"/>
                    <a:pt x="2871" y="2"/>
                    <a:pt x="2836" y="5"/>
                  </a:cubicBezTo>
                  <a:cubicBezTo>
                    <a:pt x="1828" y="100"/>
                    <a:pt x="883" y="320"/>
                    <a:pt x="0" y="667"/>
                  </a:cubicBezTo>
                  <a:lnTo>
                    <a:pt x="3529" y="4227"/>
                  </a:lnTo>
                  <a:cubicBezTo>
                    <a:pt x="3876" y="3313"/>
                    <a:pt x="4128" y="2368"/>
                    <a:pt x="4191" y="1392"/>
                  </a:cubicBezTo>
                  <a:cubicBezTo>
                    <a:pt x="4191" y="982"/>
                    <a:pt x="4033" y="635"/>
                    <a:pt x="3812" y="352"/>
                  </a:cubicBezTo>
                  <a:cubicBezTo>
                    <a:pt x="3558" y="125"/>
                    <a:pt x="3252" y="1"/>
                    <a:pt x="29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5"/>
            <p:cNvSpPr/>
            <p:nvPr/>
          </p:nvSpPr>
          <p:spPr>
            <a:xfrm>
              <a:off x="-64645575" y="3596675"/>
              <a:ext cx="85100" cy="79575"/>
            </a:xfrm>
            <a:custGeom>
              <a:avLst/>
              <a:gdLst/>
              <a:ahLst/>
              <a:cxnLst/>
              <a:rect l="l" t="t" r="r" b="b"/>
              <a:pathLst>
                <a:path w="3404" h="3183" extrusionOk="0">
                  <a:moveTo>
                    <a:pt x="3403" y="0"/>
                  </a:moveTo>
                  <a:lnTo>
                    <a:pt x="3403" y="0"/>
                  </a:lnTo>
                  <a:cubicBezTo>
                    <a:pt x="2710" y="473"/>
                    <a:pt x="2017" y="819"/>
                    <a:pt x="1261" y="1134"/>
                  </a:cubicBezTo>
                  <a:cubicBezTo>
                    <a:pt x="1041" y="1292"/>
                    <a:pt x="726" y="1386"/>
                    <a:pt x="442" y="1449"/>
                  </a:cubicBezTo>
                  <a:cubicBezTo>
                    <a:pt x="347" y="1859"/>
                    <a:pt x="253" y="2237"/>
                    <a:pt x="95" y="2584"/>
                  </a:cubicBezTo>
                  <a:cubicBezTo>
                    <a:pt x="1" y="2741"/>
                    <a:pt x="32" y="2930"/>
                    <a:pt x="158" y="3056"/>
                  </a:cubicBezTo>
                  <a:cubicBezTo>
                    <a:pt x="253" y="3151"/>
                    <a:pt x="347" y="3182"/>
                    <a:pt x="442" y="3182"/>
                  </a:cubicBezTo>
                  <a:cubicBezTo>
                    <a:pt x="505" y="3182"/>
                    <a:pt x="568" y="3182"/>
                    <a:pt x="600" y="3151"/>
                  </a:cubicBezTo>
                  <a:cubicBezTo>
                    <a:pt x="1135" y="2867"/>
                    <a:pt x="1671" y="2521"/>
                    <a:pt x="2080" y="2080"/>
                  </a:cubicBezTo>
                  <a:cubicBezTo>
                    <a:pt x="2679" y="1481"/>
                    <a:pt x="3151" y="756"/>
                    <a:pt x="34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5"/>
            <p:cNvSpPr/>
            <p:nvPr/>
          </p:nvSpPr>
          <p:spPr>
            <a:xfrm>
              <a:off x="-64781025" y="3456475"/>
              <a:ext cx="80350" cy="85075"/>
            </a:xfrm>
            <a:custGeom>
              <a:avLst/>
              <a:gdLst/>
              <a:ahLst/>
              <a:cxnLst/>
              <a:rect l="l" t="t" r="r" b="b"/>
              <a:pathLst>
                <a:path w="3214" h="3403" extrusionOk="0">
                  <a:moveTo>
                    <a:pt x="3214" y="0"/>
                  </a:moveTo>
                  <a:cubicBezTo>
                    <a:pt x="2426" y="252"/>
                    <a:pt x="1733" y="725"/>
                    <a:pt x="1134" y="1324"/>
                  </a:cubicBezTo>
                  <a:cubicBezTo>
                    <a:pt x="693" y="1733"/>
                    <a:pt x="347" y="2269"/>
                    <a:pt x="63" y="2804"/>
                  </a:cubicBezTo>
                  <a:cubicBezTo>
                    <a:pt x="0" y="2962"/>
                    <a:pt x="32" y="3151"/>
                    <a:pt x="158" y="3277"/>
                  </a:cubicBezTo>
                  <a:cubicBezTo>
                    <a:pt x="221" y="3371"/>
                    <a:pt x="347" y="3403"/>
                    <a:pt x="410" y="3403"/>
                  </a:cubicBezTo>
                  <a:cubicBezTo>
                    <a:pt x="504" y="3403"/>
                    <a:pt x="536" y="3403"/>
                    <a:pt x="630" y="3371"/>
                  </a:cubicBezTo>
                  <a:cubicBezTo>
                    <a:pt x="977" y="3214"/>
                    <a:pt x="1355" y="3088"/>
                    <a:pt x="1764" y="2993"/>
                  </a:cubicBezTo>
                  <a:cubicBezTo>
                    <a:pt x="1827" y="2678"/>
                    <a:pt x="1953" y="2426"/>
                    <a:pt x="2079" y="2143"/>
                  </a:cubicBezTo>
                  <a:cubicBezTo>
                    <a:pt x="2394" y="1387"/>
                    <a:pt x="2741" y="694"/>
                    <a:pt x="32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3" name="Google Shape;833;p35"/>
          <p:cNvGrpSpPr/>
          <p:nvPr/>
        </p:nvGrpSpPr>
        <p:grpSpPr>
          <a:xfrm>
            <a:off x="3433757" y="1287936"/>
            <a:ext cx="368186" cy="364224"/>
            <a:chOff x="-64406125" y="3362225"/>
            <a:chExt cx="318225" cy="314800"/>
          </a:xfrm>
        </p:grpSpPr>
        <p:sp>
          <p:nvSpPr>
            <p:cNvPr id="834" name="Google Shape;834;p35"/>
            <p:cNvSpPr/>
            <p:nvPr/>
          </p:nvSpPr>
          <p:spPr>
            <a:xfrm>
              <a:off x="-64332100" y="3362225"/>
              <a:ext cx="170150" cy="199025"/>
            </a:xfrm>
            <a:custGeom>
              <a:avLst/>
              <a:gdLst/>
              <a:ahLst/>
              <a:cxnLst/>
              <a:rect l="l" t="t" r="r" b="b"/>
              <a:pathLst>
                <a:path w="6806" h="7961" extrusionOk="0">
                  <a:moveTo>
                    <a:pt x="4506" y="3266"/>
                  </a:moveTo>
                  <a:cubicBezTo>
                    <a:pt x="4569" y="3266"/>
                    <a:pt x="4601" y="3298"/>
                    <a:pt x="4632" y="3298"/>
                  </a:cubicBezTo>
                  <a:lnTo>
                    <a:pt x="5577" y="4621"/>
                  </a:lnTo>
                  <a:cubicBezTo>
                    <a:pt x="5420" y="5881"/>
                    <a:pt x="4664" y="7110"/>
                    <a:pt x="3403" y="7110"/>
                  </a:cubicBezTo>
                  <a:cubicBezTo>
                    <a:pt x="2206" y="7110"/>
                    <a:pt x="1419" y="5944"/>
                    <a:pt x="1261" y="4621"/>
                  </a:cubicBezTo>
                  <a:lnTo>
                    <a:pt x="2206" y="3298"/>
                  </a:lnTo>
                  <a:cubicBezTo>
                    <a:pt x="2238" y="3266"/>
                    <a:pt x="2269" y="3266"/>
                    <a:pt x="2301" y="3266"/>
                  </a:cubicBezTo>
                  <a:close/>
                  <a:moveTo>
                    <a:pt x="4055" y="1"/>
                  </a:moveTo>
                  <a:cubicBezTo>
                    <a:pt x="3400" y="1"/>
                    <a:pt x="2703" y="167"/>
                    <a:pt x="2049" y="494"/>
                  </a:cubicBezTo>
                  <a:cubicBezTo>
                    <a:pt x="1957" y="483"/>
                    <a:pt x="1867" y="478"/>
                    <a:pt x="1779" y="478"/>
                  </a:cubicBezTo>
                  <a:cubicBezTo>
                    <a:pt x="1354" y="478"/>
                    <a:pt x="976" y="600"/>
                    <a:pt x="662" y="809"/>
                  </a:cubicBezTo>
                  <a:cubicBezTo>
                    <a:pt x="347" y="1061"/>
                    <a:pt x="1" y="1534"/>
                    <a:pt x="1" y="2384"/>
                  </a:cubicBezTo>
                  <a:cubicBezTo>
                    <a:pt x="1" y="2857"/>
                    <a:pt x="95" y="3613"/>
                    <a:pt x="347" y="4621"/>
                  </a:cubicBezTo>
                  <a:cubicBezTo>
                    <a:pt x="473" y="4810"/>
                    <a:pt x="536" y="6070"/>
                    <a:pt x="1482" y="7078"/>
                  </a:cubicBezTo>
                  <a:cubicBezTo>
                    <a:pt x="2049" y="7646"/>
                    <a:pt x="2710" y="7961"/>
                    <a:pt x="3403" y="7961"/>
                  </a:cubicBezTo>
                  <a:cubicBezTo>
                    <a:pt x="5136" y="7961"/>
                    <a:pt x="6207" y="6417"/>
                    <a:pt x="6396" y="4621"/>
                  </a:cubicBezTo>
                  <a:cubicBezTo>
                    <a:pt x="6554" y="4085"/>
                    <a:pt x="6774" y="3046"/>
                    <a:pt x="6806" y="2447"/>
                  </a:cubicBezTo>
                  <a:cubicBezTo>
                    <a:pt x="6806" y="1565"/>
                    <a:pt x="6459" y="872"/>
                    <a:pt x="5703" y="431"/>
                  </a:cubicBezTo>
                  <a:cubicBezTo>
                    <a:pt x="5234" y="143"/>
                    <a:pt x="4662" y="1"/>
                    <a:pt x="40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5"/>
            <p:cNvSpPr/>
            <p:nvPr/>
          </p:nvSpPr>
          <p:spPr>
            <a:xfrm>
              <a:off x="-64406125" y="3559050"/>
              <a:ext cx="318225" cy="117975"/>
            </a:xfrm>
            <a:custGeom>
              <a:avLst/>
              <a:gdLst/>
              <a:ahLst/>
              <a:cxnLst/>
              <a:rect l="l" t="t" r="r" b="b"/>
              <a:pathLst>
                <a:path w="12729" h="4719" extrusionOk="0">
                  <a:moveTo>
                    <a:pt x="4474" y="1001"/>
                  </a:moveTo>
                  <a:lnTo>
                    <a:pt x="5797" y="2293"/>
                  </a:lnTo>
                  <a:lnTo>
                    <a:pt x="5199" y="2891"/>
                  </a:lnTo>
                  <a:lnTo>
                    <a:pt x="4002" y="1159"/>
                  </a:lnTo>
                  <a:cubicBezTo>
                    <a:pt x="4159" y="1096"/>
                    <a:pt x="4380" y="1064"/>
                    <a:pt x="4474" y="1001"/>
                  </a:cubicBezTo>
                  <a:close/>
                  <a:moveTo>
                    <a:pt x="8318" y="1001"/>
                  </a:moveTo>
                  <a:cubicBezTo>
                    <a:pt x="8475" y="1064"/>
                    <a:pt x="8633" y="1159"/>
                    <a:pt x="8790" y="1190"/>
                  </a:cubicBezTo>
                  <a:lnTo>
                    <a:pt x="7593" y="2891"/>
                  </a:lnTo>
                  <a:lnTo>
                    <a:pt x="6995" y="2293"/>
                  </a:lnTo>
                  <a:lnTo>
                    <a:pt x="8318" y="1001"/>
                  </a:lnTo>
                  <a:close/>
                  <a:moveTo>
                    <a:pt x="10681" y="3112"/>
                  </a:moveTo>
                  <a:cubicBezTo>
                    <a:pt x="10901" y="3112"/>
                    <a:pt x="11059" y="3301"/>
                    <a:pt x="11059" y="3553"/>
                  </a:cubicBezTo>
                  <a:cubicBezTo>
                    <a:pt x="11059" y="3742"/>
                    <a:pt x="10870" y="3931"/>
                    <a:pt x="10681" y="3931"/>
                  </a:cubicBezTo>
                  <a:lnTo>
                    <a:pt x="9578" y="3931"/>
                  </a:lnTo>
                  <a:cubicBezTo>
                    <a:pt x="9326" y="3931"/>
                    <a:pt x="9137" y="3742"/>
                    <a:pt x="9137" y="3553"/>
                  </a:cubicBezTo>
                  <a:cubicBezTo>
                    <a:pt x="9137" y="3301"/>
                    <a:pt x="9326" y="3112"/>
                    <a:pt x="9578" y="3112"/>
                  </a:cubicBezTo>
                  <a:close/>
                  <a:moveTo>
                    <a:pt x="4458" y="1"/>
                  </a:moveTo>
                  <a:cubicBezTo>
                    <a:pt x="4348" y="1"/>
                    <a:pt x="4238" y="40"/>
                    <a:pt x="4159" y="119"/>
                  </a:cubicBezTo>
                  <a:cubicBezTo>
                    <a:pt x="4065" y="245"/>
                    <a:pt x="3939" y="308"/>
                    <a:pt x="3781" y="308"/>
                  </a:cubicBezTo>
                  <a:lnTo>
                    <a:pt x="2395" y="308"/>
                  </a:lnTo>
                  <a:cubicBezTo>
                    <a:pt x="914" y="308"/>
                    <a:pt x="0" y="1442"/>
                    <a:pt x="0" y="2639"/>
                  </a:cubicBezTo>
                  <a:lnTo>
                    <a:pt x="0" y="4341"/>
                  </a:lnTo>
                  <a:cubicBezTo>
                    <a:pt x="0" y="4561"/>
                    <a:pt x="189" y="4719"/>
                    <a:pt x="441" y="4719"/>
                  </a:cubicBezTo>
                  <a:lnTo>
                    <a:pt x="12287" y="4719"/>
                  </a:lnTo>
                  <a:cubicBezTo>
                    <a:pt x="12508" y="4719"/>
                    <a:pt x="12665" y="4530"/>
                    <a:pt x="12665" y="4341"/>
                  </a:cubicBezTo>
                  <a:lnTo>
                    <a:pt x="12665" y="2639"/>
                  </a:lnTo>
                  <a:cubicBezTo>
                    <a:pt x="12728" y="1474"/>
                    <a:pt x="11783" y="371"/>
                    <a:pt x="10303" y="371"/>
                  </a:cubicBezTo>
                  <a:lnTo>
                    <a:pt x="8948" y="371"/>
                  </a:lnTo>
                  <a:cubicBezTo>
                    <a:pt x="8727" y="371"/>
                    <a:pt x="8664" y="277"/>
                    <a:pt x="8538" y="151"/>
                  </a:cubicBezTo>
                  <a:cubicBezTo>
                    <a:pt x="8456" y="52"/>
                    <a:pt x="8339" y="5"/>
                    <a:pt x="8219" y="5"/>
                  </a:cubicBezTo>
                  <a:cubicBezTo>
                    <a:pt x="8110" y="5"/>
                    <a:pt x="7998" y="44"/>
                    <a:pt x="7908" y="119"/>
                  </a:cubicBezTo>
                  <a:lnTo>
                    <a:pt x="6333" y="1694"/>
                  </a:lnTo>
                  <a:lnTo>
                    <a:pt x="4758" y="119"/>
                  </a:lnTo>
                  <a:cubicBezTo>
                    <a:pt x="4679" y="40"/>
                    <a:pt x="4569" y="1"/>
                    <a:pt x="44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6" name="Google Shape;836;p35"/>
          <p:cNvGrpSpPr/>
          <p:nvPr/>
        </p:nvGrpSpPr>
        <p:grpSpPr>
          <a:xfrm>
            <a:off x="7543290" y="1397704"/>
            <a:ext cx="368186" cy="366364"/>
            <a:chOff x="-63679950" y="3360375"/>
            <a:chExt cx="318225" cy="316650"/>
          </a:xfrm>
        </p:grpSpPr>
        <p:sp>
          <p:nvSpPr>
            <p:cNvPr id="837" name="Google Shape;837;p35"/>
            <p:cNvSpPr/>
            <p:nvPr/>
          </p:nvSpPr>
          <p:spPr>
            <a:xfrm>
              <a:off x="-63497200" y="3423400"/>
              <a:ext cx="40975" cy="40975"/>
            </a:xfrm>
            <a:custGeom>
              <a:avLst/>
              <a:gdLst/>
              <a:ahLst/>
              <a:cxnLst/>
              <a:rect l="l" t="t" r="r" b="b"/>
              <a:pathLst>
                <a:path w="1639" h="1639" extrusionOk="0">
                  <a:moveTo>
                    <a:pt x="819" y="0"/>
                  </a:moveTo>
                  <a:cubicBezTo>
                    <a:pt x="378" y="0"/>
                    <a:pt x="0" y="378"/>
                    <a:pt x="0" y="819"/>
                  </a:cubicBezTo>
                  <a:cubicBezTo>
                    <a:pt x="0" y="1260"/>
                    <a:pt x="378" y="1638"/>
                    <a:pt x="819" y="1638"/>
                  </a:cubicBezTo>
                  <a:cubicBezTo>
                    <a:pt x="1260" y="1638"/>
                    <a:pt x="1638" y="1260"/>
                    <a:pt x="1638" y="819"/>
                  </a:cubicBezTo>
                  <a:cubicBezTo>
                    <a:pt x="1638" y="378"/>
                    <a:pt x="1260" y="0"/>
                    <a:pt x="8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5"/>
            <p:cNvSpPr/>
            <p:nvPr/>
          </p:nvSpPr>
          <p:spPr>
            <a:xfrm>
              <a:off x="-63516900" y="3485625"/>
              <a:ext cx="79575" cy="29950"/>
            </a:xfrm>
            <a:custGeom>
              <a:avLst/>
              <a:gdLst/>
              <a:ahLst/>
              <a:cxnLst/>
              <a:rect l="l" t="t" r="r" b="b"/>
              <a:pathLst>
                <a:path w="3183" h="1198" extrusionOk="0">
                  <a:moveTo>
                    <a:pt x="1607" y="0"/>
                  </a:moveTo>
                  <a:cubicBezTo>
                    <a:pt x="820" y="0"/>
                    <a:pt x="190" y="504"/>
                    <a:pt x="1" y="1197"/>
                  </a:cubicBezTo>
                  <a:lnTo>
                    <a:pt x="3183" y="1197"/>
                  </a:lnTo>
                  <a:cubicBezTo>
                    <a:pt x="3025" y="504"/>
                    <a:pt x="2395" y="0"/>
                    <a:pt x="16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5"/>
            <p:cNvSpPr/>
            <p:nvPr/>
          </p:nvSpPr>
          <p:spPr>
            <a:xfrm>
              <a:off x="-63618500" y="3360375"/>
              <a:ext cx="256775" cy="256600"/>
            </a:xfrm>
            <a:custGeom>
              <a:avLst/>
              <a:gdLst/>
              <a:ahLst/>
              <a:cxnLst/>
              <a:rect l="l" t="t" r="r" b="b"/>
              <a:pathLst>
                <a:path w="10271" h="10264" extrusionOk="0">
                  <a:moveTo>
                    <a:pt x="5703" y="1639"/>
                  </a:moveTo>
                  <a:cubicBezTo>
                    <a:pt x="6616" y="1639"/>
                    <a:pt x="7373" y="2395"/>
                    <a:pt x="7373" y="3309"/>
                  </a:cubicBezTo>
                  <a:cubicBezTo>
                    <a:pt x="7373" y="3750"/>
                    <a:pt x="7215" y="4128"/>
                    <a:pt x="6900" y="4443"/>
                  </a:cubicBezTo>
                  <a:cubicBezTo>
                    <a:pt x="7625" y="4884"/>
                    <a:pt x="8192" y="5672"/>
                    <a:pt x="8192" y="6617"/>
                  </a:cubicBezTo>
                  <a:cubicBezTo>
                    <a:pt x="8160" y="6900"/>
                    <a:pt x="8003" y="7058"/>
                    <a:pt x="7751" y="7058"/>
                  </a:cubicBezTo>
                  <a:lnTo>
                    <a:pt x="3623" y="7058"/>
                  </a:lnTo>
                  <a:cubicBezTo>
                    <a:pt x="3371" y="7058"/>
                    <a:pt x="3214" y="6837"/>
                    <a:pt x="3214" y="6617"/>
                  </a:cubicBezTo>
                  <a:cubicBezTo>
                    <a:pt x="3214" y="5672"/>
                    <a:pt x="3749" y="4884"/>
                    <a:pt x="4537" y="4443"/>
                  </a:cubicBezTo>
                  <a:cubicBezTo>
                    <a:pt x="4254" y="4128"/>
                    <a:pt x="4065" y="3718"/>
                    <a:pt x="4065" y="3309"/>
                  </a:cubicBezTo>
                  <a:cubicBezTo>
                    <a:pt x="4065" y="2395"/>
                    <a:pt x="4789" y="1639"/>
                    <a:pt x="5703" y="1639"/>
                  </a:cubicBezTo>
                  <a:close/>
                  <a:moveTo>
                    <a:pt x="5703" y="1"/>
                  </a:moveTo>
                  <a:cubicBezTo>
                    <a:pt x="3182" y="1"/>
                    <a:pt x="1135" y="2049"/>
                    <a:pt x="1135" y="4569"/>
                  </a:cubicBezTo>
                  <a:cubicBezTo>
                    <a:pt x="1135" y="5609"/>
                    <a:pt x="1481" y="6648"/>
                    <a:pt x="2206" y="7467"/>
                  </a:cubicBezTo>
                  <a:lnTo>
                    <a:pt x="1607" y="8066"/>
                  </a:lnTo>
                  <a:lnTo>
                    <a:pt x="756" y="7184"/>
                  </a:lnTo>
                  <a:cubicBezTo>
                    <a:pt x="678" y="7121"/>
                    <a:pt x="567" y="7089"/>
                    <a:pt x="457" y="7089"/>
                  </a:cubicBezTo>
                  <a:cubicBezTo>
                    <a:pt x="347" y="7089"/>
                    <a:pt x="237" y="7121"/>
                    <a:pt x="158" y="7184"/>
                  </a:cubicBezTo>
                  <a:cubicBezTo>
                    <a:pt x="0" y="7341"/>
                    <a:pt x="0" y="7625"/>
                    <a:pt x="158" y="7783"/>
                  </a:cubicBezTo>
                  <a:lnTo>
                    <a:pt x="1324" y="8980"/>
                  </a:lnTo>
                  <a:lnTo>
                    <a:pt x="2521" y="10145"/>
                  </a:lnTo>
                  <a:cubicBezTo>
                    <a:pt x="2600" y="10224"/>
                    <a:pt x="2710" y="10264"/>
                    <a:pt x="2820" y="10264"/>
                  </a:cubicBezTo>
                  <a:cubicBezTo>
                    <a:pt x="2930" y="10264"/>
                    <a:pt x="3041" y="10224"/>
                    <a:pt x="3119" y="10145"/>
                  </a:cubicBezTo>
                  <a:cubicBezTo>
                    <a:pt x="3277" y="9988"/>
                    <a:pt x="3277" y="9704"/>
                    <a:pt x="3119" y="9547"/>
                  </a:cubicBezTo>
                  <a:lnTo>
                    <a:pt x="2237" y="8696"/>
                  </a:lnTo>
                  <a:lnTo>
                    <a:pt x="2836" y="8098"/>
                  </a:lnTo>
                  <a:cubicBezTo>
                    <a:pt x="3655" y="8759"/>
                    <a:pt x="4695" y="9169"/>
                    <a:pt x="5734" y="9169"/>
                  </a:cubicBezTo>
                  <a:cubicBezTo>
                    <a:pt x="8255" y="9169"/>
                    <a:pt x="10271" y="7121"/>
                    <a:pt x="10271" y="4632"/>
                  </a:cubicBezTo>
                  <a:cubicBezTo>
                    <a:pt x="10239" y="2049"/>
                    <a:pt x="8223" y="1"/>
                    <a:pt x="57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5"/>
            <p:cNvSpPr/>
            <p:nvPr/>
          </p:nvSpPr>
          <p:spPr>
            <a:xfrm>
              <a:off x="-63679950" y="3576200"/>
              <a:ext cx="102425" cy="100825"/>
            </a:xfrm>
            <a:custGeom>
              <a:avLst/>
              <a:gdLst/>
              <a:ahLst/>
              <a:cxnLst/>
              <a:rect l="l" t="t" r="r" b="b"/>
              <a:pathLst>
                <a:path w="4097" h="4033" extrusionOk="0">
                  <a:moveTo>
                    <a:pt x="2332" y="0"/>
                  </a:moveTo>
                  <a:lnTo>
                    <a:pt x="159" y="2142"/>
                  </a:lnTo>
                  <a:cubicBezTo>
                    <a:pt x="1" y="2300"/>
                    <a:pt x="1" y="2584"/>
                    <a:pt x="159" y="2741"/>
                  </a:cubicBezTo>
                  <a:lnTo>
                    <a:pt x="1356" y="3938"/>
                  </a:lnTo>
                  <a:cubicBezTo>
                    <a:pt x="1434" y="4001"/>
                    <a:pt x="1545" y="4033"/>
                    <a:pt x="1655" y="4033"/>
                  </a:cubicBezTo>
                  <a:cubicBezTo>
                    <a:pt x="1765" y="4033"/>
                    <a:pt x="1876" y="4001"/>
                    <a:pt x="1954" y="3938"/>
                  </a:cubicBezTo>
                  <a:lnTo>
                    <a:pt x="4097" y="1764"/>
                  </a:lnTo>
                  <a:lnTo>
                    <a:pt x="233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1" name="Google Shape;841;p35"/>
          <p:cNvSpPr/>
          <p:nvPr/>
        </p:nvSpPr>
        <p:spPr>
          <a:xfrm>
            <a:off x="1409986" y="4987052"/>
            <a:ext cx="795600" cy="34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2" name="Google Shape;842;p35"/>
          <p:cNvGrpSpPr/>
          <p:nvPr/>
        </p:nvGrpSpPr>
        <p:grpSpPr>
          <a:xfrm>
            <a:off x="536175" y="730650"/>
            <a:ext cx="7363238" cy="3345013"/>
            <a:chOff x="536175" y="730650"/>
            <a:chExt cx="7363238" cy="3345013"/>
          </a:xfrm>
        </p:grpSpPr>
        <p:sp>
          <p:nvSpPr>
            <p:cNvPr id="843" name="Google Shape;843;p35"/>
            <p:cNvSpPr/>
            <p:nvPr/>
          </p:nvSpPr>
          <p:spPr>
            <a:xfrm>
              <a:off x="536175" y="730650"/>
              <a:ext cx="1189800" cy="1189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5"/>
            <p:cNvSpPr/>
            <p:nvPr/>
          </p:nvSpPr>
          <p:spPr>
            <a:xfrm rot="10800000">
              <a:off x="7605713" y="3131612"/>
              <a:ext cx="293700" cy="2940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5"/>
            <p:cNvSpPr/>
            <p:nvPr/>
          </p:nvSpPr>
          <p:spPr>
            <a:xfrm rot="10800000">
              <a:off x="7302488" y="3502963"/>
              <a:ext cx="572100" cy="5727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5"/>
            <p:cNvSpPr/>
            <p:nvPr/>
          </p:nvSpPr>
          <p:spPr>
            <a:xfrm>
              <a:off x="3338500" y="286596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5"/>
            <p:cNvSpPr/>
            <p:nvPr/>
          </p:nvSpPr>
          <p:spPr>
            <a:xfrm>
              <a:off x="5933563" y="1443563"/>
              <a:ext cx="520200" cy="520800"/>
            </a:xfrm>
            <a:prstGeom prst="donut">
              <a:avLst>
                <a:gd name="adj" fmla="val 15949"/>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848" name="Google Shape;848;p35">
            <a:hlinkClick r:id="rId10" action="ppaction://hlinksldjump"/>
          </p:cNvPr>
          <p:cNvPicPr preferRelativeResize="0"/>
          <p:nvPr/>
        </p:nvPicPr>
        <p:blipFill>
          <a:blip r:embed="rId11">
            <a:alphaModFix/>
          </a:blip>
          <a:stretch>
            <a:fillRect/>
          </a:stretch>
        </p:blipFill>
        <p:spPr>
          <a:xfrm>
            <a:off x="713224" y="585350"/>
            <a:ext cx="360887" cy="260251"/>
          </a:xfrm>
          <a:prstGeom prst="rect">
            <a:avLst/>
          </a:prstGeom>
          <a:noFill/>
          <a:ln>
            <a:noFill/>
          </a:ln>
        </p:spPr>
      </p:pic>
      <p:sp>
        <p:nvSpPr>
          <p:cNvPr id="11" name="ZoneTexte 10"/>
          <p:cNvSpPr txBox="1"/>
          <p:nvPr/>
        </p:nvSpPr>
        <p:spPr>
          <a:xfrm>
            <a:off x="3415348" y="407205"/>
            <a:ext cx="4312035" cy="523220"/>
          </a:xfrm>
          <a:prstGeom prst="rect">
            <a:avLst/>
          </a:prstGeom>
          <a:noFill/>
        </p:spPr>
        <p:txBody>
          <a:bodyPr wrap="square" rtlCol="0">
            <a:spAutoFit/>
          </a:bodyPr>
          <a:lstStyle/>
          <a:p>
            <a:r>
              <a:rPr lang="ar-DZ" sz="2800" b="1" dirty="0">
                <a:solidFill>
                  <a:srgbClr val="383590"/>
                </a:solidFill>
              </a:rPr>
              <a:t>مراحل إدارة الوقت </a:t>
            </a:r>
            <a:endParaRPr lang="fr-FR" sz="2800" b="1" dirty="0">
              <a:solidFill>
                <a:srgbClr val="383590"/>
              </a:solidFill>
            </a:endParaRPr>
          </a:p>
        </p:txBody>
      </p:sp>
      <p:sp>
        <p:nvSpPr>
          <p:cNvPr id="12" name="ZoneTexte 11"/>
          <p:cNvSpPr txBox="1"/>
          <p:nvPr/>
        </p:nvSpPr>
        <p:spPr>
          <a:xfrm>
            <a:off x="962535" y="2931583"/>
            <a:ext cx="1640511" cy="461665"/>
          </a:xfrm>
          <a:prstGeom prst="rect">
            <a:avLst/>
          </a:prstGeom>
          <a:noFill/>
        </p:spPr>
        <p:txBody>
          <a:bodyPr wrap="square" rtlCol="0">
            <a:spAutoFit/>
          </a:bodyPr>
          <a:lstStyle/>
          <a:p>
            <a:r>
              <a:rPr lang="ar-DZ" sz="2400" b="1" dirty="0">
                <a:solidFill>
                  <a:srgbClr val="383590"/>
                </a:solidFill>
              </a:rPr>
              <a:t>تحليل الوقت </a:t>
            </a:r>
            <a:endParaRPr lang="fr-FR" sz="2400" b="1" dirty="0">
              <a:solidFill>
                <a:srgbClr val="383590"/>
              </a:solidFill>
            </a:endParaRPr>
          </a:p>
        </p:txBody>
      </p:sp>
      <p:sp>
        <p:nvSpPr>
          <p:cNvPr id="13" name="ZoneTexte 12"/>
          <p:cNvSpPr txBox="1"/>
          <p:nvPr/>
        </p:nvSpPr>
        <p:spPr>
          <a:xfrm>
            <a:off x="2692631" y="1861604"/>
            <a:ext cx="1846433" cy="461665"/>
          </a:xfrm>
          <a:prstGeom prst="rect">
            <a:avLst/>
          </a:prstGeom>
          <a:noFill/>
        </p:spPr>
        <p:txBody>
          <a:bodyPr wrap="square" rtlCol="0">
            <a:spAutoFit/>
          </a:bodyPr>
          <a:lstStyle/>
          <a:p>
            <a:r>
              <a:rPr lang="ar-DZ" sz="2400" b="1" dirty="0">
                <a:solidFill>
                  <a:srgbClr val="383590"/>
                </a:solidFill>
              </a:rPr>
              <a:t>تخطيط الوقت </a:t>
            </a:r>
            <a:endParaRPr lang="fr-FR" sz="2400" b="1" dirty="0">
              <a:solidFill>
                <a:srgbClr val="383590"/>
              </a:solidFill>
            </a:endParaRPr>
          </a:p>
        </p:txBody>
      </p:sp>
      <p:sp>
        <p:nvSpPr>
          <p:cNvPr id="14" name="ZoneTexte 13"/>
          <p:cNvSpPr txBox="1"/>
          <p:nvPr/>
        </p:nvSpPr>
        <p:spPr>
          <a:xfrm>
            <a:off x="5438958" y="2931305"/>
            <a:ext cx="1183896" cy="461665"/>
          </a:xfrm>
          <a:prstGeom prst="rect">
            <a:avLst/>
          </a:prstGeom>
          <a:noFill/>
        </p:spPr>
        <p:txBody>
          <a:bodyPr wrap="square" rtlCol="0">
            <a:spAutoFit/>
          </a:bodyPr>
          <a:lstStyle/>
          <a:p>
            <a:r>
              <a:rPr lang="ar-DZ" sz="2400" b="1" dirty="0" err="1">
                <a:solidFill>
                  <a:srgbClr val="383590"/>
                </a:solidFill>
              </a:rPr>
              <a:t>التنفيد</a:t>
            </a:r>
            <a:r>
              <a:rPr lang="ar-DZ" sz="2400" b="1" dirty="0">
                <a:solidFill>
                  <a:srgbClr val="383590"/>
                </a:solidFill>
              </a:rPr>
              <a:t> </a:t>
            </a:r>
            <a:endParaRPr lang="fr-FR" b="1" dirty="0">
              <a:solidFill>
                <a:srgbClr val="383590"/>
              </a:solidFill>
            </a:endParaRPr>
          </a:p>
        </p:txBody>
      </p:sp>
      <p:sp>
        <p:nvSpPr>
          <p:cNvPr id="15" name="ZoneTexte 14"/>
          <p:cNvSpPr txBox="1"/>
          <p:nvPr/>
        </p:nvSpPr>
        <p:spPr>
          <a:xfrm>
            <a:off x="7232154" y="1920450"/>
            <a:ext cx="1296544" cy="461665"/>
          </a:xfrm>
          <a:prstGeom prst="rect">
            <a:avLst/>
          </a:prstGeom>
          <a:noFill/>
        </p:spPr>
        <p:txBody>
          <a:bodyPr wrap="square" rtlCol="0">
            <a:spAutoFit/>
          </a:bodyPr>
          <a:lstStyle/>
          <a:p>
            <a:r>
              <a:rPr lang="ar-DZ" sz="2400" b="1" dirty="0">
                <a:solidFill>
                  <a:srgbClr val="383590"/>
                </a:solidFill>
              </a:rPr>
              <a:t>المتابعة </a:t>
            </a:r>
            <a:endParaRPr lang="fr-FR" b="1" dirty="0">
              <a:solidFill>
                <a:srgbClr val="383590"/>
              </a:solidFill>
            </a:endParaRPr>
          </a:p>
        </p:txBody>
      </p:sp>
      <p:grpSp>
        <p:nvGrpSpPr>
          <p:cNvPr id="76" name="Google Shape;7889;p70"/>
          <p:cNvGrpSpPr/>
          <p:nvPr/>
        </p:nvGrpSpPr>
        <p:grpSpPr>
          <a:xfrm>
            <a:off x="2425202" y="2312207"/>
            <a:ext cx="343442" cy="339288"/>
            <a:chOff x="3858100" y="1435075"/>
            <a:chExt cx="487775" cy="481875"/>
          </a:xfrm>
        </p:grpSpPr>
        <p:sp>
          <p:nvSpPr>
            <p:cNvPr id="77" name="Google Shape;7890;p70"/>
            <p:cNvSpPr/>
            <p:nvPr/>
          </p:nvSpPr>
          <p:spPr>
            <a:xfrm>
              <a:off x="3858100" y="1868750"/>
              <a:ext cx="55575" cy="48200"/>
            </a:xfrm>
            <a:custGeom>
              <a:avLst/>
              <a:gdLst/>
              <a:ahLst/>
              <a:cxnLst/>
              <a:rect l="l" t="t" r="r" b="b"/>
              <a:pathLst>
                <a:path w="2223" h="1928" extrusionOk="0">
                  <a:moveTo>
                    <a:pt x="1600" y="0"/>
                  </a:moveTo>
                  <a:cubicBezTo>
                    <a:pt x="1460" y="0"/>
                    <a:pt x="1319" y="53"/>
                    <a:pt x="1211" y="158"/>
                  </a:cubicBezTo>
                  <a:lnTo>
                    <a:pt x="413" y="959"/>
                  </a:lnTo>
                  <a:cubicBezTo>
                    <a:pt x="0" y="1369"/>
                    <a:pt x="388" y="1927"/>
                    <a:pt x="825" y="1927"/>
                  </a:cubicBezTo>
                  <a:cubicBezTo>
                    <a:pt x="956" y="1927"/>
                    <a:pt x="1091" y="1877"/>
                    <a:pt x="1211" y="1757"/>
                  </a:cubicBezTo>
                  <a:lnTo>
                    <a:pt x="2009" y="959"/>
                  </a:lnTo>
                  <a:cubicBezTo>
                    <a:pt x="2222" y="736"/>
                    <a:pt x="2219" y="384"/>
                    <a:pt x="2000" y="167"/>
                  </a:cubicBezTo>
                  <a:cubicBezTo>
                    <a:pt x="1890" y="56"/>
                    <a:pt x="1745" y="0"/>
                    <a:pt x="1600"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78" name="Google Shape;7891;p70"/>
            <p:cNvSpPr/>
            <p:nvPr/>
          </p:nvSpPr>
          <p:spPr>
            <a:xfrm>
              <a:off x="3917950" y="1808500"/>
              <a:ext cx="60350" cy="48525"/>
            </a:xfrm>
            <a:custGeom>
              <a:avLst/>
              <a:gdLst/>
              <a:ahLst/>
              <a:cxnLst/>
              <a:rect l="l" t="t" r="r" b="b"/>
              <a:pathLst>
                <a:path w="2414" h="1941" extrusionOk="0">
                  <a:moveTo>
                    <a:pt x="1601" y="1"/>
                  </a:moveTo>
                  <a:cubicBezTo>
                    <a:pt x="1470" y="1"/>
                    <a:pt x="1333" y="52"/>
                    <a:pt x="1211" y="174"/>
                  </a:cubicBezTo>
                  <a:lnTo>
                    <a:pt x="413" y="972"/>
                  </a:lnTo>
                  <a:cubicBezTo>
                    <a:pt x="1" y="1384"/>
                    <a:pt x="388" y="1941"/>
                    <a:pt x="824" y="1941"/>
                  </a:cubicBezTo>
                  <a:cubicBezTo>
                    <a:pt x="955" y="1941"/>
                    <a:pt x="1091" y="1890"/>
                    <a:pt x="1211" y="1770"/>
                  </a:cubicBezTo>
                  <a:lnTo>
                    <a:pt x="2009" y="972"/>
                  </a:lnTo>
                  <a:cubicBezTo>
                    <a:pt x="2414" y="569"/>
                    <a:pt x="2037" y="1"/>
                    <a:pt x="1601"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79" name="Google Shape;7892;p70"/>
            <p:cNvSpPr/>
            <p:nvPr/>
          </p:nvSpPr>
          <p:spPr>
            <a:xfrm>
              <a:off x="3876450" y="1435075"/>
              <a:ext cx="450375" cy="251250"/>
            </a:xfrm>
            <a:custGeom>
              <a:avLst/>
              <a:gdLst/>
              <a:ahLst/>
              <a:cxnLst/>
              <a:rect l="l" t="t" r="r" b="b"/>
              <a:pathLst>
                <a:path w="18015" h="10050" extrusionOk="0">
                  <a:moveTo>
                    <a:pt x="18014" y="1"/>
                  </a:moveTo>
                  <a:lnTo>
                    <a:pt x="561" y="4762"/>
                  </a:lnTo>
                  <a:cubicBezTo>
                    <a:pt x="121" y="4882"/>
                    <a:pt x="1" y="5448"/>
                    <a:pt x="350" y="5740"/>
                  </a:cubicBezTo>
                  <a:lnTo>
                    <a:pt x="5584" y="10049"/>
                  </a:lnTo>
                  <a:lnTo>
                    <a:pt x="18014" y="1"/>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0" name="Google Shape;7893;p70"/>
            <p:cNvSpPr/>
            <p:nvPr/>
          </p:nvSpPr>
          <p:spPr>
            <a:xfrm>
              <a:off x="4094925" y="1456025"/>
              <a:ext cx="250950" cy="445250"/>
            </a:xfrm>
            <a:custGeom>
              <a:avLst/>
              <a:gdLst/>
              <a:ahLst/>
              <a:cxnLst/>
              <a:rect l="l" t="t" r="r" b="b"/>
              <a:pathLst>
                <a:path w="10038" h="17810" extrusionOk="0">
                  <a:moveTo>
                    <a:pt x="10037" y="0"/>
                  </a:moveTo>
                  <a:cubicBezTo>
                    <a:pt x="9890" y="120"/>
                    <a:pt x="118" y="12226"/>
                    <a:pt x="1" y="12370"/>
                  </a:cubicBezTo>
                  <a:lnTo>
                    <a:pt x="4313" y="17604"/>
                  </a:lnTo>
                  <a:cubicBezTo>
                    <a:pt x="4428" y="17744"/>
                    <a:pt x="4587" y="17809"/>
                    <a:pt x="4745" y="17809"/>
                  </a:cubicBezTo>
                  <a:cubicBezTo>
                    <a:pt x="4985" y="17809"/>
                    <a:pt x="5222" y="17659"/>
                    <a:pt x="5294" y="17390"/>
                  </a:cubicBezTo>
                  <a:lnTo>
                    <a:pt x="10037" y="0"/>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1" name="Google Shape;7894;p70"/>
            <p:cNvSpPr/>
            <p:nvPr/>
          </p:nvSpPr>
          <p:spPr>
            <a:xfrm>
              <a:off x="3993575" y="1542825"/>
              <a:ext cx="245025" cy="242525"/>
            </a:xfrm>
            <a:custGeom>
              <a:avLst/>
              <a:gdLst/>
              <a:ahLst/>
              <a:cxnLst/>
              <a:rect l="l" t="t" r="r" b="b"/>
              <a:pathLst>
                <a:path w="9801" h="9701" extrusionOk="0">
                  <a:moveTo>
                    <a:pt x="9800" y="0"/>
                  </a:moveTo>
                  <a:lnTo>
                    <a:pt x="646" y="7399"/>
                  </a:lnTo>
                  <a:lnTo>
                    <a:pt x="125" y="8955"/>
                  </a:lnTo>
                  <a:cubicBezTo>
                    <a:pt x="1" y="9338"/>
                    <a:pt x="298" y="9700"/>
                    <a:pt x="659" y="9700"/>
                  </a:cubicBezTo>
                  <a:cubicBezTo>
                    <a:pt x="719" y="9700"/>
                    <a:pt x="780" y="9690"/>
                    <a:pt x="842" y="9669"/>
                  </a:cubicBezTo>
                  <a:lnTo>
                    <a:pt x="2398" y="9151"/>
                  </a:lnTo>
                  <a:lnTo>
                    <a:pt x="9800" y="0"/>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82" name="Google Shape;7889;p70"/>
          <p:cNvGrpSpPr/>
          <p:nvPr/>
        </p:nvGrpSpPr>
        <p:grpSpPr>
          <a:xfrm rot="5400000">
            <a:off x="4670525" y="2027540"/>
            <a:ext cx="343442" cy="339288"/>
            <a:chOff x="3858100" y="1435075"/>
            <a:chExt cx="487775" cy="481875"/>
          </a:xfrm>
        </p:grpSpPr>
        <p:sp>
          <p:nvSpPr>
            <p:cNvPr id="83" name="Google Shape;7890;p70"/>
            <p:cNvSpPr/>
            <p:nvPr/>
          </p:nvSpPr>
          <p:spPr>
            <a:xfrm>
              <a:off x="3858100" y="1868750"/>
              <a:ext cx="55575" cy="48200"/>
            </a:xfrm>
            <a:custGeom>
              <a:avLst/>
              <a:gdLst/>
              <a:ahLst/>
              <a:cxnLst/>
              <a:rect l="l" t="t" r="r" b="b"/>
              <a:pathLst>
                <a:path w="2223" h="1928" extrusionOk="0">
                  <a:moveTo>
                    <a:pt x="1600" y="0"/>
                  </a:moveTo>
                  <a:cubicBezTo>
                    <a:pt x="1460" y="0"/>
                    <a:pt x="1319" y="53"/>
                    <a:pt x="1211" y="158"/>
                  </a:cubicBezTo>
                  <a:lnTo>
                    <a:pt x="413" y="959"/>
                  </a:lnTo>
                  <a:cubicBezTo>
                    <a:pt x="0" y="1369"/>
                    <a:pt x="388" y="1927"/>
                    <a:pt x="825" y="1927"/>
                  </a:cubicBezTo>
                  <a:cubicBezTo>
                    <a:pt x="956" y="1927"/>
                    <a:pt x="1091" y="1877"/>
                    <a:pt x="1211" y="1757"/>
                  </a:cubicBezTo>
                  <a:lnTo>
                    <a:pt x="2009" y="959"/>
                  </a:lnTo>
                  <a:cubicBezTo>
                    <a:pt x="2222" y="736"/>
                    <a:pt x="2219" y="384"/>
                    <a:pt x="2000" y="167"/>
                  </a:cubicBezTo>
                  <a:cubicBezTo>
                    <a:pt x="1890" y="56"/>
                    <a:pt x="1745" y="0"/>
                    <a:pt x="1600"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4" name="Google Shape;7891;p70"/>
            <p:cNvSpPr/>
            <p:nvPr/>
          </p:nvSpPr>
          <p:spPr>
            <a:xfrm>
              <a:off x="3917950" y="1808500"/>
              <a:ext cx="60350" cy="48525"/>
            </a:xfrm>
            <a:custGeom>
              <a:avLst/>
              <a:gdLst/>
              <a:ahLst/>
              <a:cxnLst/>
              <a:rect l="l" t="t" r="r" b="b"/>
              <a:pathLst>
                <a:path w="2414" h="1941" extrusionOk="0">
                  <a:moveTo>
                    <a:pt x="1601" y="1"/>
                  </a:moveTo>
                  <a:cubicBezTo>
                    <a:pt x="1470" y="1"/>
                    <a:pt x="1333" y="52"/>
                    <a:pt x="1211" y="174"/>
                  </a:cubicBezTo>
                  <a:lnTo>
                    <a:pt x="413" y="972"/>
                  </a:lnTo>
                  <a:cubicBezTo>
                    <a:pt x="1" y="1384"/>
                    <a:pt x="388" y="1941"/>
                    <a:pt x="824" y="1941"/>
                  </a:cubicBezTo>
                  <a:cubicBezTo>
                    <a:pt x="955" y="1941"/>
                    <a:pt x="1091" y="1890"/>
                    <a:pt x="1211" y="1770"/>
                  </a:cubicBezTo>
                  <a:lnTo>
                    <a:pt x="2009" y="972"/>
                  </a:lnTo>
                  <a:cubicBezTo>
                    <a:pt x="2414" y="569"/>
                    <a:pt x="2037" y="1"/>
                    <a:pt x="1601"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5" name="Google Shape;7892;p70"/>
            <p:cNvSpPr/>
            <p:nvPr/>
          </p:nvSpPr>
          <p:spPr>
            <a:xfrm>
              <a:off x="3876450" y="1435075"/>
              <a:ext cx="450375" cy="251250"/>
            </a:xfrm>
            <a:custGeom>
              <a:avLst/>
              <a:gdLst/>
              <a:ahLst/>
              <a:cxnLst/>
              <a:rect l="l" t="t" r="r" b="b"/>
              <a:pathLst>
                <a:path w="18015" h="10050" extrusionOk="0">
                  <a:moveTo>
                    <a:pt x="18014" y="1"/>
                  </a:moveTo>
                  <a:lnTo>
                    <a:pt x="561" y="4762"/>
                  </a:lnTo>
                  <a:cubicBezTo>
                    <a:pt x="121" y="4882"/>
                    <a:pt x="1" y="5448"/>
                    <a:pt x="350" y="5740"/>
                  </a:cubicBezTo>
                  <a:lnTo>
                    <a:pt x="5584" y="10049"/>
                  </a:lnTo>
                  <a:lnTo>
                    <a:pt x="18014" y="1"/>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6" name="Google Shape;7893;p70"/>
            <p:cNvSpPr/>
            <p:nvPr/>
          </p:nvSpPr>
          <p:spPr>
            <a:xfrm>
              <a:off x="4094925" y="1456025"/>
              <a:ext cx="250950" cy="445250"/>
            </a:xfrm>
            <a:custGeom>
              <a:avLst/>
              <a:gdLst/>
              <a:ahLst/>
              <a:cxnLst/>
              <a:rect l="l" t="t" r="r" b="b"/>
              <a:pathLst>
                <a:path w="10038" h="17810" extrusionOk="0">
                  <a:moveTo>
                    <a:pt x="10037" y="0"/>
                  </a:moveTo>
                  <a:cubicBezTo>
                    <a:pt x="9890" y="120"/>
                    <a:pt x="118" y="12226"/>
                    <a:pt x="1" y="12370"/>
                  </a:cubicBezTo>
                  <a:lnTo>
                    <a:pt x="4313" y="17604"/>
                  </a:lnTo>
                  <a:cubicBezTo>
                    <a:pt x="4428" y="17744"/>
                    <a:pt x="4587" y="17809"/>
                    <a:pt x="4745" y="17809"/>
                  </a:cubicBezTo>
                  <a:cubicBezTo>
                    <a:pt x="4985" y="17809"/>
                    <a:pt x="5222" y="17659"/>
                    <a:pt x="5294" y="17390"/>
                  </a:cubicBezTo>
                  <a:lnTo>
                    <a:pt x="10037" y="0"/>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7" name="Google Shape;7894;p70"/>
            <p:cNvSpPr/>
            <p:nvPr/>
          </p:nvSpPr>
          <p:spPr>
            <a:xfrm>
              <a:off x="3993575" y="1542825"/>
              <a:ext cx="245025" cy="242525"/>
            </a:xfrm>
            <a:custGeom>
              <a:avLst/>
              <a:gdLst/>
              <a:ahLst/>
              <a:cxnLst/>
              <a:rect l="l" t="t" r="r" b="b"/>
              <a:pathLst>
                <a:path w="9801" h="9701" extrusionOk="0">
                  <a:moveTo>
                    <a:pt x="9800" y="0"/>
                  </a:moveTo>
                  <a:lnTo>
                    <a:pt x="646" y="7399"/>
                  </a:lnTo>
                  <a:lnTo>
                    <a:pt x="125" y="8955"/>
                  </a:lnTo>
                  <a:cubicBezTo>
                    <a:pt x="1" y="9338"/>
                    <a:pt x="298" y="9700"/>
                    <a:pt x="659" y="9700"/>
                  </a:cubicBezTo>
                  <a:cubicBezTo>
                    <a:pt x="719" y="9700"/>
                    <a:pt x="780" y="9690"/>
                    <a:pt x="842" y="9669"/>
                  </a:cubicBezTo>
                  <a:lnTo>
                    <a:pt x="2398" y="9151"/>
                  </a:lnTo>
                  <a:lnTo>
                    <a:pt x="9800" y="0"/>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88" name="Google Shape;7889;p70"/>
          <p:cNvGrpSpPr/>
          <p:nvPr/>
        </p:nvGrpSpPr>
        <p:grpSpPr>
          <a:xfrm>
            <a:off x="6855990" y="2617557"/>
            <a:ext cx="343442" cy="339288"/>
            <a:chOff x="3858100" y="1435075"/>
            <a:chExt cx="487775" cy="481875"/>
          </a:xfrm>
        </p:grpSpPr>
        <p:sp>
          <p:nvSpPr>
            <p:cNvPr id="89" name="Google Shape;7890;p70"/>
            <p:cNvSpPr/>
            <p:nvPr/>
          </p:nvSpPr>
          <p:spPr>
            <a:xfrm>
              <a:off x="3858100" y="1868750"/>
              <a:ext cx="55575" cy="48200"/>
            </a:xfrm>
            <a:custGeom>
              <a:avLst/>
              <a:gdLst/>
              <a:ahLst/>
              <a:cxnLst/>
              <a:rect l="l" t="t" r="r" b="b"/>
              <a:pathLst>
                <a:path w="2223" h="1928" extrusionOk="0">
                  <a:moveTo>
                    <a:pt x="1600" y="0"/>
                  </a:moveTo>
                  <a:cubicBezTo>
                    <a:pt x="1460" y="0"/>
                    <a:pt x="1319" y="53"/>
                    <a:pt x="1211" y="158"/>
                  </a:cubicBezTo>
                  <a:lnTo>
                    <a:pt x="413" y="959"/>
                  </a:lnTo>
                  <a:cubicBezTo>
                    <a:pt x="0" y="1369"/>
                    <a:pt x="388" y="1927"/>
                    <a:pt x="825" y="1927"/>
                  </a:cubicBezTo>
                  <a:cubicBezTo>
                    <a:pt x="956" y="1927"/>
                    <a:pt x="1091" y="1877"/>
                    <a:pt x="1211" y="1757"/>
                  </a:cubicBezTo>
                  <a:lnTo>
                    <a:pt x="2009" y="959"/>
                  </a:lnTo>
                  <a:cubicBezTo>
                    <a:pt x="2222" y="736"/>
                    <a:pt x="2219" y="384"/>
                    <a:pt x="2000" y="167"/>
                  </a:cubicBezTo>
                  <a:cubicBezTo>
                    <a:pt x="1890" y="56"/>
                    <a:pt x="1745" y="0"/>
                    <a:pt x="1600"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90" name="Google Shape;7891;p70"/>
            <p:cNvSpPr/>
            <p:nvPr/>
          </p:nvSpPr>
          <p:spPr>
            <a:xfrm>
              <a:off x="3917950" y="1808500"/>
              <a:ext cx="60350" cy="48525"/>
            </a:xfrm>
            <a:custGeom>
              <a:avLst/>
              <a:gdLst/>
              <a:ahLst/>
              <a:cxnLst/>
              <a:rect l="l" t="t" r="r" b="b"/>
              <a:pathLst>
                <a:path w="2414" h="1941" extrusionOk="0">
                  <a:moveTo>
                    <a:pt x="1601" y="1"/>
                  </a:moveTo>
                  <a:cubicBezTo>
                    <a:pt x="1470" y="1"/>
                    <a:pt x="1333" y="52"/>
                    <a:pt x="1211" y="174"/>
                  </a:cubicBezTo>
                  <a:lnTo>
                    <a:pt x="413" y="972"/>
                  </a:lnTo>
                  <a:cubicBezTo>
                    <a:pt x="1" y="1384"/>
                    <a:pt x="388" y="1941"/>
                    <a:pt x="824" y="1941"/>
                  </a:cubicBezTo>
                  <a:cubicBezTo>
                    <a:pt x="955" y="1941"/>
                    <a:pt x="1091" y="1890"/>
                    <a:pt x="1211" y="1770"/>
                  </a:cubicBezTo>
                  <a:lnTo>
                    <a:pt x="2009" y="972"/>
                  </a:lnTo>
                  <a:cubicBezTo>
                    <a:pt x="2414" y="569"/>
                    <a:pt x="2037" y="1"/>
                    <a:pt x="1601"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91" name="Google Shape;7892;p70"/>
            <p:cNvSpPr/>
            <p:nvPr/>
          </p:nvSpPr>
          <p:spPr>
            <a:xfrm>
              <a:off x="3876450" y="1435075"/>
              <a:ext cx="450375" cy="251250"/>
            </a:xfrm>
            <a:custGeom>
              <a:avLst/>
              <a:gdLst/>
              <a:ahLst/>
              <a:cxnLst/>
              <a:rect l="l" t="t" r="r" b="b"/>
              <a:pathLst>
                <a:path w="18015" h="10050" extrusionOk="0">
                  <a:moveTo>
                    <a:pt x="18014" y="1"/>
                  </a:moveTo>
                  <a:lnTo>
                    <a:pt x="561" y="4762"/>
                  </a:lnTo>
                  <a:cubicBezTo>
                    <a:pt x="121" y="4882"/>
                    <a:pt x="1" y="5448"/>
                    <a:pt x="350" y="5740"/>
                  </a:cubicBezTo>
                  <a:lnTo>
                    <a:pt x="5584" y="10049"/>
                  </a:lnTo>
                  <a:lnTo>
                    <a:pt x="18014" y="1"/>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92" name="Google Shape;7893;p70"/>
            <p:cNvSpPr/>
            <p:nvPr/>
          </p:nvSpPr>
          <p:spPr>
            <a:xfrm>
              <a:off x="4094925" y="1456025"/>
              <a:ext cx="250950" cy="445250"/>
            </a:xfrm>
            <a:custGeom>
              <a:avLst/>
              <a:gdLst/>
              <a:ahLst/>
              <a:cxnLst/>
              <a:rect l="l" t="t" r="r" b="b"/>
              <a:pathLst>
                <a:path w="10038" h="17810" extrusionOk="0">
                  <a:moveTo>
                    <a:pt x="10037" y="0"/>
                  </a:moveTo>
                  <a:cubicBezTo>
                    <a:pt x="9890" y="120"/>
                    <a:pt x="118" y="12226"/>
                    <a:pt x="1" y="12370"/>
                  </a:cubicBezTo>
                  <a:lnTo>
                    <a:pt x="4313" y="17604"/>
                  </a:lnTo>
                  <a:cubicBezTo>
                    <a:pt x="4428" y="17744"/>
                    <a:pt x="4587" y="17809"/>
                    <a:pt x="4745" y="17809"/>
                  </a:cubicBezTo>
                  <a:cubicBezTo>
                    <a:pt x="4985" y="17809"/>
                    <a:pt x="5222" y="17659"/>
                    <a:pt x="5294" y="17390"/>
                  </a:cubicBezTo>
                  <a:lnTo>
                    <a:pt x="10037" y="0"/>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93" name="Google Shape;7894;p70"/>
            <p:cNvSpPr/>
            <p:nvPr/>
          </p:nvSpPr>
          <p:spPr>
            <a:xfrm>
              <a:off x="3993575" y="1542825"/>
              <a:ext cx="245025" cy="242525"/>
            </a:xfrm>
            <a:custGeom>
              <a:avLst/>
              <a:gdLst/>
              <a:ahLst/>
              <a:cxnLst/>
              <a:rect l="l" t="t" r="r" b="b"/>
              <a:pathLst>
                <a:path w="9801" h="9701" extrusionOk="0">
                  <a:moveTo>
                    <a:pt x="9800" y="0"/>
                  </a:moveTo>
                  <a:lnTo>
                    <a:pt x="646" y="7399"/>
                  </a:lnTo>
                  <a:lnTo>
                    <a:pt x="125" y="8955"/>
                  </a:lnTo>
                  <a:cubicBezTo>
                    <a:pt x="1" y="9338"/>
                    <a:pt x="298" y="9700"/>
                    <a:pt x="659" y="9700"/>
                  </a:cubicBezTo>
                  <a:cubicBezTo>
                    <a:pt x="719" y="9700"/>
                    <a:pt x="780" y="9690"/>
                    <a:pt x="842" y="9669"/>
                  </a:cubicBezTo>
                  <a:lnTo>
                    <a:pt x="2398" y="9151"/>
                  </a:lnTo>
                  <a:lnTo>
                    <a:pt x="9800" y="0"/>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2"/>
        <p:cNvGrpSpPr/>
        <p:nvPr/>
      </p:nvGrpSpPr>
      <p:grpSpPr>
        <a:xfrm>
          <a:off x="0" y="0"/>
          <a:ext cx="0" cy="0"/>
          <a:chOff x="0" y="0"/>
          <a:chExt cx="0" cy="0"/>
        </a:xfrm>
      </p:grpSpPr>
      <p:sp>
        <p:nvSpPr>
          <p:cNvPr id="903" name="Google Shape;903;p37"/>
          <p:cNvSpPr txBox="1">
            <a:spLocks noGrp="1"/>
          </p:cNvSpPr>
          <p:nvPr>
            <p:ph type="subTitle" idx="4294967295"/>
          </p:nvPr>
        </p:nvSpPr>
        <p:spPr>
          <a:xfrm>
            <a:off x="1362387" y="1368184"/>
            <a:ext cx="505800" cy="334500"/>
          </a:xfrm>
          <a:prstGeom prst="rect">
            <a:avLst/>
          </a:prstGeom>
        </p:spPr>
        <p:txBody>
          <a:bodyPr spcFirstLastPara="1" wrap="square" lIns="0" tIns="0" rIns="0" bIns="0" anchor="ctr" anchorCtr="0">
            <a:noAutofit/>
          </a:bodyPr>
          <a:lstStyle/>
          <a:p>
            <a:pPr marL="0" lvl="0" indent="0" algn="ctr" rtl="0">
              <a:lnSpc>
                <a:spcPct val="100000"/>
              </a:lnSpc>
              <a:spcBef>
                <a:spcPts val="0"/>
              </a:spcBef>
              <a:spcAft>
                <a:spcPts val="0"/>
              </a:spcAft>
              <a:buNone/>
            </a:pPr>
            <a:r>
              <a:rPr lang="en" dirty="0">
                <a:solidFill>
                  <a:schemeClr val="dk1"/>
                </a:solidFill>
                <a:latin typeface="Poppins ExtraBold"/>
                <a:ea typeface="Poppins ExtraBold"/>
                <a:cs typeface="Poppins ExtraBold"/>
                <a:sym typeface="Poppins ExtraBold"/>
              </a:rPr>
              <a:t>01</a:t>
            </a:r>
            <a:endParaRPr dirty="0">
              <a:solidFill>
                <a:schemeClr val="dk1"/>
              </a:solidFill>
              <a:latin typeface="Poppins ExtraBold"/>
              <a:ea typeface="Poppins ExtraBold"/>
              <a:cs typeface="Poppins ExtraBold"/>
              <a:sym typeface="Poppins ExtraBold"/>
            </a:endParaRPr>
          </a:p>
        </p:txBody>
      </p:sp>
      <p:sp>
        <p:nvSpPr>
          <p:cNvPr id="904" name="Google Shape;904;p37"/>
          <p:cNvSpPr txBox="1">
            <a:spLocks noGrp="1"/>
          </p:cNvSpPr>
          <p:nvPr>
            <p:ph type="subTitle" idx="4294967295"/>
          </p:nvPr>
        </p:nvSpPr>
        <p:spPr>
          <a:xfrm>
            <a:off x="5310940" y="1368183"/>
            <a:ext cx="489000" cy="334200"/>
          </a:xfrm>
          <a:prstGeom prst="rect">
            <a:avLst/>
          </a:prstGeom>
        </p:spPr>
        <p:txBody>
          <a:bodyPr spcFirstLastPara="1" wrap="square" lIns="0" tIns="0" rIns="0" bIns="0" anchor="ctr" anchorCtr="0">
            <a:noAutofit/>
          </a:bodyPr>
          <a:lstStyle/>
          <a:p>
            <a:pPr marL="0" lvl="0" indent="0" algn="ctr" rtl="0">
              <a:lnSpc>
                <a:spcPct val="100000"/>
              </a:lnSpc>
              <a:spcBef>
                <a:spcPts val="0"/>
              </a:spcBef>
              <a:spcAft>
                <a:spcPts val="0"/>
              </a:spcAft>
              <a:buNone/>
            </a:pPr>
            <a:r>
              <a:rPr lang="en">
                <a:solidFill>
                  <a:schemeClr val="dk1"/>
                </a:solidFill>
                <a:latin typeface="Poppins ExtraBold"/>
                <a:ea typeface="Poppins ExtraBold"/>
                <a:cs typeface="Poppins ExtraBold"/>
                <a:sym typeface="Poppins ExtraBold"/>
              </a:rPr>
              <a:t>03</a:t>
            </a:r>
            <a:endParaRPr>
              <a:solidFill>
                <a:schemeClr val="dk1"/>
              </a:solidFill>
              <a:latin typeface="Poppins ExtraBold"/>
              <a:ea typeface="Poppins ExtraBold"/>
              <a:cs typeface="Poppins ExtraBold"/>
              <a:sym typeface="Poppins ExtraBold"/>
            </a:endParaRPr>
          </a:p>
        </p:txBody>
      </p:sp>
      <p:sp>
        <p:nvSpPr>
          <p:cNvPr id="905" name="Google Shape;905;p37"/>
          <p:cNvSpPr txBox="1">
            <a:spLocks noGrp="1"/>
          </p:cNvSpPr>
          <p:nvPr>
            <p:ph type="subTitle" idx="4294967295"/>
          </p:nvPr>
        </p:nvSpPr>
        <p:spPr>
          <a:xfrm>
            <a:off x="3330199" y="3297483"/>
            <a:ext cx="505800" cy="334500"/>
          </a:xfrm>
          <a:prstGeom prst="rect">
            <a:avLst/>
          </a:prstGeom>
        </p:spPr>
        <p:txBody>
          <a:bodyPr spcFirstLastPara="1" wrap="square" lIns="0" tIns="0" rIns="0" bIns="0" anchor="ctr" anchorCtr="0">
            <a:noAutofit/>
          </a:bodyPr>
          <a:lstStyle/>
          <a:p>
            <a:pPr marL="0" lvl="0" indent="0" algn="ctr" rtl="0">
              <a:lnSpc>
                <a:spcPct val="100000"/>
              </a:lnSpc>
              <a:spcBef>
                <a:spcPts val="0"/>
              </a:spcBef>
              <a:spcAft>
                <a:spcPts val="0"/>
              </a:spcAft>
              <a:buNone/>
            </a:pPr>
            <a:r>
              <a:rPr lang="en">
                <a:solidFill>
                  <a:schemeClr val="dk1"/>
                </a:solidFill>
                <a:latin typeface="Poppins ExtraBold"/>
                <a:ea typeface="Poppins ExtraBold"/>
                <a:cs typeface="Poppins ExtraBold"/>
                <a:sym typeface="Poppins ExtraBold"/>
              </a:rPr>
              <a:t>02</a:t>
            </a:r>
            <a:endParaRPr>
              <a:solidFill>
                <a:schemeClr val="dk1"/>
              </a:solidFill>
              <a:latin typeface="Poppins ExtraBold"/>
              <a:ea typeface="Poppins ExtraBold"/>
              <a:cs typeface="Poppins ExtraBold"/>
              <a:sym typeface="Poppins ExtraBold"/>
            </a:endParaRPr>
          </a:p>
        </p:txBody>
      </p:sp>
      <p:sp>
        <p:nvSpPr>
          <p:cNvPr id="906" name="Google Shape;906;p37"/>
          <p:cNvSpPr txBox="1">
            <a:spLocks noGrp="1"/>
          </p:cNvSpPr>
          <p:nvPr>
            <p:ph type="subTitle" idx="4294967295"/>
          </p:nvPr>
        </p:nvSpPr>
        <p:spPr>
          <a:xfrm>
            <a:off x="7284213" y="3297401"/>
            <a:ext cx="489000" cy="334500"/>
          </a:xfrm>
          <a:prstGeom prst="rect">
            <a:avLst/>
          </a:prstGeom>
        </p:spPr>
        <p:txBody>
          <a:bodyPr spcFirstLastPara="1" wrap="square" lIns="0" tIns="0" rIns="0" bIns="0" anchor="ctr" anchorCtr="0">
            <a:noAutofit/>
          </a:bodyPr>
          <a:lstStyle/>
          <a:p>
            <a:pPr marL="0" lvl="0" indent="0" algn="ctr" rtl="0">
              <a:lnSpc>
                <a:spcPct val="100000"/>
              </a:lnSpc>
              <a:spcBef>
                <a:spcPts val="0"/>
              </a:spcBef>
              <a:spcAft>
                <a:spcPts val="0"/>
              </a:spcAft>
              <a:buNone/>
            </a:pPr>
            <a:r>
              <a:rPr lang="en">
                <a:solidFill>
                  <a:schemeClr val="dk1"/>
                </a:solidFill>
                <a:latin typeface="Poppins ExtraBold"/>
                <a:ea typeface="Poppins ExtraBold"/>
                <a:cs typeface="Poppins ExtraBold"/>
                <a:sym typeface="Poppins ExtraBold"/>
              </a:rPr>
              <a:t>04</a:t>
            </a:r>
            <a:endParaRPr>
              <a:solidFill>
                <a:schemeClr val="dk1"/>
              </a:solidFill>
              <a:latin typeface="Poppins ExtraBold"/>
              <a:ea typeface="Poppins ExtraBold"/>
              <a:cs typeface="Poppins ExtraBold"/>
              <a:sym typeface="Poppins ExtraBold"/>
            </a:endParaRPr>
          </a:p>
        </p:txBody>
      </p:sp>
      <p:sp>
        <p:nvSpPr>
          <p:cNvPr id="907" name="Google Shape;907;p37"/>
          <p:cNvSpPr/>
          <p:nvPr/>
        </p:nvSpPr>
        <p:spPr>
          <a:xfrm>
            <a:off x="5052610" y="2036453"/>
            <a:ext cx="1005661" cy="896126"/>
          </a:xfrm>
          <a:custGeom>
            <a:avLst/>
            <a:gdLst/>
            <a:ahLst/>
            <a:cxnLst/>
            <a:rect l="l" t="t" r="r" b="b"/>
            <a:pathLst>
              <a:path w="19615" h="17523" extrusionOk="0">
                <a:moveTo>
                  <a:pt x="9793" y="1"/>
                </a:moveTo>
                <a:cubicBezTo>
                  <a:pt x="7778" y="1"/>
                  <a:pt x="5755" y="697"/>
                  <a:pt x="4103" y="2124"/>
                </a:cubicBezTo>
                <a:cubicBezTo>
                  <a:pt x="434" y="5259"/>
                  <a:pt x="0" y="10796"/>
                  <a:pt x="3169" y="14466"/>
                </a:cubicBezTo>
                <a:cubicBezTo>
                  <a:pt x="4894" y="16483"/>
                  <a:pt x="7344" y="17523"/>
                  <a:pt x="9810" y="17523"/>
                </a:cubicBezTo>
                <a:cubicBezTo>
                  <a:pt x="11830" y="17523"/>
                  <a:pt x="13860" y="16826"/>
                  <a:pt x="15512" y="15400"/>
                </a:cubicBezTo>
                <a:cubicBezTo>
                  <a:pt x="19181" y="12231"/>
                  <a:pt x="19614" y="6727"/>
                  <a:pt x="16446" y="3058"/>
                </a:cubicBezTo>
                <a:cubicBezTo>
                  <a:pt x="14703" y="1040"/>
                  <a:pt x="12255" y="1"/>
                  <a:pt x="9793" y="1"/>
                </a:cubicBezTo>
                <a:close/>
              </a:path>
            </a:pathLst>
          </a:custGeom>
          <a:no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3135058" y="2045744"/>
            <a:ext cx="896104" cy="896096"/>
          </a:xfrm>
          <a:custGeom>
            <a:avLst/>
            <a:gdLst/>
            <a:ahLst/>
            <a:cxnLst/>
            <a:rect l="l" t="t" r="r" b="b"/>
            <a:pathLst>
              <a:path w="17514" h="17513" extrusionOk="0">
                <a:moveTo>
                  <a:pt x="8774" y="0"/>
                </a:moveTo>
                <a:cubicBezTo>
                  <a:pt x="3937" y="0"/>
                  <a:pt x="1" y="3903"/>
                  <a:pt x="1" y="8740"/>
                </a:cubicBezTo>
                <a:cubicBezTo>
                  <a:pt x="1" y="13576"/>
                  <a:pt x="3937" y="17513"/>
                  <a:pt x="8774" y="17513"/>
                </a:cubicBezTo>
                <a:cubicBezTo>
                  <a:pt x="13611" y="17513"/>
                  <a:pt x="17513" y="13576"/>
                  <a:pt x="17513" y="8740"/>
                </a:cubicBezTo>
                <a:cubicBezTo>
                  <a:pt x="17513" y="3903"/>
                  <a:pt x="13611" y="0"/>
                  <a:pt x="8774" y="0"/>
                </a:cubicBezTo>
                <a:close/>
              </a:path>
            </a:pathLst>
          </a:custGeom>
          <a:no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7035858" y="2045752"/>
            <a:ext cx="985729" cy="896104"/>
          </a:xfrm>
          <a:custGeom>
            <a:avLst/>
            <a:gdLst/>
            <a:ahLst/>
            <a:cxnLst/>
            <a:rect l="l" t="t" r="r" b="b"/>
            <a:pathLst>
              <a:path w="19215" h="17514" extrusionOk="0">
                <a:moveTo>
                  <a:pt x="9612" y="1"/>
                </a:moveTo>
                <a:cubicBezTo>
                  <a:pt x="7372" y="1"/>
                  <a:pt x="5138" y="851"/>
                  <a:pt x="3436" y="2552"/>
                </a:cubicBezTo>
                <a:cubicBezTo>
                  <a:pt x="1" y="5988"/>
                  <a:pt x="1" y="11526"/>
                  <a:pt x="3436" y="14961"/>
                </a:cubicBezTo>
                <a:cubicBezTo>
                  <a:pt x="5138" y="16663"/>
                  <a:pt x="7372" y="17513"/>
                  <a:pt x="9612" y="17513"/>
                </a:cubicBezTo>
                <a:cubicBezTo>
                  <a:pt x="11851" y="17513"/>
                  <a:pt x="14094" y="16663"/>
                  <a:pt x="15812" y="14961"/>
                </a:cubicBezTo>
                <a:cubicBezTo>
                  <a:pt x="19214" y="11526"/>
                  <a:pt x="19214" y="5988"/>
                  <a:pt x="15812" y="2552"/>
                </a:cubicBezTo>
                <a:cubicBezTo>
                  <a:pt x="14094" y="851"/>
                  <a:pt x="11851" y="1"/>
                  <a:pt x="9612" y="1"/>
                </a:cubicBezTo>
                <a:close/>
              </a:path>
            </a:pathLst>
          </a:custGeom>
          <a:no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1362387" y="1282367"/>
            <a:ext cx="505800" cy="505800"/>
          </a:xfrm>
          <a:prstGeom prst="ellipse">
            <a:avLst/>
          </a:prstGeom>
          <a:no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37"/>
          <p:cNvSpPr/>
          <p:nvPr/>
        </p:nvSpPr>
        <p:spPr>
          <a:xfrm>
            <a:off x="5302540" y="1282340"/>
            <a:ext cx="505800" cy="505800"/>
          </a:xfrm>
          <a:prstGeom prst="ellipse">
            <a:avLst/>
          </a:prstGeom>
          <a:no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37"/>
          <p:cNvSpPr/>
          <p:nvPr/>
        </p:nvSpPr>
        <p:spPr>
          <a:xfrm>
            <a:off x="1197994" y="2036483"/>
            <a:ext cx="896096" cy="896096"/>
          </a:xfrm>
          <a:custGeom>
            <a:avLst/>
            <a:gdLst/>
            <a:ahLst/>
            <a:cxnLst/>
            <a:rect l="l" t="t" r="r" b="b"/>
            <a:pathLst>
              <a:path w="17513" h="17513" extrusionOk="0">
                <a:moveTo>
                  <a:pt x="8740" y="0"/>
                </a:moveTo>
                <a:cubicBezTo>
                  <a:pt x="3903" y="0"/>
                  <a:pt x="0" y="3903"/>
                  <a:pt x="0" y="8740"/>
                </a:cubicBezTo>
                <a:cubicBezTo>
                  <a:pt x="0" y="13576"/>
                  <a:pt x="3903" y="17513"/>
                  <a:pt x="8740" y="17513"/>
                </a:cubicBezTo>
                <a:cubicBezTo>
                  <a:pt x="13576" y="17513"/>
                  <a:pt x="17513" y="13576"/>
                  <a:pt x="17513" y="8740"/>
                </a:cubicBezTo>
                <a:cubicBezTo>
                  <a:pt x="17513" y="3903"/>
                  <a:pt x="13576" y="0"/>
                  <a:pt x="8740" y="0"/>
                </a:cubicBezTo>
                <a:close/>
              </a:path>
            </a:pathLst>
          </a:custGeom>
          <a:no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37"/>
          <p:cNvSpPr/>
          <p:nvPr/>
        </p:nvSpPr>
        <p:spPr>
          <a:xfrm>
            <a:off x="7275813" y="3211721"/>
            <a:ext cx="505800" cy="505800"/>
          </a:xfrm>
          <a:prstGeom prst="ellipse">
            <a:avLst/>
          </a:prstGeom>
          <a:no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3330199" y="3211721"/>
            <a:ext cx="505800" cy="505800"/>
          </a:xfrm>
          <a:prstGeom prst="ellipse">
            <a:avLst/>
          </a:prstGeom>
          <a:no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920" name="Google Shape;920;p37"/>
          <p:cNvCxnSpPr>
            <a:stCxn id="921" idx="0"/>
            <a:endCxn id="911" idx="4"/>
          </p:cNvCxnSpPr>
          <p:nvPr/>
        </p:nvCxnSpPr>
        <p:spPr>
          <a:xfrm rot="10800000">
            <a:off x="1615287" y="1788167"/>
            <a:ext cx="0" cy="255900"/>
          </a:xfrm>
          <a:prstGeom prst="straightConnector1">
            <a:avLst/>
          </a:prstGeom>
          <a:noFill/>
          <a:ln w="38100" cap="flat" cmpd="sng">
            <a:solidFill>
              <a:schemeClr val="accent2"/>
            </a:solidFill>
            <a:prstDash val="solid"/>
            <a:round/>
            <a:headEnd type="none" w="med" len="med"/>
            <a:tailEnd type="none" w="med" len="med"/>
          </a:ln>
        </p:spPr>
      </p:cxnSp>
      <p:cxnSp>
        <p:nvCxnSpPr>
          <p:cNvPr id="922" name="Google Shape;922;p37"/>
          <p:cNvCxnSpPr>
            <a:stCxn id="923" idx="4"/>
            <a:endCxn id="915" idx="0"/>
          </p:cNvCxnSpPr>
          <p:nvPr/>
        </p:nvCxnSpPr>
        <p:spPr>
          <a:xfrm>
            <a:off x="3583099" y="2943521"/>
            <a:ext cx="0" cy="268200"/>
          </a:xfrm>
          <a:prstGeom prst="straightConnector1">
            <a:avLst/>
          </a:prstGeom>
          <a:noFill/>
          <a:ln w="38100" cap="flat" cmpd="sng">
            <a:solidFill>
              <a:schemeClr val="accent2"/>
            </a:solidFill>
            <a:prstDash val="solid"/>
            <a:round/>
            <a:headEnd type="none" w="med" len="med"/>
            <a:tailEnd type="none" w="med" len="med"/>
          </a:ln>
        </p:spPr>
      </p:cxnSp>
      <p:cxnSp>
        <p:nvCxnSpPr>
          <p:cNvPr id="924" name="Google Shape;924;p37"/>
          <p:cNvCxnSpPr>
            <a:stCxn id="912" idx="4"/>
            <a:endCxn id="925" idx="0"/>
          </p:cNvCxnSpPr>
          <p:nvPr/>
        </p:nvCxnSpPr>
        <p:spPr>
          <a:xfrm>
            <a:off x="5555440" y="1788140"/>
            <a:ext cx="0" cy="255900"/>
          </a:xfrm>
          <a:prstGeom prst="straightConnector1">
            <a:avLst/>
          </a:prstGeom>
          <a:noFill/>
          <a:ln w="38100" cap="flat" cmpd="sng">
            <a:solidFill>
              <a:schemeClr val="accent2"/>
            </a:solidFill>
            <a:prstDash val="solid"/>
            <a:round/>
            <a:headEnd type="none" w="med" len="med"/>
            <a:tailEnd type="none" w="med" len="med"/>
          </a:ln>
        </p:spPr>
      </p:cxnSp>
      <p:cxnSp>
        <p:nvCxnSpPr>
          <p:cNvPr id="926" name="Google Shape;926;p37"/>
          <p:cNvCxnSpPr>
            <a:stCxn id="927" idx="4"/>
            <a:endCxn id="914" idx="0"/>
          </p:cNvCxnSpPr>
          <p:nvPr/>
        </p:nvCxnSpPr>
        <p:spPr>
          <a:xfrm>
            <a:off x="7528713" y="2943521"/>
            <a:ext cx="0" cy="268200"/>
          </a:xfrm>
          <a:prstGeom prst="straightConnector1">
            <a:avLst/>
          </a:prstGeom>
          <a:noFill/>
          <a:ln w="38100" cap="flat" cmpd="sng">
            <a:solidFill>
              <a:schemeClr val="accent2"/>
            </a:solidFill>
            <a:prstDash val="solid"/>
            <a:round/>
            <a:headEnd type="none" w="med" len="med"/>
            <a:tailEnd type="none" w="med" len="med"/>
          </a:ln>
        </p:spPr>
      </p:cxnSp>
      <p:grpSp>
        <p:nvGrpSpPr>
          <p:cNvPr id="928" name="Google Shape;928;p37"/>
          <p:cNvGrpSpPr/>
          <p:nvPr/>
        </p:nvGrpSpPr>
        <p:grpSpPr>
          <a:xfrm>
            <a:off x="101721" y="4505825"/>
            <a:ext cx="8940558" cy="84600"/>
            <a:chOff x="155346" y="4358775"/>
            <a:chExt cx="8934304" cy="84600"/>
          </a:xfrm>
        </p:grpSpPr>
        <p:cxnSp>
          <p:nvCxnSpPr>
            <p:cNvPr id="929" name="Google Shape;929;p37"/>
            <p:cNvCxnSpPr/>
            <p:nvPr/>
          </p:nvCxnSpPr>
          <p:spPr>
            <a:xfrm rot="10800000">
              <a:off x="155350" y="4358775"/>
              <a:ext cx="8934300" cy="0"/>
            </a:xfrm>
            <a:prstGeom prst="straightConnector1">
              <a:avLst/>
            </a:prstGeom>
            <a:noFill/>
            <a:ln w="9525" cap="flat" cmpd="sng">
              <a:solidFill>
                <a:schemeClr val="lt2"/>
              </a:solidFill>
              <a:prstDash val="solid"/>
              <a:round/>
              <a:headEnd type="none" w="med" len="med"/>
              <a:tailEnd type="none" w="med" len="med"/>
            </a:ln>
            <a:effectLst>
              <a:outerShdw blurRad="200025" dist="57150" dir="15840000" algn="bl" rotWithShape="0">
                <a:srgbClr val="7966E4"/>
              </a:outerShdw>
            </a:effectLst>
          </p:spPr>
        </p:cxnSp>
        <p:sp>
          <p:nvSpPr>
            <p:cNvPr id="930" name="Google Shape;930;p37"/>
            <p:cNvSpPr/>
            <p:nvPr/>
          </p:nvSpPr>
          <p:spPr>
            <a:xfrm>
              <a:off x="155346" y="4358775"/>
              <a:ext cx="8934300" cy="84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9" name="Google Shape;939;p37"/>
          <p:cNvSpPr txBox="1"/>
          <p:nvPr/>
        </p:nvSpPr>
        <p:spPr>
          <a:xfrm>
            <a:off x="2200083" y="4498986"/>
            <a:ext cx="7968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solidFill>
                <a:schemeClr val="accent2"/>
              </a:solidFill>
              <a:latin typeface="Poppins"/>
              <a:ea typeface="Poppins"/>
              <a:cs typeface="Poppins"/>
              <a:sym typeface="Poppins"/>
            </a:endParaRPr>
          </a:p>
        </p:txBody>
      </p:sp>
      <p:sp>
        <p:nvSpPr>
          <p:cNvPr id="940" name="Google Shape;940;p37">
            <a:hlinkClick r:id="rId3" action="ppaction://hlinksldjump"/>
          </p:cNvPr>
          <p:cNvSpPr txBox="1"/>
          <p:nvPr/>
        </p:nvSpPr>
        <p:spPr>
          <a:xfrm>
            <a:off x="219912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Tue</a:t>
            </a:r>
            <a:endParaRPr sz="1800" b="1">
              <a:solidFill>
                <a:schemeClr val="accent1"/>
              </a:solidFill>
              <a:latin typeface="Poppins"/>
              <a:ea typeface="Poppins"/>
              <a:cs typeface="Poppins"/>
              <a:sym typeface="Poppins"/>
            </a:endParaRPr>
          </a:p>
        </p:txBody>
      </p:sp>
      <p:sp>
        <p:nvSpPr>
          <p:cNvPr id="941" name="Google Shape;941;p37">
            <a:hlinkClick r:id="rId4" action="ppaction://hlinksldjump"/>
          </p:cNvPr>
          <p:cNvSpPr txBox="1"/>
          <p:nvPr/>
        </p:nvSpPr>
        <p:spPr>
          <a:xfrm>
            <a:off x="2987574"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Wed</a:t>
            </a:r>
            <a:endParaRPr sz="1800" b="1">
              <a:solidFill>
                <a:schemeClr val="accent1"/>
              </a:solidFill>
              <a:latin typeface="Poppins"/>
              <a:ea typeface="Poppins"/>
              <a:cs typeface="Poppins"/>
              <a:sym typeface="Poppins"/>
            </a:endParaRPr>
          </a:p>
        </p:txBody>
      </p:sp>
      <p:sp>
        <p:nvSpPr>
          <p:cNvPr id="942" name="Google Shape;942;p37">
            <a:hlinkClick r:id="" action="ppaction://noaction"/>
          </p:cNvPr>
          <p:cNvSpPr txBox="1"/>
          <p:nvPr/>
        </p:nvSpPr>
        <p:spPr>
          <a:xfrm>
            <a:off x="3777211"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Thu</a:t>
            </a:r>
            <a:endParaRPr sz="1800" b="1">
              <a:solidFill>
                <a:schemeClr val="accent1"/>
              </a:solidFill>
              <a:latin typeface="Poppins"/>
              <a:ea typeface="Poppins"/>
              <a:cs typeface="Poppins"/>
              <a:sym typeface="Poppins"/>
            </a:endParaRPr>
          </a:p>
        </p:txBody>
      </p:sp>
      <p:sp>
        <p:nvSpPr>
          <p:cNvPr id="943" name="Google Shape;943;p37">
            <a:hlinkClick r:id="" action="ppaction://noaction"/>
          </p:cNvPr>
          <p:cNvSpPr txBox="1"/>
          <p:nvPr/>
        </p:nvSpPr>
        <p:spPr>
          <a:xfrm>
            <a:off x="456446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1"/>
                </a:solidFill>
                <a:latin typeface="Poppins"/>
                <a:ea typeface="Poppins"/>
                <a:cs typeface="Poppins"/>
                <a:sym typeface="Poppins"/>
              </a:rPr>
              <a:t>Fri</a:t>
            </a:r>
            <a:endParaRPr sz="1800" b="1">
              <a:solidFill>
                <a:schemeClr val="accent1"/>
              </a:solidFill>
              <a:latin typeface="Poppins"/>
              <a:ea typeface="Poppins"/>
              <a:cs typeface="Poppins"/>
              <a:sym typeface="Poppins"/>
            </a:endParaRPr>
          </a:p>
        </p:txBody>
      </p:sp>
      <p:sp>
        <p:nvSpPr>
          <p:cNvPr id="944" name="Google Shape;944;p37">
            <a:hlinkClick r:id="rId5" action="ppaction://hlinksldjump"/>
          </p:cNvPr>
          <p:cNvSpPr txBox="1"/>
          <p:nvPr/>
        </p:nvSpPr>
        <p:spPr>
          <a:xfrm>
            <a:off x="621017"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945" name="Google Shape;945;p37">
            <a:hlinkClick r:id="rId5" action="ppaction://hlinksldjump"/>
          </p:cNvPr>
          <p:cNvPicPr preferRelativeResize="0"/>
          <p:nvPr/>
        </p:nvPicPr>
        <p:blipFill rotWithShape="1">
          <a:blip r:embed="rId6">
            <a:alphaModFix/>
          </a:blip>
          <a:srcRect/>
          <a:stretch/>
        </p:blipFill>
        <p:spPr>
          <a:xfrm>
            <a:off x="881657" y="4626989"/>
            <a:ext cx="274320" cy="274320"/>
          </a:xfrm>
          <a:prstGeom prst="rect">
            <a:avLst/>
          </a:prstGeom>
          <a:noFill/>
          <a:ln>
            <a:noFill/>
          </a:ln>
        </p:spPr>
      </p:pic>
      <p:sp>
        <p:nvSpPr>
          <p:cNvPr id="946" name="Google Shape;946;p37"/>
          <p:cNvSpPr txBox="1"/>
          <p:nvPr/>
        </p:nvSpPr>
        <p:spPr>
          <a:xfrm>
            <a:off x="1409473" y="4498986"/>
            <a:ext cx="796800" cy="520800"/>
          </a:xfrm>
          <a:prstGeom prst="rect">
            <a:avLst/>
          </a:prstGeom>
          <a:gradFill>
            <a:gsLst>
              <a:gs pos="0">
                <a:srgbClr val="AA9EEE">
                  <a:alpha val="12549"/>
                </a:srgbClr>
              </a:gs>
              <a:gs pos="100000">
                <a:srgbClr val="FFFFFF"/>
              </a:gs>
            </a:gsLst>
            <a:lin ang="1619866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chemeClr val="accent2"/>
                </a:solidFill>
                <a:latin typeface="Poppins"/>
                <a:ea typeface="Poppins"/>
                <a:cs typeface="Poppins"/>
                <a:sym typeface="Poppins"/>
              </a:rPr>
              <a:t>Mon</a:t>
            </a:r>
            <a:endParaRPr sz="1800" b="1">
              <a:solidFill>
                <a:schemeClr val="accent2"/>
              </a:solidFill>
              <a:latin typeface="Poppins"/>
              <a:ea typeface="Poppins"/>
              <a:cs typeface="Poppins"/>
              <a:sym typeface="Poppins"/>
            </a:endParaRPr>
          </a:p>
        </p:txBody>
      </p:sp>
      <p:sp>
        <p:nvSpPr>
          <p:cNvPr id="947" name="Google Shape;947;p37">
            <a:hlinkClick r:id="" action="ppaction://noaction"/>
          </p:cNvPr>
          <p:cNvSpPr txBox="1"/>
          <p:nvPr/>
        </p:nvSpPr>
        <p:spPr>
          <a:xfrm>
            <a:off x="5355326"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948" name="Google Shape;948;p37">
            <a:hlinkClick r:id="" action="ppaction://noaction"/>
          </p:cNvPr>
          <p:cNvPicPr preferRelativeResize="0"/>
          <p:nvPr/>
        </p:nvPicPr>
        <p:blipFill>
          <a:blip r:embed="rId7">
            <a:alphaModFix/>
          </a:blip>
          <a:stretch>
            <a:fillRect/>
          </a:stretch>
        </p:blipFill>
        <p:spPr>
          <a:xfrm>
            <a:off x="5572688" y="4588783"/>
            <a:ext cx="360876" cy="341206"/>
          </a:xfrm>
          <a:prstGeom prst="rect">
            <a:avLst/>
          </a:prstGeom>
          <a:noFill/>
          <a:ln>
            <a:noFill/>
          </a:ln>
        </p:spPr>
      </p:pic>
      <p:sp>
        <p:nvSpPr>
          <p:cNvPr id="949" name="Google Shape;949;p37">
            <a:hlinkClick r:id="" action="ppaction://noaction"/>
          </p:cNvPr>
          <p:cNvSpPr txBox="1"/>
          <p:nvPr/>
        </p:nvSpPr>
        <p:spPr>
          <a:xfrm>
            <a:off x="693677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950" name="Google Shape;950;p37">
            <a:hlinkClick r:id="" action="ppaction://noaction"/>
          </p:cNvPr>
          <p:cNvPicPr preferRelativeResize="0"/>
          <p:nvPr/>
        </p:nvPicPr>
        <p:blipFill rotWithShape="1">
          <a:blip r:embed="rId8">
            <a:alphaModFix/>
          </a:blip>
          <a:srcRect t="2723" b="2723"/>
          <a:stretch/>
        </p:blipFill>
        <p:spPr>
          <a:xfrm>
            <a:off x="7225973" y="4656705"/>
            <a:ext cx="217200" cy="205362"/>
          </a:xfrm>
          <a:prstGeom prst="rect">
            <a:avLst/>
          </a:prstGeom>
          <a:noFill/>
          <a:ln>
            <a:noFill/>
          </a:ln>
        </p:spPr>
      </p:pic>
      <p:sp>
        <p:nvSpPr>
          <p:cNvPr id="951" name="Google Shape;951;p37">
            <a:hlinkClick r:id="" action="ppaction://noaction"/>
          </p:cNvPr>
          <p:cNvSpPr txBox="1"/>
          <p:nvPr/>
        </p:nvSpPr>
        <p:spPr>
          <a:xfrm>
            <a:off x="772738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952" name="Google Shape;952;p37">
            <a:hlinkClick r:id="" action="ppaction://noaction"/>
          </p:cNvPr>
          <p:cNvPicPr preferRelativeResize="0"/>
          <p:nvPr/>
        </p:nvPicPr>
        <p:blipFill rotWithShape="1">
          <a:blip r:embed="rId9">
            <a:alphaModFix/>
          </a:blip>
          <a:srcRect t="2723" b="2723"/>
          <a:stretch/>
        </p:blipFill>
        <p:spPr>
          <a:xfrm>
            <a:off x="8016583" y="4656705"/>
            <a:ext cx="217200" cy="205362"/>
          </a:xfrm>
          <a:prstGeom prst="rect">
            <a:avLst/>
          </a:prstGeom>
          <a:noFill/>
          <a:ln>
            <a:noFill/>
          </a:ln>
        </p:spPr>
      </p:pic>
      <p:sp>
        <p:nvSpPr>
          <p:cNvPr id="953" name="Google Shape;953;p37">
            <a:hlinkClick r:id="" action="ppaction://noaction"/>
          </p:cNvPr>
          <p:cNvSpPr txBox="1"/>
          <p:nvPr/>
        </p:nvSpPr>
        <p:spPr>
          <a:xfrm>
            <a:off x="6146163" y="4498986"/>
            <a:ext cx="795600" cy="5208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chemeClr val="accent1"/>
              </a:solidFill>
              <a:latin typeface="Poppins"/>
              <a:ea typeface="Poppins"/>
              <a:cs typeface="Poppins"/>
              <a:sym typeface="Poppins"/>
            </a:endParaRPr>
          </a:p>
        </p:txBody>
      </p:sp>
      <p:pic>
        <p:nvPicPr>
          <p:cNvPr id="954" name="Google Shape;954;p37">
            <a:hlinkClick r:id="" action="ppaction://noaction"/>
          </p:cNvPr>
          <p:cNvPicPr preferRelativeResize="0"/>
          <p:nvPr/>
        </p:nvPicPr>
        <p:blipFill rotWithShape="1">
          <a:blip r:embed="rId10">
            <a:alphaModFix/>
          </a:blip>
          <a:srcRect t="2723" b="2723"/>
          <a:stretch/>
        </p:blipFill>
        <p:spPr>
          <a:xfrm>
            <a:off x="6435363" y="4656705"/>
            <a:ext cx="217200" cy="205362"/>
          </a:xfrm>
          <a:prstGeom prst="rect">
            <a:avLst/>
          </a:prstGeom>
          <a:noFill/>
          <a:ln>
            <a:noFill/>
          </a:ln>
        </p:spPr>
      </p:pic>
      <p:sp>
        <p:nvSpPr>
          <p:cNvPr id="970" name="Google Shape;970;p37"/>
          <p:cNvSpPr/>
          <p:nvPr/>
        </p:nvSpPr>
        <p:spPr>
          <a:xfrm>
            <a:off x="1409986" y="4987052"/>
            <a:ext cx="795600" cy="34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71" name="Google Shape;971;p37">
            <a:hlinkClick r:id="rId11" action="ppaction://hlinksldjump"/>
          </p:cNvPr>
          <p:cNvPicPr preferRelativeResize="0"/>
          <p:nvPr/>
        </p:nvPicPr>
        <p:blipFill>
          <a:blip r:embed="rId12">
            <a:alphaModFix/>
          </a:blip>
          <a:stretch>
            <a:fillRect/>
          </a:stretch>
        </p:blipFill>
        <p:spPr>
          <a:xfrm>
            <a:off x="713224" y="585350"/>
            <a:ext cx="360887" cy="260251"/>
          </a:xfrm>
          <a:prstGeom prst="rect">
            <a:avLst/>
          </a:prstGeom>
          <a:noFill/>
          <a:ln>
            <a:noFill/>
          </a:ln>
        </p:spPr>
      </p:pic>
      <p:sp>
        <p:nvSpPr>
          <p:cNvPr id="4" name="ZoneTexte 3"/>
          <p:cNvSpPr txBox="1"/>
          <p:nvPr/>
        </p:nvSpPr>
        <p:spPr>
          <a:xfrm>
            <a:off x="3488681" y="377860"/>
            <a:ext cx="5053964" cy="523220"/>
          </a:xfrm>
          <a:prstGeom prst="rect">
            <a:avLst/>
          </a:prstGeom>
          <a:noFill/>
        </p:spPr>
        <p:txBody>
          <a:bodyPr wrap="square" rtlCol="0">
            <a:spAutoFit/>
          </a:bodyPr>
          <a:lstStyle/>
          <a:p>
            <a:r>
              <a:rPr lang="ar-DZ" sz="2800" b="1" dirty="0">
                <a:solidFill>
                  <a:srgbClr val="383590"/>
                </a:solidFill>
              </a:rPr>
              <a:t>أساليب إدارة الوقت </a:t>
            </a:r>
            <a:endParaRPr lang="fr-FR" sz="2800" b="1" dirty="0">
              <a:solidFill>
                <a:srgbClr val="383590"/>
              </a:solidFill>
            </a:endParaRPr>
          </a:p>
        </p:txBody>
      </p:sp>
      <p:grpSp>
        <p:nvGrpSpPr>
          <p:cNvPr id="72" name="Google Shape;8653;p72"/>
          <p:cNvGrpSpPr/>
          <p:nvPr/>
        </p:nvGrpSpPr>
        <p:grpSpPr>
          <a:xfrm>
            <a:off x="1500001" y="2280935"/>
            <a:ext cx="368186" cy="364224"/>
            <a:chOff x="-64406125" y="3362225"/>
            <a:chExt cx="318225" cy="314800"/>
          </a:xfrm>
        </p:grpSpPr>
        <p:sp>
          <p:nvSpPr>
            <p:cNvPr id="73" name="Google Shape;8654;p72"/>
            <p:cNvSpPr/>
            <p:nvPr/>
          </p:nvSpPr>
          <p:spPr>
            <a:xfrm>
              <a:off x="-64332100" y="3362225"/>
              <a:ext cx="170150" cy="199025"/>
            </a:xfrm>
            <a:custGeom>
              <a:avLst/>
              <a:gdLst/>
              <a:ahLst/>
              <a:cxnLst/>
              <a:rect l="l" t="t" r="r" b="b"/>
              <a:pathLst>
                <a:path w="6806" h="7961" extrusionOk="0">
                  <a:moveTo>
                    <a:pt x="4506" y="3266"/>
                  </a:moveTo>
                  <a:cubicBezTo>
                    <a:pt x="4569" y="3266"/>
                    <a:pt x="4601" y="3298"/>
                    <a:pt x="4632" y="3298"/>
                  </a:cubicBezTo>
                  <a:lnTo>
                    <a:pt x="5577" y="4621"/>
                  </a:lnTo>
                  <a:cubicBezTo>
                    <a:pt x="5420" y="5881"/>
                    <a:pt x="4664" y="7110"/>
                    <a:pt x="3403" y="7110"/>
                  </a:cubicBezTo>
                  <a:cubicBezTo>
                    <a:pt x="2206" y="7110"/>
                    <a:pt x="1419" y="5944"/>
                    <a:pt x="1261" y="4621"/>
                  </a:cubicBezTo>
                  <a:lnTo>
                    <a:pt x="2206" y="3298"/>
                  </a:lnTo>
                  <a:cubicBezTo>
                    <a:pt x="2238" y="3266"/>
                    <a:pt x="2269" y="3266"/>
                    <a:pt x="2301" y="3266"/>
                  </a:cubicBezTo>
                  <a:close/>
                  <a:moveTo>
                    <a:pt x="4055" y="1"/>
                  </a:moveTo>
                  <a:cubicBezTo>
                    <a:pt x="3400" y="1"/>
                    <a:pt x="2703" y="167"/>
                    <a:pt x="2049" y="494"/>
                  </a:cubicBezTo>
                  <a:cubicBezTo>
                    <a:pt x="1957" y="483"/>
                    <a:pt x="1867" y="478"/>
                    <a:pt x="1779" y="478"/>
                  </a:cubicBezTo>
                  <a:cubicBezTo>
                    <a:pt x="1354" y="478"/>
                    <a:pt x="976" y="600"/>
                    <a:pt x="662" y="809"/>
                  </a:cubicBezTo>
                  <a:cubicBezTo>
                    <a:pt x="347" y="1061"/>
                    <a:pt x="1" y="1534"/>
                    <a:pt x="1" y="2384"/>
                  </a:cubicBezTo>
                  <a:cubicBezTo>
                    <a:pt x="1" y="2857"/>
                    <a:pt x="95" y="3613"/>
                    <a:pt x="347" y="4621"/>
                  </a:cubicBezTo>
                  <a:cubicBezTo>
                    <a:pt x="473" y="4810"/>
                    <a:pt x="536" y="6070"/>
                    <a:pt x="1482" y="7078"/>
                  </a:cubicBezTo>
                  <a:cubicBezTo>
                    <a:pt x="2049" y="7646"/>
                    <a:pt x="2710" y="7961"/>
                    <a:pt x="3403" y="7961"/>
                  </a:cubicBezTo>
                  <a:cubicBezTo>
                    <a:pt x="5136" y="7961"/>
                    <a:pt x="6207" y="6417"/>
                    <a:pt x="6396" y="4621"/>
                  </a:cubicBezTo>
                  <a:cubicBezTo>
                    <a:pt x="6554" y="4085"/>
                    <a:pt x="6774" y="3046"/>
                    <a:pt x="6806" y="2447"/>
                  </a:cubicBezTo>
                  <a:cubicBezTo>
                    <a:pt x="6806" y="1565"/>
                    <a:pt x="6459" y="872"/>
                    <a:pt x="5703" y="431"/>
                  </a:cubicBezTo>
                  <a:cubicBezTo>
                    <a:pt x="5234" y="143"/>
                    <a:pt x="4662" y="1"/>
                    <a:pt x="4055"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8655;p72"/>
            <p:cNvSpPr/>
            <p:nvPr/>
          </p:nvSpPr>
          <p:spPr>
            <a:xfrm>
              <a:off x="-64406125" y="3559050"/>
              <a:ext cx="318225" cy="117975"/>
            </a:xfrm>
            <a:custGeom>
              <a:avLst/>
              <a:gdLst/>
              <a:ahLst/>
              <a:cxnLst/>
              <a:rect l="l" t="t" r="r" b="b"/>
              <a:pathLst>
                <a:path w="12729" h="4719" extrusionOk="0">
                  <a:moveTo>
                    <a:pt x="4474" y="1001"/>
                  </a:moveTo>
                  <a:lnTo>
                    <a:pt x="5797" y="2293"/>
                  </a:lnTo>
                  <a:lnTo>
                    <a:pt x="5199" y="2891"/>
                  </a:lnTo>
                  <a:lnTo>
                    <a:pt x="4002" y="1159"/>
                  </a:lnTo>
                  <a:cubicBezTo>
                    <a:pt x="4159" y="1096"/>
                    <a:pt x="4380" y="1064"/>
                    <a:pt x="4474" y="1001"/>
                  </a:cubicBezTo>
                  <a:close/>
                  <a:moveTo>
                    <a:pt x="8318" y="1001"/>
                  </a:moveTo>
                  <a:cubicBezTo>
                    <a:pt x="8475" y="1064"/>
                    <a:pt x="8633" y="1159"/>
                    <a:pt x="8790" y="1190"/>
                  </a:cubicBezTo>
                  <a:lnTo>
                    <a:pt x="7593" y="2891"/>
                  </a:lnTo>
                  <a:lnTo>
                    <a:pt x="6995" y="2293"/>
                  </a:lnTo>
                  <a:lnTo>
                    <a:pt x="8318" y="1001"/>
                  </a:lnTo>
                  <a:close/>
                  <a:moveTo>
                    <a:pt x="10681" y="3112"/>
                  </a:moveTo>
                  <a:cubicBezTo>
                    <a:pt x="10901" y="3112"/>
                    <a:pt x="11059" y="3301"/>
                    <a:pt x="11059" y="3553"/>
                  </a:cubicBezTo>
                  <a:cubicBezTo>
                    <a:pt x="11059" y="3742"/>
                    <a:pt x="10870" y="3931"/>
                    <a:pt x="10681" y="3931"/>
                  </a:cubicBezTo>
                  <a:lnTo>
                    <a:pt x="9578" y="3931"/>
                  </a:lnTo>
                  <a:cubicBezTo>
                    <a:pt x="9326" y="3931"/>
                    <a:pt x="9137" y="3742"/>
                    <a:pt x="9137" y="3553"/>
                  </a:cubicBezTo>
                  <a:cubicBezTo>
                    <a:pt x="9137" y="3301"/>
                    <a:pt x="9326" y="3112"/>
                    <a:pt x="9578" y="3112"/>
                  </a:cubicBezTo>
                  <a:close/>
                  <a:moveTo>
                    <a:pt x="4458" y="1"/>
                  </a:moveTo>
                  <a:cubicBezTo>
                    <a:pt x="4348" y="1"/>
                    <a:pt x="4238" y="40"/>
                    <a:pt x="4159" y="119"/>
                  </a:cubicBezTo>
                  <a:cubicBezTo>
                    <a:pt x="4065" y="245"/>
                    <a:pt x="3939" y="308"/>
                    <a:pt x="3781" y="308"/>
                  </a:cubicBezTo>
                  <a:lnTo>
                    <a:pt x="2395" y="308"/>
                  </a:lnTo>
                  <a:cubicBezTo>
                    <a:pt x="914" y="308"/>
                    <a:pt x="0" y="1442"/>
                    <a:pt x="0" y="2639"/>
                  </a:cubicBezTo>
                  <a:lnTo>
                    <a:pt x="0" y="4341"/>
                  </a:lnTo>
                  <a:cubicBezTo>
                    <a:pt x="0" y="4561"/>
                    <a:pt x="189" y="4719"/>
                    <a:pt x="441" y="4719"/>
                  </a:cubicBezTo>
                  <a:lnTo>
                    <a:pt x="12287" y="4719"/>
                  </a:lnTo>
                  <a:cubicBezTo>
                    <a:pt x="12508" y="4719"/>
                    <a:pt x="12665" y="4530"/>
                    <a:pt x="12665" y="4341"/>
                  </a:cubicBezTo>
                  <a:lnTo>
                    <a:pt x="12665" y="2639"/>
                  </a:lnTo>
                  <a:cubicBezTo>
                    <a:pt x="12728" y="1474"/>
                    <a:pt x="11783" y="371"/>
                    <a:pt x="10303" y="371"/>
                  </a:cubicBezTo>
                  <a:lnTo>
                    <a:pt x="8948" y="371"/>
                  </a:lnTo>
                  <a:cubicBezTo>
                    <a:pt x="8727" y="371"/>
                    <a:pt x="8664" y="277"/>
                    <a:pt x="8538" y="151"/>
                  </a:cubicBezTo>
                  <a:cubicBezTo>
                    <a:pt x="8456" y="52"/>
                    <a:pt x="8339" y="5"/>
                    <a:pt x="8219" y="5"/>
                  </a:cubicBezTo>
                  <a:cubicBezTo>
                    <a:pt x="8110" y="5"/>
                    <a:pt x="7998" y="44"/>
                    <a:pt x="7908" y="119"/>
                  </a:cubicBezTo>
                  <a:lnTo>
                    <a:pt x="6333" y="1694"/>
                  </a:lnTo>
                  <a:lnTo>
                    <a:pt x="4758" y="119"/>
                  </a:lnTo>
                  <a:cubicBezTo>
                    <a:pt x="4679" y="40"/>
                    <a:pt x="4569" y="1"/>
                    <a:pt x="4458"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 name="ZoneTexte 4"/>
          <p:cNvSpPr txBox="1"/>
          <p:nvPr/>
        </p:nvSpPr>
        <p:spPr>
          <a:xfrm>
            <a:off x="941468" y="3148550"/>
            <a:ext cx="1323929" cy="646331"/>
          </a:xfrm>
          <a:prstGeom prst="rect">
            <a:avLst/>
          </a:prstGeom>
          <a:noFill/>
        </p:spPr>
        <p:txBody>
          <a:bodyPr wrap="square" rtlCol="0">
            <a:spAutoFit/>
          </a:bodyPr>
          <a:lstStyle/>
          <a:p>
            <a:pPr algn="ctr"/>
            <a:r>
              <a:rPr lang="ar-DZ" sz="1800" b="1" dirty="0">
                <a:solidFill>
                  <a:srgbClr val="383590"/>
                </a:solidFill>
              </a:rPr>
              <a:t>أسلوب الإدارة الذاتية </a:t>
            </a:r>
            <a:endParaRPr lang="fr-FR" sz="1800" b="1" dirty="0">
              <a:solidFill>
                <a:srgbClr val="383590"/>
              </a:solidFill>
            </a:endParaRPr>
          </a:p>
        </p:txBody>
      </p:sp>
      <p:grpSp>
        <p:nvGrpSpPr>
          <p:cNvPr id="76" name="Google Shape;8207;p71"/>
          <p:cNvGrpSpPr/>
          <p:nvPr/>
        </p:nvGrpSpPr>
        <p:grpSpPr>
          <a:xfrm>
            <a:off x="3407303" y="2325016"/>
            <a:ext cx="378270" cy="337551"/>
            <a:chOff x="-42996150" y="3612600"/>
            <a:chExt cx="323750" cy="288900"/>
          </a:xfrm>
        </p:grpSpPr>
        <p:sp>
          <p:nvSpPr>
            <p:cNvPr id="77" name="Google Shape;8208;p71"/>
            <p:cNvSpPr/>
            <p:nvPr/>
          </p:nvSpPr>
          <p:spPr>
            <a:xfrm>
              <a:off x="-42914225" y="3612600"/>
              <a:ext cx="241825" cy="239275"/>
            </a:xfrm>
            <a:custGeom>
              <a:avLst/>
              <a:gdLst/>
              <a:ahLst/>
              <a:cxnLst/>
              <a:rect l="l" t="t" r="r" b="b"/>
              <a:pathLst>
                <a:path w="9673" h="9571" extrusionOk="0">
                  <a:moveTo>
                    <a:pt x="5963" y="1"/>
                  </a:moveTo>
                  <a:cubicBezTo>
                    <a:pt x="5661" y="1"/>
                    <a:pt x="5365" y="127"/>
                    <a:pt x="5136" y="371"/>
                  </a:cubicBezTo>
                  <a:lnTo>
                    <a:pt x="0" y="5507"/>
                  </a:lnTo>
                  <a:lnTo>
                    <a:pt x="4064" y="9571"/>
                  </a:lnTo>
                  <a:lnTo>
                    <a:pt x="9200" y="4436"/>
                  </a:lnTo>
                  <a:cubicBezTo>
                    <a:pt x="9672" y="3963"/>
                    <a:pt x="9672" y="3207"/>
                    <a:pt x="9200" y="2734"/>
                  </a:cubicBezTo>
                  <a:lnTo>
                    <a:pt x="6868" y="434"/>
                  </a:lnTo>
                  <a:cubicBezTo>
                    <a:pt x="6609" y="143"/>
                    <a:pt x="6283" y="1"/>
                    <a:pt x="5963"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8209;p71"/>
            <p:cNvSpPr/>
            <p:nvPr/>
          </p:nvSpPr>
          <p:spPr>
            <a:xfrm>
              <a:off x="-42946525" y="3762850"/>
              <a:ext cx="118950" cy="118950"/>
            </a:xfrm>
            <a:custGeom>
              <a:avLst/>
              <a:gdLst/>
              <a:ahLst/>
              <a:cxnLst/>
              <a:rect l="l" t="t" r="r" b="b"/>
              <a:pathLst>
                <a:path w="4758" h="4758" extrusionOk="0">
                  <a:moveTo>
                    <a:pt x="725" y="1"/>
                  </a:moveTo>
                  <a:lnTo>
                    <a:pt x="473" y="284"/>
                  </a:lnTo>
                  <a:cubicBezTo>
                    <a:pt x="253" y="505"/>
                    <a:pt x="95" y="820"/>
                    <a:pt x="95" y="1198"/>
                  </a:cubicBezTo>
                  <a:cubicBezTo>
                    <a:pt x="95" y="1450"/>
                    <a:pt x="190" y="1765"/>
                    <a:pt x="442" y="1986"/>
                  </a:cubicBezTo>
                  <a:cubicBezTo>
                    <a:pt x="631" y="2112"/>
                    <a:pt x="599" y="2458"/>
                    <a:pt x="442" y="2616"/>
                  </a:cubicBezTo>
                  <a:lnTo>
                    <a:pt x="1" y="3025"/>
                  </a:lnTo>
                  <a:lnTo>
                    <a:pt x="1733" y="4758"/>
                  </a:lnTo>
                  <a:lnTo>
                    <a:pt x="2174" y="4348"/>
                  </a:lnTo>
                  <a:cubicBezTo>
                    <a:pt x="2253" y="4270"/>
                    <a:pt x="2363" y="4230"/>
                    <a:pt x="2478" y="4230"/>
                  </a:cubicBezTo>
                  <a:cubicBezTo>
                    <a:pt x="2592" y="4230"/>
                    <a:pt x="2710" y="4270"/>
                    <a:pt x="2804" y="4348"/>
                  </a:cubicBezTo>
                  <a:cubicBezTo>
                    <a:pt x="3025" y="4569"/>
                    <a:pt x="3340" y="4695"/>
                    <a:pt x="3655" y="4695"/>
                  </a:cubicBezTo>
                  <a:cubicBezTo>
                    <a:pt x="3970" y="4695"/>
                    <a:pt x="4254" y="4569"/>
                    <a:pt x="4506" y="4348"/>
                  </a:cubicBezTo>
                  <a:lnTo>
                    <a:pt x="4758" y="4065"/>
                  </a:lnTo>
                  <a:lnTo>
                    <a:pt x="725" y="1"/>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8210;p71"/>
            <p:cNvSpPr/>
            <p:nvPr/>
          </p:nvSpPr>
          <p:spPr>
            <a:xfrm>
              <a:off x="-42996150" y="3855800"/>
              <a:ext cx="78000" cy="45700"/>
            </a:xfrm>
            <a:custGeom>
              <a:avLst/>
              <a:gdLst/>
              <a:ahLst/>
              <a:cxnLst/>
              <a:rect l="l" t="t" r="r" b="b"/>
              <a:pathLst>
                <a:path w="3120" h="1828" extrusionOk="0">
                  <a:moveTo>
                    <a:pt x="1450" y="0"/>
                  </a:moveTo>
                  <a:lnTo>
                    <a:pt x="253" y="1166"/>
                  </a:lnTo>
                  <a:cubicBezTo>
                    <a:pt x="1" y="1355"/>
                    <a:pt x="190" y="1828"/>
                    <a:pt x="536" y="1828"/>
                  </a:cubicBezTo>
                  <a:lnTo>
                    <a:pt x="2773" y="1828"/>
                  </a:lnTo>
                  <a:cubicBezTo>
                    <a:pt x="2931" y="1828"/>
                    <a:pt x="3025" y="1765"/>
                    <a:pt x="3120" y="1670"/>
                  </a:cubicBezTo>
                  <a:lnTo>
                    <a:pt x="1450" y="0"/>
                  </a:ln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 name="ZoneTexte 5"/>
          <p:cNvSpPr txBox="1"/>
          <p:nvPr/>
        </p:nvSpPr>
        <p:spPr>
          <a:xfrm>
            <a:off x="3024486" y="1352100"/>
            <a:ext cx="1239624" cy="646331"/>
          </a:xfrm>
          <a:prstGeom prst="rect">
            <a:avLst/>
          </a:prstGeom>
          <a:noFill/>
        </p:spPr>
        <p:txBody>
          <a:bodyPr wrap="square" rtlCol="0">
            <a:spAutoFit/>
          </a:bodyPr>
          <a:lstStyle/>
          <a:p>
            <a:pPr algn="ctr"/>
            <a:r>
              <a:rPr lang="ar-DZ" sz="1800" b="1" dirty="0">
                <a:solidFill>
                  <a:srgbClr val="383590"/>
                </a:solidFill>
              </a:rPr>
              <a:t>أسلوب الإدارة الاستثناء</a:t>
            </a:r>
            <a:endParaRPr lang="fr-FR" sz="1800" b="1" dirty="0">
              <a:solidFill>
                <a:srgbClr val="383590"/>
              </a:solidFill>
            </a:endParaRPr>
          </a:p>
        </p:txBody>
      </p:sp>
      <p:sp>
        <p:nvSpPr>
          <p:cNvPr id="7" name="ZoneTexte 6"/>
          <p:cNvSpPr txBox="1"/>
          <p:nvPr/>
        </p:nvSpPr>
        <p:spPr>
          <a:xfrm>
            <a:off x="4856055" y="3211721"/>
            <a:ext cx="1484851" cy="646331"/>
          </a:xfrm>
          <a:prstGeom prst="rect">
            <a:avLst/>
          </a:prstGeom>
          <a:noFill/>
        </p:spPr>
        <p:txBody>
          <a:bodyPr wrap="square" rtlCol="0">
            <a:spAutoFit/>
          </a:bodyPr>
          <a:lstStyle/>
          <a:p>
            <a:pPr algn="ctr"/>
            <a:r>
              <a:rPr lang="ar-DZ" sz="1800" b="1" dirty="0">
                <a:solidFill>
                  <a:srgbClr val="383590"/>
                </a:solidFill>
              </a:rPr>
              <a:t>أسلوب الإدارة بالتفويض </a:t>
            </a:r>
            <a:endParaRPr lang="fr-FR" sz="1800" b="1" dirty="0">
              <a:solidFill>
                <a:srgbClr val="383590"/>
              </a:solidFill>
            </a:endParaRPr>
          </a:p>
        </p:txBody>
      </p:sp>
      <p:sp>
        <p:nvSpPr>
          <p:cNvPr id="8" name="ZoneTexte 7"/>
          <p:cNvSpPr txBox="1"/>
          <p:nvPr/>
        </p:nvSpPr>
        <p:spPr>
          <a:xfrm>
            <a:off x="6782487" y="1331854"/>
            <a:ext cx="1451296" cy="646331"/>
          </a:xfrm>
          <a:prstGeom prst="rect">
            <a:avLst/>
          </a:prstGeom>
          <a:noFill/>
        </p:spPr>
        <p:txBody>
          <a:bodyPr wrap="square" rtlCol="0">
            <a:spAutoFit/>
          </a:bodyPr>
          <a:lstStyle/>
          <a:p>
            <a:pPr algn="ctr"/>
            <a:r>
              <a:rPr lang="ar-DZ" sz="1800" b="1" dirty="0">
                <a:solidFill>
                  <a:srgbClr val="383590"/>
                </a:solidFill>
              </a:rPr>
              <a:t>أسلوب الإدارة بالهدف ا</a:t>
            </a:r>
            <a:endParaRPr lang="fr-FR" sz="1800" b="1" dirty="0">
              <a:solidFill>
                <a:srgbClr val="383590"/>
              </a:solidFill>
            </a:endParaRPr>
          </a:p>
        </p:txBody>
      </p:sp>
      <p:grpSp>
        <p:nvGrpSpPr>
          <p:cNvPr id="83" name="Google Shape;9180;p73"/>
          <p:cNvGrpSpPr/>
          <p:nvPr/>
        </p:nvGrpSpPr>
        <p:grpSpPr>
          <a:xfrm>
            <a:off x="5395380" y="2360623"/>
            <a:ext cx="354616" cy="354586"/>
            <a:chOff x="-30354000" y="3569100"/>
            <a:chExt cx="292250" cy="292225"/>
          </a:xfrm>
        </p:grpSpPr>
        <p:sp>
          <p:nvSpPr>
            <p:cNvPr id="84" name="Google Shape;9181;p73"/>
            <p:cNvSpPr/>
            <p:nvPr/>
          </p:nvSpPr>
          <p:spPr>
            <a:xfrm>
              <a:off x="-30354000" y="3604550"/>
              <a:ext cx="137875" cy="256000"/>
            </a:xfrm>
            <a:custGeom>
              <a:avLst/>
              <a:gdLst/>
              <a:ahLst/>
              <a:cxnLst/>
              <a:rect l="l" t="t" r="r" b="b"/>
              <a:pathLst>
                <a:path w="5515" h="10240" extrusionOk="0">
                  <a:moveTo>
                    <a:pt x="662" y="0"/>
                  </a:moveTo>
                  <a:cubicBezTo>
                    <a:pt x="284" y="0"/>
                    <a:pt x="1" y="315"/>
                    <a:pt x="1" y="662"/>
                  </a:cubicBezTo>
                  <a:lnTo>
                    <a:pt x="1" y="4411"/>
                  </a:lnTo>
                  <a:cubicBezTo>
                    <a:pt x="1" y="4632"/>
                    <a:pt x="64" y="4884"/>
                    <a:pt x="190" y="5073"/>
                  </a:cubicBezTo>
                  <a:lnTo>
                    <a:pt x="1639" y="7467"/>
                  </a:lnTo>
                  <a:cubicBezTo>
                    <a:pt x="1891" y="7877"/>
                    <a:pt x="2049" y="8097"/>
                    <a:pt x="2049" y="8538"/>
                  </a:cubicBezTo>
                  <a:lnTo>
                    <a:pt x="2049" y="9861"/>
                  </a:lnTo>
                  <a:cubicBezTo>
                    <a:pt x="2049" y="10082"/>
                    <a:pt x="2206" y="10239"/>
                    <a:pt x="2395" y="10239"/>
                  </a:cubicBezTo>
                  <a:lnTo>
                    <a:pt x="5514" y="10239"/>
                  </a:lnTo>
                  <a:lnTo>
                    <a:pt x="5514" y="6364"/>
                  </a:lnTo>
                  <a:cubicBezTo>
                    <a:pt x="5514" y="5986"/>
                    <a:pt x="5357" y="5671"/>
                    <a:pt x="5168" y="5419"/>
                  </a:cubicBezTo>
                  <a:cubicBezTo>
                    <a:pt x="5167" y="5420"/>
                    <a:pt x="5165" y="5421"/>
                    <a:pt x="5163" y="5421"/>
                  </a:cubicBezTo>
                  <a:cubicBezTo>
                    <a:pt x="5042" y="5421"/>
                    <a:pt x="3214" y="3623"/>
                    <a:pt x="3183" y="3592"/>
                  </a:cubicBezTo>
                  <a:cubicBezTo>
                    <a:pt x="3041" y="3432"/>
                    <a:pt x="2828" y="3332"/>
                    <a:pt x="2613" y="3332"/>
                  </a:cubicBezTo>
                  <a:cubicBezTo>
                    <a:pt x="2448" y="3332"/>
                    <a:pt x="2280" y="3392"/>
                    <a:pt x="2143" y="3529"/>
                  </a:cubicBezTo>
                  <a:cubicBezTo>
                    <a:pt x="1891" y="3812"/>
                    <a:pt x="1923" y="4285"/>
                    <a:pt x="2112" y="4442"/>
                  </a:cubicBezTo>
                  <a:lnTo>
                    <a:pt x="3970" y="6301"/>
                  </a:lnTo>
                  <a:cubicBezTo>
                    <a:pt x="4097" y="6427"/>
                    <a:pt x="4097" y="6648"/>
                    <a:pt x="3970" y="6774"/>
                  </a:cubicBezTo>
                  <a:cubicBezTo>
                    <a:pt x="3907" y="6821"/>
                    <a:pt x="3821" y="6845"/>
                    <a:pt x="3734" y="6845"/>
                  </a:cubicBezTo>
                  <a:cubicBezTo>
                    <a:pt x="3648" y="6845"/>
                    <a:pt x="3561" y="6821"/>
                    <a:pt x="3498" y="6774"/>
                  </a:cubicBezTo>
                  <a:lnTo>
                    <a:pt x="1639" y="4915"/>
                  </a:lnTo>
                  <a:cubicBezTo>
                    <a:pt x="1450" y="4726"/>
                    <a:pt x="1324" y="4442"/>
                    <a:pt x="1324" y="4190"/>
                  </a:cubicBezTo>
                  <a:lnTo>
                    <a:pt x="1324" y="662"/>
                  </a:lnTo>
                  <a:cubicBezTo>
                    <a:pt x="1324" y="252"/>
                    <a:pt x="1009" y="0"/>
                    <a:pt x="662"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9182;p73"/>
            <p:cNvSpPr/>
            <p:nvPr/>
          </p:nvSpPr>
          <p:spPr>
            <a:xfrm>
              <a:off x="-30198825" y="3604550"/>
              <a:ext cx="137075" cy="256775"/>
            </a:xfrm>
            <a:custGeom>
              <a:avLst/>
              <a:gdLst/>
              <a:ahLst/>
              <a:cxnLst/>
              <a:rect l="l" t="t" r="r" b="b"/>
              <a:pathLst>
                <a:path w="5483" h="10271" extrusionOk="0">
                  <a:moveTo>
                    <a:pt x="4758" y="0"/>
                  </a:moveTo>
                  <a:cubicBezTo>
                    <a:pt x="4380" y="0"/>
                    <a:pt x="4096" y="315"/>
                    <a:pt x="4096" y="662"/>
                  </a:cubicBezTo>
                  <a:lnTo>
                    <a:pt x="4096" y="4190"/>
                  </a:lnTo>
                  <a:cubicBezTo>
                    <a:pt x="4096" y="4474"/>
                    <a:pt x="3970" y="4758"/>
                    <a:pt x="3781" y="4915"/>
                  </a:cubicBezTo>
                  <a:lnTo>
                    <a:pt x="1922" y="6774"/>
                  </a:lnTo>
                  <a:cubicBezTo>
                    <a:pt x="1875" y="6821"/>
                    <a:pt x="1788" y="6845"/>
                    <a:pt x="1698" y="6845"/>
                  </a:cubicBezTo>
                  <a:cubicBezTo>
                    <a:pt x="1607" y="6845"/>
                    <a:pt x="1513" y="6821"/>
                    <a:pt x="1450" y="6774"/>
                  </a:cubicBezTo>
                  <a:cubicBezTo>
                    <a:pt x="1355" y="6648"/>
                    <a:pt x="1355" y="6427"/>
                    <a:pt x="1450" y="6301"/>
                  </a:cubicBezTo>
                  <a:lnTo>
                    <a:pt x="3308" y="4442"/>
                  </a:lnTo>
                  <a:cubicBezTo>
                    <a:pt x="3497" y="4285"/>
                    <a:pt x="3560" y="3812"/>
                    <a:pt x="3277" y="3529"/>
                  </a:cubicBezTo>
                  <a:cubicBezTo>
                    <a:pt x="3140" y="3392"/>
                    <a:pt x="2972" y="3332"/>
                    <a:pt x="2807" y="3332"/>
                  </a:cubicBezTo>
                  <a:cubicBezTo>
                    <a:pt x="2592" y="3332"/>
                    <a:pt x="2379" y="3432"/>
                    <a:pt x="2237" y="3592"/>
                  </a:cubicBezTo>
                  <a:cubicBezTo>
                    <a:pt x="2237" y="3592"/>
                    <a:pt x="347" y="5419"/>
                    <a:pt x="347" y="5482"/>
                  </a:cubicBezTo>
                  <a:cubicBezTo>
                    <a:pt x="158" y="5671"/>
                    <a:pt x="0" y="6018"/>
                    <a:pt x="0" y="6427"/>
                  </a:cubicBezTo>
                  <a:lnTo>
                    <a:pt x="0" y="8129"/>
                  </a:lnTo>
                  <a:lnTo>
                    <a:pt x="0" y="8412"/>
                  </a:lnTo>
                  <a:lnTo>
                    <a:pt x="0" y="10271"/>
                  </a:lnTo>
                  <a:lnTo>
                    <a:pt x="3088" y="10271"/>
                  </a:lnTo>
                  <a:cubicBezTo>
                    <a:pt x="3277" y="10271"/>
                    <a:pt x="3434" y="10113"/>
                    <a:pt x="3434" y="9924"/>
                  </a:cubicBezTo>
                  <a:lnTo>
                    <a:pt x="3434" y="8570"/>
                  </a:lnTo>
                  <a:cubicBezTo>
                    <a:pt x="3434" y="8129"/>
                    <a:pt x="3623" y="7908"/>
                    <a:pt x="3812" y="7530"/>
                  </a:cubicBezTo>
                  <a:lnTo>
                    <a:pt x="5293" y="5104"/>
                  </a:lnTo>
                  <a:cubicBezTo>
                    <a:pt x="5388" y="4915"/>
                    <a:pt x="5482" y="4663"/>
                    <a:pt x="5482" y="4411"/>
                  </a:cubicBezTo>
                  <a:lnTo>
                    <a:pt x="5482" y="662"/>
                  </a:lnTo>
                  <a:cubicBezTo>
                    <a:pt x="5451" y="284"/>
                    <a:pt x="5136" y="0"/>
                    <a:pt x="4758"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9183;p73"/>
            <p:cNvSpPr/>
            <p:nvPr/>
          </p:nvSpPr>
          <p:spPr>
            <a:xfrm>
              <a:off x="-30139750" y="3636850"/>
              <a:ext cx="26000" cy="37825"/>
            </a:xfrm>
            <a:custGeom>
              <a:avLst/>
              <a:gdLst/>
              <a:ahLst/>
              <a:cxnLst/>
              <a:rect l="l" t="t" r="r" b="b"/>
              <a:pathLst>
                <a:path w="1040" h="1513" extrusionOk="0">
                  <a:moveTo>
                    <a:pt x="504" y="0"/>
                  </a:moveTo>
                  <a:cubicBezTo>
                    <a:pt x="252" y="32"/>
                    <a:pt x="0" y="284"/>
                    <a:pt x="0" y="567"/>
                  </a:cubicBezTo>
                  <a:lnTo>
                    <a:pt x="0" y="1418"/>
                  </a:lnTo>
                  <a:cubicBezTo>
                    <a:pt x="126" y="1386"/>
                    <a:pt x="252" y="1355"/>
                    <a:pt x="410" y="1355"/>
                  </a:cubicBezTo>
                  <a:cubicBezTo>
                    <a:pt x="630" y="1355"/>
                    <a:pt x="819" y="1386"/>
                    <a:pt x="1040" y="1512"/>
                  </a:cubicBezTo>
                  <a:lnTo>
                    <a:pt x="1040" y="504"/>
                  </a:lnTo>
                  <a:cubicBezTo>
                    <a:pt x="1040" y="252"/>
                    <a:pt x="788" y="0"/>
                    <a:pt x="504"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9184;p73"/>
            <p:cNvSpPr/>
            <p:nvPr/>
          </p:nvSpPr>
          <p:spPr>
            <a:xfrm>
              <a:off x="-30302800" y="3638950"/>
              <a:ext cx="25225" cy="36500"/>
            </a:xfrm>
            <a:custGeom>
              <a:avLst/>
              <a:gdLst/>
              <a:ahLst/>
              <a:cxnLst/>
              <a:rect l="l" t="t" r="r" b="b"/>
              <a:pathLst>
                <a:path w="1009" h="1460" extrusionOk="0">
                  <a:moveTo>
                    <a:pt x="418" y="1"/>
                  </a:moveTo>
                  <a:cubicBezTo>
                    <a:pt x="177" y="1"/>
                    <a:pt x="1" y="229"/>
                    <a:pt x="1" y="483"/>
                  </a:cubicBezTo>
                  <a:lnTo>
                    <a:pt x="1" y="1460"/>
                  </a:lnTo>
                  <a:cubicBezTo>
                    <a:pt x="190" y="1334"/>
                    <a:pt x="379" y="1302"/>
                    <a:pt x="631" y="1302"/>
                  </a:cubicBezTo>
                  <a:cubicBezTo>
                    <a:pt x="725" y="1302"/>
                    <a:pt x="883" y="1334"/>
                    <a:pt x="1009" y="1365"/>
                  </a:cubicBezTo>
                  <a:lnTo>
                    <a:pt x="1009" y="515"/>
                  </a:lnTo>
                  <a:cubicBezTo>
                    <a:pt x="1009" y="231"/>
                    <a:pt x="788" y="11"/>
                    <a:pt x="505" y="11"/>
                  </a:cubicBezTo>
                  <a:cubicBezTo>
                    <a:pt x="475" y="4"/>
                    <a:pt x="446" y="1"/>
                    <a:pt x="418"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9185;p73"/>
            <p:cNvSpPr/>
            <p:nvPr/>
          </p:nvSpPr>
          <p:spPr>
            <a:xfrm>
              <a:off x="-30242925" y="3569100"/>
              <a:ext cx="68525" cy="68550"/>
            </a:xfrm>
            <a:custGeom>
              <a:avLst/>
              <a:gdLst/>
              <a:ahLst/>
              <a:cxnLst/>
              <a:rect l="l" t="t" r="r" b="b"/>
              <a:pathLst>
                <a:path w="2741" h="2742" extrusionOk="0">
                  <a:moveTo>
                    <a:pt x="1386" y="1"/>
                  </a:moveTo>
                  <a:cubicBezTo>
                    <a:pt x="630" y="1"/>
                    <a:pt x="0" y="631"/>
                    <a:pt x="0" y="1387"/>
                  </a:cubicBezTo>
                  <a:cubicBezTo>
                    <a:pt x="0" y="2174"/>
                    <a:pt x="630" y="2742"/>
                    <a:pt x="1386" y="2742"/>
                  </a:cubicBezTo>
                  <a:cubicBezTo>
                    <a:pt x="2111" y="2742"/>
                    <a:pt x="2741" y="2111"/>
                    <a:pt x="2741" y="1387"/>
                  </a:cubicBezTo>
                  <a:cubicBezTo>
                    <a:pt x="2741" y="631"/>
                    <a:pt x="2111" y="1"/>
                    <a:pt x="1386"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9186;p73"/>
            <p:cNvSpPr/>
            <p:nvPr/>
          </p:nvSpPr>
          <p:spPr>
            <a:xfrm>
              <a:off x="-30262625" y="3654950"/>
              <a:ext cx="107925" cy="68550"/>
            </a:xfrm>
            <a:custGeom>
              <a:avLst/>
              <a:gdLst/>
              <a:ahLst/>
              <a:cxnLst/>
              <a:rect l="l" t="t" r="r" b="b"/>
              <a:pathLst>
                <a:path w="4317" h="2742" extrusionOk="0">
                  <a:moveTo>
                    <a:pt x="2174" y="1"/>
                  </a:moveTo>
                  <a:cubicBezTo>
                    <a:pt x="1292" y="1"/>
                    <a:pt x="505" y="379"/>
                    <a:pt x="0" y="1040"/>
                  </a:cubicBezTo>
                  <a:lnTo>
                    <a:pt x="32" y="1103"/>
                  </a:lnTo>
                  <a:cubicBezTo>
                    <a:pt x="946" y="1985"/>
                    <a:pt x="1450" y="2458"/>
                    <a:pt x="1702" y="2742"/>
                  </a:cubicBezTo>
                  <a:lnTo>
                    <a:pt x="2647" y="2742"/>
                  </a:lnTo>
                  <a:lnTo>
                    <a:pt x="4254" y="1135"/>
                  </a:lnTo>
                  <a:lnTo>
                    <a:pt x="4317" y="1040"/>
                  </a:lnTo>
                  <a:cubicBezTo>
                    <a:pt x="3813" y="410"/>
                    <a:pt x="3025" y="1"/>
                    <a:pt x="2174"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 name="Google Shape;9195;p73"/>
          <p:cNvGrpSpPr/>
          <p:nvPr/>
        </p:nvGrpSpPr>
        <p:grpSpPr>
          <a:xfrm>
            <a:off x="7393479" y="2281402"/>
            <a:ext cx="270467" cy="353615"/>
            <a:chOff x="-35089175" y="3919600"/>
            <a:chExt cx="222900" cy="291425"/>
          </a:xfrm>
        </p:grpSpPr>
        <p:sp>
          <p:nvSpPr>
            <p:cNvPr id="91" name="Google Shape;9196;p73"/>
            <p:cNvSpPr/>
            <p:nvPr/>
          </p:nvSpPr>
          <p:spPr>
            <a:xfrm>
              <a:off x="-35089175" y="3919600"/>
              <a:ext cx="222900" cy="291425"/>
            </a:xfrm>
            <a:custGeom>
              <a:avLst/>
              <a:gdLst/>
              <a:ahLst/>
              <a:cxnLst/>
              <a:rect l="l" t="t" r="r" b="b"/>
              <a:pathLst>
                <a:path w="8916" h="11657" extrusionOk="0">
                  <a:moveTo>
                    <a:pt x="4474" y="1418"/>
                  </a:moveTo>
                  <a:cubicBezTo>
                    <a:pt x="6143" y="1418"/>
                    <a:pt x="7530" y="2804"/>
                    <a:pt x="7530" y="4474"/>
                  </a:cubicBezTo>
                  <a:cubicBezTo>
                    <a:pt x="7561" y="6175"/>
                    <a:pt x="6143" y="7561"/>
                    <a:pt x="4474" y="7561"/>
                  </a:cubicBezTo>
                  <a:cubicBezTo>
                    <a:pt x="2772" y="7561"/>
                    <a:pt x="1386" y="6175"/>
                    <a:pt x="1386" y="4474"/>
                  </a:cubicBezTo>
                  <a:cubicBezTo>
                    <a:pt x="1386" y="2804"/>
                    <a:pt x="2772" y="1418"/>
                    <a:pt x="4474" y="1418"/>
                  </a:cubicBezTo>
                  <a:close/>
                  <a:moveTo>
                    <a:pt x="4474" y="0"/>
                  </a:moveTo>
                  <a:cubicBezTo>
                    <a:pt x="2016" y="0"/>
                    <a:pt x="0" y="2017"/>
                    <a:pt x="0" y="4442"/>
                  </a:cubicBezTo>
                  <a:cubicBezTo>
                    <a:pt x="0" y="5419"/>
                    <a:pt x="315" y="6333"/>
                    <a:pt x="914" y="7120"/>
                  </a:cubicBezTo>
                  <a:lnTo>
                    <a:pt x="4190" y="11531"/>
                  </a:lnTo>
                  <a:cubicBezTo>
                    <a:pt x="4253" y="11626"/>
                    <a:pt x="4348" y="11657"/>
                    <a:pt x="4474" y="11657"/>
                  </a:cubicBezTo>
                  <a:cubicBezTo>
                    <a:pt x="4568" y="11657"/>
                    <a:pt x="4663" y="11626"/>
                    <a:pt x="4726" y="11531"/>
                  </a:cubicBezTo>
                  <a:lnTo>
                    <a:pt x="8002" y="7120"/>
                  </a:lnTo>
                  <a:cubicBezTo>
                    <a:pt x="8601" y="6333"/>
                    <a:pt x="8916" y="5419"/>
                    <a:pt x="8916" y="4442"/>
                  </a:cubicBezTo>
                  <a:cubicBezTo>
                    <a:pt x="8916" y="2017"/>
                    <a:pt x="6931" y="0"/>
                    <a:pt x="4474"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197;p73"/>
            <p:cNvSpPr/>
            <p:nvPr/>
          </p:nvSpPr>
          <p:spPr>
            <a:xfrm>
              <a:off x="-35038000" y="3971575"/>
              <a:ext cx="120525" cy="120525"/>
            </a:xfrm>
            <a:custGeom>
              <a:avLst/>
              <a:gdLst/>
              <a:ahLst/>
              <a:cxnLst/>
              <a:rect l="l" t="t" r="r" b="b"/>
              <a:pathLst>
                <a:path w="4821" h="4821" extrusionOk="0">
                  <a:moveTo>
                    <a:pt x="2427" y="662"/>
                  </a:moveTo>
                  <a:cubicBezTo>
                    <a:pt x="2616" y="662"/>
                    <a:pt x="2773" y="820"/>
                    <a:pt x="2773" y="1040"/>
                  </a:cubicBezTo>
                  <a:cubicBezTo>
                    <a:pt x="2773" y="1229"/>
                    <a:pt x="2616" y="1387"/>
                    <a:pt x="2427" y="1387"/>
                  </a:cubicBezTo>
                  <a:cubicBezTo>
                    <a:pt x="2206" y="1387"/>
                    <a:pt x="2049" y="1229"/>
                    <a:pt x="2049" y="1040"/>
                  </a:cubicBezTo>
                  <a:cubicBezTo>
                    <a:pt x="2049" y="820"/>
                    <a:pt x="2206" y="662"/>
                    <a:pt x="2427" y="662"/>
                  </a:cubicBezTo>
                  <a:close/>
                  <a:moveTo>
                    <a:pt x="2427" y="2017"/>
                  </a:moveTo>
                  <a:cubicBezTo>
                    <a:pt x="2616" y="2017"/>
                    <a:pt x="2773" y="2174"/>
                    <a:pt x="2773" y="2363"/>
                  </a:cubicBezTo>
                  <a:lnTo>
                    <a:pt x="2773" y="3750"/>
                  </a:lnTo>
                  <a:cubicBezTo>
                    <a:pt x="2773" y="3939"/>
                    <a:pt x="2616" y="4096"/>
                    <a:pt x="2427" y="4096"/>
                  </a:cubicBezTo>
                  <a:cubicBezTo>
                    <a:pt x="2206" y="4096"/>
                    <a:pt x="2049" y="3939"/>
                    <a:pt x="2049" y="3750"/>
                  </a:cubicBezTo>
                  <a:lnTo>
                    <a:pt x="2049" y="2363"/>
                  </a:lnTo>
                  <a:cubicBezTo>
                    <a:pt x="2049" y="2174"/>
                    <a:pt x="2206" y="2017"/>
                    <a:pt x="2427" y="2017"/>
                  </a:cubicBezTo>
                  <a:close/>
                  <a:moveTo>
                    <a:pt x="2427" y="1"/>
                  </a:moveTo>
                  <a:cubicBezTo>
                    <a:pt x="1072" y="1"/>
                    <a:pt x="1" y="1072"/>
                    <a:pt x="1" y="2395"/>
                  </a:cubicBezTo>
                  <a:cubicBezTo>
                    <a:pt x="1" y="3750"/>
                    <a:pt x="1072" y="4821"/>
                    <a:pt x="2427" y="4821"/>
                  </a:cubicBezTo>
                  <a:cubicBezTo>
                    <a:pt x="3750" y="4821"/>
                    <a:pt x="4821" y="3750"/>
                    <a:pt x="4821" y="2395"/>
                  </a:cubicBezTo>
                  <a:cubicBezTo>
                    <a:pt x="4821" y="1072"/>
                    <a:pt x="3750" y="1"/>
                    <a:pt x="2427"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Management System Planner by Slidesgo">
  <a:themeElements>
    <a:clrScheme name="Simple Light">
      <a:dk1>
        <a:srgbClr val="36338C"/>
      </a:dk1>
      <a:lt1>
        <a:srgbClr val="DAE3F2"/>
      </a:lt1>
      <a:dk2>
        <a:srgbClr val="161620"/>
      </a:dk2>
      <a:lt2>
        <a:srgbClr val="FFFFFF"/>
      </a:lt2>
      <a:accent1>
        <a:srgbClr val="C7CEDE"/>
      </a:accent1>
      <a:accent2>
        <a:srgbClr val="7966E4"/>
      </a:accent2>
      <a:accent3>
        <a:srgbClr val="F0F5FD"/>
      </a:accent3>
      <a:accent4>
        <a:srgbClr val="F1F4FD"/>
      </a:accent4>
      <a:accent5>
        <a:srgbClr val="36338C"/>
      </a:accent5>
      <a:accent6>
        <a:srgbClr val="DAE3F2"/>
      </a:accent6>
      <a:hlink>
        <a:srgbClr val="36338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363</Words>
  <Application>Microsoft Office PowerPoint</Application>
  <PresentationFormat>Affichage à l'écran (16:9)</PresentationFormat>
  <Paragraphs>113</Paragraphs>
  <Slides>12</Slides>
  <Notes>12</Notes>
  <HiddenSlides>0</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12</vt:i4>
      </vt:variant>
    </vt:vector>
  </HeadingPairs>
  <TitlesOfParts>
    <vt:vector size="25" baseType="lpstr">
      <vt:lpstr>Poppins ExtraBold</vt:lpstr>
      <vt:lpstr>Roboto Condensed Light</vt:lpstr>
      <vt:lpstr>Source Sans Pro</vt:lpstr>
      <vt:lpstr>Libre Franklin</vt:lpstr>
      <vt:lpstr>Proxima Nova</vt:lpstr>
      <vt:lpstr>Raleway ExtraBold</vt:lpstr>
      <vt:lpstr>Livvic</vt:lpstr>
      <vt:lpstr>Raleway</vt:lpstr>
      <vt:lpstr>Poppins</vt:lpstr>
      <vt:lpstr>Proxima Nova Semibold</vt:lpstr>
      <vt:lpstr>Arial</vt:lpstr>
      <vt:lpstr>Management System Planner by Slidesgo</vt:lpstr>
      <vt:lpstr>Slidesgo Final Pages</vt:lpstr>
      <vt:lpstr>Présentation PowerPoint</vt:lpstr>
      <vt:lpstr>time Management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System Planner</dc:title>
  <dc:creator>carinfo</dc:creator>
  <cp:lastModifiedBy>Dr Yasser</cp:lastModifiedBy>
  <cp:revision>12</cp:revision>
  <dcterms:modified xsi:type="dcterms:W3CDTF">2025-03-07T23:13:25Z</dcterms:modified>
</cp:coreProperties>
</file>