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9" r:id="rId1"/>
    <p:sldMasterId id="2147483690" r:id="rId2"/>
    <p:sldMasterId id="2147483841" r:id="rId3"/>
  </p:sldMasterIdLst>
  <p:notesMasterIdLst>
    <p:notesMasterId r:id="rId17"/>
  </p:notesMasterIdLst>
  <p:sldIdLst>
    <p:sldId id="350" r:id="rId4"/>
    <p:sldId id="363" r:id="rId5"/>
    <p:sldId id="362" r:id="rId6"/>
    <p:sldId id="365" r:id="rId7"/>
    <p:sldId id="348" r:id="rId8"/>
    <p:sldId id="349" r:id="rId9"/>
    <p:sldId id="366" r:id="rId10"/>
    <p:sldId id="353" r:id="rId11"/>
    <p:sldId id="355" r:id="rId12"/>
    <p:sldId id="357" r:id="rId13"/>
    <p:sldId id="358" r:id="rId14"/>
    <p:sldId id="359" r:id="rId15"/>
    <p:sldId id="35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D774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255" autoAdjust="0"/>
    <p:restoredTop sz="96345" autoAdjust="0"/>
  </p:normalViewPr>
  <p:slideViewPr>
    <p:cSldViewPr snapToGrid="0">
      <p:cViewPr varScale="1">
        <p:scale>
          <a:sx n="75" d="100"/>
          <a:sy n="75" d="100"/>
        </p:scale>
        <p:origin x="-113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20B2ED-4D06-4FE6-9287-DB0955E2876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37106976-C2D9-4001-9A45-083B9891515A}">
      <dgm:prSet phldrT="[Texte]" custT="1">
        <dgm:style>
          <a:lnRef idx="1">
            <a:schemeClr val="accent2"/>
          </a:lnRef>
          <a:fillRef idx="3">
            <a:schemeClr val="accent2"/>
          </a:fillRef>
          <a:effectRef idx="2">
            <a:schemeClr val="accent2"/>
          </a:effectRef>
          <a:fontRef idx="minor">
            <a:schemeClr val="lt1"/>
          </a:fontRef>
        </dgm:style>
      </dgm:prSet>
      <dgm:spPr/>
      <dgm:t>
        <a:bodyPr/>
        <a:lstStyle/>
        <a:p>
          <a:endParaRPr lang="en-US" sz="2400" b="1" dirty="0" smtClean="0">
            <a:solidFill>
              <a:schemeClr val="tx1"/>
            </a:solidFill>
            <a:effectLst>
              <a:outerShdw blurRad="38100" dist="38100" dir="2700000" algn="tl">
                <a:srgbClr val="000000">
                  <a:alpha val="43137"/>
                </a:srgbClr>
              </a:outerShdw>
            </a:effectLst>
            <a:latin typeface="Bradley Hand ITC" pitchFamily="66" charset="0"/>
          </a:endParaRPr>
        </a:p>
        <a:p>
          <a:r>
            <a:rPr lang="en-US" sz="2400" b="1" dirty="0" smtClean="0">
              <a:solidFill>
                <a:schemeClr val="tx1"/>
              </a:solidFill>
              <a:effectLst>
                <a:outerShdw blurRad="38100" dist="38100" dir="2700000" algn="tl">
                  <a:srgbClr val="000000">
                    <a:alpha val="43137"/>
                  </a:srgbClr>
                </a:outerShdw>
              </a:effectLst>
              <a:latin typeface="Bradley Hand ITC" pitchFamily="66" charset="0"/>
            </a:rPr>
            <a:t>Descriptive Analysis</a:t>
          </a:r>
          <a:endParaRPr lang="en-US" sz="2400" b="1" dirty="0">
            <a:solidFill>
              <a:schemeClr val="tx1"/>
            </a:solidFill>
            <a:effectLst>
              <a:outerShdw blurRad="38100" dist="38100" dir="2700000" algn="tl">
                <a:srgbClr val="000000">
                  <a:alpha val="43137"/>
                </a:srgbClr>
              </a:outerShdw>
            </a:effectLst>
            <a:latin typeface="Bradley Hand ITC" pitchFamily="66" charset="0"/>
          </a:endParaRPr>
        </a:p>
      </dgm:t>
    </dgm:pt>
    <dgm:pt modelId="{36D3618B-9E3A-4376-9D59-2C1A44ABAAB1}" type="parTrans" cxnId="{18A03339-5ABA-4F10-A74C-93AC6BE42E22}">
      <dgm:prSet/>
      <dgm:spPr/>
      <dgm:t>
        <a:bodyPr/>
        <a:lstStyle/>
        <a:p>
          <a:endParaRPr lang="en-US"/>
        </a:p>
      </dgm:t>
    </dgm:pt>
    <dgm:pt modelId="{34EDB197-2BAC-44A4-9A45-18F27EB79FC2}" type="sibTrans" cxnId="{18A03339-5ABA-4F10-A74C-93AC6BE42E22}">
      <dgm:prSet/>
      <dgm:spPr/>
      <dgm:t>
        <a:bodyPr/>
        <a:lstStyle/>
        <a:p>
          <a:endParaRPr lang="en-US"/>
        </a:p>
      </dgm:t>
    </dgm:pt>
    <dgm:pt modelId="{B5A1D5DB-D351-4913-8D5E-E49A2090C774}">
      <dgm:prSet phldrT="[Texte]">
        <dgm:style>
          <a:lnRef idx="1">
            <a:schemeClr val="accent2"/>
          </a:lnRef>
          <a:fillRef idx="2">
            <a:schemeClr val="accent2"/>
          </a:fillRef>
          <a:effectRef idx="1">
            <a:schemeClr val="accent2"/>
          </a:effectRef>
          <a:fontRef idx="minor">
            <a:schemeClr val="dk1"/>
          </a:fontRef>
        </dgm:style>
      </dgm:prSet>
      <dgm:spPr/>
      <dgm:t>
        <a:bodyPr/>
        <a:lstStyle/>
        <a:p>
          <a:r>
            <a:rPr lang="en-US" dirty="0" smtClean="0"/>
            <a:t>It is largely the study of distributions of one variable.</a:t>
          </a:r>
          <a:endParaRPr lang="en-US" dirty="0"/>
        </a:p>
      </dgm:t>
    </dgm:pt>
    <dgm:pt modelId="{8F41BF87-0D04-4646-841C-83600F4223D0}" type="parTrans" cxnId="{1FAAD231-9219-41FC-AD78-556E786FA210}">
      <dgm:prSet/>
      <dgm:spPr/>
      <dgm:t>
        <a:bodyPr/>
        <a:lstStyle/>
        <a:p>
          <a:endParaRPr lang="en-US"/>
        </a:p>
      </dgm:t>
    </dgm:pt>
    <dgm:pt modelId="{462A3CEB-D086-46B5-852D-EE96F57B16A5}" type="sibTrans" cxnId="{1FAAD231-9219-41FC-AD78-556E786FA210}">
      <dgm:prSet/>
      <dgm:spPr/>
      <dgm:t>
        <a:bodyPr/>
        <a:lstStyle/>
        <a:p>
          <a:endParaRPr lang="en-US"/>
        </a:p>
      </dgm:t>
    </dgm:pt>
    <dgm:pt modelId="{822FE993-6BDE-4037-AE5B-9D1B12F49A92}">
      <dgm:prSet phldrT="[Texte]" custT="1">
        <dgm:style>
          <a:lnRef idx="1">
            <a:schemeClr val="accent2"/>
          </a:lnRef>
          <a:fillRef idx="2">
            <a:schemeClr val="accent2"/>
          </a:fillRef>
          <a:effectRef idx="1">
            <a:schemeClr val="accent2"/>
          </a:effectRef>
          <a:fontRef idx="minor">
            <a:schemeClr val="dk1"/>
          </a:fontRef>
        </dgm:style>
      </dgm:prSet>
      <dgm:spPr>
        <a:solidFill>
          <a:srgbClr val="FFC000"/>
        </a:solidFill>
      </dgm:spPr>
      <dgm:t>
        <a:bodyPr/>
        <a:lstStyle/>
        <a:p>
          <a:r>
            <a:rPr lang="en-US" sz="2400" b="1" dirty="0" smtClean="0">
              <a:effectLst>
                <a:outerShdw blurRad="38100" dist="38100" dir="2700000" algn="tl">
                  <a:srgbClr val="000000">
                    <a:alpha val="43137"/>
                  </a:srgbClr>
                </a:outerShdw>
              </a:effectLst>
              <a:latin typeface="Bradley Hand ITC" pitchFamily="66" charset="0"/>
            </a:rPr>
            <a:t>Correlation Analysis</a:t>
          </a:r>
          <a:endParaRPr lang="en-US" sz="2400" b="1" dirty="0">
            <a:effectLst>
              <a:outerShdw blurRad="38100" dist="38100" dir="2700000" algn="tl">
                <a:srgbClr val="000000">
                  <a:alpha val="43137"/>
                </a:srgbClr>
              </a:outerShdw>
            </a:effectLst>
            <a:latin typeface="Bradley Hand ITC" pitchFamily="66" charset="0"/>
          </a:endParaRPr>
        </a:p>
      </dgm:t>
    </dgm:pt>
    <dgm:pt modelId="{7DAA5706-51B7-41B8-8DC8-E3BD9DF29571}" type="parTrans" cxnId="{8AAF42D3-A579-4990-A298-EE3D05975273}">
      <dgm:prSet/>
      <dgm:spPr/>
      <dgm:t>
        <a:bodyPr/>
        <a:lstStyle/>
        <a:p>
          <a:endParaRPr lang="en-US"/>
        </a:p>
      </dgm:t>
    </dgm:pt>
    <dgm:pt modelId="{C320E4F1-4F2D-4EF3-A291-1953E72022F4}" type="sibTrans" cxnId="{8AAF42D3-A579-4990-A298-EE3D05975273}">
      <dgm:prSet/>
      <dgm:spPr/>
      <dgm:t>
        <a:bodyPr/>
        <a:lstStyle/>
        <a:p>
          <a:endParaRPr lang="en-US"/>
        </a:p>
      </dgm:t>
    </dgm:pt>
    <dgm:pt modelId="{CDF0F0DB-A825-4610-B29F-37F72A247919}">
      <dgm:prSet phldrT="[Texte]">
        <dgm:style>
          <a:lnRef idx="1">
            <a:schemeClr val="accent2"/>
          </a:lnRef>
          <a:fillRef idx="2">
            <a:schemeClr val="accent2"/>
          </a:fillRef>
          <a:effectRef idx="1">
            <a:schemeClr val="accent2"/>
          </a:effectRef>
          <a:fontRef idx="minor">
            <a:schemeClr val="dk1"/>
          </a:fontRef>
        </dgm:style>
      </dgm:prSet>
      <dgm:spPr>
        <a:solidFill>
          <a:schemeClr val="accent2">
            <a:lumMod val="40000"/>
            <a:lumOff val="60000"/>
          </a:schemeClr>
        </a:solidFill>
      </dgm:spPr>
      <dgm:t>
        <a:bodyPr/>
        <a:lstStyle/>
        <a:p>
          <a:r>
            <a:rPr lang="en-US" dirty="0" smtClean="0"/>
            <a:t>It studies the joint variation of two or more variables for determining the amount of correlation between two or more variables.  </a:t>
          </a:r>
          <a:endParaRPr lang="en-US" dirty="0"/>
        </a:p>
      </dgm:t>
    </dgm:pt>
    <dgm:pt modelId="{260342C4-919A-48DB-BE16-2DA1179B56E3}" type="parTrans" cxnId="{AAED8E01-53A8-46CF-BC86-33F8B774D759}">
      <dgm:prSet/>
      <dgm:spPr/>
      <dgm:t>
        <a:bodyPr/>
        <a:lstStyle/>
        <a:p>
          <a:endParaRPr lang="en-US"/>
        </a:p>
      </dgm:t>
    </dgm:pt>
    <dgm:pt modelId="{9391265F-E4F2-47B0-87A5-C6BF0F14B408}" type="sibTrans" cxnId="{AAED8E01-53A8-46CF-BC86-33F8B774D759}">
      <dgm:prSet/>
      <dgm:spPr/>
      <dgm:t>
        <a:bodyPr/>
        <a:lstStyle/>
        <a:p>
          <a:endParaRPr lang="en-US"/>
        </a:p>
      </dgm:t>
    </dgm:pt>
    <dgm:pt modelId="{FD56A375-D2B0-4AFC-8472-EA8C6B791D56}" type="pres">
      <dgm:prSet presAssocID="{A720B2ED-4D06-4FE6-9287-DB0955E2876E}" presName="linearFlow" presStyleCnt="0">
        <dgm:presLayoutVars>
          <dgm:dir/>
          <dgm:animLvl val="lvl"/>
          <dgm:resizeHandles val="exact"/>
        </dgm:presLayoutVars>
      </dgm:prSet>
      <dgm:spPr/>
      <dgm:t>
        <a:bodyPr/>
        <a:lstStyle/>
        <a:p>
          <a:endParaRPr lang="en-US"/>
        </a:p>
      </dgm:t>
    </dgm:pt>
    <dgm:pt modelId="{70184CF5-5399-4F8B-82FF-E52481BB0D40}" type="pres">
      <dgm:prSet presAssocID="{37106976-C2D9-4001-9A45-083B9891515A}" presName="composite" presStyleCnt="0"/>
      <dgm:spPr/>
    </dgm:pt>
    <dgm:pt modelId="{84A98BCB-367E-41BA-B9B9-65DCC2B56910}" type="pres">
      <dgm:prSet presAssocID="{37106976-C2D9-4001-9A45-083B9891515A}" presName="parentText" presStyleLbl="alignNode1" presStyleIdx="0" presStyleCnt="2" custScaleX="117254" custLinFactNeighborX="-11737" custLinFactNeighborY="7285">
        <dgm:presLayoutVars>
          <dgm:chMax val="1"/>
          <dgm:bulletEnabled val="1"/>
        </dgm:presLayoutVars>
      </dgm:prSet>
      <dgm:spPr/>
      <dgm:t>
        <a:bodyPr/>
        <a:lstStyle/>
        <a:p>
          <a:endParaRPr lang="en-US"/>
        </a:p>
      </dgm:t>
    </dgm:pt>
    <dgm:pt modelId="{DE694862-29FB-466F-9421-4131934A43ED}" type="pres">
      <dgm:prSet presAssocID="{37106976-C2D9-4001-9A45-083B9891515A}" presName="descendantText" presStyleLbl="alignAcc1" presStyleIdx="0" presStyleCnt="2" custLinFactNeighborX="-1017" custLinFactNeighborY="-4410">
        <dgm:presLayoutVars>
          <dgm:bulletEnabled val="1"/>
        </dgm:presLayoutVars>
      </dgm:prSet>
      <dgm:spPr/>
      <dgm:t>
        <a:bodyPr/>
        <a:lstStyle/>
        <a:p>
          <a:endParaRPr lang="en-US"/>
        </a:p>
      </dgm:t>
    </dgm:pt>
    <dgm:pt modelId="{00B00358-7BC9-4227-9277-57545E7B1ADE}" type="pres">
      <dgm:prSet presAssocID="{34EDB197-2BAC-44A4-9A45-18F27EB79FC2}" presName="sp" presStyleCnt="0"/>
      <dgm:spPr/>
    </dgm:pt>
    <dgm:pt modelId="{3DE7EA84-6CDC-491E-BCF7-865F3059BF89}" type="pres">
      <dgm:prSet presAssocID="{822FE993-6BDE-4037-AE5B-9D1B12F49A92}" presName="composite" presStyleCnt="0"/>
      <dgm:spPr/>
    </dgm:pt>
    <dgm:pt modelId="{E26D2950-9C0A-473C-B8AF-005B2731F9EA}" type="pres">
      <dgm:prSet presAssocID="{822FE993-6BDE-4037-AE5B-9D1B12F49A92}" presName="parentText" presStyleLbl="alignNode1" presStyleIdx="1" presStyleCnt="2" custScaleX="117820">
        <dgm:presLayoutVars>
          <dgm:chMax val="1"/>
          <dgm:bulletEnabled val="1"/>
        </dgm:presLayoutVars>
      </dgm:prSet>
      <dgm:spPr/>
      <dgm:t>
        <a:bodyPr/>
        <a:lstStyle/>
        <a:p>
          <a:endParaRPr lang="en-US"/>
        </a:p>
      </dgm:t>
    </dgm:pt>
    <dgm:pt modelId="{1B159EFF-3106-4634-9BE3-AE5E91E1F308}" type="pres">
      <dgm:prSet presAssocID="{822FE993-6BDE-4037-AE5B-9D1B12F49A92}" presName="descendantText" presStyleLbl="alignAcc1" presStyleIdx="1" presStyleCnt="2">
        <dgm:presLayoutVars>
          <dgm:bulletEnabled val="1"/>
        </dgm:presLayoutVars>
      </dgm:prSet>
      <dgm:spPr/>
      <dgm:t>
        <a:bodyPr/>
        <a:lstStyle/>
        <a:p>
          <a:endParaRPr lang="en-US"/>
        </a:p>
      </dgm:t>
    </dgm:pt>
  </dgm:ptLst>
  <dgm:cxnLst>
    <dgm:cxn modelId="{55171972-57DA-4BB3-89AF-D322BD2F6986}" type="presOf" srcId="{822FE993-6BDE-4037-AE5B-9D1B12F49A92}" destId="{E26D2950-9C0A-473C-B8AF-005B2731F9EA}" srcOrd="0" destOrd="0" presId="urn:microsoft.com/office/officeart/2005/8/layout/chevron2"/>
    <dgm:cxn modelId="{CD67760F-FBAB-484C-B118-E4F3CACDEC31}" type="presOf" srcId="{37106976-C2D9-4001-9A45-083B9891515A}" destId="{84A98BCB-367E-41BA-B9B9-65DCC2B56910}" srcOrd="0" destOrd="0" presId="urn:microsoft.com/office/officeart/2005/8/layout/chevron2"/>
    <dgm:cxn modelId="{8AAF42D3-A579-4990-A298-EE3D05975273}" srcId="{A720B2ED-4D06-4FE6-9287-DB0955E2876E}" destId="{822FE993-6BDE-4037-AE5B-9D1B12F49A92}" srcOrd="1" destOrd="0" parTransId="{7DAA5706-51B7-41B8-8DC8-E3BD9DF29571}" sibTransId="{C320E4F1-4F2D-4EF3-A291-1953E72022F4}"/>
    <dgm:cxn modelId="{1FAAD231-9219-41FC-AD78-556E786FA210}" srcId="{37106976-C2D9-4001-9A45-083B9891515A}" destId="{B5A1D5DB-D351-4913-8D5E-E49A2090C774}" srcOrd="0" destOrd="0" parTransId="{8F41BF87-0D04-4646-841C-83600F4223D0}" sibTransId="{462A3CEB-D086-46B5-852D-EE96F57B16A5}"/>
    <dgm:cxn modelId="{960C5D68-0099-464F-9FF8-38D46BAE2800}" type="presOf" srcId="{B5A1D5DB-D351-4913-8D5E-E49A2090C774}" destId="{DE694862-29FB-466F-9421-4131934A43ED}" srcOrd="0" destOrd="0" presId="urn:microsoft.com/office/officeart/2005/8/layout/chevron2"/>
    <dgm:cxn modelId="{BF7C2D4A-C9BB-4E55-9A7E-BCE3C6F905BE}" type="presOf" srcId="{A720B2ED-4D06-4FE6-9287-DB0955E2876E}" destId="{FD56A375-D2B0-4AFC-8472-EA8C6B791D56}" srcOrd="0" destOrd="0" presId="urn:microsoft.com/office/officeart/2005/8/layout/chevron2"/>
    <dgm:cxn modelId="{AAED8E01-53A8-46CF-BC86-33F8B774D759}" srcId="{822FE993-6BDE-4037-AE5B-9D1B12F49A92}" destId="{CDF0F0DB-A825-4610-B29F-37F72A247919}" srcOrd="0" destOrd="0" parTransId="{260342C4-919A-48DB-BE16-2DA1179B56E3}" sibTransId="{9391265F-E4F2-47B0-87A5-C6BF0F14B408}"/>
    <dgm:cxn modelId="{18A03339-5ABA-4F10-A74C-93AC6BE42E22}" srcId="{A720B2ED-4D06-4FE6-9287-DB0955E2876E}" destId="{37106976-C2D9-4001-9A45-083B9891515A}" srcOrd="0" destOrd="0" parTransId="{36D3618B-9E3A-4376-9D59-2C1A44ABAAB1}" sibTransId="{34EDB197-2BAC-44A4-9A45-18F27EB79FC2}"/>
    <dgm:cxn modelId="{390F465C-2DA7-4F33-898D-7FC0E77D622F}" type="presOf" srcId="{CDF0F0DB-A825-4610-B29F-37F72A247919}" destId="{1B159EFF-3106-4634-9BE3-AE5E91E1F308}" srcOrd="0" destOrd="0" presId="urn:microsoft.com/office/officeart/2005/8/layout/chevron2"/>
    <dgm:cxn modelId="{130AC4B6-8963-4139-A2AA-8CFA0A4A51E5}" type="presParOf" srcId="{FD56A375-D2B0-4AFC-8472-EA8C6B791D56}" destId="{70184CF5-5399-4F8B-82FF-E52481BB0D40}" srcOrd="0" destOrd="0" presId="urn:microsoft.com/office/officeart/2005/8/layout/chevron2"/>
    <dgm:cxn modelId="{E53DB082-F8B9-4F68-A78F-57AF7EDAF032}" type="presParOf" srcId="{70184CF5-5399-4F8B-82FF-E52481BB0D40}" destId="{84A98BCB-367E-41BA-B9B9-65DCC2B56910}" srcOrd="0" destOrd="0" presId="urn:microsoft.com/office/officeart/2005/8/layout/chevron2"/>
    <dgm:cxn modelId="{043F4782-E36B-43BE-AF38-52B45A9DE46B}" type="presParOf" srcId="{70184CF5-5399-4F8B-82FF-E52481BB0D40}" destId="{DE694862-29FB-466F-9421-4131934A43ED}" srcOrd="1" destOrd="0" presId="urn:microsoft.com/office/officeart/2005/8/layout/chevron2"/>
    <dgm:cxn modelId="{52A54BE2-F216-406A-8FB0-DDD84C59115D}" type="presParOf" srcId="{FD56A375-D2B0-4AFC-8472-EA8C6B791D56}" destId="{00B00358-7BC9-4227-9277-57545E7B1ADE}" srcOrd="1" destOrd="0" presId="urn:microsoft.com/office/officeart/2005/8/layout/chevron2"/>
    <dgm:cxn modelId="{22C745DD-955F-499B-A361-FFC7C8FBD746}" type="presParOf" srcId="{FD56A375-D2B0-4AFC-8472-EA8C6B791D56}" destId="{3DE7EA84-6CDC-491E-BCF7-865F3059BF89}" srcOrd="2" destOrd="0" presId="urn:microsoft.com/office/officeart/2005/8/layout/chevron2"/>
    <dgm:cxn modelId="{E7FF8145-A4F0-421E-8F7D-D67C944CB2FB}" type="presParOf" srcId="{3DE7EA84-6CDC-491E-BCF7-865F3059BF89}" destId="{E26D2950-9C0A-473C-B8AF-005B2731F9EA}" srcOrd="0" destOrd="0" presId="urn:microsoft.com/office/officeart/2005/8/layout/chevron2"/>
    <dgm:cxn modelId="{A324D651-CF2F-45BF-A291-F72606731F2F}" type="presParOf" srcId="{3DE7EA84-6CDC-491E-BCF7-865F3059BF89}" destId="{1B159EFF-3106-4634-9BE3-AE5E91E1F308}"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FA2CC-75C3-4E43-A6E4-8BB4AFC2C756}" type="datetimeFigureOut">
              <a:rPr lang="en-US" smtClean="0"/>
              <a:pPr/>
              <a:t>12/13/2023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161351-45AB-40CD-AF62-AF3DF6687339}" type="slidenum">
              <a:rPr lang="en-US" smtClean="0"/>
              <a:pPr/>
              <a:t>‹N°›</a:t>
            </a:fld>
            <a:endParaRPr lang="en-US"/>
          </a:p>
        </p:txBody>
      </p:sp>
    </p:spTree>
    <p:extLst>
      <p:ext uri="{BB962C8B-B14F-4D97-AF65-F5344CB8AC3E}">
        <p14:creationId xmlns="" xmlns:p14="http://schemas.microsoft.com/office/powerpoint/2010/main" val="2723071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1</a:t>
            </a:fld>
            <a:endParaRPr lang="en-US"/>
          </a:p>
        </p:txBody>
      </p:sp>
    </p:spTree>
    <p:extLst>
      <p:ext uri="{BB962C8B-B14F-4D97-AF65-F5344CB8AC3E}">
        <p14:creationId xmlns="" xmlns:p14="http://schemas.microsoft.com/office/powerpoint/2010/main" val="3222745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10</a:t>
            </a:fld>
            <a:endParaRPr lang="en-US"/>
          </a:p>
        </p:txBody>
      </p:sp>
    </p:spTree>
    <p:extLst>
      <p:ext uri="{BB962C8B-B14F-4D97-AF65-F5344CB8AC3E}">
        <p14:creationId xmlns="" xmlns:p14="http://schemas.microsoft.com/office/powerpoint/2010/main" val="2162659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11</a:t>
            </a:fld>
            <a:endParaRPr lang="en-US"/>
          </a:p>
        </p:txBody>
      </p:sp>
    </p:spTree>
    <p:extLst>
      <p:ext uri="{BB962C8B-B14F-4D97-AF65-F5344CB8AC3E}">
        <p14:creationId xmlns="" xmlns:p14="http://schemas.microsoft.com/office/powerpoint/2010/main" val="1972487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13</a:t>
            </a:fld>
            <a:endParaRPr lang="en-US"/>
          </a:p>
        </p:txBody>
      </p:sp>
    </p:spTree>
    <p:extLst>
      <p:ext uri="{BB962C8B-B14F-4D97-AF65-F5344CB8AC3E}">
        <p14:creationId xmlns="" xmlns:p14="http://schemas.microsoft.com/office/powerpoint/2010/main" val="2753261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2</a:t>
            </a:fld>
            <a:endParaRPr lang="en-US"/>
          </a:p>
        </p:txBody>
      </p:sp>
    </p:spTree>
    <p:extLst>
      <p:ext uri="{BB962C8B-B14F-4D97-AF65-F5344CB8AC3E}">
        <p14:creationId xmlns="" xmlns:p14="http://schemas.microsoft.com/office/powerpoint/2010/main" val="275326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3</a:t>
            </a:fld>
            <a:endParaRPr lang="en-US"/>
          </a:p>
        </p:txBody>
      </p:sp>
    </p:spTree>
    <p:extLst>
      <p:ext uri="{BB962C8B-B14F-4D97-AF65-F5344CB8AC3E}">
        <p14:creationId xmlns="" xmlns:p14="http://schemas.microsoft.com/office/powerpoint/2010/main" val="216265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4</a:t>
            </a:fld>
            <a:endParaRPr lang="en-US"/>
          </a:p>
        </p:txBody>
      </p:sp>
    </p:spTree>
    <p:extLst>
      <p:ext uri="{BB962C8B-B14F-4D97-AF65-F5344CB8AC3E}">
        <p14:creationId xmlns="" xmlns:p14="http://schemas.microsoft.com/office/powerpoint/2010/main" val="2162659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5</a:t>
            </a:fld>
            <a:endParaRPr lang="en-US"/>
          </a:p>
        </p:txBody>
      </p:sp>
    </p:spTree>
    <p:extLst>
      <p:ext uri="{BB962C8B-B14F-4D97-AF65-F5344CB8AC3E}">
        <p14:creationId xmlns="" xmlns:p14="http://schemas.microsoft.com/office/powerpoint/2010/main" val="3208119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6</a:t>
            </a:fld>
            <a:endParaRPr lang="en-US"/>
          </a:p>
        </p:txBody>
      </p:sp>
    </p:spTree>
    <p:extLst>
      <p:ext uri="{BB962C8B-B14F-4D97-AF65-F5344CB8AC3E}">
        <p14:creationId xmlns="" xmlns:p14="http://schemas.microsoft.com/office/powerpoint/2010/main" val="364667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7</a:t>
            </a:fld>
            <a:endParaRPr lang="en-US"/>
          </a:p>
        </p:txBody>
      </p:sp>
    </p:spTree>
    <p:extLst>
      <p:ext uri="{BB962C8B-B14F-4D97-AF65-F5344CB8AC3E}">
        <p14:creationId xmlns="" xmlns:p14="http://schemas.microsoft.com/office/powerpoint/2010/main" val="3208119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8</a:t>
            </a:fld>
            <a:endParaRPr lang="en-US"/>
          </a:p>
        </p:txBody>
      </p:sp>
    </p:spTree>
    <p:extLst>
      <p:ext uri="{BB962C8B-B14F-4D97-AF65-F5344CB8AC3E}">
        <p14:creationId xmlns="" xmlns:p14="http://schemas.microsoft.com/office/powerpoint/2010/main" val="1972487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5"/>
          </p:nvPr>
        </p:nvSpPr>
        <p:spPr/>
        <p:txBody>
          <a:bodyPr/>
          <a:lstStyle/>
          <a:p>
            <a:fld id="{59161351-45AB-40CD-AF62-AF3DF6687339}" type="slidenum">
              <a:rPr lang="en-US" smtClean="0"/>
              <a:pPr/>
              <a:t>9</a:t>
            </a:fld>
            <a:endParaRPr lang="en-US"/>
          </a:p>
        </p:txBody>
      </p:sp>
    </p:spTree>
    <p:extLst>
      <p:ext uri="{BB962C8B-B14F-4D97-AF65-F5344CB8AC3E}">
        <p14:creationId xmlns="" xmlns:p14="http://schemas.microsoft.com/office/powerpoint/2010/main" val="2753261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9" name="Shape">
            <a:extLst>
              <a:ext uri="{FF2B5EF4-FFF2-40B4-BE49-F238E27FC236}">
                <a16:creationId xmlns:a16="http://schemas.microsoft.com/office/drawing/2014/main" xmlns="" id="{D7657CFF-F1D8-3C46-90F5-2DA77431519F}"/>
              </a:ext>
            </a:extLst>
          </p:cNvPr>
          <p:cNvSpPr/>
          <p:nvPr userDrawn="1"/>
        </p:nvSpPr>
        <p:spPr>
          <a:xfrm>
            <a:off x="2707819" y="2"/>
            <a:ext cx="6436181" cy="6857992"/>
          </a:xfrm>
          <a:custGeom>
            <a:avLst/>
            <a:gdLst/>
            <a:ahLst/>
            <a:cxnLst>
              <a:cxn ang="0">
                <a:pos x="wd2" y="hd2"/>
              </a:cxn>
              <a:cxn ang="5400000">
                <a:pos x="wd2" y="hd2"/>
              </a:cxn>
              <a:cxn ang="10800000">
                <a:pos x="wd2" y="hd2"/>
              </a:cxn>
              <a:cxn ang="16200000">
                <a:pos x="wd2" y="hd2"/>
              </a:cxn>
            </a:cxnLst>
            <a:rect l="0" t="0" r="r" b="b"/>
            <a:pathLst>
              <a:path w="21600" h="21600" extrusionOk="0">
                <a:moveTo>
                  <a:pt x="13091" y="6799"/>
                </a:moveTo>
                <a:lnTo>
                  <a:pt x="0" y="0"/>
                </a:lnTo>
                <a:lnTo>
                  <a:pt x="21600" y="0"/>
                </a:lnTo>
                <a:lnTo>
                  <a:pt x="21600" y="21600"/>
                </a:lnTo>
                <a:lnTo>
                  <a:pt x="12585" y="21600"/>
                </a:lnTo>
                <a:lnTo>
                  <a:pt x="7973" y="19064"/>
                </a:lnTo>
                <a:cubicBezTo>
                  <a:pt x="7351" y="18722"/>
                  <a:pt x="7356" y="17886"/>
                  <a:pt x="7982" y="17548"/>
                </a:cubicBezTo>
                <a:lnTo>
                  <a:pt x="13104" y="14801"/>
                </a:lnTo>
                <a:cubicBezTo>
                  <a:pt x="13396" y="14645"/>
                  <a:pt x="13576" y="14355"/>
                  <a:pt x="13576" y="14040"/>
                </a:cubicBezTo>
                <a:lnTo>
                  <a:pt x="13576" y="7564"/>
                </a:lnTo>
                <a:cubicBezTo>
                  <a:pt x="13576" y="7245"/>
                  <a:pt x="13391" y="6951"/>
                  <a:pt x="13091" y="6799"/>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7" name="Picture Placeholder 16">
            <a:extLst>
              <a:ext uri="{FF2B5EF4-FFF2-40B4-BE49-F238E27FC236}">
                <a16:creationId xmlns:a16="http://schemas.microsoft.com/office/drawing/2014/main" xmlns="" id="{7396DEAE-95A4-CB46-8628-BB6DEDBA809A}"/>
              </a:ext>
            </a:extLst>
          </p:cNvPr>
          <p:cNvSpPr>
            <a:spLocks noGrp="1"/>
          </p:cNvSpPr>
          <p:nvPr>
            <p:ph type="pic" sz="quarter" idx="10"/>
          </p:nvPr>
        </p:nvSpPr>
        <p:spPr>
          <a:xfrm>
            <a:off x="2707819" y="2"/>
            <a:ext cx="6436181" cy="6857992"/>
          </a:xfrm>
          <a:custGeom>
            <a:avLst/>
            <a:gdLst>
              <a:gd name="connsiteX0" fmla="*/ 0 w 6436181"/>
              <a:gd name="connsiteY0" fmla="*/ 0 h 6857992"/>
              <a:gd name="connsiteX1" fmla="*/ 6436181 w 6436181"/>
              <a:gd name="connsiteY1" fmla="*/ 0 h 6857992"/>
              <a:gd name="connsiteX2" fmla="*/ 6436181 w 6436181"/>
              <a:gd name="connsiteY2" fmla="*/ 6857992 h 6857992"/>
              <a:gd name="connsiteX3" fmla="*/ 3749969 w 6436181"/>
              <a:gd name="connsiteY3" fmla="*/ 6857992 h 6857992"/>
              <a:gd name="connsiteX4" fmla="*/ 2375726 w 6436181"/>
              <a:gd name="connsiteY4" fmla="*/ 6052813 h 6857992"/>
              <a:gd name="connsiteX5" fmla="*/ 2378407 w 6436181"/>
              <a:gd name="connsiteY5" fmla="*/ 5571484 h 6857992"/>
              <a:gd name="connsiteX6" fmla="*/ 3904617 w 6436181"/>
              <a:gd name="connsiteY6" fmla="*/ 4699312 h 6857992"/>
              <a:gd name="connsiteX7" fmla="*/ 4045259 w 6436181"/>
              <a:gd name="connsiteY7" fmla="*/ 4457695 h 6857992"/>
              <a:gd name="connsiteX8" fmla="*/ 4045259 w 6436181"/>
              <a:gd name="connsiteY8" fmla="*/ 2401568 h 6857992"/>
              <a:gd name="connsiteX9" fmla="*/ 3900743 w 6436181"/>
              <a:gd name="connsiteY9" fmla="*/ 2158680 h 6857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36181" h="6857992">
                <a:moveTo>
                  <a:pt x="0" y="0"/>
                </a:moveTo>
                <a:lnTo>
                  <a:pt x="6436181" y="0"/>
                </a:lnTo>
                <a:lnTo>
                  <a:pt x="6436181" y="6857992"/>
                </a:lnTo>
                <a:lnTo>
                  <a:pt x="3749969" y="6857992"/>
                </a:lnTo>
                <a:lnTo>
                  <a:pt x="2375726" y="6052813"/>
                </a:lnTo>
                <a:cubicBezTo>
                  <a:pt x="2190387" y="5944228"/>
                  <a:pt x="2191877" y="5678799"/>
                  <a:pt x="2378407" y="5571484"/>
                </a:cubicBezTo>
                <a:lnTo>
                  <a:pt x="3904617" y="4699312"/>
                </a:lnTo>
                <a:cubicBezTo>
                  <a:pt x="3991624" y="4649782"/>
                  <a:pt x="4045259" y="4557707"/>
                  <a:pt x="4045259" y="4457695"/>
                </a:cubicBezTo>
                <a:lnTo>
                  <a:pt x="4045259" y="2401568"/>
                </a:lnTo>
                <a:cubicBezTo>
                  <a:pt x="4045259" y="2300285"/>
                  <a:pt x="3990134" y="2206940"/>
                  <a:pt x="3900743" y="2158680"/>
                </a:cubicBezTo>
                <a:close/>
              </a:path>
            </a:pathLst>
          </a:custGeom>
          <a:noFill/>
          <a:ln>
            <a:noFill/>
          </a:ln>
        </p:spPr>
        <p:txBody>
          <a:bodyPr wrap="square" anchor="t">
            <a:noAutofit/>
          </a:bodyPr>
          <a:lstStyle>
            <a:lvl1pPr algn="r">
              <a:buNone/>
              <a:defRPr/>
            </a:lvl1pPr>
          </a:lstStyle>
          <a:p>
            <a:r>
              <a:rPr lang="en-US" smtClean="0"/>
              <a:t>Click icon to add picture</a:t>
            </a:r>
            <a:endParaRPr lang="en-US"/>
          </a:p>
        </p:txBody>
      </p:sp>
      <p:sp>
        <p:nvSpPr>
          <p:cNvPr id="11" name="Shape">
            <a:extLst>
              <a:ext uri="{FF2B5EF4-FFF2-40B4-BE49-F238E27FC236}">
                <a16:creationId xmlns:a16="http://schemas.microsoft.com/office/drawing/2014/main" xmlns="" id="{23A6D89F-AB24-9445-91A3-B9F0AA5400FD}"/>
              </a:ext>
            </a:extLst>
          </p:cNvPr>
          <p:cNvSpPr/>
          <p:nvPr/>
        </p:nvSpPr>
        <p:spPr>
          <a:xfrm>
            <a:off x="2388501" y="1225999"/>
            <a:ext cx="4266093" cy="4454730"/>
          </a:xfrm>
          <a:custGeom>
            <a:avLst/>
            <a:gdLst/>
            <a:ahLst/>
            <a:cxnLst>
              <a:cxn ang="0">
                <a:pos x="wd2" y="hd2"/>
              </a:cxn>
              <a:cxn ang="5400000">
                <a:pos x="wd2" y="hd2"/>
              </a:cxn>
              <a:cxn ang="10800000">
                <a:pos x="wd2" y="hd2"/>
              </a:cxn>
              <a:cxn ang="16200000">
                <a:pos x="wd2" y="hd2"/>
              </a:cxn>
            </a:cxnLst>
            <a:rect l="0" t="0" r="r" b="b"/>
            <a:pathLst>
              <a:path w="21600" h="21361" extrusionOk="0">
                <a:moveTo>
                  <a:pt x="21600" y="14472"/>
                </a:moveTo>
                <a:lnTo>
                  <a:pt x="21600" y="6732"/>
                </a:lnTo>
                <a:cubicBezTo>
                  <a:pt x="21600" y="5739"/>
                  <a:pt x="21024" y="4823"/>
                  <a:pt x="20093" y="4351"/>
                </a:cubicBezTo>
                <a:lnTo>
                  <a:pt x="12236" y="333"/>
                </a:lnTo>
                <a:cubicBezTo>
                  <a:pt x="11343" y="-122"/>
                  <a:pt x="10263" y="-110"/>
                  <a:pt x="9390" y="369"/>
                </a:cubicBezTo>
                <a:lnTo>
                  <a:pt x="1442" y="4702"/>
                </a:lnTo>
                <a:cubicBezTo>
                  <a:pt x="550" y="5187"/>
                  <a:pt x="0" y="6084"/>
                  <a:pt x="0" y="7048"/>
                </a:cubicBezTo>
                <a:lnTo>
                  <a:pt x="0" y="14472"/>
                </a:lnTo>
                <a:cubicBezTo>
                  <a:pt x="0" y="15454"/>
                  <a:pt x="563" y="16357"/>
                  <a:pt x="1474" y="16836"/>
                </a:cubicBezTo>
                <a:lnTo>
                  <a:pt x="9377" y="21011"/>
                </a:lnTo>
                <a:cubicBezTo>
                  <a:pt x="10263" y="21478"/>
                  <a:pt x="11343" y="21478"/>
                  <a:pt x="12223" y="21011"/>
                </a:cubicBezTo>
                <a:lnTo>
                  <a:pt x="20126" y="16836"/>
                </a:lnTo>
                <a:cubicBezTo>
                  <a:pt x="21037" y="16357"/>
                  <a:pt x="21600" y="15454"/>
                  <a:pt x="21600" y="14472"/>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3" name="Shape">
            <a:extLst>
              <a:ext uri="{FF2B5EF4-FFF2-40B4-BE49-F238E27FC236}">
                <a16:creationId xmlns:a16="http://schemas.microsoft.com/office/drawing/2014/main" xmlns="" id="{C6B2F853-2843-8C4D-A190-DA34A4F6CF43}"/>
              </a:ext>
            </a:extLst>
          </p:cNvPr>
          <p:cNvSpPr/>
          <p:nvPr/>
        </p:nvSpPr>
        <p:spPr>
          <a:xfrm>
            <a:off x="0" y="1"/>
            <a:ext cx="6331443" cy="6858000"/>
          </a:xfrm>
          <a:custGeom>
            <a:avLst/>
            <a:gdLst/>
            <a:ahLst/>
            <a:cxnLst>
              <a:cxn ang="0">
                <a:pos x="wd2" y="hd2"/>
              </a:cxn>
              <a:cxn ang="5400000">
                <a:pos x="wd2" y="hd2"/>
              </a:cxn>
              <a:cxn ang="10800000">
                <a:pos x="wd2" y="hd2"/>
              </a:cxn>
              <a:cxn ang="16200000">
                <a:pos x="wd2" y="hd2"/>
              </a:cxn>
            </a:cxnLst>
            <a:rect l="0" t="0" r="r" b="b"/>
            <a:pathLst>
              <a:path w="21600" h="21600" extrusionOk="0">
                <a:moveTo>
                  <a:pt x="8288" y="14801"/>
                </a:moveTo>
                <a:lnTo>
                  <a:pt x="21600" y="21600"/>
                </a:lnTo>
                <a:lnTo>
                  <a:pt x="0" y="21600"/>
                </a:lnTo>
                <a:lnTo>
                  <a:pt x="0" y="0"/>
                </a:lnTo>
                <a:lnTo>
                  <a:pt x="8806" y="0"/>
                </a:lnTo>
                <a:lnTo>
                  <a:pt x="13495" y="2536"/>
                </a:lnTo>
                <a:cubicBezTo>
                  <a:pt x="14127" y="2878"/>
                  <a:pt x="14123" y="3714"/>
                  <a:pt x="13486" y="4052"/>
                </a:cubicBezTo>
                <a:lnTo>
                  <a:pt x="8279" y="6799"/>
                </a:lnTo>
                <a:cubicBezTo>
                  <a:pt x="7983" y="6955"/>
                  <a:pt x="7800" y="7245"/>
                  <a:pt x="7800" y="7560"/>
                </a:cubicBezTo>
                <a:lnTo>
                  <a:pt x="7800" y="14036"/>
                </a:lnTo>
                <a:cubicBezTo>
                  <a:pt x="7796" y="14351"/>
                  <a:pt x="7987" y="14645"/>
                  <a:pt x="8288" y="14801"/>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8" name="Title 1">
            <a:extLst>
              <a:ext uri="{FF2B5EF4-FFF2-40B4-BE49-F238E27FC236}">
                <a16:creationId xmlns:a16="http://schemas.microsoft.com/office/drawing/2014/main" xmlns="" id="{938FEC7A-5B18-4B66-9EF5-0FC67C8D6310}"/>
              </a:ext>
            </a:extLst>
          </p:cNvPr>
          <p:cNvSpPr>
            <a:spLocks noGrp="1"/>
          </p:cNvSpPr>
          <p:nvPr userDrawn="1">
            <p:ph type="ctrTitle"/>
          </p:nvPr>
        </p:nvSpPr>
        <p:spPr>
          <a:xfrm>
            <a:off x="2500829" y="2302525"/>
            <a:ext cx="4065224" cy="1986106"/>
          </a:xfrm>
          <a:prstGeom prst="rect">
            <a:avLst/>
          </a:prstGeom>
        </p:spPr>
        <p:txBody>
          <a:bodyPr anchor="b"/>
          <a:lstStyle>
            <a:lvl1pPr algn="ctr">
              <a:defRPr sz="6000"/>
            </a:lvl1pPr>
          </a:lstStyle>
          <a:p>
            <a:r>
              <a:rPr lang="en-US" smtClean="0"/>
              <a:t>Click to edit Master title style</a:t>
            </a:r>
            <a:endParaRPr lang="en-US" dirty="0"/>
          </a:p>
        </p:txBody>
      </p:sp>
      <p:sp>
        <p:nvSpPr>
          <p:cNvPr id="20" name="Subtitle 2">
            <a:extLst>
              <a:ext uri="{FF2B5EF4-FFF2-40B4-BE49-F238E27FC236}">
                <a16:creationId xmlns:a16="http://schemas.microsoft.com/office/drawing/2014/main" xmlns="" id="{B29E4FEF-DBF0-48D1-B1B7-AC8CEFB7F10D}"/>
              </a:ext>
            </a:extLst>
          </p:cNvPr>
          <p:cNvSpPr>
            <a:spLocks noGrp="1"/>
          </p:cNvSpPr>
          <p:nvPr userDrawn="1">
            <p:ph type="subTitle" idx="1"/>
          </p:nvPr>
        </p:nvSpPr>
        <p:spPr>
          <a:xfrm>
            <a:off x="2500829" y="4380706"/>
            <a:ext cx="4065224" cy="863323"/>
          </a:xfrm>
          <a:prstGeom prst="rect">
            <a:avLst/>
          </a:prstGeom>
        </p:spPr>
        <p:txBody>
          <a:bodyPr/>
          <a:lstStyle>
            <a:lvl1pPr marL="0" indent="0" algn="ctr">
              <a:buNone/>
              <a:defRPr sz="240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 xmlns:p14="http://schemas.microsoft.com/office/powerpoint/2010/main" val="55683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r>
              <a:rPr lang="en-US" smtClean="0"/>
              <a:t>Date</a:t>
            </a:r>
            <a:endParaRPr lang="en-US"/>
          </a:p>
        </p:txBody>
      </p:sp>
      <p:sp>
        <p:nvSpPr>
          <p:cNvPr id="20" name="Footer Placeholder 19"/>
          <p:cNvSpPr>
            <a:spLocks noGrp="1"/>
          </p:cNvSpPr>
          <p:nvPr>
            <p:ph type="ftr" sz="quarter" idx="11"/>
          </p:nvPr>
        </p:nvSpPr>
        <p:spPr/>
        <p:txBody>
          <a:bodyPr/>
          <a:lstStyle>
            <a:extLst/>
          </a:lstStyle>
          <a:p>
            <a:r>
              <a:rPr lang="en-US" smtClean="0"/>
              <a:t>Your Footer Here</a:t>
            </a:r>
            <a:endParaRPr lang="en-US"/>
          </a:p>
        </p:txBody>
      </p:sp>
      <p:sp>
        <p:nvSpPr>
          <p:cNvPr id="10" name="Slide Number Placeholder 9"/>
          <p:cNvSpPr>
            <a:spLocks noGrp="1"/>
          </p:cNvSpPr>
          <p:nvPr>
            <p:ph type="sldNum" sz="quarter" idx="12"/>
          </p:nvPr>
        </p:nvSpPr>
        <p:spPr/>
        <p:txBody>
          <a:bodyPr/>
          <a:lstStyle>
            <a:extLst/>
          </a:lstStyle>
          <a:p>
            <a:fld id="{83A218E8-C0C8-4525-BD5F-99356FF4A842}" type="slidenum">
              <a:rPr lang="en-US" smtClean="0"/>
              <a:pPr/>
              <a:t>‹N°›</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Date</a:t>
            </a:r>
            <a:endParaRPr lang="en-US"/>
          </a:p>
        </p:txBody>
      </p:sp>
      <p:sp>
        <p:nvSpPr>
          <p:cNvPr id="5" name="Footer Placeholder 4"/>
          <p:cNvSpPr>
            <a:spLocks noGrp="1"/>
          </p:cNvSpPr>
          <p:nvPr>
            <p:ph type="ftr" sz="quarter" idx="11"/>
          </p:nvPr>
        </p:nvSpPr>
        <p:spPr/>
        <p:txBody>
          <a:bodyPr/>
          <a:lstStyle>
            <a:extLst/>
          </a:lstStyle>
          <a:p>
            <a:r>
              <a:rPr lang="en-US" smtClean="0"/>
              <a:t>Your Footer Here</a:t>
            </a:r>
            <a:endParaRPr lang="en-US"/>
          </a:p>
        </p:txBody>
      </p:sp>
      <p:sp>
        <p:nvSpPr>
          <p:cNvPr id="6" name="Slide Number Placeholder 5"/>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Date</a:t>
            </a:r>
            <a:endParaRPr lang="en-US"/>
          </a:p>
        </p:txBody>
      </p:sp>
      <p:sp>
        <p:nvSpPr>
          <p:cNvPr id="5" name="Footer Placeholder 4"/>
          <p:cNvSpPr>
            <a:spLocks noGrp="1"/>
          </p:cNvSpPr>
          <p:nvPr>
            <p:ph type="ftr" sz="quarter" idx="11"/>
          </p:nvPr>
        </p:nvSpPr>
        <p:spPr/>
        <p:txBody>
          <a:bodyPr/>
          <a:lstStyle>
            <a:extLst/>
          </a:lstStyle>
          <a:p>
            <a:r>
              <a:rPr lang="en-US" smtClean="0"/>
              <a:t>Your Footer Here</a:t>
            </a:r>
            <a:endParaRPr lang="en-US"/>
          </a:p>
        </p:txBody>
      </p:sp>
      <p:sp>
        <p:nvSpPr>
          <p:cNvPr id="6" name="Slide Number Placeholder 5"/>
          <p:cNvSpPr>
            <a:spLocks noGrp="1"/>
          </p:cNvSpPr>
          <p:nvPr>
            <p:ph type="sldNum" sz="quarter" idx="12"/>
          </p:nvPr>
        </p:nvSpPr>
        <p:spPr/>
        <p:txBody>
          <a:bodyPr/>
          <a:lstStyle>
            <a:extLst/>
          </a:lstStyle>
          <a:p>
            <a:fld id="{83A218E8-C0C8-4525-BD5F-99356FF4A842}"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Date</a:t>
            </a:r>
            <a:endParaRPr lang="en-US"/>
          </a:p>
        </p:txBody>
      </p:sp>
      <p:sp>
        <p:nvSpPr>
          <p:cNvPr id="6" name="Footer Placeholder 5"/>
          <p:cNvSpPr>
            <a:spLocks noGrp="1"/>
          </p:cNvSpPr>
          <p:nvPr>
            <p:ph type="ftr" sz="quarter" idx="11"/>
          </p:nvPr>
        </p:nvSpPr>
        <p:spPr/>
        <p:txBody>
          <a:bodyPr/>
          <a:lstStyle>
            <a:extLst/>
          </a:lstStyle>
          <a:p>
            <a:r>
              <a:rPr lang="en-US" smtClean="0"/>
              <a:t>Your Footer Here</a:t>
            </a:r>
            <a:endParaRPr lang="en-US"/>
          </a:p>
        </p:txBody>
      </p:sp>
      <p:sp>
        <p:nvSpPr>
          <p:cNvPr id="7" name="Slide Number Placeholder 6"/>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Date</a:t>
            </a:r>
            <a:endParaRPr lang="en-US"/>
          </a:p>
        </p:txBody>
      </p:sp>
      <p:sp>
        <p:nvSpPr>
          <p:cNvPr id="8" name="Footer Placeholder 7"/>
          <p:cNvSpPr>
            <a:spLocks noGrp="1"/>
          </p:cNvSpPr>
          <p:nvPr>
            <p:ph type="ftr" sz="quarter" idx="11"/>
          </p:nvPr>
        </p:nvSpPr>
        <p:spPr/>
        <p:txBody>
          <a:bodyPr/>
          <a:lstStyle>
            <a:extLst/>
          </a:lstStyle>
          <a:p>
            <a:r>
              <a:rPr lang="en-US" smtClean="0"/>
              <a:t>Your Footer Here</a:t>
            </a:r>
            <a:endParaRPr lang="en-US"/>
          </a:p>
        </p:txBody>
      </p:sp>
      <p:sp>
        <p:nvSpPr>
          <p:cNvPr id="9" name="Slide Number Placeholder 8"/>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US" smtClean="0"/>
              <a:t>Date</a:t>
            </a:r>
            <a:endParaRPr lang="en-US"/>
          </a:p>
        </p:txBody>
      </p:sp>
      <p:sp>
        <p:nvSpPr>
          <p:cNvPr id="4" name="Footer Placeholder 3"/>
          <p:cNvSpPr>
            <a:spLocks noGrp="1"/>
          </p:cNvSpPr>
          <p:nvPr>
            <p:ph type="ftr" sz="quarter" idx="11"/>
          </p:nvPr>
        </p:nvSpPr>
        <p:spPr/>
        <p:txBody>
          <a:bodyPr/>
          <a:lstStyle>
            <a:extLst/>
          </a:lstStyle>
          <a:p>
            <a:r>
              <a:rPr lang="en-US" smtClean="0"/>
              <a:t>Your Footer Here</a:t>
            </a:r>
            <a:endParaRPr lang="en-US"/>
          </a:p>
        </p:txBody>
      </p:sp>
      <p:sp>
        <p:nvSpPr>
          <p:cNvPr id="5" name="Slide Number Placeholder 4"/>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r>
              <a:rPr lang="en-US" smtClean="0"/>
              <a:t>Date</a:t>
            </a:r>
            <a:endParaRPr lang="en-US"/>
          </a:p>
        </p:txBody>
      </p:sp>
      <p:sp>
        <p:nvSpPr>
          <p:cNvPr id="3" name="Footer Placeholder 2"/>
          <p:cNvSpPr>
            <a:spLocks noGrp="1"/>
          </p:cNvSpPr>
          <p:nvPr>
            <p:ph type="ftr" sz="quarter" idx="11"/>
          </p:nvPr>
        </p:nvSpPr>
        <p:spPr/>
        <p:txBody>
          <a:bodyPr/>
          <a:lstStyle>
            <a:extLst/>
          </a:lstStyle>
          <a:p>
            <a:r>
              <a:rPr lang="en-US" smtClean="0"/>
              <a:t>Your Footer Here</a:t>
            </a:r>
            <a:endParaRPr lang="en-US"/>
          </a:p>
        </p:txBody>
      </p:sp>
      <p:sp>
        <p:nvSpPr>
          <p:cNvPr id="4" name="Slide Number Placeholder 3"/>
          <p:cNvSpPr>
            <a:spLocks noGrp="1"/>
          </p:cNvSpPr>
          <p:nvPr>
            <p:ph type="sldNum" sz="quarter" idx="12"/>
          </p:nvPr>
        </p:nvSpPr>
        <p:spPr/>
        <p:txBody>
          <a:bodyPr/>
          <a:lstStyle>
            <a:extLst/>
          </a:lstStyle>
          <a:p>
            <a:fld id="{83A218E8-C0C8-4525-BD5F-99356FF4A842}"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Date</a:t>
            </a:r>
            <a:endParaRPr lang="en-US"/>
          </a:p>
        </p:txBody>
      </p:sp>
      <p:sp>
        <p:nvSpPr>
          <p:cNvPr id="6" name="Footer Placeholder 5"/>
          <p:cNvSpPr>
            <a:spLocks noGrp="1"/>
          </p:cNvSpPr>
          <p:nvPr>
            <p:ph type="ftr" sz="quarter" idx="11"/>
          </p:nvPr>
        </p:nvSpPr>
        <p:spPr/>
        <p:txBody>
          <a:bodyPr/>
          <a:lstStyle>
            <a:extLst/>
          </a:lstStyle>
          <a:p>
            <a:r>
              <a:rPr lang="en-US" smtClean="0"/>
              <a:t>Your Footer Here</a:t>
            </a:r>
            <a:endParaRPr lang="en-US"/>
          </a:p>
        </p:txBody>
      </p:sp>
      <p:sp>
        <p:nvSpPr>
          <p:cNvPr id="7" name="Slide Number Placeholder 6"/>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r>
              <a:rPr lang="en-US" smtClean="0"/>
              <a:t>Date</a:t>
            </a:r>
            <a:endParaRPr lang="en-US"/>
          </a:p>
        </p:txBody>
      </p:sp>
      <p:sp>
        <p:nvSpPr>
          <p:cNvPr id="6" name="Footer Placeholder 5"/>
          <p:cNvSpPr>
            <a:spLocks noGrp="1"/>
          </p:cNvSpPr>
          <p:nvPr>
            <p:ph type="ftr" sz="quarter" idx="11"/>
          </p:nvPr>
        </p:nvSpPr>
        <p:spPr/>
        <p:txBody>
          <a:bodyPr/>
          <a:lstStyle>
            <a:extLst/>
          </a:lstStyle>
          <a:p>
            <a:r>
              <a:rPr lang="en-US" smtClean="0"/>
              <a:t>Your Footer Here</a:t>
            </a:r>
            <a:endParaRPr lang="en-US"/>
          </a:p>
        </p:txBody>
      </p:sp>
      <p:sp>
        <p:nvSpPr>
          <p:cNvPr id="7" name="Slide Number Placeholder 6"/>
          <p:cNvSpPr>
            <a:spLocks noGrp="1"/>
          </p:cNvSpPr>
          <p:nvPr>
            <p:ph type="sldNum" sz="quarter" idx="12"/>
          </p:nvPr>
        </p:nvSpPr>
        <p:spPr/>
        <p:txBody>
          <a:bodyPr/>
          <a:lstStyle>
            <a:extLst/>
          </a:lstStyle>
          <a:p>
            <a:fld id="{83A218E8-C0C8-4525-BD5F-99356FF4A842}"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Date</a:t>
            </a:r>
            <a:endParaRPr lang="en-US"/>
          </a:p>
        </p:txBody>
      </p:sp>
      <p:sp>
        <p:nvSpPr>
          <p:cNvPr id="5" name="Footer Placeholder 4"/>
          <p:cNvSpPr>
            <a:spLocks noGrp="1"/>
          </p:cNvSpPr>
          <p:nvPr>
            <p:ph type="ftr" sz="quarter" idx="11"/>
          </p:nvPr>
        </p:nvSpPr>
        <p:spPr/>
        <p:txBody>
          <a:bodyPr/>
          <a:lstStyle>
            <a:extLst/>
          </a:lstStyle>
          <a:p>
            <a:r>
              <a:rPr lang="en-US" smtClean="0"/>
              <a:t>Your Footer Here</a:t>
            </a:r>
            <a:endParaRPr lang="en-US"/>
          </a:p>
        </p:txBody>
      </p:sp>
      <p:sp>
        <p:nvSpPr>
          <p:cNvPr id="6" name="Slide Number Placeholder 5"/>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xmlns="" id="{D731D861-B178-704B-ACB4-354B0E439E5F}"/>
              </a:ext>
            </a:extLst>
          </p:cNvPr>
          <p:cNvSpPr>
            <a:spLocks noGrp="1"/>
          </p:cNvSpPr>
          <p:nvPr>
            <p:ph type="pic" sz="quarter" idx="13"/>
          </p:nvPr>
        </p:nvSpPr>
        <p:spPr>
          <a:xfrm>
            <a:off x="0" y="1225880"/>
            <a:ext cx="3418140" cy="4453854"/>
          </a:xfrm>
          <a:custGeom>
            <a:avLst/>
            <a:gdLst>
              <a:gd name="connsiteX0" fmla="*/ 1283069 w 3418140"/>
              <a:gd name="connsiteY0" fmla="*/ 49 h 4453854"/>
              <a:gd name="connsiteX1" fmla="*/ 1562692 w 3418140"/>
              <a:gd name="connsiteY1" fmla="*/ 76831 h 4453854"/>
              <a:gd name="connsiteX2" fmla="*/ 3133137 w 3418140"/>
              <a:gd name="connsiteY2" fmla="*/ 980290 h 4453854"/>
              <a:gd name="connsiteX3" fmla="*/ 3418140 w 3418140"/>
              <a:gd name="connsiteY3" fmla="*/ 1469447 h 4453854"/>
              <a:gd name="connsiteX4" fmla="*/ 3418140 w 3418140"/>
              <a:gd name="connsiteY4" fmla="*/ 3017400 h 4453854"/>
              <a:gd name="connsiteX5" fmla="*/ 3126807 w 3418140"/>
              <a:gd name="connsiteY5" fmla="*/ 3510310 h 4453854"/>
              <a:gd name="connsiteX6" fmla="*/ 1565382 w 3418140"/>
              <a:gd name="connsiteY6" fmla="*/ 4380825 h 4453854"/>
              <a:gd name="connsiteX7" fmla="*/ 1003129 w 3418140"/>
              <a:gd name="connsiteY7" fmla="*/ 4380825 h 4453854"/>
              <a:gd name="connsiteX8" fmla="*/ 0 w 3418140"/>
              <a:gd name="connsiteY8" fmla="*/ 3820985 h 4453854"/>
              <a:gd name="connsiteX9" fmla="*/ 0 w 3418140"/>
              <a:gd name="connsiteY9" fmla="*/ 609982 h 4453854"/>
              <a:gd name="connsiteX10" fmla="*/ 1000597 w 3418140"/>
              <a:gd name="connsiteY10" fmla="*/ 69325 h 4453854"/>
              <a:gd name="connsiteX11" fmla="*/ 1283069 w 3418140"/>
              <a:gd name="connsiteY11" fmla="*/ 49 h 445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18140" h="4453854">
                <a:moveTo>
                  <a:pt x="1283069" y="49"/>
                </a:moveTo>
                <a:cubicBezTo>
                  <a:pt x="1379995" y="1300"/>
                  <a:pt x="1476447" y="26894"/>
                  <a:pt x="1562692" y="76831"/>
                </a:cubicBezTo>
                <a:lnTo>
                  <a:pt x="3133137" y="980290"/>
                </a:lnTo>
                <a:cubicBezTo>
                  <a:pt x="3309583" y="1081416"/>
                  <a:pt x="3418140" y="1268446"/>
                  <a:pt x="3418140" y="1469447"/>
                </a:cubicBezTo>
                <a:lnTo>
                  <a:pt x="3418140" y="3017400"/>
                </a:lnTo>
                <a:cubicBezTo>
                  <a:pt x="3418140" y="3222153"/>
                  <a:pt x="3307051" y="3410435"/>
                  <a:pt x="3126807" y="3510310"/>
                </a:cubicBezTo>
                <a:lnTo>
                  <a:pt x="1565382" y="4380825"/>
                </a:lnTo>
                <a:cubicBezTo>
                  <a:pt x="1390202" y="4478198"/>
                  <a:pt x="1176885" y="4478198"/>
                  <a:pt x="1003129" y="4380825"/>
                </a:cubicBezTo>
                <a:lnTo>
                  <a:pt x="0" y="3820985"/>
                </a:lnTo>
                <a:lnTo>
                  <a:pt x="0" y="609982"/>
                </a:lnTo>
                <a:lnTo>
                  <a:pt x="1000597" y="69325"/>
                </a:lnTo>
                <a:cubicBezTo>
                  <a:pt x="1088741" y="21890"/>
                  <a:pt x="1186142" y="-1203"/>
                  <a:pt x="1283069"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8" name="Shape">
            <a:extLst>
              <a:ext uri="{FF2B5EF4-FFF2-40B4-BE49-F238E27FC236}">
                <a16:creationId xmlns:a16="http://schemas.microsoft.com/office/drawing/2014/main" xmlns="" id="{F8B5850F-DB8C-2443-B6EA-3886A7AD0CB6}"/>
              </a:ext>
            </a:extLst>
          </p:cNvPr>
          <p:cNvSpPr/>
          <p:nvPr userDrawn="1"/>
        </p:nvSpPr>
        <p:spPr>
          <a:xfrm>
            <a:off x="1" y="1225772"/>
            <a:ext cx="3418140" cy="4453910"/>
          </a:xfrm>
          <a:custGeom>
            <a:avLst/>
            <a:gdLst/>
            <a:ahLst/>
            <a:cxnLst>
              <a:cxn ang="0">
                <a:pos x="wd2" y="hd2"/>
              </a:cxn>
              <a:cxn ang="5400000">
                <a:pos x="wd2" y="hd2"/>
              </a:cxn>
              <a:cxn ang="10800000">
                <a:pos x="wd2" y="hd2"/>
              </a:cxn>
              <a:cxn ang="16200000">
                <a:pos x="wd2" y="hd2"/>
              </a:cxn>
            </a:cxnLst>
            <a:rect l="0" t="0" r="r" b="b"/>
            <a:pathLst>
              <a:path w="21600" h="21361" extrusionOk="0">
                <a:moveTo>
                  <a:pt x="0" y="2926"/>
                </a:moveTo>
                <a:lnTo>
                  <a:pt x="6323" y="333"/>
                </a:lnTo>
                <a:cubicBezTo>
                  <a:pt x="7437" y="-122"/>
                  <a:pt x="8785" y="-110"/>
                  <a:pt x="9875" y="369"/>
                </a:cubicBezTo>
                <a:lnTo>
                  <a:pt x="19799" y="4702"/>
                </a:lnTo>
                <a:cubicBezTo>
                  <a:pt x="20914" y="5187"/>
                  <a:pt x="21600" y="6084"/>
                  <a:pt x="21600" y="7048"/>
                </a:cubicBezTo>
                <a:lnTo>
                  <a:pt x="21600" y="14472"/>
                </a:lnTo>
                <a:cubicBezTo>
                  <a:pt x="21600" y="15454"/>
                  <a:pt x="20898" y="16357"/>
                  <a:pt x="19759" y="16836"/>
                </a:cubicBezTo>
                <a:lnTo>
                  <a:pt x="9892" y="21011"/>
                </a:lnTo>
                <a:cubicBezTo>
                  <a:pt x="8785" y="21478"/>
                  <a:pt x="7437" y="21478"/>
                  <a:pt x="6339" y="21011"/>
                </a:cubicBezTo>
                <a:lnTo>
                  <a:pt x="0" y="18326"/>
                </a:lnTo>
                <a:lnTo>
                  <a:pt x="0" y="2926"/>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xmlns="" id="{4788DCC4-4431-984C-A66F-C3A0EED78F38}"/>
              </a:ext>
            </a:extLst>
          </p:cNvPr>
          <p:cNvSpPr/>
          <p:nvPr/>
        </p:nvSpPr>
        <p:spPr>
          <a:xfrm>
            <a:off x="0" y="5168456"/>
            <a:ext cx="853741" cy="1306639"/>
          </a:xfrm>
          <a:custGeom>
            <a:avLst/>
            <a:gdLst/>
            <a:ahLst/>
            <a:cxnLst>
              <a:cxn ang="0">
                <a:pos x="wd2" y="hd2"/>
              </a:cxn>
              <a:cxn ang="5400000">
                <a:pos x="wd2" y="hd2"/>
              </a:cxn>
              <a:cxn ang="10800000">
                <a:pos x="wd2" y="hd2"/>
              </a:cxn>
              <a:cxn ang="16200000">
                <a:pos x="wd2" y="hd2"/>
              </a:cxn>
            </a:cxnLst>
            <a:rect l="0" t="0" r="r" b="b"/>
            <a:pathLst>
              <a:path w="20470" h="21600" extrusionOk="0">
                <a:moveTo>
                  <a:pt x="17157" y="14686"/>
                </a:moveTo>
                <a:lnTo>
                  <a:pt x="0" y="21600"/>
                </a:lnTo>
                <a:lnTo>
                  <a:pt x="0" y="0"/>
                </a:lnTo>
                <a:lnTo>
                  <a:pt x="17096" y="6727"/>
                </a:lnTo>
                <a:cubicBezTo>
                  <a:pt x="21569" y="8502"/>
                  <a:pt x="21600" y="12889"/>
                  <a:pt x="17157" y="14686"/>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2" name="Triangle">
            <a:extLst>
              <a:ext uri="{FF2B5EF4-FFF2-40B4-BE49-F238E27FC236}">
                <a16:creationId xmlns:a16="http://schemas.microsoft.com/office/drawing/2014/main" xmlns="" id="{B5F3507B-7221-3349-B95E-7832E0D55321}"/>
              </a:ext>
            </a:extLst>
          </p:cNvPr>
          <p:cNvSpPr/>
          <p:nvPr/>
        </p:nvSpPr>
        <p:spPr>
          <a:xfrm>
            <a:off x="0" y="1"/>
            <a:ext cx="3092299" cy="17097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0" y="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4" name="Shape">
            <a:extLst>
              <a:ext uri="{FF2B5EF4-FFF2-40B4-BE49-F238E27FC236}">
                <a16:creationId xmlns:a16="http://schemas.microsoft.com/office/drawing/2014/main" xmlns="" id="{AD281AA4-9DA2-D84A-8297-BE0B736EFAA5}"/>
              </a:ext>
            </a:extLst>
          </p:cNvPr>
          <p:cNvSpPr/>
          <p:nvPr/>
        </p:nvSpPr>
        <p:spPr>
          <a:xfrm>
            <a:off x="1" y="1"/>
            <a:ext cx="9143999" cy="6858000"/>
          </a:xfrm>
          <a:custGeom>
            <a:avLst/>
            <a:gdLst/>
            <a:ahLst/>
            <a:cxnLst>
              <a:cxn ang="0">
                <a:pos x="wd2" y="hd2"/>
              </a:cxn>
              <a:cxn ang="5400000">
                <a:pos x="wd2" y="hd2"/>
              </a:cxn>
              <a:cxn ang="10800000">
                <a:pos x="wd2" y="hd2"/>
              </a:cxn>
              <a:cxn ang="16200000">
                <a:pos x="wd2" y="hd2"/>
              </a:cxn>
            </a:cxnLst>
            <a:rect l="0" t="0" r="r" b="b"/>
            <a:pathLst>
              <a:path w="21600" h="21600" extrusionOk="0">
                <a:moveTo>
                  <a:pt x="0" y="20677"/>
                </a:moveTo>
                <a:lnTo>
                  <a:pt x="7969" y="14802"/>
                </a:lnTo>
                <a:cubicBezTo>
                  <a:pt x="8180" y="14647"/>
                  <a:pt x="8310" y="14352"/>
                  <a:pt x="8310" y="14034"/>
                </a:cubicBezTo>
                <a:lnTo>
                  <a:pt x="8310" y="7558"/>
                </a:lnTo>
                <a:cubicBezTo>
                  <a:pt x="8310" y="7244"/>
                  <a:pt x="8183" y="6953"/>
                  <a:pt x="7978" y="6798"/>
                </a:cubicBezTo>
                <a:lnTo>
                  <a:pt x="4371" y="4052"/>
                </a:lnTo>
                <a:cubicBezTo>
                  <a:pt x="3930" y="3717"/>
                  <a:pt x="3927" y="2878"/>
                  <a:pt x="4365" y="2535"/>
                </a:cubicBezTo>
                <a:lnTo>
                  <a:pt x="7613" y="0"/>
                </a:lnTo>
                <a:lnTo>
                  <a:pt x="21600" y="0"/>
                </a:lnTo>
                <a:lnTo>
                  <a:pt x="21600" y="21600"/>
                </a:lnTo>
                <a:lnTo>
                  <a:pt x="0" y="21600"/>
                </a:lnTo>
                <a:lnTo>
                  <a:pt x="0" y="20677"/>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28" name="Title 1">
            <a:extLst>
              <a:ext uri="{FF2B5EF4-FFF2-40B4-BE49-F238E27FC236}">
                <a16:creationId xmlns:a16="http://schemas.microsoft.com/office/drawing/2014/main" xmlns="" id="{C89E6CC6-39BF-46E2-B1D0-7967F6F97C8D}"/>
              </a:ext>
            </a:extLst>
          </p:cNvPr>
          <p:cNvSpPr>
            <a:spLocks noGrp="1"/>
          </p:cNvSpPr>
          <p:nvPr userDrawn="1">
            <p:ph type="title"/>
          </p:nvPr>
        </p:nvSpPr>
        <p:spPr>
          <a:xfrm>
            <a:off x="2686050" y="365125"/>
            <a:ext cx="5829300" cy="1325563"/>
          </a:xfrm>
        </p:spPr>
        <p:txBody>
          <a:bodyPr/>
          <a:lstStyle/>
          <a:p>
            <a:r>
              <a:rPr lang="en-US" smtClean="0"/>
              <a:t>Click to edit Master title style</a:t>
            </a:r>
            <a:endParaRPr lang="en-US" dirty="0"/>
          </a:p>
        </p:txBody>
      </p:sp>
      <p:sp>
        <p:nvSpPr>
          <p:cNvPr id="29" name="Content Placeholder 2">
            <a:extLst>
              <a:ext uri="{FF2B5EF4-FFF2-40B4-BE49-F238E27FC236}">
                <a16:creationId xmlns:a16="http://schemas.microsoft.com/office/drawing/2014/main" xmlns="" id="{EB79CB35-9B92-4624-B48F-C0CF7A2C5F8B}"/>
              </a:ext>
            </a:extLst>
          </p:cNvPr>
          <p:cNvSpPr>
            <a:spLocks noGrp="1"/>
          </p:cNvSpPr>
          <p:nvPr userDrawn="1">
            <p:ph idx="1"/>
          </p:nvPr>
        </p:nvSpPr>
        <p:spPr>
          <a:xfrm>
            <a:off x="3657600" y="1825625"/>
            <a:ext cx="48577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3">
            <a:extLst>
              <a:ext uri="{FF2B5EF4-FFF2-40B4-BE49-F238E27FC236}">
                <a16:creationId xmlns:a16="http://schemas.microsoft.com/office/drawing/2014/main" xmlns="" id="{6C1CE33F-5189-414B-9B26-A58EC61B34D2}"/>
              </a:ext>
            </a:extLst>
          </p:cNvPr>
          <p:cNvSpPr>
            <a:spLocks noGrp="1"/>
          </p:cNvSpPr>
          <p:nvPr userDrawn="1">
            <p:ph type="dt" sz="half" idx="10"/>
          </p:nvPr>
        </p:nvSpPr>
        <p:spPr>
          <a:xfrm>
            <a:off x="628650" y="6356350"/>
            <a:ext cx="2057400" cy="365125"/>
          </a:xfrm>
        </p:spPr>
        <p:txBody>
          <a:bodyPr/>
          <a:lstStyle>
            <a:lvl1pPr>
              <a:defRPr>
                <a:solidFill>
                  <a:schemeClr val="accent4"/>
                </a:solidFill>
              </a:defRPr>
            </a:lvl1pPr>
          </a:lstStyle>
          <a:p>
            <a:r>
              <a:rPr lang="en-US"/>
              <a:t>Date</a:t>
            </a:r>
          </a:p>
        </p:txBody>
      </p:sp>
      <p:sp>
        <p:nvSpPr>
          <p:cNvPr id="31" name="Footer Placeholder 4">
            <a:extLst>
              <a:ext uri="{FF2B5EF4-FFF2-40B4-BE49-F238E27FC236}">
                <a16:creationId xmlns:a16="http://schemas.microsoft.com/office/drawing/2014/main" xmlns="" id="{9E161DA4-AA69-44DA-AD82-6A3B9288D56D}"/>
              </a:ext>
            </a:extLst>
          </p:cNvPr>
          <p:cNvSpPr>
            <a:spLocks noGrp="1"/>
          </p:cNvSpPr>
          <p:nvPr userDrawn="1">
            <p:ph type="ftr" sz="quarter" idx="11"/>
          </p:nvPr>
        </p:nvSpPr>
        <p:spPr>
          <a:xfrm>
            <a:off x="3028950" y="6356350"/>
            <a:ext cx="3086100" cy="365125"/>
          </a:xfrm>
        </p:spPr>
        <p:txBody>
          <a:bodyPr/>
          <a:lstStyle>
            <a:lvl1pPr>
              <a:defRPr>
                <a:solidFill>
                  <a:schemeClr val="accent4"/>
                </a:solidFill>
              </a:defRPr>
            </a:lvl1pPr>
          </a:lstStyle>
          <a:p>
            <a:r>
              <a:rPr lang="en-US"/>
              <a:t>Your Footer Here</a:t>
            </a:r>
          </a:p>
        </p:txBody>
      </p:sp>
      <p:sp>
        <p:nvSpPr>
          <p:cNvPr id="32" name="Slide Number Placeholder 5">
            <a:extLst>
              <a:ext uri="{FF2B5EF4-FFF2-40B4-BE49-F238E27FC236}">
                <a16:creationId xmlns:a16="http://schemas.microsoft.com/office/drawing/2014/main" xmlns="" id="{C1571870-B8E8-4979-BDF5-9E965C35F03B}"/>
              </a:ext>
            </a:extLst>
          </p:cNvPr>
          <p:cNvSpPr>
            <a:spLocks noGrp="1"/>
          </p:cNvSpPr>
          <p:nvPr userDrawn="1">
            <p:ph type="sldNum" sz="quarter" idx="12"/>
          </p:nvPr>
        </p:nvSpPr>
        <p:spPr>
          <a:xfrm>
            <a:off x="6457950" y="6356350"/>
            <a:ext cx="2057400" cy="365125"/>
          </a:xfrm>
        </p:spPr>
        <p:txBody>
          <a:bodyPr/>
          <a:lstStyle>
            <a:lvl1pPr>
              <a:defRPr>
                <a:solidFill>
                  <a:schemeClr val="accent4"/>
                </a:solidFill>
              </a:defRPr>
            </a:lvl1p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913980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Date</a:t>
            </a:r>
            <a:endParaRPr lang="en-US"/>
          </a:p>
        </p:txBody>
      </p:sp>
      <p:sp>
        <p:nvSpPr>
          <p:cNvPr id="5" name="Footer Placeholder 4"/>
          <p:cNvSpPr>
            <a:spLocks noGrp="1"/>
          </p:cNvSpPr>
          <p:nvPr>
            <p:ph type="ftr" sz="quarter" idx="11"/>
          </p:nvPr>
        </p:nvSpPr>
        <p:spPr/>
        <p:txBody>
          <a:bodyPr/>
          <a:lstStyle>
            <a:extLst/>
          </a:lstStyle>
          <a:p>
            <a:r>
              <a:rPr lang="en-US" smtClean="0"/>
              <a:t>Your Footer Here</a:t>
            </a:r>
            <a:endParaRPr lang="en-US"/>
          </a:p>
        </p:txBody>
      </p:sp>
      <p:sp>
        <p:nvSpPr>
          <p:cNvPr id="6" name="Slide Number Placeholder 5"/>
          <p:cNvSpPr>
            <a:spLocks noGrp="1"/>
          </p:cNvSpPr>
          <p:nvPr>
            <p:ph type="sldNum" sz="quarter" idx="12"/>
          </p:nvPr>
        </p:nvSpPr>
        <p:spPr/>
        <p:txBody>
          <a:bodyPr/>
          <a:lstStyle>
            <a:extLst/>
          </a:lstStyle>
          <a:p>
            <a:fld id="{83A218E8-C0C8-4525-BD5F-99356FF4A842}" type="slidenum">
              <a:rPr lang="en-US" smtClean="0"/>
              <a:pPr/>
              <a:t>‹N°›</a:t>
            </a:fld>
            <a:endParaRPr lang="en-US"/>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19" name="Shape">
            <a:extLst>
              <a:ext uri="{FF2B5EF4-FFF2-40B4-BE49-F238E27FC236}">
                <a16:creationId xmlns:a16="http://schemas.microsoft.com/office/drawing/2014/main" xmlns="" id="{D7657CFF-F1D8-3C46-90F5-2DA77431519F}"/>
              </a:ext>
            </a:extLst>
          </p:cNvPr>
          <p:cNvSpPr/>
          <p:nvPr userDrawn="1"/>
        </p:nvSpPr>
        <p:spPr>
          <a:xfrm>
            <a:off x="2707819" y="2"/>
            <a:ext cx="6436181" cy="6857992"/>
          </a:xfrm>
          <a:custGeom>
            <a:avLst/>
            <a:gdLst/>
            <a:ahLst/>
            <a:cxnLst>
              <a:cxn ang="0">
                <a:pos x="wd2" y="hd2"/>
              </a:cxn>
              <a:cxn ang="5400000">
                <a:pos x="wd2" y="hd2"/>
              </a:cxn>
              <a:cxn ang="10800000">
                <a:pos x="wd2" y="hd2"/>
              </a:cxn>
              <a:cxn ang="16200000">
                <a:pos x="wd2" y="hd2"/>
              </a:cxn>
            </a:cxnLst>
            <a:rect l="0" t="0" r="r" b="b"/>
            <a:pathLst>
              <a:path w="21600" h="21600" extrusionOk="0">
                <a:moveTo>
                  <a:pt x="13091" y="6799"/>
                </a:moveTo>
                <a:lnTo>
                  <a:pt x="0" y="0"/>
                </a:lnTo>
                <a:lnTo>
                  <a:pt x="21600" y="0"/>
                </a:lnTo>
                <a:lnTo>
                  <a:pt x="21600" y="21600"/>
                </a:lnTo>
                <a:lnTo>
                  <a:pt x="12585" y="21600"/>
                </a:lnTo>
                <a:lnTo>
                  <a:pt x="7973" y="19064"/>
                </a:lnTo>
                <a:cubicBezTo>
                  <a:pt x="7351" y="18722"/>
                  <a:pt x="7356" y="17886"/>
                  <a:pt x="7982" y="17548"/>
                </a:cubicBezTo>
                <a:lnTo>
                  <a:pt x="13104" y="14801"/>
                </a:lnTo>
                <a:cubicBezTo>
                  <a:pt x="13396" y="14645"/>
                  <a:pt x="13576" y="14355"/>
                  <a:pt x="13576" y="14040"/>
                </a:cubicBezTo>
                <a:lnTo>
                  <a:pt x="13576" y="7564"/>
                </a:lnTo>
                <a:cubicBezTo>
                  <a:pt x="13576" y="7245"/>
                  <a:pt x="13391" y="6951"/>
                  <a:pt x="13091" y="6799"/>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7" name="Picture Placeholder 16">
            <a:extLst>
              <a:ext uri="{FF2B5EF4-FFF2-40B4-BE49-F238E27FC236}">
                <a16:creationId xmlns:a16="http://schemas.microsoft.com/office/drawing/2014/main" xmlns="" id="{7396DEAE-95A4-CB46-8628-BB6DEDBA809A}"/>
              </a:ext>
            </a:extLst>
          </p:cNvPr>
          <p:cNvSpPr>
            <a:spLocks noGrp="1"/>
          </p:cNvSpPr>
          <p:nvPr>
            <p:ph type="pic" sz="quarter" idx="10"/>
          </p:nvPr>
        </p:nvSpPr>
        <p:spPr>
          <a:xfrm>
            <a:off x="2707819" y="2"/>
            <a:ext cx="6436181" cy="6857992"/>
          </a:xfrm>
          <a:custGeom>
            <a:avLst/>
            <a:gdLst>
              <a:gd name="connsiteX0" fmla="*/ 0 w 6436181"/>
              <a:gd name="connsiteY0" fmla="*/ 0 h 6857992"/>
              <a:gd name="connsiteX1" fmla="*/ 6436181 w 6436181"/>
              <a:gd name="connsiteY1" fmla="*/ 0 h 6857992"/>
              <a:gd name="connsiteX2" fmla="*/ 6436181 w 6436181"/>
              <a:gd name="connsiteY2" fmla="*/ 6857992 h 6857992"/>
              <a:gd name="connsiteX3" fmla="*/ 3749969 w 6436181"/>
              <a:gd name="connsiteY3" fmla="*/ 6857992 h 6857992"/>
              <a:gd name="connsiteX4" fmla="*/ 2375726 w 6436181"/>
              <a:gd name="connsiteY4" fmla="*/ 6052813 h 6857992"/>
              <a:gd name="connsiteX5" fmla="*/ 2378407 w 6436181"/>
              <a:gd name="connsiteY5" fmla="*/ 5571484 h 6857992"/>
              <a:gd name="connsiteX6" fmla="*/ 3904617 w 6436181"/>
              <a:gd name="connsiteY6" fmla="*/ 4699312 h 6857992"/>
              <a:gd name="connsiteX7" fmla="*/ 4045259 w 6436181"/>
              <a:gd name="connsiteY7" fmla="*/ 4457695 h 6857992"/>
              <a:gd name="connsiteX8" fmla="*/ 4045259 w 6436181"/>
              <a:gd name="connsiteY8" fmla="*/ 2401568 h 6857992"/>
              <a:gd name="connsiteX9" fmla="*/ 3900743 w 6436181"/>
              <a:gd name="connsiteY9" fmla="*/ 2158680 h 6857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36181" h="6857992">
                <a:moveTo>
                  <a:pt x="0" y="0"/>
                </a:moveTo>
                <a:lnTo>
                  <a:pt x="6436181" y="0"/>
                </a:lnTo>
                <a:lnTo>
                  <a:pt x="6436181" y="6857992"/>
                </a:lnTo>
                <a:lnTo>
                  <a:pt x="3749969" y="6857992"/>
                </a:lnTo>
                <a:lnTo>
                  <a:pt x="2375726" y="6052813"/>
                </a:lnTo>
                <a:cubicBezTo>
                  <a:pt x="2190387" y="5944228"/>
                  <a:pt x="2191877" y="5678799"/>
                  <a:pt x="2378407" y="5571484"/>
                </a:cubicBezTo>
                <a:lnTo>
                  <a:pt x="3904617" y="4699312"/>
                </a:lnTo>
                <a:cubicBezTo>
                  <a:pt x="3991624" y="4649782"/>
                  <a:pt x="4045259" y="4557707"/>
                  <a:pt x="4045259" y="4457695"/>
                </a:cubicBezTo>
                <a:lnTo>
                  <a:pt x="4045259" y="2401568"/>
                </a:lnTo>
                <a:cubicBezTo>
                  <a:pt x="4045259" y="2300285"/>
                  <a:pt x="3990134" y="2206940"/>
                  <a:pt x="3900743" y="2158680"/>
                </a:cubicBezTo>
                <a:close/>
              </a:path>
            </a:pathLst>
          </a:custGeom>
          <a:noFill/>
          <a:ln>
            <a:noFill/>
          </a:ln>
        </p:spPr>
        <p:txBody>
          <a:bodyPr wrap="square" anchor="t">
            <a:noAutofit/>
          </a:bodyPr>
          <a:lstStyle>
            <a:lvl1pPr algn="r">
              <a:buNone/>
              <a:defRPr/>
            </a:lvl1pPr>
          </a:lstStyle>
          <a:p>
            <a:r>
              <a:rPr lang="en-US" smtClean="0"/>
              <a:t>Click icon to add picture</a:t>
            </a:r>
            <a:endParaRPr lang="en-US"/>
          </a:p>
        </p:txBody>
      </p:sp>
      <p:sp>
        <p:nvSpPr>
          <p:cNvPr id="11" name="Shape">
            <a:extLst>
              <a:ext uri="{FF2B5EF4-FFF2-40B4-BE49-F238E27FC236}">
                <a16:creationId xmlns:a16="http://schemas.microsoft.com/office/drawing/2014/main" xmlns="" id="{23A6D89F-AB24-9445-91A3-B9F0AA5400FD}"/>
              </a:ext>
            </a:extLst>
          </p:cNvPr>
          <p:cNvSpPr/>
          <p:nvPr/>
        </p:nvSpPr>
        <p:spPr>
          <a:xfrm>
            <a:off x="2388501" y="1225999"/>
            <a:ext cx="4266093" cy="4454730"/>
          </a:xfrm>
          <a:custGeom>
            <a:avLst/>
            <a:gdLst/>
            <a:ahLst/>
            <a:cxnLst>
              <a:cxn ang="0">
                <a:pos x="wd2" y="hd2"/>
              </a:cxn>
              <a:cxn ang="5400000">
                <a:pos x="wd2" y="hd2"/>
              </a:cxn>
              <a:cxn ang="10800000">
                <a:pos x="wd2" y="hd2"/>
              </a:cxn>
              <a:cxn ang="16200000">
                <a:pos x="wd2" y="hd2"/>
              </a:cxn>
            </a:cxnLst>
            <a:rect l="0" t="0" r="r" b="b"/>
            <a:pathLst>
              <a:path w="21600" h="21361" extrusionOk="0">
                <a:moveTo>
                  <a:pt x="21600" y="14472"/>
                </a:moveTo>
                <a:lnTo>
                  <a:pt x="21600" y="6732"/>
                </a:lnTo>
                <a:cubicBezTo>
                  <a:pt x="21600" y="5739"/>
                  <a:pt x="21024" y="4823"/>
                  <a:pt x="20093" y="4351"/>
                </a:cubicBezTo>
                <a:lnTo>
                  <a:pt x="12236" y="333"/>
                </a:lnTo>
                <a:cubicBezTo>
                  <a:pt x="11343" y="-122"/>
                  <a:pt x="10263" y="-110"/>
                  <a:pt x="9390" y="369"/>
                </a:cubicBezTo>
                <a:lnTo>
                  <a:pt x="1442" y="4702"/>
                </a:lnTo>
                <a:cubicBezTo>
                  <a:pt x="550" y="5187"/>
                  <a:pt x="0" y="6084"/>
                  <a:pt x="0" y="7048"/>
                </a:cubicBezTo>
                <a:lnTo>
                  <a:pt x="0" y="14472"/>
                </a:lnTo>
                <a:cubicBezTo>
                  <a:pt x="0" y="15454"/>
                  <a:pt x="563" y="16357"/>
                  <a:pt x="1474" y="16836"/>
                </a:cubicBezTo>
                <a:lnTo>
                  <a:pt x="9377" y="21011"/>
                </a:lnTo>
                <a:cubicBezTo>
                  <a:pt x="10263" y="21478"/>
                  <a:pt x="11343" y="21478"/>
                  <a:pt x="12223" y="21011"/>
                </a:cubicBezTo>
                <a:lnTo>
                  <a:pt x="20126" y="16836"/>
                </a:lnTo>
                <a:cubicBezTo>
                  <a:pt x="21037" y="16357"/>
                  <a:pt x="21600" y="15454"/>
                  <a:pt x="21600" y="14472"/>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3" name="Shape">
            <a:extLst>
              <a:ext uri="{FF2B5EF4-FFF2-40B4-BE49-F238E27FC236}">
                <a16:creationId xmlns:a16="http://schemas.microsoft.com/office/drawing/2014/main" xmlns="" id="{C6B2F853-2843-8C4D-A190-DA34A4F6CF43}"/>
              </a:ext>
            </a:extLst>
          </p:cNvPr>
          <p:cNvSpPr/>
          <p:nvPr/>
        </p:nvSpPr>
        <p:spPr>
          <a:xfrm>
            <a:off x="0" y="1"/>
            <a:ext cx="6331443" cy="6858000"/>
          </a:xfrm>
          <a:custGeom>
            <a:avLst/>
            <a:gdLst/>
            <a:ahLst/>
            <a:cxnLst>
              <a:cxn ang="0">
                <a:pos x="wd2" y="hd2"/>
              </a:cxn>
              <a:cxn ang="5400000">
                <a:pos x="wd2" y="hd2"/>
              </a:cxn>
              <a:cxn ang="10800000">
                <a:pos x="wd2" y="hd2"/>
              </a:cxn>
              <a:cxn ang="16200000">
                <a:pos x="wd2" y="hd2"/>
              </a:cxn>
            </a:cxnLst>
            <a:rect l="0" t="0" r="r" b="b"/>
            <a:pathLst>
              <a:path w="21600" h="21600" extrusionOk="0">
                <a:moveTo>
                  <a:pt x="8288" y="14801"/>
                </a:moveTo>
                <a:lnTo>
                  <a:pt x="21600" y="21600"/>
                </a:lnTo>
                <a:lnTo>
                  <a:pt x="0" y="21600"/>
                </a:lnTo>
                <a:lnTo>
                  <a:pt x="0" y="0"/>
                </a:lnTo>
                <a:lnTo>
                  <a:pt x="8806" y="0"/>
                </a:lnTo>
                <a:lnTo>
                  <a:pt x="13495" y="2536"/>
                </a:lnTo>
                <a:cubicBezTo>
                  <a:pt x="14127" y="2878"/>
                  <a:pt x="14123" y="3714"/>
                  <a:pt x="13486" y="4052"/>
                </a:cubicBezTo>
                <a:lnTo>
                  <a:pt x="8279" y="6799"/>
                </a:lnTo>
                <a:cubicBezTo>
                  <a:pt x="7983" y="6955"/>
                  <a:pt x="7800" y="7245"/>
                  <a:pt x="7800" y="7560"/>
                </a:cubicBezTo>
                <a:lnTo>
                  <a:pt x="7800" y="14036"/>
                </a:lnTo>
                <a:cubicBezTo>
                  <a:pt x="7796" y="14351"/>
                  <a:pt x="7987" y="14645"/>
                  <a:pt x="8288" y="14801"/>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8" name="Title 1">
            <a:extLst>
              <a:ext uri="{FF2B5EF4-FFF2-40B4-BE49-F238E27FC236}">
                <a16:creationId xmlns:a16="http://schemas.microsoft.com/office/drawing/2014/main" xmlns="" id="{938FEC7A-5B18-4B66-9EF5-0FC67C8D6310}"/>
              </a:ext>
            </a:extLst>
          </p:cNvPr>
          <p:cNvSpPr>
            <a:spLocks noGrp="1"/>
          </p:cNvSpPr>
          <p:nvPr userDrawn="1">
            <p:ph type="ctrTitle"/>
          </p:nvPr>
        </p:nvSpPr>
        <p:spPr>
          <a:xfrm>
            <a:off x="2500829" y="2302525"/>
            <a:ext cx="4065224" cy="1986106"/>
          </a:xfrm>
          <a:prstGeom prst="rect">
            <a:avLst/>
          </a:prstGeom>
        </p:spPr>
        <p:txBody>
          <a:bodyPr anchor="b"/>
          <a:lstStyle>
            <a:lvl1pPr algn="ctr">
              <a:defRPr sz="6000"/>
            </a:lvl1pPr>
          </a:lstStyle>
          <a:p>
            <a:r>
              <a:rPr lang="en-US" smtClean="0"/>
              <a:t>Click to edit Master title style</a:t>
            </a:r>
            <a:endParaRPr lang="en-US" dirty="0"/>
          </a:p>
        </p:txBody>
      </p:sp>
      <p:sp>
        <p:nvSpPr>
          <p:cNvPr id="20" name="Subtitle 2">
            <a:extLst>
              <a:ext uri="{FF2B5EF4-FFF2-40B4-BE49-F238E27FC236}">
                <a16:creationId xmlns:a16="http://schemas.microsoft.com/office/drawing/2014/main" xmlns="" id="{B29E4FEF-DBF0-48D1-B1B7-AC8CEFB7F10D}"/>
              </a:ext>
            </a:extLst>
          </p:cNvPr>
          <p:cNvSpPr>
            <a:spLocks noGrp="1"/>
          </p:cNvSpPr>
          <p:nvPr userDrawn="1">
            <p:ph type="subTitle" idx="1"/>
          </p:nvPr>
        </p:nvSpPr>
        <p:spPr>
          <a:xfrm>
            <a:off x="2500829" y="4380706"/>
            <a:ext cx="4065224" cy="863323"/>
          </a:xfrm>
          <a:prstGeom prst="rect">
            <a:avLst/>
          </a:prstGeom>
        </p:spPr>
        <p:txBody>
          <a:bodyPr/>
          <a:lstStyle>
            <a:lvl1pPr marL="0" indent="0" algn="ctr">
              <a:buNone/>
              <a:defRPr sz="240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 xmlns:p14="http://schemas.microsoft.com/office/powerpoint/2010/main" val="556831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xmlns="" id="{D731D861-B178-704B-ACB4-354B0E439E5F}"/>
              </a:ext>
            </a:extLst>
          </p:cNvPr>
          <p:cNvSpPr>
            <a:spLocks noGrp="1"/>
          </p:cNvSpPr>
          <p:nvPr>
            <p:ph type="pic" sz="quarter" idx="13"/>
          </p:nvPr>
        </p:nvSpPr>
        <p:spPr>
          <a:xfrm>
            <a:off x="0" y="1225880"/>
            <a:ext cx="3418140" cy="4453854"/>
          </a:xfrm>
          <a:custGeom>
            <a:avLst/>
            <a:gdLst>
              <a:gd name="connsiteX0" fmla="*/ 1283069 w 3418140"/>
              <a:gd name="connsiteY0" fmla="*/ 49 h 4453854"/>
              <a:gd name="connsiteX1" fmla="*/ 1562692 w 3418140"/>
              <a:gd name="connsiteY1" fmla="*/ 76831 h 4453854"/>
              <a:gd name="connsiteX2" fmla="*/ 3133137 w 3418140"/>
              <a:gd name="connsiteY2" fmla="*/ 980290 h 4453854"/>
              <a:gd name="connsiteX3" fmla="*/ 3418140 w 3418140"/>
              <a:gd name="connsiteY3" fmla="*/ 1469447 h 4453854"/>
              <a:gd name="connsiteX4" fmla="*/ 3418140 w 3418140"/>
              <a:gd name="connsiteY4" fmla="*/ 3017400 h 4453854"/>
              <a:gd name="connsiteX5" fmla="*/ 3126807 w 3418140"/>
              <a:gd name="connsiteY5" fmla="*/ 3510310 h 4453854"/>
              <a:gd name="connsiteX6" fmla="*/ 1565382 w 3418140"/>
              <a:gd name="connsiteY6" fmla="*/ 4380825 h 4453854"/>
              <a:gd name="connsiteX7" fmla="*/ 1003129 w 3418140"/>
              <a:gd name="connsiteY7" fmla="*/ 4380825 h 4453854"/>
              <a:gd name="connsiteX8" fmla="*/ 0 w 3418140"/>
              <a:gd name="connsiteY8" fmla="*/ 3820985 h 4453854"/>
              <a:gd name="connsiteX9" fmla="*/ 0 w 3418140"/>
              <a:gd name="connsiteY9" fmla="*/ 609982 h 4453854"/>
              <a:gd name="connsiteX10" fmla="*/ 1000597 w 3418140"/>
              <a:gd name="connsiteY10" fmla="*/ 69325 h 4453854"/>
              <a:gd name="connsiteX11" fmla="*/ 1283069 w 3418140"/>
              <a:gd name="connsiteY11" fmla="*/ 49 h 445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18140" h="4453854">
                <a:moveTo>
                  <a:pt x="1283069" y="49"/>
                </a:moveTo>
                <a:cubicBezTo>
                  <a:pt x="1379995" y="1300"/>
                  <a:pt x="1476447" y="26894"/>
                  <a:pt x="1562692" y="76831"/>
                </a:cubicBezTo>
                <a:lnTo>
                  <a:pt x="3133137" y="980290"/>
                </a:lnTo>
                <a:cubicBezTo>
                  <a:pt x="3309583" y="1081416"/>
                  <a:pt x="3418140" y="1268446"/>
                  <a:pt x="3418140" y="1469447"/>
                </a:cubicBezTo>
                <a:lnTo>
                  <a:pt x="3418140" y="3017400"/>
                </a:lnTo>
                <a:cubicBezTo>
                  <a:pt x="3418140" y="3222153"/>
                  <a:pt x="3307051" y="3410435"/>
                  <a:pt x="3126807" y="3510310"/>
                </a:cubicBezTo>
                <a:lnTo>
                  <a:pt x="1565382" y="4380825"/>
                </a:lnTo>
                <a:cubicBezTo>
                  <a:pt x="1390202" y="4478198"/>
                  <a:pt x="1176885" y="4478198"/>
                  <a:pt x="1003129" y="4380825"/>
                </a:cubicBezTo>
                <a:lnTo>
                  <a:pt x="0" y="3820985"/>
                </a:lnTo>
                <a:lnTo>
                  <a:pt x="0" y="609982"/>
                </a:lnTo>
                <a:lnTo>
                  <a:pt x="1000597" y="69325"/>
                </a:lnTo>
                <a:cubicBezTo>
                  <a:pt x="1088741" y="21890"/>
                  <a:pt x="1186142" y="-1203"/>
                  <a:pt x="1283069"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8" name="Shape">
            <a:extLst>
              <a:ext uri="{FF2B5EF4-FFF2-40B4-BE49-F238E27FC236}">
                <a16:creationId xmlns:a16="http://schemas.microsoft.com/office/drawing/2014/main" xmlns="" id="{F8B5850F-DB8C-2443-B6EA-3886A7AD0CB6}"/>
              </a:ext>
            </a:extLst>
          </p:cNvPr>
          <p:cNvSpPr/>
          <p:nvPr userDrawn="1"/>
        </p:nvSpPr>
        <p:spPr>
          <a:xfrm>
            <a:off x="1" y="1225772"/>
            <a:ext cx="3418140" cy="4453910"/>
          </a:xfrm>
          <a:custGeom>
            <a:avLst/>
            <a:gdLst/>
            <a:ahLst/>
            <a:cxnLst>
              <a:cxn ang="0">
                <a:pos x="wd2" y="hd2"/>
              </a:cxn>
              <a:cxn ang="5400000">
                <a:pos x="wd2" y="hd2"/>
              </a:cxn>
              <a:cxn ang="10800000">
                <a:pos x="wd2" y="hd2"/>
              </a:cxn>
              <a:cxn ang="16200000">
                <a:pos x="wd2" y="hd2"/>
              </a:cxn>
            </a:cxnLst>
            <a:rect l="0" t="0" r="r" b="b"/>
            <a:pathLst>
              <a:path w="21600" h="21361" extrusionOk="0">
                <a:moveTo>
                  <a:pt x="0" y="2926"/>
                </a:moveTo>
                <a:lnTo>
                  <a:pt x="6323" y="333"/>
                </a:lnTo>
                <a:cubicBezTo>
                  <a:pt x="7437" y="-122"/>
                  <a:pt x="8785" y="-110"/>
                  <a:pt x="9875" y="369"/>
                </a:cubicBezTo>
                <a:lnTo>
                  <a:pt x="19799" y="4702"/>
                </a:lnTo>
                <a:cubicBezTo>
                  <a:pt x="20914" y="5187"/>
                  <a:pt x="21600" y="6084"/>
                  <a:pt x="21600" y="7048"/>
                </a:cubicBezTo>
                <a:lnTo>
                  <a:pt x="21600" y="14472"/>
                </a:lnTo>
                <a:cubicBezTo>
                  <a:pt x="21600" y="15454"/>
                  <a:pt x="20898" y="16357"/>
                  <a:pt x="19759" y="16836"/>
                </a:cubicBezTo>
                <a:lnTo>
                  <a:pt x="9892" y="21011"/>
                </a:lnTo>
                <a:cubicBezTo>
                  <a:pt x="8785" y="21478"/>
                  <a:pt x="7437" y="21478"/>
                  <a:pt x="6339" y="21011"/>
                </a:cubicBezTo>
                <a:lnTo>
                  <a:pt x="0" y="18326"/>
                </a:lnTo>
                <a:lnTo>
                  <a:pt x="0" y="2926"/>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xmlns="" id="{4788DCC4-4431-984C-A66F-C3A0EED78F38}"/>
              </a:ext>
            </a:extLst>
          </p:cNvPr>
          <p:cNvSpPr/>
          <p:nvPr/>
        </p:nvSpPr>
        <p:spPr>
          <a:xfrm>
            <a:off x="0" y="5168456"/>
            <a:ext cx="853741" cy="1306639"/>
          </a:xfrm>
          <a:custGeom>
            <a:avLst/>
            <a:gdLst/>
            <a:ahLst/>
            <a:cxnLst>
              <a:cxn ang="0">
                <a:pos x="wd2" y="hd2"/>
              </a:cxn>
              <a:cxn ang="5400000">
                <a:pos x="wd2" y="hd2"/>
              </a:cxn>
              <a:cxn ang="10800000">
                <a:pos x="wd2" y="hd2"/>
              </a:cxn>
              <a:cxn ang="16200000">
                <a:pos x="wd2" y="hd2"/>
              </a:cxn>
            </a:cxnLst>
            <a:rect l="0" t="0" r="r" b="b"/>
            <a:pathLst>
              <a:path w="20470" h="21600" extrusionOk="0">
                <a:moveTo>
                  <a:pt x="17157" y="14686"/>
                </a:moveTo>
                <a:lnTo>
                  <a:pt x="0" y="21600"/>
                </a:lnTo>
                <a:lnTo>
                  <a:pt x="0" y="0"/>
                </a:lnTo>
                <a:lnTo>
                  <a:pt x="17096" y="6727"/>
                </a:lnTo>
                <a:cubicBezTo>
                  <a:pt x="21569" y="8502"/>
                  <a:pt x="21600" y="12889"/>
                  <a:pt x="17157" y="14686"/>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2" name="Triangle">
            <a:extLst>
              <a:ext uri="{FF2B5EF4-FFF2-40B4-BE49-F238E27FC236}">
                <a16:creationId xmlns:a16="http://schemas.microsoft.com/office/drawing/2014/main" xmlns="" id="{B5F3507B-7221-3349-B95E-7832E0D55321}"/>
              </a:ext>
            </a:extLst>
          </p:cNvPr>
          <p:cNvSpPr/>
          <p:nvPr/>
        </p:nvSpPr>
        <p:spPr>
          <a:xfrm>
            <a:off x="0" y="1"/>
            <a:ext cx="3092299" cy="17097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0" y="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4" name="Shape">
            <a:extLst>
              <a:ext uri="{FF2B5EF4-FFF2-40B4-BE49-F238E27FC236}">
                <a16:creationId xmlns:a16="http://schemas.microsoft.com/office/drawing/2014/main" xmlns="" id="{AD281AA4-9DA2-D84A-8297-BE0B736EFAA5}"/>
              </a:ext>
            </a:extLst>
          </p:cNvPr>
          <p:cNvSpPr/>
          <p:nvPr/>
        </p:nvSpPr>
        <p:spPr>
          <a:xfrm>
            <a:off x="1" y="1"/>
            <a:ext cx="9143999" cy="6858000"/>
          </a:xfrm>
          <a:custGeom>
            <a:avLst/>
            <a:gdLst/>
            <a:ahLst/>
            <a:cxnLst>
              <a:cxn ang="0">
                <a:pos x="wd2" y="hd2"/>
              </a:cxn>
              <a:cxn ang="5400000">
                <a:pos x="wd2" y="hd2"/>
              </a:cxn>
              <a:cxn ang="10800000">
                <a:pos x="wd2" y="hd2"/>
              </a:cxn>
              <a:cxn ang="16200000">
                <a:pos x="wd2" y="hd2"/>
              </a:cxn>
            </a:cxnLst>
            <a:rect l="0" t="0" r="r" b="b"/>
            <a:pathLst>
              <a:path w="21600" h="21600" extrusionOk="0">
                <a:moveTo>
                  <a:pt x="0" y="20677"/>
                </a:moveTo>
                <a:lnTo>
                  <a:pt x="7969" y="14802"/>
                </a:lnTo>
                <a:cubicBezTo>
                  <a:pt x="8180" y="14647"/>
                  <a:pt x="8310" y="14352"/>
                  <a:pt x="8310" y="14034"/>
                </a:cubicBezTo>
                <a:lnTo>
                  <a:pt x="8310" y="7558"/>
                </a:lnTo>
                <a:cubicBezTo>
                  <a:pt x="8310" y="7244"/>
                  <a:pt x="8183" y="6953"/>
                  <a:pt x="7978" y="6798"/>
                </a:cubicBezTo>
                <a:lnTo>
                  <a:pt x="4371" y="4052"/>
                </a:lnTo>
                <a:cubicBezTo>
                  <a:pt x="3930" y="3717"/>
                  <a:pt x="3927" y="2878"/>
                  <a:pt x="4365" y="2535"/>
                </a:cubicBezTo>
                <a:lnTo>
                  <a:pt x="7613" y="0"/>
                </a:lnTo>
                <a:lnTo>
                  <a:pt x="21600" y="0"/>
                </a:lnTo>
                <a:lnTo>
                  <a:pt x="21600" y="21600"/>
                </a:lnTo>
                <a:lnTo>
                  <a:pt x="0" y="21600"/>
                </a:lnTo>
                <a:lnTo>
                  <a:pt x="0" y="20677"/>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28" name="Title 1">
            <a:extLst>
              <a:ext uri="{FF2B5EF4-FFF2-40B4-BE49-F238E27FC236}">
                <a16:creationId xmlns:a16="http://schemas.microsoft.com/office/drawing/2014/main" xmlns="" id="{C89E6CC6-39BF-46E2-B1D0-7967F6F97C8D}"/>
              </a:ext>
            </a:extLst>
          </p:cNvPr>
          <p:cNvSpPr>
            <a:spLocks noGrp="1"/>
          </p:cNvSpPr>
          <p:nvPr userDrawn="1">
            <p:ph type="title"/>
          </p:nvPr>
        </p:nvSpPr>
        <p:spPr>
          <a:xfrm>
            <a:off x="2686050" y="365125"/>
            <a:ext cx="5829300" cy="1325563"/>
          </a:xfrm>
        </p:spPr>
        <p:txBody>
          <a:bodyPr/>
          <a:lstStyle/>
          <a:p>
            <a:r>
              <a:rPr lang="en-US" smtClean="0"/>
              <a:t>Click to edit Master title style</a:t>
            </a:r>
            <a:endParaRPr lang="en-US" dirty="0"/>
          </a:p>
        </p:txBody>
      </p:sp>
      <p:sp>
        <p:nvSpPr>
          <p:cNvPr id="29" name="Content Placeholder 2">
            <a:extLst>
              <a:ext uri="{FF2B5EF4-FFF2-40B4-BE49-F238E27FC236}">
                <a16:creationId xmlns:a16="http://schemas.microsoft.com/office/drawing/2014/main" xmlns="" id="{EB79CB35-9B92-4624-B48F-C0CF7A2C5F8B}"/>
              </a:ext>
            </a:extLst>
          </p:cNvPr>
          <p:cNvSpPr>
            <a:spLocks noGrp="1"/>
          </p:cNvSpPr>
          <p:nvPr userDrawn="1">
            <p:ph idx="1"/>
          </p:nvPr>
        </p:nvSpPr>
        <p:spPr>
          <a:xfrm>
            <a:off x="3657600" y="1825625"/>
            <a:ext cx="48577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3">
            <a:extLst>
              <a:ext uri="{FF2B5EF4-FFF2-40B4-BE49-F238E27FC236}">
                <a16:creationId xmlns:a16="http://schemas.microsoft.com/office/drawing/2014/main" xmlns="" id="{6C1CE33F-5189-414B-9B26-A58EC61B34D2}"/>
              </a:ext>
            </a:extLst>
          </p:cNvPr>
          <p:cNvSpPr>
            <a:spLocks noGrp="1"/>
          </p:cNvSpPr>
          <p:nvPr userDrawn="1">
            <p:ph type="dt" sz="half" idx="10"/>
          </p:nvPr>
        </p:nvSpPr>
        <p:spPr>
          <a:xfrm>
            <a:off x="628650" y="6356350"/>
            <a:ext cx="2057400" cy="365125"/>
          </a:xfrm>
        </p:spPr>
        <p:txBody>
          <a:bodyPr/>
          <a:lstStyle>
            <a:lvl1pPr>
              <a:defRPr>
                <a:solidFill>
                  <a:schemeClr val="accent4"/>
                </a:solidFill>
              </a:defRPr>
            </a:lvl1pPr>
          </a:lstStyle>
          <a:p>
            <a:r>
              <a:rPr lang="en-US"/>
              <a:t>Date</a:t>
            </a:r>
          </a:p>
        </p:txBody>
      </p:sp>
      <p:sp>
        <p:nvSpPr>
          <p:cNvPr id="31" name="Footer Placeholder 4">
            <a:extLst>
              <a:ext uri="{FF2B5EF4-FFF2-40B4-BE49-F238E27FC236}">
                <a16:creationId xmlns:a16="http://schemas.microsoft.com/office/drawing/2014/main" xmlns="" id="{9E161DA4-AA69-44DA-AD82-6A3B9288D56D}"/>
              </a:ext>
            </a:extLst>
          </p:cNvPr>
          <p:cNvSpPr>
            <a:spLocks noGrp="1"/>
          </p:cNvSpPr>
          <p:nvPr userDrawn="1">
            <p:ph type="ftr" sz="quarter" idx="11"/>
          </p:nvPr>
        </p:nvSpPr>
        <p:spPr>
          <a:xfrm>
            <a:off x="3028950" y="6356350"/>
            <a:ext cx="3086100" cy="365125"/>
          </a:xfrm>
        </p:spPr>
        <p:txBody>
          <a:bodyPr/>
          <a:lstStyle>
            <a:lvl1pPr>
              <a:defRPr>
                <a:solidFill>
                  <a:schemeClr val="accent4"/>
                </a:solidFill>
              </a:defRPr>
            </a:lvl1pPr>
          </a:lstStyle>
          <a:p>
            <a:r>
              <a:rPr lang="en-US"/>
              <a:t>Your Footer Here</a:t>
            </a:r>
          </a:p>
        </p:txBody>
      </p:sp>
      <p:sp>
        <p:nvSpPr>
          <p:cNvPr id="32" name="Slide Number Placeholder 5">
            <a:extLst>
              <a:ext uri="{FF2B5EF4-FFF2-40B4-BE49-F238E27FC236}">
                <a16:creationId xmlns:a16="http://schemas.microsoft.com/office/drawing/2014/main" xmlns="" id="{C1571870-B8E8-4979-BDF5-9E965C35F03B}"/>
              </a:ext>
            </a:extLst>
          </p:cNvPr>
          <p:cNvSpPr>
            <a:spLocks noGrp="1"/>
          </p:cNvSpPr>
          <p:nvPr userDrawn="1">
            <p:ph type="sldNum" sz="quarter" idx="12"/>
          </p:nvPr>
        </p:nvSpPr>
        <p:spPr>
          <a:xfrm>
            <a:off x="6457950" y="6356350"/>
            <a:ext cx="2057400" cy="365125"/>
          </a:xfrm>
        </p:spPr>
        <p:txBody>
          <a:bodyPr/>
          <a:lstStyle>
            <a:lvl1pPr>
              <a:defRPr>
                <a:solidFill>
                  <a:schemeClr val="accent4"/>
                </a:solidFill>
              </a:defRPr>
            </a:lvl1p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913980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and Content 2">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xmlns="" id="{B11B4275-8E72-5541-A6AD-0DBAA295C001}"/>
              </a:ext>
            </a:extLst>
          </p:cNvPr>
          <p:cNvSpPr>
            <a:spLocks noGrp="1"/>
          </p:cNvSpPr>
          <p:nvPr>
            <p:ph type="pic" sz="quarter" idx="13"/>
          </p:nvPr>
        </p:nvSpPr>
        <p:spPr>
          <a:xfrm>
            <a:off x="5732002" y="1226147"/>
            <a:ext cx="3411998" cy="4453642"/>
          </a:xfrm>
          <a:custGeom>
            <a:avLst/>
            <a:gdLst>
              <a:gd name="connsiteX0" fmla="*/ 2131235 w 3411998"/>
              <a:gd name="connsiteY0" fmla="*/ 49 h 4453642"/>
              <a:gd name="connsiteX1" fmla="*/ 2413199 w 3411998"/>
              <a:gd name="connsiteY1" fmla="*/ 69322 h 4453642"/>
              <a:gd name="connsiteX2" fmla="*/ 3411998 w 3411998"/>
              <a:gd name="connsiteY2" fmla="*/ 609953 h 4453642"/>
              <a:gd name="connsiteX3" fmla="*/ 3411998 w 3411998"/>
              <a:gd name="connsiteY3" fmla="*/ 3820803 h 4453642"/>
              <a:gd name="connsiteX4" fmla="*/ 2410671 w 3411998"/>
              <a:gd name="connsiteY4" fmla="*/ 4380616 h 4453642"/>
              <a:gd name="connsiteX5" fmla="*/ 1849429 w 3411998"/>
              <a:gd name="connsiteY5" fmla="*/ 4380616 h 4453642"/>
              <a:gd name="connsiteX6" fmla="*/ 290810 w 3411998"/>
              <a:gd name="connsiteY6" fmla="*/ 3510143 h 4453642"/>
              <a:gd name="connsiteX7" fmla="*/ 0 w 3411998"/>
              <a:gd name="connsiteY7" fmla="*/ 3017256 h 4453642"/>
              <a:gd name="connsiteX8" fmla="*/ 0 w 3411998"/>
              <a:gd name="connsiteY8" fmla="*/ 1469377 h 4453642"/>
              <a:gd name="connsiteX9" fmla="*/ 284491 w 3411998"/>
              <a:gd name="connsiteY9" fmla="*/ 980244 h 4453642"/>
              <a:gd name="connsiteX10" fmla="*/ 1852115 w 3411998"/>
              <a:gd name="connsiteY10" fmla="*/ 76827 h 4453642"/>
              <a:gd name="connsiteX11" fmla="*/ 2131235 w 3411998"/>
              <a:gd name="connsiteY11" fmla="*/ 49 h 445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11998" h="4453642">
                <a:moveTo>
                  <a:pt x="2131235" y="49"/>
                </a:moveTo>
                <a:cubicBezTo>
                  <a:pt x="2227987" y="-1202"/>
                  <a:pt x="2325214" y="21889"/>
                  <a:pt x="2413199" y="69322"/>
                </a:cubicBezTo>
                <a:lnTo>
                  <a:pt x="3411998" y="609953"/>
                </a:lnTo>
                <a:lnTo>
                  <a:pt x="3411998" y="3820803"/>
                </a:lnTo>
                <a:lnTo>
                  <a:pt x="2410671" y="4380616"/>
                </a:lnTo>
                <a:cubicBezTo>
                  <a:pt x="2237228" y="4477984"/>
                  <a:pt x="2024294" y="4477984"/>
                  <a:pt x="1849429" y="4380616"/>
                </a:cubicBezTo>
                <a:lnTo>
                  <a:pt x="290810" y="3510143"/>
                </a:lnTo>
                <a:cubicBezTo>
                  <a:pt x="111048" y="3410273"/>
                  <a:pt x="0" y="3222000"/>
                  <a:pt x="0" y="3017256"/>
                </a:cubicBezTo>
                <a:lnTo>
                  <a:pt x="0" y="1469377"/>
                </a:lnTo>
                <a:cubicBezTo>
                  <a:pt x="0" y="1268386"/>
                  <a:pt x="108363" y="1081365"/>
                  <a:pt x="284491" y="980244"/>
                </a:cubicBezTo>
                <a:lnTo>
                  <a:pt x="1852115" y="76827"/>
                </a:lnTo>
                <a:cubicBezTo>
                  <a:pt x="1938204" y="26892"/>
                  <a:pt x="2034483" y="1300"/>
                  <a:pt x="2131235"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8" name="Shape">
            <a:extLst>
              <a:ext uri="{FF2B5EF4-FFF2-40B4-BE49-F238E27FC236}">
                <a16:creationId xmlns:a16="http://schemas.microsoft.com/office/drawing/2014/main" xmlns="" id="{730E4D8F-A309-3B4C-A36A-9942B1BD3F67}"/>
              </a:ext>
            </a:extLst>
          </p:cNvPr>
          <p:cNvSpPr/>
          <p:nvPr userDrawn="1"/>
        </p:nvSpPr>
        <p:spPr>
          <a:xfrm>
            <a:off x="5727056" y="1226039"/>
            <a:ext cx="3411998" cy="4453698"/>
          </a:xfrm>
          <a:custGeom>
            <a:avLst/>
            <a:gdLst/>
            <a:ahLst/>
            <a:cxnLst>
              <a:cxn ang="0">
                <a:pos x="wd2" y="hd2"/>
              </a:cxn>
              <a:cxn ang="5400000">
                <a:pos x="wd2" y="hd2"/>
              </a:cxn>
              <a:cxn ang="10800000">
                <a:pos x="wd2" y="hd2"/>
              </a:cxn>
              <a:cxn ang="16200000">
                <a:pos x="wd2" y="hd2"/>
              </a:cxn>
            </a:cxnLst>
            <a:rect l="0" t="0" r="r" b="b"/>
            <a:pathLst>
              <a:path w="21600" h="21361" extrusionOk="0">
                <a:moveTo>
                  <a:pt x="21600" y="2926"/>
                </a:moveTo>
                <a:lnTo>
                  <a:pt x="15277" y="333"/>
                </a:lnTo>
                <a:cubicBezTo>
                  <a:pt x="14163" y="-122"/>
                  <a:pt x="12815" y="-110"/>
                  <a:pt x="11725" y="369"/>
                </a:cubicBezTo>
                <a:lnTo>
                  <a:pt x="1801" y="4702"/>
                </a:lnTo>
                <a:cubicBezTo>
                  <a:pt x="686" y="5187"/>
                  <a:pt x="0" y="6084"/>
                  <a:pt x="0" y="7048"/>
                </a:cubicBezTo>
                <a:lnTo>
                  <a:pt x="0" y="14472"/>
                </a:lnTo>
                <a:cubicBezTo>
                  <a:pt x="0" y="15454"/>
                  <a:pt x="703" y="16357"/>
                  <a:pt x="1841" y="16836"/>
                </a:cubicBezTo>
                <a:lnTo>
                  <a:pt x="11708" y="21011"/>
                </a:lnTo>
                <a:cubicBezTo>
                  <a:pt x="12815" y="21478"/>
                  <a:pt x="14163" y="21478"/>
                  <a:pt x="15261" y="21011"/>
                </a:cubicBezTo>
                <a:lnTo>
                  <a:pt x="21600" y="18326"/>
                </a:lnTo>
                <a:lnTo>
                  <a:pt x="21600" y="2926"/>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xmlns="" id="{E8F15306-11C7-8149-BB39-8131E9C6403F}"/>
              </a:ext>
            </a:extLst>
          </p:cNvPr>
          <p:cNvSpPr/>
          <p:nvPr/>
        </p:nvSpPr>
        <p:spPr>
          <a:xfrm>
            <a:off x="8290837" y="5168537"/>
            <a:ext cx="853163" cy="1306577"/>
          </a:xfrm>
          <a:custGeom>
            <a:avLst/>
            <a:gdLst/>
            <a:ahLst/>
            <a:cxnLst>
              <a:cxn ang="0">
                <a:pos x="wd2" y="hd2"/>
              </a:cxn>
              <a:cxn ang="5400000">
                <a:pos x="wd2" y="hd2"/>
              </a:cxn>
              <a:cxn ang="10800000">
                <a:pos x="wd2" y="hd2"/>
              </a:cxn>
              <a:cxn ang="16200000">
                <a:pos x="wd2" y="hd2"/>
              </a:cxn>
            </a:cxnLst>
            <a:rect l="0" t="0" r="r" b="b"/>
            <a:pathLst>
              <a:path w="20464" h="21600" extrusionOk="0">
                <a:moveTo>
                  <a:pt x="3331" y="14686"/>
                </a:moveTo>
                <a:lnTo>
                  <a:pt x="20464" y="21600"/>
                </a:lnTo>
                <a:lnTo>
                  <a:pt x="20464" y="0"/>
                </a:lnTo>
                <a:lnTo>
                  <a:pt x="3392" y="6727"/>
                </a:lnTo>
                <a:cubicBezTo>
                  <a:pt x="-1105" y="8502"/>
                  <a:pt x="-1136" y="12889"/>
                  <a:pt x="3331" y="14686"/>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2" name="Triangle">
            <a:extLst>
              <a:ext uri="{FF2B5EF4-FFF2-40B4-BE49-F238E27FC236}">
                <a16:creationId xmlns:a16="http://schemas.microsoft.com/office/drawing/2014/main" xmlns="" id="{BABBC805-F558-2248-A1DA-DE1EBE4BBD14}"/>
              </a:ext>
            </a:extLst>
          </p:cNvPr>
          <p:cNvSpPr/>
          <p:nvPr/>
        </p:nvSpPr>
        <p:spPr>
          <a:xfrm>
            <a:off x="6055982" y="327"/>
            <a:ext cx="3088018" cy="17096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1600"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4" name="Shape">
            <a:extLst>
              <a:ext uri="{FF2B5EF4-FFF2-40B4-BE49-F238E27FC236}">
                <a16:creationId xmlns:a16="http://schemas.microsoft.com/office/drawing/2014/main" xmlns="" id="{14BFFA37-C5C1-0746-B13D-EE2AFE3997AE}"/>
              </a:ext>
            </a:extLst>
          </p:cNvPr>
          <p:cNvSpPr/>
          <p:nvPr/>
        </p:nvSpPr>
        <p:spPr>
          <a:xfrm>
            <a:off x="1116" y="327"/>
            <a:ext cx="9142884" cy="6857674"/>
          </a:xfrm>
          <a:custGeom>
            <a:avLst/>
            <a:gdLst/>
            <a:ahLst/>
            <a:cxnLst>
              <a:cxn ang="0">
                <a:pos x="wd2" y="hd2"/>
              </a:cxn>
              <a:cxn ang="5400000">
                <a:pos x="wd2" y="hd2"/>
              </a:cxn>
              <a:cxn ang="10800000">
                <a:pos x="wd2" y="hd2"/>
              </a:cxn>
              <a:cxn ang="16200000">
                <a:pos x="wd2" y="hd2"/>
              </a:cxn>
            </a:cxnLst>
            <a:rect l="0" t="0" r="r" b="b"/>
            <a:pathLst>
              <a:path w="21600" h="21600" extrusionOk="0">
                <a:moveTo>
                  <a:pt x="21600" y="20677"/>
                </a:moveTo>
                <a:lnTo>
                  <a:pt x="13645" y="14802"/>
                </a:lnTo>
                <a:cubicBezTo>
                  <a:pt x="13434" y="14647"/>
                  <a:pt x="13304" y="14352"/>
                  <a:pt x="13304" y="14034"/>
                </a:cubicBezTo>
                <a:lnTo>
                  <a:pt x="13304" y="7558"/>
                </a:lnTo>
                <a:cubicBezTo>
                  <a:pt x="13304" y="7244"/>
                  <a:pt x="13431" y="6953"/>
                  <a:pt x="13636" y="6798"/>
                </a:cubicBezTo>
                <a:lnTo>
                  <a:pt x="17237" y="4052"/>
                </a:lnTo>
                <a:cubicBezTo>
                  <a:pt x="17677" y="3717"/>
                  <a:pt x="17680" y="2878"/>
                  <a:pt x="17243" y="2535"/>
                </a:cubicBezTo>
                <a:lnTo>
                  <a:pt x="14000" y="0"/>
                </a:lnTo>
                <a:lnTo>
                  <a:pt x="0" y="0"/>
                </a:lnTo>
                <a:lnTo>
                  <a:pt x="0" y="21600"/>
                </a:lnTo>
                <a:lnTo>
                  <a:pt x="21600" y="21600"/>
                </a:lnTo>
                <a:lnTo>
                  <a:pt x="21600" y="20677"/>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28" name="Title 1">
            <a:extLst>
              <a:ext uri="{FF2B5EF4-FFF2-40B4-BE49-F238E27FC236}">
                <a16:creationId xmlns:a16="http://schemas.microsoft.com/office/drawing/2014/main" xmlns="" id="{946BF2A4-2203-49A4-A0A3-F3320F75E71D}"/>
              </a:ext>
            </a:extLst>
          </p:cNvPr>
          <p:cNvSpPr>
            <a:spLocks noGrp="1"/>
          </p:cNvSpPr>
          <p:nvPr userDrawn="1">
            <p:ph type="title"/>
          </p:nvPr>
        </p:nvSpPr>
        <p:spPr>
          <a:xfrm>
            <a:off x="628650" y="365125"/>
            <a:ext cx="5829300" cy="1325563"/>
          </a:xfrm>
        </p:spPr>
        <p:txBody>
          <a:bodyPr/>
          <a:lstStyle>
            <a:lvl1pPr>
              <a:defRPr>
                <a:solidFill>
                  <a:schemeClr val="bg1"/>
                </a:solidFill>
              </a:defRPr>
            </a:lvl1pPr>
          </a:lstStyle>
          <a:p>
            <a:r>
              <a:rPr lang="en-US" smtClean="0"/>
              <a:t>Click to edit Master title style</a:t>
            </a:r>
            <a:endParaRPr lang="en-US" dirty="0"/>
          </a:p>
        </p:txBody>
      </p:sp>
      <p:sp>
        <p:nvSpPr>
          <p:cNvPr id="29" name="Content Placeholder 2">
            <a:extLst>
              <a:ext uri="{FF2B5EF4-FFF2-40B4-BE49-F238E27FC236}">
                <a16:creationId xmlns:a16="http://schemas.microsoft.com/office/drawing/2014/main" xmlns="" id="{EE36C935-202C-45E1-AAC2-E76C25781D89}"/>
              </a:ext>
            </a:extLst>
          </p:cNvPr>
          <p:cNvSpPr>
            <a:spLocks noGrp="1"/>
          </p:cNvSpPr>
          <p:nvPr userDrawn="1">
            <p:ph idx="1"/>
          </p:nvPr>
        </p:nvSpPr>
        <p:spPr>
          <a:xfrm>
            <a:off x="628650" y="1825625"/>
            <a:ext cx="4890801" cy="435133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3">
            <a:extLst>
              <a:ext uri="{FF2B5EF4-FFF2-40B4-BE49-F238E27FC236}">
                <a16:creationId xmlns:a16="http://schemas.microsoft.com/office/drawing/2014/main" xmlns="" id="{74413308-021A-4482-BA51-2E12E6BAE79E}"/>
              </a:ext>
            </a:extLst>
          </p:cNvPr>
          <p:cNvSpPr>
            <a:spLocks noGrp="1"/>
          </p:cNvSpPr>
          <p:nvPr userDrawn="1">
            <p:ph type="dt" sz="half" idx="10"/>
          </p:nvPr>
        </p:nvSpPr>
        <p:spPr>
          <a:xfrm>
            <a:off x="628650" y="6356350"/>
            <a:ext cx="2057400" cy="365125"/>
          </a:xfrm>
        </p:spPr>
        <p:txBody>
          <a:bodyPr/>
          <a:lstStyle/>
          <a:p>
            <a:r>
              <a:rPr lang="en-US"/>
              <a:t>Date</a:t>
            </a:r>
          </a:p>
        </p:txBody>
      </p:sp>
      <p:sp>
        <p:nvSpPr>
          <p:cNvPr id="31" name="Footer Placeholder 4">
            <a:extLst>
              <a:ext uri="{FF2B5EF4-FFF2-40B4-BE49-F238E27FC236}">
                <a16:creationId xmlns:a16="http://schemas.microsoft.com/office/drawing/2014/main" xmlns="" id="{F5ABE93D-47C7-4C5D-9CBC-D68A4B8C5E0A}"/>
              </a:ext>
            </a:extLst>
          </p:cNvPr>
          <p:cNvSpPr>
            <a:spLocks noGrp="1"/>
          </p:cNvSpPr>
          <p:nvPr userDrawn="1">
            <p:ph type="ftr" sz="quarter" idx="11"/>
          </p:nvPr>
        </p:nvSpPr>
        <p:spPr>
          <a:xfrm>
            <a:off x="3028950" y="6356350"/>
            <a:ext cx="3086100" cy="365125"/>
          </a:xfrm>
        </p:spPr>
        <p:txBody>
          <a:bodyPr/>
          <a:lstStyle/>
          <a:p>
            <a:r>
              <a:rPr lang="en-US"/>
              <a:t>Your Footer Here</a:t>
            </a:r>
          </a:p>
        </p:txBody>
      </p:sp>
      <p:sp>
        <p:nvSpPr>
          <p:cNvPr id="32" name="Slide Number Placeholder 5">
            <a:extLst>
              <a:ext uri="{FF2B5EF4-FFF2-40B4-BE49-F238E27FC236}">
                <a16:creationId xmlns:a16="http://schemas.microsoft.com/office/drawing/2014/main" xmlns="" id="{58BE1DA5-7A31-4970-8B1A-A57B63F7BC7D}"/>
              </a:ext>
            </a:extLst>
          </p:cNvPr>
          <p:cNvSpPr>
            <a:spLocks noGrp="1"/>
          </p:cNvSpPr>
          <p:nvPr userDrawn="1">
            <p:ph type="sldNum" sz="quarter" idx="12"/>
          </p:nvPr>
        </p:nvSpPr>
        <p:spPr>
          <a:xfrm>
            <a:off x="6457950" y="6356350"/>
            <a:ext cx="2057400" cy="365125"/>
          </a:xfrm>
        </p:spPr>
        <p:txBody>
          <a:body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3652091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sp>
        <p:nvSpPr>
          <p:cNvPr id="23" name="Shape">
            <a:extLst>
              <a:ext uri="{FF2B5EF4-FFF2-40B4-BE49-F238E27FC236}">
                <a16:creationId xmlns:a16="http://schemas.microsoft.com/office/drawing/2014/main" xmlns="" id="{C8B25349-312B-A14A-B234-FA540D3D86EB}"/>
              </a:ext>
            </a:extLst>
          </p:cNvPr>
          <p:cNvSpPr/>
          <p:nvPr userDrawn="1"/>
        </p:nvSpPr>
        <p:spPr>
          <a:xfrm>
            <a:off x="727206" y="1"/>
            <a:ext cx="7684155" cy="4783901"/>
          </a:xfrm>
          <a:custGeom>
            <a:avLst/>
            <a:gdLst/>
            <a:ahLst/>
            <a:cxnLst>
              <a:cxn ang="0">
                <a:pos x="wd2" y="hd2"/>
              </a:cxn>
              <a:cxn ang="5400000">
                <a:pos x="wd2" y="hd2"/>
              </a:cxn>
              <a:cxn ang="10800000">
                <a:pos x="wd2" y="hd2"/>
              </a:cxn>
              <a:cxn ang="16200000">
                <a:pos x="wd2" y="hd2"/>
              </a:cxn>
            </a:cxnLst>
            <a:rect l="0" t="0" r="r" b="b"/>
            <a:pathLst>
              <a:path w="21600" h="21500" extrusionOk="0">
                <a:moveTo>
                  <a:pt x="0" y="0"/>
                </a:moveTo>
                <a:lnTo>
                  <a:pt x="0" y="10751"/>
                </a:lnTo>
                <a:cubicBezTo>
                  <a:pt x="0" y="11588"/>
                  <a:pt x="283" y="12356"/>
                  <a:pt x="739" y="12769"/>
                </a:cubicBezTo>
                <a:lnTo>
                  <a:pt x="10088" y="21199"/>
                </a:lnTo>
                <a:cubicBezTo>
                  <a:pt x="10529" y="21600"/>
                  <a:pt x="11071" y="21600"/>
                  <a:pt x="11512" y="21199"/>
                </a:cubicBezTo>
                <a:lnTo>
                  <a:pt x="20861" y="12769"/>
                </a:lnTo>
                <a:cubicBezTo>
                  <a:pt x="21317" y="12356"/>
                  <a:pt x="21600" y="11588"/>
                  <a:pt x="21600" y="10751"/>
                </a:cubicBezTo>
                <a:lnTo>
                  <a:pt x="21600" y="0"/>
                </a:lnTo>
                <a:lnTo>
                  <a:pt x="0" y="0"/>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22" name="Picture Placeholder 21">
            <a:extLst>
              <a:ext uri="{FF2B5EF4-FFF2-40B4-BE49-F238E27FC236}">
                <a16:creationId xmlns:a16="http://schemas.microsoft.com/office/drawing/2014/main" xmlns="" id="{75079385-FE9D-4243-B59A-739313D3D038}"/>
              </a:ext>
            </a:extLst>
          </p:cNvPr>
          <p:cNvSpPr>
            <a:spLocks noGrp="1"/>
          </p:cNvSpPr>
          <p:nvPr>
            <p:ph type="pic" sz="quarter" idx="13"/>
          </p:nvPr>
        </p:nvSpPr>
        <p:spPr>
          <a:xfrm>
            <a:off x="727206" y="0"/>
            <a:ext cx="7684155" cy="4783845"/>
          </a:xfrm>
          <a:custGeom>
            <a:avLst/>
            <a:gdLst>
              <a:gd name="connsiteX0" fmla="*/ 0 w 7684155"/>
              <a:gd name="connsiteY0" fmla="*/ 0 h 4783845"/>
              <a:gd name="connsiteX1" fmla="*/ 7684155 w 7684155"/>
              <a:gd name="connsiteY1" fmla="*/ 0 h 4783845"/>
              <a:gd name="connsiteX2" fmla="*/ 7684155 w 7684155"/>
              <a:gd name="connsiteY2" fmla="*/ 2392173 h 4783845"/>
              <a:gd name="connsiteX3" fmla="*/ 7421258 w 7684155"/>
              <a:gd name="connsiteY3" fmla="*/ 2841192 h 4783845"/>
              <a:gd name="connsiteX4" fmla="*/ 4095370 w 7684155"/>
              <a:gd name="connsiteY4" fmla="*/ 4716927 h 4783845"/>
              <a:gd name="connsiteX5" fmla="*/ 3588785 w 7684155"/>
              <a:gd name="connsiteY5" fmla="*/ 4716927 h 4783845"/>
              <a:gd name="connsiteX6" fmla="*/ 262898 w 7684155"/>
              <a:gd name="connsiteY6" fmla="*/ 2841192 h 4783845"/>
              <a:gd name="connsiteX7" fmla="*/ 0 w 7684155"/>
              <a:gd name="connsiteY7" fmla="*/ 2392173 h 478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84155" h="4783845">
                <a:moveTo>
                  <a:pt x="0" y="0"/>
                </a:moveTo>
                <a:lnTo>
                  <a:pt x="7684155" y="0"/>
                </a:lnTo>
                <a:lnTo>
                  <a:pt x="7684155" y="2392173"/>
                </a:lnTo>
                <a:cubicBezTo>
                  <a:pt x="7684155" y="2578412"/>
                  <a:pt x="7583479" y="2749297"/>
                  <a:pt x="7421258" y="2841192"/>
                </a:cubicBezTo>
                <a:lnTo>
                  <a:pt x="4095370" y="4716927"/>
                </a:lnTo>
                <a:cubicBezTo>
                  <a:pt x="3938485" y="4806152"/>
                  <a:pt x="3745670" y="4806152"/>
                  <a:pt x="3588785" y="4716927"/>
                </a:cubicBezTo>
                <a:lnTo>
                  <a:pt x="262898" y="2841192"/>
                </a:lnTo>
                <a:cubicBezTo>
                  <a:pt x="100677" y="2749297"/>
                  <a:pt x="0" y="2578412"/>
                  <a:pt x="0" y="2392173"/>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6" name="Shape">
            <a:extLst>
              <a:ext uri="{FF2B5EF4-FFF2-40B4-BE49-F238E27FC236}">
                <a16:creationId xmlns:a16="http://schemas.microsoft.com/office/drawing/2014/main" xmlns="" id="{BAC2F858-33FE-D94E-A61F-23448896C05D}"/>
              </a:ext>
            </a:extLst>
          </p:cNvPr>
          <p:cNvSpPr/>
          <p:nvPr/>
        </p:nvSpPr>
        <p:spPr>
          <a:xfrm>
            <a:off x="5345608" y="1"/>
            <a:ext cx="3798392" cy="6857993"/>
          </a:xfrm>
          <a:custGeom>
            <a:avLst/>
            <a:gdLst/>
            <a:ahLst/>
            <a:cxnLst>
              <a:cxn ang="0">
                <a:pos x="wd2" y="hd2"/>
              </a:cxn>
              <a:cxn ang="5400000">
                <a:pos x="wd2" y="hd2"/>
              </a:cxn>
              <a:cxn ang="10800000">
                <a:pos x="wd2" y="hd2"/>
              </a:cxn>
              <a:cxn ang="16200000">
                <a:pos x="wd2" y="hd2"/>
              </a:cxn>
            </a:cxnLst>
            <a:rect l="0" t="0" r="r" b="b"/>
            <a:pathLst>
              <a:path w="21126" h="21600" extrusionOk="0">
                <a:moveTo>
                  <a:pt x="18117" y="0"/>
                </a:moveTo>
                <a:lnTo>
                  <a:pt x="18117" y="7848"/>
                </a:lnTo>
                <a:cubicBezTo>
                  <a:pt x="18117" y="8418"/>
                  <a:pt x="17578" y="8944"/>
                  <a:pt x="16705" y="9234"/>
                </a:cubicBezTo>
                <a:lnTo>
                  <a:pt x="1414" y="14230"/>
                </a:lnTo>
                <a:cubicBezTo>
                  <a:pt x="-460" y="14840"/>
                  <a:pt x="-474" y="16367"/>
                  <a:pt x="1385" y="16989"/>
                </a:cubicBezTo>
                <a:lnTo>
                  <a:pt x="15158" y="21600"/>
                </a:lnTo>
                <a:lnTo>
                  <a:pt x="21126" y="21600"/>
                </a:lnTo>
                <a:lnTo>
                  <a:pt x="21126" y="0"/>
                </a:lnTo>
                <a:lnTo>
                  <a:pt x="18117"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7" name="Shape">
            <a:extLst>
              <a:ext uri="{FF2B5EF4-FFF2-40B4-BE49-F238E27FC236}">
                <a16:creationId xmlns:a16="http://schemas.microsoft.com/office/drawing/2014/main" xmlns="" id="{06FB1364-DFD6-D447-BD4C-9B22DC94EF5E}"/>
              </a:ext>
            </a:extLst>
          </p:cNvPr>
          <p:cNvSpPr/>
          <p:nvPr/>
        </p:nvSpPr>
        <p:spPr>
          <a:xfrm>
            <a:off x="0" y="0"/>
            <a:ext cx="7837250" cy="6858000"/>
          </a:xfrm>
          <a:custGeom>
            <a:avLst/>
            <a:gdLst/>
            <a:ahLst/>
            <a:cxnLst>
              <a:cxn ang="0">
                <a:pos x="wd2" y="hd2"/>
              </a:cxn>
              <a:cxn ang="5400000">
                <a:pos x="wd2" y="hd2"/>
              </a:cxn>
              <a:cxn ang="10800000">
                <a:pos x="wd2" y="hd2"/>
              </a:cxn>
              <a:cxn ang="16200000">
                <a:pos x="wd2" y="hd2"/>
              </a:cxn>
            </a:cxnLst>
            <a:rect l="0" t="0" r="r" b="b"/>
            <a:pathLst>
              <a:path w="21600" h="21600" extrusionOk="0">
                <a:moveTo>
                  <a:pt x="1515" y="7832"/>
                </a:moveTo>
                <a:lnTo>
                  <a:pt x="1515" y="0"/>
                </a:lnTo>
                <a:lnTo>
                  <a:pt x="0" y="0"/>
                </a:lnTo>
                <a:lnTo>
                  <a:pt x="0" y="21600"/>
                </a:lnTo>
                <a:lnTo>
                  <a:pt x="21600" y="21600"/>
                </a:lnTo>
                <a:lnTo>
                  <a:pt x="2229" y="9230"/>
                </a:lnTo>
                <a:cubicBezTo>
                  <a:pt x="1790" y="8944"/>
                  <a:pt x="1515" y="8410"/>
                  <a:pt x="1515" y="7832"/>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17C3195D-1724-4A88-BD6D-9DFE6FCDC235}"/>
              </a:ext>
            </a:extLst>
          </p:cNvPr>
          <p:cNvSpPr>
            <a:spLocks noGrp="1"/>
          </p:cNvSpPr>
          <p:nvPr userDrawn="1">
            <p:ph type="title"/>
          </p:nvPr>
        </p:nvSpPr>
        <p:spPr>
          <a:xfrm>
            <a:off x="623888" y="3602516"/>
            <a:ext cx="3551505" cy="2617309"/>
          </a:xfrm>
          <a:prstGeom prst="rect">
            <a:avLst/>
          </a:prstGeom>
        </p:spPr>
        <p:txBody>
          <a:bodyPr anchor="b"/>
          <a:lstStyle>
            <a:lvl1pPr>
              <a:defRPr sz="6000">
                <a:solidFill>
                  <a:schemeClr val="bg1"/>
                </a:solidFill>
              </a:defRPr>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FA648EDA-6713-4A81-80F6-FECA02B6F6F4}"/>
              </a:ext>
            </a:extLst>
          </p:cNvPr>
          <p:cNvSpPr>
            <a:spLocks noGrp="1"/>
          </p:cNvSpPr>
          <p:nvPr userDrawn="1">
            <p:ph type="body" idx="1"/>
          </p:nvPr>
        </p:nvSpPr>
        <p:spPr>
          <a:xfrm>
            <a:off x="6015210" y="4349930"/>
            <a:ext cx="2504902" cy="1220195"/>
          </a:xfrm>
          <a:prstGeom prst="rect">
            <a:avLst/>
          </a:prstGeom>
        </p:spPr>
        <p:txBody>
          <a:bodyPr anchor="ctr"/>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C3199031-3894-4988-AD6A-1D5A1837ED28}"/>
              </a:ext>
            </a:extLst>
          </p:cNvPr>
          <p:cNvSpPr>
            <a:spLocks noGrp="1"/>
          </p:cNvSpPr>
          <p:nvPr userDrawn="1">
            <p:ph type="dt" sz="half" idx="10"/>
          </p:nvPr>
        </p:nvSpPr>
        <p:spPr>
          <a:xfrm>
            <a:off x="628650" y="6356350"/>
            <a:ext cx="2057400" cy="365125"/>
          </a:xfrm>
          <a:prstGeom prst="rect">
            <a:avLst/>
          </a:prstGeom>
        </p:spPr>
        <p:txBody>
          <a:bodyPr/>
          <a:lstStyle/>
          <a:p>
            <a:r>
              <a:rPr lang="en-US"/>
              <a:t>Date</a:t>
            </a:r>
          </a:p>
        </p:txBody>
      </p:sp>
      <p:sp>
        <p:nvSpPr>
          <p:cNvPr id="13" name="Footer Placeholder 4">
            <a:extLst>
              <a:ext uri="{FF2B5EF4-FFF2-40B4-BE49-F238E27FC236}">
                <a16:creationId xmlns:a16="http://schemas.microsoft.com/office/drawing/2014/main" xmlns="" id="{F5C51C7F-11B2-45E9-BD36-07AB456FB742}"/>
              </a:ext>
            </a:extLst>
          </p:cNvPr>
          <p:cNvSpPr>
            <a:spLocks noGrp="1"/>
          </p:cNvSpPr>
          <p:nvPr userDrawn="1">
            <p:ph type="ftr" sz="quarter" idx="11"/>
          </p:nvPr>
        </p:nvSpPr>
        <p:spPr>
          <a:xfrm>
            <a:off x="3028950" y="6356350"/>
            <a:ext cx="3086100" cy="365125"/>
          </a:xfrm>
          <a:prstGeom prst="rect">
            <a:avLst/>
          </a:prstGeom>
        </p:spPr>
        <p:txBody>
          <a:bodyPr/>
          <a:lstStyle/>
          <a:p>
            <a:r>
              <a:rPr lang="en-US"/>
              <a:t>Your Footer Here</a:t>
            </a:r>
          </a:p>
        </p:txBody>
      </p:sp>
      <p:sp>
        <p:nvSpPr>
          <p:cNvPr id="14" name="Slide Number Placeholder 5">
            <a:extLst>
              <a:ext uri="{FF2B5EF4-FFF2-40B4-BE49-F238E27FC236}">
                <a16:creationId xmlns:a16="http://schemas.microsoft.com/office/drawing/2014/main" xmlns="" id="{9BE049E1-FD38-4199-B011-6F9B783A5F0F}"/>
              </a:ext>
            </a:extLst>
          </p:cNvPr>
          <p:cNvSpPr>
            <a:spLocks noGrp="1"/>
          </p:cNvSpPr>
          <p:nvPr userDrawn="1">
            <p:ph type="sldNum" sz="quarter" idx="12"/>
          </p:nvPr>
        </p:nvSpPr>
        <p:spPr>
          <a:xfrm>
            <a:off x="6457950" y="6356350"/>
            <a:ext cx="2057400" cy="365125"/>
          </a:xfrm>
          <a:prstGeom prst="rect">
            <a:avLst/>
          </a:prstGeom>
        </p:spPr>
        <p:txBody>
          <a:bodyPr/>
          <a:lstStyle/>
          <a:p>
            <a:fld id="{9319E888-69DF-4A19-BF5D-F6CF70DE7D06}" type="slidenum">
              <a:rPr lang="en-US" smtClean="0"/>
              <a:pPr/>
              <a:t>‹N°›</a:t>
            </a:fld>
            <a:endParaRPr lang="en-US"/>
          </a:p>
        </p:txBody>
      </p:sp>
    </p:spTree>
    <p:extLst>
      <p:ext uri="{BB962C8B-B14F-4D97-AF65-F5344CB8AC3E}">
        <p14:creationId xmlns="" xmlns:p14="http://schemas.microsoft.com/office/powerpoint/2010/main" val="2749681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Section 2">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xmlns="" id="{E1759192-98BF-D24F-8FED-1E54EB89E91C}"/>
              </a:ext>
            </a:extLst>
          </p:cNvPr>
          <p:cNvSpPr>
            <a:spLocks noGrp="1"/>
          </p:cNvSpPr>
          <p:nvPr>
            <p:ph type="pic" sz="quarter" idx="13"/>
          </p:nvPr>
        </p:nvSpPr>
        <p:spPr>
          <a:xfrm>
            <a:off x="0" y="2"/>
            <a:ext cx="3247933" cy="6857999"/>
          </a:xfrm>
          <a:custGeom>
            <a:avLst/>
            <a:gdLst>
              <a:gd name="connsiteX0" fmla="*/ 0 w 3247933"/>
              <a:gd name="connsiteY0" fmla="*/ 0 h 6857999"/>
              <a:gd name="connsiteX1" fmla="*/ 1334961 w 3247933"/>
              <a:gd name="connsiteY1" fmla="*/ 0 h 6857999"/>
              <a:gd name="connsiteX2" fmla="*/ 2949304 w 3247933"/>
              <a:gd name="connsiteY2" fmla="*/ 873443 h 6857999"/>
              <a:gd name="connsiteX3" fmla="*/ 3247933 w 3247933"/>
              <a:gd name="connsiteY3" fmla="*/ 1371283 h 6857999"/>
              <a:gd name="connsiteX4" fmla="*/ 3247933 w 3247933"/>
              <a:gd name="connsiteY4" fmla="*/ 5493068 h 6857999"/>
              <a:gd name="connsiteX5" fmla="*/ 2956972 w 3247933"/>
              <a:gd name="connsiteY5" fmla="*/ 5985828 h 6857999"/>
              <a:gd name="connsiteX6" fmla="*/ 1396162 w 3247933"/>
              <a:gd name="connsiteY6" fmla="*/ 6857999 h 6857999"/>
              <a:gd name="connsiteX7" fmla="*/ 0 w 3247933"/>
              <a:gd name="connsiteY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7933" h="6857999">
                <a:moveTo>
                  <a:pt x="0" y="0"/>
                </a:moveTo>
                <a:lnTo>
                  <a:pt x="1334961" y="0"/>
                </a:lnTo>
                <a:lnTo>
                  <a:pt x="2949304" y="873443"/>
                </a:lnTo>
                <a:cubicBezTo>
                  <a:pt x="3133053" y="971868"/>
                  <a:pt x="3247933" y="1162685"/>
                  <a:pt x="3247933" y="1371283"/>
                </a:cubicBezTo>
                <a:lnTo>
                  <a:pt x="3247933" y="5493068"/>
                </a:lnTo>
                <a:cubicBezTo>
                  <a:pt x="3247933" y="5696585"/>
                  <a:pt x="3136962" y="5886133"/>
                  <a:pt x="2956972" y="5985828"/>
                </a:cubicBezTo>
                <a:lnTo>
                  <a:pt x="1396162" y="6857999"/>
                </a:lnTo>
                <a:lnTo>
                  <a:pt x="0" y="6857999"/>
                </a:ln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20" name="Shape">
            <a:extLst>
              <a:ext uri="{FF2B5EF4-FFF2-40B4-BE49-F238E27FC236}">
                <a16:creationId xmlns:a16="http://schemas.microsoft.com/office/drawing/2014/main" xmlns="" id="{41FEAC00-4CA5-7E43-997C-006259E47F3D}"/>
              </a:ext>
            </a:extLst>
          </p:cNvPr>
          <p:cNvSpPr/>
          <p:nvPr userDrawn="1"/>
        </p:nvSpPr>
        <p:spPr>
          <a:xfrm>
            <a:off x="0" y="1"/>
            <a:ext cx="3247933" cy="6858000"/>
          </a:xfrm>
          <a:custGeom>
            <a:avLst/>
            <a:gdLst/>
            <a:ahLst/>
            <a:cxnLst>
              <a:cxn ang="0">
                <a:pos x="wd2" y="hd2"/>
              </a:cxn>
              <a:cxn ang="5400000">
                <a:pos x="wd2" y="hd2"/>
              </a:cxn>
              <a:cxn ang="10800000">
                <a:pos x="wd2" y="hd2"/>
              </a:cxn>
              <a:cxn ang="16200000">
                <a:pos x="wd2" y="hd2"/>
              </a:cxn>
            </a:cxnLst>
            <a:rect l="0" t="0" r="r" b="b"/>
            <a:pathLst>
              <a:path w="21600" h="21600" extrusionOk="0">
                <a:moveTo>
                  <a:pt x="19614" y="2751"/>
                </a:moveTo>
                <a:lnTo>
                  <a:pt x="8878" y="0"/>
                </a:lnTo>
                <a:lnTo>
                  <a:pt x="0" y="0"/>
                </a:lnTo>
                <a:lnTo>
                  <a:pt x="0" y="21600"/>
                </a:lnTo>
                <a:lnTo>
                  <a:pt x="9285" y="21600"/>
                </a:lnTo>
                <a:lnTo>
                  <a:pt x="19665" y="18853"/>
                </a:lnTo>
                <a:cubicBezTo>
                  <a:pt x="20862" y="18539"/>
                  <a:pt x="21600" y="17942"/>
                  <a:pt x="21600" y="17301"/>
                </a:cubicBezTo>
                <a:lnTo>
                  <a:pt x="21600" y="4319"/>
                </a:lnTo>
                <a:cubicBezTo>
                  <a:pt x="21600" y="3662"/>
                  <a:pt x="20836" y="3061"/>
                  <a:pt x="19614" y="2751"/>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6" name="Shape">
            <a:extLst>
              <a:ext uri="{FF2B5EF4-FFF2-40B4-BE49-F238E27FC236}">
                <a16:creationId xmlns:a16="http://schemas.microsoft.com/office/drawing/2014/main" xmlns="" id="{88656961-E748-1540-B5B4-10BCE18C890B}"/>
              </a:ext>
            </a:extLst>
          </p:cNvPr>
          <p:cNvSpPr/>
          <p:nvPr/>
        </p:nvSpPr>
        <p:spPr>
          <a:xfrm>
            <a:off x="1786685" y="1"/>
            <a:ext cx="7357315" cy="6858000"/>
          </a:xfrm>
          <a:custGeom>
            <a:avLst/>
            <a:gdLst/>
            <a:ahLst/>
            <a:cxnLst>
              <a:cxn ang="0">
                <a:pos x="wd2" y="hd2"/>
              </a:cxn>
              <a:cxn ang="5400000">
                <a:pos x="wd2" y="hd2"/>
              </a:cxn>
              <a:cxn ang="10800000">
                <a:pos x="wd2" y="hd2"/>
              </a:cxn>
              <a:cxn ang="16200000">
                <a:pos x="wd2" y="hd2"/>
              </a:cxn>
            </a:cxnLst>
            <a:rect l="0" t="0" r="r" b="b"/>
            <a:pathLst>
              <a:path w="21600" h="21600" extrusionOk="0">
                <a:moveTo>
                  <a:pt x="4927" y="4005"/>
                </a:moveTo>
                <a:lnTo>
                  <a:pt x="4927" y="17611"/>
                </a:lnTo>
                <a:cubicBezTo>
                  <a:pt x="4927" y="18268"/>
                  <a:pt x="4597" y="18877"/>
                  <a:pt x="4058" y="19208"/>
                </a:cubicBezTo>
                <a:lnTo>
                  <a:pt x="157" y="21600"/>
                </a:lnTo>
                <a:lnTo>
                  <a:pt x="21600" y="21600"/>
                </a:lnTo>
                <a:lnTo>
                  <a:pt x="21600" y="0"/>
                </a:lnTo>
                <a:lnTo>
                  <a:pt x="0" y="0"/>
                </a:lnTo>
                <a:lnTo>
                  <a:pt x="4032" y="2396"/>
                </a:lnTo>
                <a:cubicBezTo>
                  <a:pt x="4586" y="2723"/>
                  <a:pt x="4927" y="3336"/>
                  <a:pt x="4927" y="4005"/>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DA380202-F3F2-4AC0-8936-ED6BADE05631}"/>
              </a:ext>
            </a:extLst>
          </p:cNvPr>
          <p:cNvSpPr>
            <a:spLocks noGrp="1"/>
          </p:cNvSpPr>
          <p:nvPr userDrawn="1">
            <p:ph type="title"/>
          </p:nvPr>
        </p:nvSpPr>
        <p:spPr>
          <a:xfrm>
            <a:off x="3657600" y="1709738"/>
            <a:ext cx="4852988" cy="2852737"/>
          </a:xfrm>
          <a:prstGeom prst="rect">
            <a:avLst/>
          </a:prstGeom>
        </p:spPr>
        <p:txBody>
          <a:bodyPr anchor="b"/>
          <a:lstStyle>
            <a:lvl1pPr>
              <a:defRPr sz="6000"/>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557C91EF-9ECF-426B-B335-36ED8057F197}"/>
              </a:ext>
            </a:extLst>
          </p:cNvPr>
          <p:cNvSpPr>
            <a:spLocks noGrp="1"/>
          </p:cNvSpPr>
          <p:nvPr userDrawn="1">
            <p:ph type="body" idx="1"/>
          </p:nvPr>
        </p:nvSpPr>
        <p:spPr>
          <a:xfrm>
            <a:off x="3657600" y="4589463"/>
            <a:ext cx="4852988" cy="1500187"/>
          </a:xfrm>
          <a:prstGeom prst="rect">
            <a:avLst/>
          </a:prstGeom>
        </p:spPr>
        <p:txBody>
          <a:bodyPr/>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8242CDC6-C80B-4491-B1E2-366FDCB68A50}"/>
              </a:ext>
            </a:extLst>
          </p:cNvPr>
          <p:cNvSpPr>
            <a:spLocks noGrp="1"/>
          </p:cNvSpPr>
          <p:nvPr userDrawn="1">
            <p:ph type="dt" sz="half" idx="10"/>
          </p:nvPr>
        </p:nvSpPr>
        <p:spPr>
          <a:xfrm>
            <a:off x="2736055" y="6356350"/>
            <a:ext cx="1503395" cy="365125"/>
          </a:xfrm>
          <a:prstGeom prst="rect">
            <a:avLst/>
          </a:prstGeom>
        </p:spPr>
        <p:txBody>
          <a:bodyPr/>
          <a:lstStyle>
            <a:lvl1pPr>
              <a:defRPr>
                <a:solidFill>
                  <a:schemeClr val="accent4"/>
                </a:solidFill>
              </a:defRPr>
            </a:lvl1pPr>
          </a:lstStyle>
          <a:p>
            <a:r>
              <a:rPr lang="en-US"/>
              <a:t>Date</a:t>
            </a:r>
            <a:endParaRPr lang="en-US" dirty="0"/>
          </a:p>
        </p:txBody>
      </p:sp>
      <p:sp>
        <p:nvSpPr>
          <p:cNvPr id="13" name="Footer Placeholder 4">
            <a:extLst>
              <a:ext uri="{FF2B5EF4-FFF2-40B4-BE49-F238E27FC236}">
                <a16:creationId xmlns:a16="http://schemas.microsoft.com/office/drawing/2014/main" xmlns="" id="{854C03DC-D27B-4334-B9C0-FE0B3C2E5722}"/>
              </a:ext>
            </a:extLst>
          </p:cNvPr>
          <p:cNvSpPr>
            <a:spLocks noGrp="1"/>
          </p:cNvSpPr>
          <p:nvPr userDrawn="1">
            <p:ph type="ftr" sz="quarter" idx="11"/>
          </p:nvPr>
        </p:nvSpPr>
        <p:spPr>
          <a:xfrm>
            <a:off x="4361991" y="6356350"/>
            <a:ext cx="3086100" cy="365125"/>
          </a:xfrm>
          <a:prstGeom prst="rect">
            <a:avLst/>
          </a:prstGeom>
        </p:spPr>
        <p:txBody>
          <a:bodyPr/>
          <a:lstStyle>
            <a:lvl1pPr>
              <a:defRPr>
                <a:solidFill>
                  <a:schemeClr val="accent4"/>
                </a:solidFill>
              </a:defRPr>
            </a:lvl1pPr>
          </a:lstStyle>
          <a:p>
            <a:r>
              <a:rPr lang="en-US"/>
              <a:t>Your Footer Here</a:t>
            </a:r>
            <a:endParaRPr lang="en-US" dirty="0"/>
          </a:p>
        </p:txBody>
      </p:sp>
      <p:sp>
        <p:nvSpPr>
          <p:cNvPr id="14" name="Slide Number Placeholder 5">
            <a:extLst>
              <a:ext uri="{FF2B5EF4-FFF2-40B4-BE49-F238E27FC236}">
                <a16:creationId xmlns:a16="http://schemas.microsoft.com/office/drawing/2014/main" xmlns="" id="{71518FF9-282A-4BBA-A731-44ABDF5A3329}"/>
              </a:ext>
            </a:extLst>
          </p:cNvPr>
          <p:cNvSpPr>
            <a:spLocks noGrp="1"/>
          </p:cNvSpPr>
          <p:nvPr userDrawn="1">
            <p:ph type="sldNum" sz="quarter" idx="12"/>
          </p:nvPr>
        </p:nvSpPr>
        <p:spPr>
          <a:xfrm>
            <a:off x="7568588" y="6356350"/>
            <a:ext cx="946762" cy="365125"/>
          </a:xfrm>
          <a:prstGeom prst="rect">
            <a:avLst/>
          </a:prstGeom>
        </p:spPr>
        <p:txBody>
          <a:bodyPr/>
          <a:lstStyle>
            <a:lvl1pPr>
              <a:defRPr>
                <a:solidFill>
                  <a:schemeClr val="accent4"/>
                </a:solidFill>
              </a:defRPr>
            </a:lvl1pPr>
          </a:lstStyle>
          <a:p>
            <a:fld id="{9319E888-69DF-4A19-BF5D-F6CF70DE7D06}" type="slidenum">
              <a:rPr lang="en-US" smtClean="0"/>
              <a:pPr/>
              <a:t>‹N°›</a:t>
            </a:fld>
            <a:endParaRPr lang="en-US"/>
          </a:p>
        </p:txBody>
      </p:sp>
    </p:spTree>
    <p:extLst>
      <p:ext uri="{BB962C8B-B14F-4D97-AF65-F5344CB8AC3E}">
        <p14:creationId xmlns="" xmlns:p14="http://schemas.microsoft.com/office/powerpoint/2010/main" val="35230705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xmlns="" id="{B6C3B8E9-A296-D949-BCB0-3F5E5A85504A}"/>
              </a:ext>
            </a:extLst>
          </p:cNvPr>
          <p:cNvSpPr>
            <a:spLocks noGrp="1"/>
          </p:cNvSpPr>
          <p:nvPr>
            <p:ph type="pic" sz="quarter" idx="17"/>
          </p:nvPr>
        </p:nvSpPr>
        <p:spPr>
          <a:xfrm>
            <a:off x="4541381" y="884876"/>
            <a:ext cx="2996540" cy="3085279"/>
          </a:xfrm>
          <a:custGeom>
            <a:avLst/>
            <a:gdLst>
              <a:gd name="connsiteX0" fmla="*/ 1500004 w 2996540"/>
              <a:gd name="connsiteY0" fmla="*/ 49 h 3085279"/>
              <a:gd name="connsiteX1" fmla="*/ 1782109 w 2996540"/>
              <a:gd name="connsiteY1" fmla="*/ 69265 h 3085279"/>
              <a:gd name="connsiteX2" fmla="*/ 2699245 w 2996540"/>
              <a:gd name="connsiteY2" fmla="*/ 566098 h 3085279"/>
              <a:gd name="connsiteX3" fmla="*/ 2996540 w 2996540"/>
              <a:gd name="connsiteY3" fmla="*/ 1062931 h 3085279"/>
              <a:gd name="connsiteX4" fmla="*/ 2996540 w 2996540"/>
              <a:gd name="connsiteY4" fmla="*/ 2001007 h 3085279"/>
              <a:gd name="connsiteX5" fmla="*/ 2707013 w 2996540"/>
              <a:gd name="connsiteY5" fmla="*/ 2493921 h 3085279"/>
              <a:gd name="connsiteX6" fmla="*/ 1779612 w 2996540"/>
              <a:gd name="connsiteY6" fmla="*/ 3012235 h 3085279"/>
              <a:gd name="connsiteX7" fmla="*/ 1218316 w 2996540"/>
              <a:gd name="connsiteY7" fmla="*/ 3012235 h 3085279"/>
              <a:gd name="connsiteX8" fmla="*/ 290914 w 2996540"/>
              <a:gd name="connsiteY8" fmla="*/ 2493921 h 3085279"/>
              <a:gd name="connsiteX9" fmla="*/ 0 w 2996540"/>
              <a:gd name="connsiteY9" fmla="*/ 2001007 h 3085279"/>
              <a:gd name="connsiteX10" fmla="*/ 0 w 2996540"/>
              <a:gd name="connsiteY10" fmla="*/ 1105894 h 3085279"/>
              <a:gd name="connsiteX11" fmla="*/ 284533 w 2996540"/>
              <a:gd name="connsiteY11" fmla="*/ 616754 h 3085279"/>
              <a:gd name="connsiteX12" fmla="*/ 1220813 w 2996540"/>
              <a:gd name="connsiteY12" fmla="*/ 76813 h 3085279"/>
              <a:gd name="connsiteX13" fmla="*/ 1500004 w 2996540"/>
              <a:gd name="connsiteY13" fmla="*/ 49 h 3085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540" h="3085279">
                <a:moveTo>
                  <a:pt x="1500004" y="49"/>
                </a:moveTo>
                <a:cubicBezTo>
                  <a:pt x="1596802" y="-1203"/>
                  <a:pt x="1694086" y="21875"/>
                  <a:pt x="1782109" y="69265"/>
                </a:cubicBezTo>
                <a:lnTo>
                  <a:pt x="2699245" y="566098"/>
                </a:lnTo>
                <a:cubicBezTo>
                  <a:pt x="2883060" y="664652"/>
                  <a:pt x="2996540" y="855664"/>
                  <a:pt x="2996540" y="1062931"/>
                </a:cubicBezTo>
                <a:lnTo>
                  <a:pt x="2996540" y="2001007"/>
                </a:lnTo>
                <a:cubicBezTo>
                  <a:pt x="2996540" y="2205807"/>
                  <a:pt x="2884309" y="2394060"/>
                  <a:pt x="2707013" y="2493921"/>
                </a:cubicBezTo>
                <a:lnTo>
                  <a:pt x="1779612" y="3012235"/>
                </a:lnTo>
                <a:cubicBezTo>
                  <a:pt x="1606062" y="3109628"/>
                  <a:pt x="1392975" y="3109628"/>
                  <a:pt x="1218316" y="3012235"/>
                </a:cubicBezTo>
                <a:lnTo>
                  <a:pt x="290914" y="2493921"/>
                </a:lnTo>
                <a:cubicBezTo>
                  <a:pt x="110983" y="2394060"/>
                  <a:pt x="0" y="2205807"/>
                  <a:pt x="0" y="2001007"/>
                </a:cubicBezTo>
                <a:lnTo>
                  <a:pt x="0" y="1105894"/>
                </a:lnTo>
                <a:cubicBezTo>
                  <a:pt x="0" y="904868"/>
                  <a:pt x="108486" y="717775"/>
                  <a:pt x="284533" y="616754"/>
                </a:cubicBezTo>
                <a:lnTo>
                  <a:pt x="1220813" y="76813"/>
                </a:lnTo>
                <a:cubicBezTo>
                  <a:pt x="1306894" y="26883"/>
                  <a:pt x="1403206" y="1301"/>
                  <a:pt x="1500004"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25" name="Shape">
            <a:extLst>
              <a:ext uri="{FF2B5EF4-FFF2-40B4-BE49-F238E27FC236}">
                <a16:creationId xmlns:a16="http://schemas.microsoft.com/office/drawing/2014/main" xmlns="" id="{CC9FE66F-AC62-944B-A417-D9C73496DEB5}"/>
              </a:ext>
            </a:extLst>
          </p:cNvPr>
          <p:cNvSpPr/>
          <p:nvPr userDrawn="1"/>
        </p:nvSpPr>
        <p:spPr>
          <a:xfrm>
            <a:off x="4541381" y="884907"/>
            <a:ext cx="2996540" cy="3085212"/>
          </a:xfrm>
          <a:custGeom>
            <a:avLst/>
            <a:gdLst/>
            <a:ahLst/>
            <a:cxnLst>
              <a:cxn ang="0">
                <a:pos x="wd2" y="hd2"/>
              </a:cxn>
              <a:cxn ang="5400000">
                <a:pos x="wd2" y="hd2"/>
              </a:cxn>
              <a:cxn ang="10800000">
                <a:pos x="wd2" y="hd2"/>
              </a:cxn>
              <a:cxn ang="16200000">
                <a:pos x="wd2" y="hd2"/>
              </a:cxn>
            </a:cxnLst>
            <a:rect l="0" t="0" r="r" b="b"/>
            <a:pathLst>
              <a:path w="21600" h="21256" extrusionOk="0">
                <a:moveTo>
                  <a:pt x="21600" y="13786"/>
                </a:moveTo>
                <a:lnTo>
                  <a:pt x="21600" y="7323"/>
                </a:lnTo>
                <a:cubicBezTo>
                  <a:pt x="21600" y="5895"/>
                  <a:pt x="20782" y="4579"/>
                  <a:pt x="19457" y="3900"/>
                </a:cubicBezTo>
                <a:lnTo>
                  <a:pt x="12846" y="477"/>
                </a:lnTo>
                <a:cubicBezTo>
                  <a:pt x="11577" y="-176"/>
                  <a:pt x="10041" y="-159"/>
                  <a:pt x="8800" y="529"/>
                </a:cubicBezTo>
                <a:lnTo>
                  <a:pt x="2051" y="4249"/>
                </a:lnTo>
                <a:cubicBezTo>
                  <a:pt x="782" y="4945"/>
                  <a:pt x="0" y="6234"/>
                  <a:pt x="0" y="7619"/>
                </a:cubicBezTo>
                <a:lnTo>
                  <a:pt x="0" y="13786"/>
                </a:lnTo>
                <a:cubicBezTo>
                  <a:pt x="0" y="15197"/>
                  <a:pt x="800" y="16494"/>
                  <a:pt x="2097" y="17182"/>
                </a:cubicBezTo>
                <a:lnTo>
                  <a:pt x="8782" y="20753"/>
                </a:lnTo>
                <a:cubicBezTo>
                  <a:pt x="10041" y="21424"/>
                  <a:pt x="11577" y="21424"/>
                  <a:pt x="12828" y="20753"/>
                </a:cubicBezTo>
                <a:lnTo>
                  <a:pt x="19513" y="17182"/>
                </a:lnTo>
                <a:cubicBezTo>
                  <a:pt x="20791" y="16494"/>
                  <a:pt x="21600" y="15197"/>
                  <a:pt x="21600" y="13786"/>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21" name="Shape">
            <a:extLst>
              <a:ext uri="{FF2B5EF4-FFF2-40B4-BE49-F238E27FC236}">
                <a16:creationId xmlns:a16="http://schemas.microsoft.com/office/drawing/2014/main" xmlns="" id="{B7ADB0F6-E654-854D-8195-ECB014FAA69F}"/>
              </a:ext>
            </a:extLst>
          </p:cNvPr>
          <p:cNvSpPr/>
          <p:nvPr/>
        </p:nvSpPr>
        <p:spPr>
          <a:xfrm>
            <a:off x="0" y="2"/>
            <a:ext cx="9144000" cy="6857999"/>
          </a:xfrm>
          <a:custGeom>
            <a:avLst/>
            <a:gdLst/>
            <a:ahLst/>
            <a:cxnLst>
              <a:cxn ang="0">
                <a:pos x="wd2" y="hd2"/>
              </a:cxn>
              <a:cxn ang="5400000">
                <a:pos x="wd2" y="hd2"/>
              </a:cxn>
              <a:cxn ang="10800000">
                <a:pos x="wd2" y="hd2"/>
              </a:cxn>
              <a:cxn ang="16200000">
                <a:pos x="wd2" y="hd2"/>
              </a:cxn>
            </a:cxnLst>
            <a:rect l="0" t="0" r="r" b="b"/>
            <a:pathLst>
              <a:path w="21600" h="21600" extrusionOk="0">
                <a:moveTo>
                  <a:pt x="21600" y="18510"/>
                </a:moveTo>
                <a:lnTo>
                  <a:pt x="10812" y="10412"/>
                </a:lnTo>
                <a:cubicBezTo>
                  <a:pt x="10664" y="10304"/>
                  <a:pt x="10574" y="10097"/>
                  <a:pt x="10574" y="9874"/>
                </a:cubicBezTo>
                <a:lnTo>
                  <a:pt x="10574" y="5315"/>
                </a:lnTo>
                <a:cubicBezTo>
                  <a:pt x="10574" y="5096"/>
                  <a:pt x="10664" y="4889"/>
                  <a:pt x="10809" y="4782"/>
                </a:cubicBezTo>
                <a:lnTo>
                  <a:pt x="13340" y="2851"/>
                </a:lnTo>
                <a:cubicBezTo>
                  <a:pt x="13651" y="2616"/>
                  <a:pt x="13654" y="2023"/>
                  <a:pt x="13343" y="1784"/>
                </a:cubicBezTo>
                <a:lnTo>
                  <a:pt x="11062" y="0"/>
                </a:lnTo>
                <a:lnTo>
                  <a:pt x="0" y="0"/>
                </a:lnTo>
                <a:lnTo>
                  <a:pt x="0" y="21600"/>
                </a:lnTo>
                <a:lnTo>
                  <a:pt x="21600" y="21600"/>
                </a:lnTo>
                <a:lnTo>
                  <a:pt x="21600" y="1851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22" name="Shape">
            <a:extLst>
              <a:ext uri="{FF2B5EF4-FFF2-40B4-BE49-F238E27FC236}">
                <a16:creationId xmlns:a16="http://schemas.microsoft.com/office/drawing/2014/main" xmlns="" id="{406362F2-FFBB-1741-A3A3-3E3C7702B81A}"/>
              </a:ext>
            </a:extLst>
          </p:cNvPr>
          <p:cNvSpPr/>
          <p:nvPr/>
        </p:nvSpPr>
        <p:spPr>
          <a:xfrm>
            <a:off x="4771002" y="1"/>
            <a:ext cx="4370445" cy="5789800"/>
          </a:xfrm>
          <a:custGeom>
            <a:avLst/>
            <a:gdLst/>
            <a:ahLst/>
            <a:cxnLst>
              <a:cxn ang="0">
                <a:pos x="wd2" y="hd2"/>
              </a:cxn>
              <a:cxn ang="5400000">
                <a:pos x="wd2" y="hd2"/>
              </a:cxn>
              <a:cxn ang="10800000">
                <a:pos x="wd2" y="hd2"/>
              </a:cxn>
              <a:cxn ang="16200000">
                <a:pos x="wd2" y="hd2"/>
              </a:cxn>
            </a:cxnLst>
            <a:rect l="0" t="0" r="r" b="b"/>
            <a:pathLst>
              <a:path w="21600" h="21600" extrusionOk="0">
                <a:moveTo>
                  <a:pt x="21594" y="0"/>
                </a:moveTo>
                <a:lnTo>
                  <a:pt x="0" y="0"/>
                </a:lnTo>
                <a:lnTo>
                  <a:pt x="13549" y="5664"/>
                </a:lnTo>
                <a:cubicBezTo>
                  <a:pt x="13858" y="5791"/>
                  <a:pt x="14047" y="6037"/>
                  <a:pt x="14047" y="6301"/>
                </a:cubicBezTo>
                <a:lnTo>
                  <a:pt x="14047" y="11701"/>
                </a:lnTo>
                <a:cubicBezTo>
                  <a:pt x="14047" y="11960"/>
                  <a:pt x="13858" y="12205"/>
                  <a:pt x="13555" y="12333"/>
                </a:cubicBezTo>
                <a:lnTo>
                  <a:pt x="8259" y="14620"/>
                </a:lnTo>
                <a:cubicBezTo>
                  <a:pt x="7610" y="14898"/>
                  <a:pt x="7604" y="15601"/>
                  <a:pt x="8253" y="15884"/>
                </a:cubicBezTo>
                <a:lnTo>
                  <a:pt x="21600" y="21600"/>
                </a:lnTo>
                <a:lnTo>
                  <a:pt x="21600"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1E401285-0A6E-4F70-86DB-227CB70FE112}"/>
              </a:ext>
            </a:extLst>
          </p:cNvPr>
          <p:cNvSpPr>
            <a:spLocks noGrp="1"/>
          </p:cNvSpPr>
          <p:nvPr userDrawn="1">
            <p:ph type="title"/>
          </p:nvPr>
        </p:nvSpPr>
        <p:spPr>
          <a:xfrm>
            <a:off x="623888" y="1709738"/>
            <a:ext cx="3749111" cy="2852737"/>
          </a:xfrm>
          <a:prstGeom prst="rect">
            <a:avLst/>
          </a:prstGeom>
        </p:spPr>
        <p:txBody>
          <a:bodyPr anchor="b"/>
          <a:lstStyle>
            <a:lvl1pPr>
              <a:defRPr sz="6000">
                <a:solidFill>
                  <a:schemeClr val="bg1"/>
                </a:solidFill>
              </a:defRPr>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4A11A794-A338-4A3D-A44B-9F224F209EE9}"/>
              </a:ext>
            </a:extLst>
          </p:cNvPr>
          <p:cNvSpPr>
            <a:spLocks noGrp="1"/>
          </p:cNvSpPr>
          <p:nvPr userDrawn="1">
            <p:ph type="body" idx="1"/>
          </p:nvPr>
        </p:nvSpPr>
        <p:spPr>
          <a:xfrm>
            <a:off x="623888" y="4589463"/>
            <a:ext cx="3749111"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F084121D-C173-41BF-A8BF-A7307C52D566}"/>
              </a:ext>
            </a:extLst>
          </p:cNvPr>
          <p:cNvSpPr>
            <a:spLocks noGrp="1"/>
          </p:cNvSpPr>
          <p:nvPr userDrawn="1">
            <p:ph type="dt" sz="half" idx="10"/>
          </p:nvPr>
        </p:nvSpPr>
        <p:spPr>
          <a:xfrm>
            <a:off x="628650" y="6356350"/>
            <a:ext cx="2057400" cy="365125"/>
          </a:xfrm>
          <a:prstGeom prst="rect">
            <a:avLst/>
          </a:prstGeom>
        </p:spPr>
        <p:txBody>
          <a:bodyPr/>
          <a:lstStyle/>
          <a:p>
            <a:r>
              <a:rPr lang="en-US"/>
              <a:t>Date</a:t>
            </a:r>
          </a:p>
        </p:txBody>
      </p:sp>
      <p:sp>
        <p:nvSpPr>
          <p:cNvPr id="13" name="Footer Placeholder 4">
            <a:extLst>
              <a:ext uri="{FF2B5EF4-FFF2-40B4-BE49-F238E27FC236}">
                <a16:creationId xmlns:a16="http://schemas.microsoft.com/office/drawing/2014/main" xmlns="" id="{D7E377AD-FE2F-4ACD-975A-1CA31E6EAF7F}"/>
              </a:ext>
            </a:extLst>
          </p:cNvPr>
          <p:cNvSpPr>
            <a:spLocks noGrp="1"/>
          </p:cNvSpPr>
          <p:nvPr userDrawn="1">
            <p:ph type="ftr" sz="quarter" idx="11"/>
          </p:nvPr>
        </p:nvSpPr>
        <p:spPr>
          <a:xfrm>
            <a:off x="3028950" y="6356350"/>
            <a:ext cx="3086100" cy="365125"/>
          </a:xfrm>
          <a:prstGeom prst="rect">
            <a:avLst/>
          </a:prstGeom>
        </p:spPr>
        <p:txBody>
          <a:bodyPr/>
          <a:lstStyle/>
          <a:p>
            <a:r>
              <a:rPr lang="en-US"/>
              <a:t>Your Footer Here</a:t>
            </a:r>
          </a:p>
        </p:txBody>
      </p:sp>
      <p:sp>
        <p:nvSpPr>
          <p:cNvPr id="14" name="Slide Number Placeholder 5">
            <a:extLst>
              <a:ext uri="{FF2B5EF4-FFF2-40B4-BE49-F238E27FC236}">
                <a16:creationId xmlns:a16="http://schemas.microsoft.com/office/drawing/2014/main" xmlns="" id="{8DD8FB59-3532-4BA9-BBBF-A18CF50441F8}"/>
              </a:ext>
            </a:extLst>
          </p:cNvPr>
          <p:cNvSpPr>
            <a:spLocks noGrp="1"/>
          </p:cNvSpPr>
          <p:nvPr userDrawn="1">
            <p:ph type="sldNum" sz="quarter" idx="12"/>
          </p:nvPr>
        </p:nvSpPr>
        <p:spPr>
          <a:xfrm>
            <a:off x="6457950" y="6356350"/>
            <a:ext cx="2057400" cy="365125"/>
          </a:xfrm>
          <a:prstGeom prst="rect">
            <a:avLst/>
          </a:prstGeom>
        </p:spPr>
        <p:txBody>
          <a:bodyPr/>
          <a:lstStyle/>
          <a:p>
            <a:fld id="{9319E888-69DF-4A19-BF5D-F6CF70DE7D06}" type="slidenum">
              <a:rPr lang="en-US" smtClean="0"/>
              <a:pPr/>
              <a:t>‹N°›</a:t>
            </a:fld>
            <a:endParaRPr lang="en-US"/>
          </a:p>
        </p:txBody>
      </p:sp>
      <p:sp>
        <p:nvSpPr>
          <p:cNvPr id="18" name="Text Placeholder 17">
            <a:extLst>
              <a:ext uri="{FF2B5EF4-FFF2-40B4-BE49-F238E27FC236}">
                <a16:creationId xmlns:a16="http://schemas.microsoft.com/office/drawing/2014/main" xmlns="" id="{88B00100-82A6-46DB-AB35-5266F91AE755}"/>
              </a:ext>
            </a:extLst>
          </p:cNvPr>
          <p:cNvSpPr>
            <a:spLocks noGrp="1"/>
          </p:cNvSpPr>
          <p:nvPr userDrawn="1">
            <p:ph type="body" sz="quarter" idx="14" hasCustomPrompt="1"/>
          </p:nvPr>
        </p:nvSpPr>
        <p:spPr>
          <a:xfrm>
            <a:off x="7085024" y="3699715"/>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Name</a:t>
            </a:r>
          </a:p>
        </p:txBody>
      </p:sp>
      <p:sp>
        <p:nvSpPr>
          <p:cNvPr id="19" name="Text Placeholder 17">
            <a:extLst>
              <a:ext uri="{FF2B5EF4-FFF2-40B4-BE49-F238E27FC236}">
                <a16:creationId xmlns:a16="http://schemas.microsoft.com/office/drawing/2014/main" xmlns="" id="{CCE23A20-9D3A-4A2C-8AD2-D6BCBFFE8052}"/>
              </a:ext>
            </a:extLst>
          </p:cNvPr>
          <p:cNvSpPr>
            <a:spLocks noGrp="1"/>
          </p:cNvSpPr>
          <p:nvPr userDrawn="1">
            <p:ph type="body" sz="quarter" idx="15" hasCustomPrompt="1"/>
          </p:nvPr>
        </p:nvSpPr>
        <p:spPr>
          <a:xfrm>
            <a:off x="7085024" y="3929783"/>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Mobile / email</a:t>
            </a:r>
          </a:p>
        </p:txBody>
      </p:sp>
      <p:sp>
        <p:nvSpPr>
          <p:cNvPr id="20" name="Text Placeholder 17">
            <a:extLst>
              <a:ext uri="{FF2B5EF4-FFF2-40B4-BE49-F238E27FC236}">
                <a16:creationId xmlns:a16="http://schemas.microsoft.com/office/drawing/2014/main" xmlns="" id="{7686557C-B6EC-41CF-A5C6-C78D6675CEFD}"/>
              </a:ext>
            </a:extLst>
          </p:cNvPr>
          <p:cNvSpPr>
            <a:spLocks noGrp="1"/>
          </p:cNvSpPr>
          <p:nvPr userDrawn="1">
            <p:ph type="body" sz="quarter" idx="16" hasCustomPrompt="1"/>
          </p:nvPr>
        </p:nvSpPr>
        <p:spPr>
          <a:xfrm>
            <a:off x="7085024" y="4159851"/>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Company</a:t>
            </a:r>
          </a:p>
        </p:txBody>
      </p:sp>
    </p:spTree>
    <p:extLst>
      <p:ext uri="{BB962C8B-B14F-4D97-AF65-F5344CB8AC3E}">
        <p14:creationId xmlns="" xmlns:p14="http://schemas.microsoft.com/office/powerpoint/2010/main" val="1891971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and Content 1">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xmlns="" id="{D731D861-B178-704B-ACB4-354B0E439E5F}"/>
              </a:ext>
            </a:extLst>
          </p:cNvPr>
          <p:cNvSpPr>
            <a:spLocks noGrp="1"/>
          </p:cNvSpPr>
          <p:nvPr>
            <p:ph type="pic" sz="quarter" idx="13"/>
          </p:nvPr>
        </p:nvSpPr>
        <p:spPr>
          <a:xfrm>
            <a:off x="0" y="1225880"/>
            <a:ext cx="3418140" cy="4453854"/>
          </a:xfrm>
          <a:custGeom>
            <a:avLst/>
            <a:gdLst>
              <a:gd name="connsiteX0" fmla="*/ 1283069 w 3418140"/>
              <a:gd name="connsiteY0" fmla="*/ 49 h 4453854"/>
              <a:gd name="connsiteX1" fmla="*/ 1562692 w 3418140"/>
              <a:gd name="connsiteY1" fmla="*/ 76831 h 4453854"/>
              <a:gd name="connsiteX2" fmla="*/ 3133137 w 3418140"/>
              <a:gd name="connsiteY2" fmla="*/ 980290 h 4453854"/>
              <a:gd name="connsiteX3" fmla="*/ 3418140 w 3418140"/>
              <a:gd name="connsiteY3" fmla="*/ 1469447 h 4453854"/>
              <a:gd name="connsiteX4" fmla="*/ 3418140 w 3418140"/>
              <a:gd name="connsiteY4" fmla="*/ 3017400 h 4453854"/>
              <a:gd name="connsiteX5" fmla="*/ 3126807 w 3418140"/>
              <a:gd name="connsiteY5" fmla="*/ 3510310 h 4453854"/>
              <a:gd name="connsiteX6" fmla="*/ 1565382 w 3418140"/>
              <a:gd name="connsiteY6" fmla="*/ 4380825 h 4453854"/>
              <a:gd name="connsiteX7" fmla="*/ 1003129 w 3418140"/>
              <a:gd name="connsiteY7" fmla="*/ 4380825 h 4453854"/>
              <a:gd name="connsiteX8" fmla="*/ 0 w 3418140"/>
              <a:gd name="connsiteY8" fmla="*/ 3820985 h 4453854"/>
              <a:gd name="connsiteX9" fmla="*/ 0 w 3418140"/>
              <a:gd name="connsiteY9" fmla="*/ 609982 h 4453854"/>
              <a:gd name="connsiteX10" fmla="*/ 1000597 w 3418140"/>
              <a:gd name="connsiteY10" fmla="*/ 69325 h 4453854"/>
              <a:gd name="connsiteX11" fmla="*/ 1283069 w 3418140"/>
              <a:gd name="connsiteY11" fmla="*/ 49 h 445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18140" h="4453854">
                <a:moveTo>
                  <a:pt x="1283069" y="49"/>
                </a:moveTo>
                <a:cubicBezTo>
                  <a:pt x="1379995" y="1300"/>
                  <a:pt x="1476447" y="26894"/>
                  <a:pt x="1562692" y="76831"/>
                </a:cubicBezTo>
                <a:lnTo>
                  <a:pt x="3133137" y="980290"/>
                </a:lnTo>
                <a:cubicBezTo>
                  <a:pt x="3309583" y="1081416"/>
                  <a:pt x="3418140" y="1268446"/>
                  <a:pt x="3418140" y="1469447"/>
                </a:cubicBezTo>
                <a:lnTo>
                  <a:pt x="3418140" y="3017400"/>
                </a:lnTo>
                <a:cubicBezTo>
                  <a:pt x="3418140" y="3222153"/>
                  <a:pt x="3307051" y="3410435"/>
                  <a:pt x="3126807" y="3510310"/>
                </a:cubicBezTo>
                <a:lnTo>
                  <a:pt x="1565382" y="4380825"/>
                </a:lnTo>
                <a:cubicBezTo>
                  <a:pt x="1390202" y="4478198"/>
                  <a:pt x="1176885" y="4478198"/>
                  <a:pt x="1003129" y="4380825"/>
                </a:cubicBezTo>
                <a:lnTo>
                  <a:pt x="0" y="3820985"/>
                </a:lnTo>
                <a:lnTo>
                  <a:pt x="0" y="609982"/>
                </a:lnTo>
                <a:lnTo>
                  <a:pt x="1000597" y="69325"/>
                </a:lnTo>
                <a:cubicBezTo>
                  <a:pt x="1088741" y="21890"/>
                  <a:pt x="1186142" y="-1203"/>
                  <a:pt x="1283069"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8" name="Shape">
            <a:extLst>
              <a:ext uri="{FF2B5EF4-FFF2-40B4-BE49-F238E27FC236}">
                <a16:creationId xmlns:a16="http://schemas.microsoft.com/office/drawing/2014/main" xmlns="" id="{F8B5850F-DB8C-2443-B6EA-3886A7AD0CB6}"/>
              </a:ext>
            </a:extLst>
          </p:cNvPr>
          <p:cNvSpPr/>
          <p:nvPr userDrawn="1"/>
        </p:nvSpPr>
        <p:spPr>
          <a:xfrm>
            <a:off x="1" y="1225772"/>
            <a:ext cx="3418140" cy="4453910"/>
          </a:xfrm>
          <a:custGeom>
            <a:avLst/>
            <a:gdLst/>
            <a:ahLst/>
            <a:cxnLst>
              <a:cxn ang="0">
                <a:pos x="wd2" y="hd2"/>
              </a:cxn>
              <a:cxn ang="5400000">
                <a:pos x="wd2" y="hd2"/>
              </a:cxn>
              <a:cxn ang="10800000">
                <a:pos x="wd2" y="hd2"/>
              </a:cxn>
              <a:cxn ang="16200000">
                <a:pos x="wd2" y="hd2"/>
              </a:cxn>
            </a:cxnLst>
            <a:rect l="0" t="0" r="r" b="b"/>
            <a:pathLst>
              <a:path w="21600" h="21361" extrusionOk="0">
                <a:moveTo>
                  <a:pt x="0" y="2926"/>
                </a:moveTo>
                <a:lnTo>
                  <a:pt x="6323" y="333"/>
                </a:lnTo>
                <a:cubicBezTo>
                  <a:pt x="7437" y="-122"/>
                  <a:pt x="8785" y="-110"/>
                  <a:pt x="9875" y="369"/>
                </a:cubicBezTo>
                <a:lnTo>
                  <a:pt x="19799" y="4702"/>
                </a:lnTo>
                <a:cubicBezTo>
                  <a:pt x="20914" y="5187"/>
                  <a:pt x="21600" y="6084"/>
                  <a:pt x="21600" y="7048"/>
                </a:cubicBezTo>
                <a:lnTo>
                  <a:pt x="21600" y="14472"/>
                </a:lnTo>
                <a:cubicBezTo>
                  <a:pt x="21600" y="15454"/>
                  <a:pt x="20898" y="16357"/>
                  <a:pt x="19759" y="16836"/>
                </a:cubicBezTo>
                <a:lnTo>
                  <a:pt x="9892" y="21011"/>
                </a:lnTo>
                <a:cubicBezTo>
                  <a:pt x="8785" y="21478"/>
                  <a:pt x="7437" y="21478"/>
                  <a:pt x="6339" y="21011"/>
                </a:cubicBezTo>
                <a:lnTo>
                  <a:pt x="0" y="18326"/>
                </a:lnTo>
                <a:lnTo>
                  <a:pt x="0" y="2926"/>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xmlns="" id="{4788DCC4-4431-984C-A66F-C3A0EED78F38}"/>
              </a:ext>
            </a:extLst>
          </p:cNvPr>
          <p:cNvSpPr/>
          <p:nvPr/>
        </p:nvSpPr>
        <p:spPr>
          <a:xfrm>
            <a:off x="0" y="5168456"/>
            <a:ext cx="853741" cy="1306639"/>
          </a:xfrm>
          <a:custGeom>
            <a:avLst/>
            <a:gdLst/>
            <a:ahLst/>
            <a:cxnLst>
              <a:cxn ang="0">
                <a:pos x="wd2" y="hd2"/>
              </a:cxn>
              <a:cxn ang="5400000">
                <a:pos x="wd2" y="hd2"/>
              </a:cxn>
              <a:cxn ang="10800000">
                <a:pos x="wd2" y="hd2"/>
              </a:cxn>
              <a:cxn ang="16200000">
                <a:pos x="wd2" y="hd2"/>
              </a:cxn>
            </a:cxnLst>
            <a:rect l="0" t="0" r="r" b="b"/>
            <a:pathLst>
              <a:path w="20470" h="21600" extrusionOk="0">
                <a:moveTo>
                  <a:pt x="17157" y="14686"/>
                </a:moveTo>
                <a:lnTo>
                  <a:pt x="0" y="21600"/>
                </a:lnTo>
                <a:lnTo>
                  <a:pt x="0" y="0"/>
                </a:lnTo>
                <a:lnTo>
                  <a:pt x="17096" y="6727"/>
                </a:lnTo>
                <a:cubicBezTo>
                  <a:pt x="21569" y="8502"/>
                  <a:pt x="21600" y="12889"/>
                  <a:pt x="17157" y="14686"/>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2" name="Triangle">
            <a:extLst>
              <a:ext uri="{FF2B5EF4-FFF2-40B4-BE49-F238E27FC236}">
                <a16:creationId xmlns:a16="http://schemas.microsoft.com/office/drawing/2014/main" xmlns="" id="{B5F3507B-7221-3349-B95E-7832E0D55321}"/>
              </a:ext>
            </a:extLst>
          </p:cNvPr>
          <p:cNvSpPr/>
          <p:nvPr/>
        </p:nvSpPr>
        <p:spPr>
          <a:xfrm>
            <a:off x="0" y="1"/>
            <a:ext cx="3092299" cy="17097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0" y="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4" name="Shape">
            <a:extLst>
              <a:ext uri="{FF2B5EF4-FFF2-40B4-BE49-F238E27FC236}">
                <a16:creationId xmlns:a16="http://schemas.microsoft.com/office/drawing/2014/main" xmlns="" id="{AD281AA4-9DA2-D84A-8297-BE0B736EFAA5}"/>
              </a:ext>
            </a:extLst>
          </p:cNvPr>
          <p:cNvSpPr/>
          <p:nvPr/>
        </p:nvSpPr>
        <p:spPr>
          <a:xfrm>
            <a:off x="1" y="1"/>
            <a:ext cx="9143999" cy="6858000"/>
          </a:xfrm>
          <a:custGeom>
            <a:avLst/>
            <a:gdLst/>
            <a:ahLst/>
            <a:cxnLst>
              <a:cxn ang="0">
                <a:pos x="wd2" y="hd2"/>
              </a:cxn>
              <a:cxn ang="5400000">
                <a:pos x="wd2" y="hd2"/>
              </a:cxn>
              <a:cxn ang="10800000">
                <a:pos x="wd2" y="hd2"/>
              </a:cxn>
              <a:cxn ang="16200000">
                <a:pos x="wd2" y="hd2"/>
              </a:cxn>
            </a:cxnLst>
            <a:rect l="0" t="0" r="r" b="b"/>
            <a:pathLst>
              <a:path w="21600" h="21600" extrusionOk="0">
                <a:moveTo>
                  <a:pt x="0" y="20677"/>
                </a:moveTo>
                <a:lnTo>
                  <a:pt x="7969" y="14802"/>
                </a:lnTo>
                <a:cubicBezTo>
                  <a:pt x="8180" y="14647"/>
                  <a:pt x="8310" y="14352"/>
                  <a:pt x="8310" y="14034"/>
                </a:cubicBezTo>
                <a:lnTo>
                  <a:pt x="8310" y="7558"/>
                </a:lnTo>
                <a:cubicBezTo>
                  <a:pt x="8310" y="7244"/>
                  <a:pt x="8183" y="6953"/>
                  <a:pt x="7978" y="6798"/>
                </a:cubicBezTo>
                <a:lnTo>
                  <a:pt x="4371" y="4052"/>
                </a:lnTo>
                <a:cubicBezTo>
                  <a:pt x="3930" y="3717"/>
                  <a:pt x="3927" y="2878"/>
                  <a:pt x="4365" y="2535"/>
                </a:cubicBezTo>
                <a:lnTo>
                  <a:pt x="7613" y="0"/>
                </a:lnTo>
                <a:lnTo>
                  <a:pt x="21600" y="0"/>
                </a:lnTo>
                <a:lnTo>
                  <a:pt x="21600" y="21600"/>
                </a:lnTo>
                <a:lnTo>
                  <a:pt x="0" y="21600"/>
                </a:lnTo>
                <a:lnTo>
                  <a:pt x="0" y="20677"/>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28" name="Title 1">
            <a:extLst>
              <a:ext uri="{FF2B5EF4-FFF2-40B4-BE49-F238E27FC236}">
                <a16:creationId xmlns:a16="http://schemas.microsoft.com/office/drawing/2014/main" xmlns="" id="{C89E6CC6-39BF-46E2-B1D0-7967F6F97C8D}"/>
              </a:ext>
            </a:extLst>
          </p:cNvPr>
          <p:cNvSpPr>
            <a:spLocks noGrp="1"/>
          </p:cNvSpPr>
          <p:nvPr userDrawn="1">
            <p:ph type="title"/>
          </p:nvPr>
        </p:nvSpPr>
        <p:spPr>
          <a:xfrm>
            <a:off x="2686050" y="365125"/>
            <a:ext cx="5829300" cy="1325563"/>
          </a:xfrm>
        </p:spPr>
        <p:txBody>
          <a:bodyPr/>
          <a:lstStyle/>
          <a:p>
            <a:r>
              <a:rPr lang="en-US" smtClean="0"/>
              <a:t>Click to edit Master title style</a:t>
            </a:r>
            <a:endParaRPr lang="en-US" dirty="0"/>
          </a:p>
        </p:txBody>
      </p:sp>
      <p:sp>
        <p:nvSpPr>
          <p:cNvPr id="29" name="Content Placeholder 2">
            <a:extLst>
              <a:ext uri="{FF2B5EF4-FFF2-40B4-BE49-F238E27FC236}">
                <a16:creationId xmlns:a16="http://schemas.microsoft.com/office/drawing/2014/main" xmlns="" id="{EB79CB35-9B92-4624-B48F-C0CF7A2C5F8B}"/>
              </a:ext>
            </a:extLst>
          </p:cNvPr>
          <p:cNvSpPr>
            <a:spLocks noGrp="1"/>
          </p:cNvSpPr>
          <p:nvPr userDrawn="1">
            <p:ph idx="1"/>
          </p:nvPr>
        </p:nvSpPr>
        <p:spPr>
          <a:xfrm>
            <a:off x="3657600" y="1825625"/>
            <a:ext cx="48577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3">
            <a:extLst>
              <a:ext uri="{FF2B5EF4-FFF2-40B4-BE49-F238E27FC236}">
                <a16:creationId xmlns:a16="http://schemas.microsoft.com/office/drawing/2014/main" xmlns="" id="{6C1CE33F-5189-414B-9B26-A58EC61B34D2}"/>
              </a:ext>
            </a:extLst>
          </p:cNvPr>
          <p:cNvSpPr>
            <a:spLocks noGrp="1"/>
          </p:cNvSpPr>
          <p:nvPr userDrawn="1">
            <p:ph type="dt" sz="half" idx="10"/>
          </p:nvPr>
        </p:nvSpPr>
        <p:spPr>
          <a:xfrm>
            <a:off x="628650" y="6356350"/>
            <a:ext cx="2057400" cy="365125"/>
          </a:xfrm>
        </p:spPr>
        <p:txBody>
          <a:bodyPr/>
          <a:lstStyle>
            <a:lvl1pPr>
              <a:defRPr>
                <a:solidFill>
                  <a:schemeClr val="accent4"/>
                </a:solidFill>
              </a:defRPr>
            </a:lvl1pPr>
          </a:lstStyle>
          <a:p>
            <a:r>
              <a:rPr lang="en-US"/>
              <a:t>Date</a:t>
            </a:r>
          </a:p>
        </p:txBody>
      </p:sp>
      <p:sp>
        <p:nvSpPr>
          <p:cNvPr id="31" name="Footer Placeholder 4">
            <a:extLst>
              <a:ext uri="{FF2B5EF4-FFF2-40B4-BE49-F238E27FC236}">
                <a16:creationId xmlns:a16="http://schemas.microsoft.com/office/drawing/2014/main" xmlns="" id="{9E161DA4-AA69-44DA-AD82-6A3B9288D56D}"/>
              </a:ext>
            </a:extLst>
          </p:cNvPr>
          <p:cNvSpPr>
            <a:spLocks noGrp="1"/>
          </p:cNvSpPr>
          <p:nvPr userDrawn="1">
            <p:ph type="ftr" sz="quarter" idx="11"/>
          </p:nvPr>
        </p:nvSpPr>
        <p:spPr>
          <a:xfrm>
            <a:off x="3028950" y="6356350"/>
            <a:ext cx="3086100" cy="365125"/>
          </a:xfrm>
        </p:spPr>
        <p:txBody>
          <a:bodyPr/>
          <a:lstStyle>
            <a:lvl1pPr>
              <a:defRPr>
                <a:solidFill>
                  <a:schemeClr val="accent4"/>
                </a:solidFill>
              </a:defRPr>
            </a:lvl1pPr>
          </a:lstStyle>
          <a:p>
            <a:r>
              <a:rPr lang="en-US"/>
              <a:t>Your Footer Here</a:t>
            </a:r>
          </a:p>
        </p:txBody>
      </p:sp>
      <p:sp>
        <p:nvSpPr>
          <p:cNvPr id="32" name="Slide Number Placeholder 5">
            <a:extLst>
              <a:ext uri="{FF2B5EF4-FFF2-40B4-BE49-F238E27FC236}">
                <a16:creationId xmlns:a16="http://schemas.microsoft.com/office/drawing/2014/main" xmlns="" id="{C1571870-B8E8-4979-BDF5-9E965C35F03B}"/>
              </a:ext>
            </a:extLst>
          </p:cNvPr>
          <p:cNvSpPr>
            <a:spLocks noGrp="1"/>
          </p:cNvSpPr>
          <p:nvPr userDrawn="1">
            <p:ph type="sldNum" sz="quarter" idx="12"/>
          </p:nvPr>
        </p:nvSpPr>
        <p:spPr>
          <a:xfrm>
            <a:off x="6457950" y="6356350"/>
            <a:ext cx="2057400" cy="365125"/>
          </a:xfrm>
        </p:spPr>
        <p:txBody>
          <a:bodyPr/>
          <a:lstStyle>
            <a:lvl1pPr>
              <a:defRPr>
                <a:solidFill>
                  <a:schemeClr val="accent4"/>
                </a:solidFill>
              </a:defRPr>
            </a:lvl1p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9139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xmlns="" id="{B11B4275-8E72-5541-A6AD-0DBAA295C001}"/>
              </a:ext>
            </a:extLst>
          </p:cNvPr>
          <p:cNvSpPr>
            <a:spLocks noGrp="1"/>
          </p:cNvSpPr>
          <p:nvPr>
            <p:ph type="pic" sz="quarter" idx="13"/>
          </p:nvPr>
        </p:nvSpPr>
        <p:spPr>
          <a:xfrm>
            <a:off x="5732002" y="1226147"/>
            <a:ext cx="3411998" cy="4453642"/>
          </a:xfrm>
          <a:custGeom>
            <a:avLst/>
            <a:gdLst>
              <a:gd name="connsiteX0" fmla="*/ 2131235 w 3411998"/>
              <a:gd name="connsiteY0" fmla="*/ 49 h 4453642"/>
              <a:gd name="connsiteX1" fmla="*/ 2413199 w 3411998"/>
              <a:gd name="connsiteY1" fmla="*/ 69322 h 4453642"/>
              <a:gd name="connsiteX2" fmla="*/ 3411998 w 3411998"/>
              <a:gd name="connsiteY2" fmla="*/ 609953 h 4453642"/>
              <a:gd name="connsiteX3" fmla="*/ 3411998 w 3411998"/>
              <a:gd name="connsiteY3" fmla="*/ 3820803 h 4453642"/>
              <a:gd name="connsiteX4" fmla="*/ 2410671 w 3411998"/>
              <a:gd name="connsiteY4" fmla="*/ 4380616 h 4453642"/>
              <a:gd name="connsiteX5" fmla="*/ 1849429 w 3411998"/>
              <a:gd name="connsiteY5" fmla="*/ 4380616 h 4453642"/>
              <a:gd name="connsiteX6" fmla="*/ 290810 w 3411998"/>
              <a:gd name="connsiteY6" fmla="*/ 3510143 h 4453642"/>
              <a:gd name="connsiteX7" fmla="*/ 0 w 3411998"/>
              <a:gd name="connsiteY7" fmla="*/ 3017256 h 4453642"/>
              <a:gd name="connsiteX8" fmla="*/ 0 w 3411998"/>
              <a:gd name="connsiteY8" fmla="*/ 1469377 h 4453642"/>
              <a:gd name="connsiteX9" fmla="*/ 284491 w 3411998"/>
              <a:gd name="connsiteY9" fmla="*/ 980244 h 4453642"/>
              <a:gd name="connsiteX10" fmla="*/ 1852115 w 3411998"/>
              <a:gd name="connsiteY10" fmla="*/ 76827 h 4453642"/>
              <a:gd name="connsiteX11" fmla="*/ 2131235 w 3411998"/>
              <a:gd name="connsiteY11" fmla="*/ 49 h 445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11998" h="4453642">
                <a:moveTo>
                  <a:pt x="2131235" y="49"/>
                </a:moveTo>
                <a:cubicBezTo>
                  <a:pt x="2227987" y="-1202"/>
                  <a:pt x="2325214" y="21889"/>
                  <a:pt x="2413199" y="69322"/>
                </a:cubicBezTo>
                <a:lnTo>
                  <a:pt x="3411998" y="609953"/>
                </a:lnTo>
                <a:lnTo>
                  <a:pt x="3411998" y="3820803"/>
                </a:lnTo>
                <a:lnTo>
                  <a:pt x="2410671" y="4380616"/>
                </a:lnTo>
                <a:cubicBezTo>
                  <a:pt x="2237228" y="4477984"/>
                  <a:pt x="2024294" y="4477984"/>
                  <a:pt x="1849429" y="4380616"/>
                </a:cubicBezTo>
                <a:lnTo>
                  <a:pt x="290810" y="3510143"/>
                </a:lnTo>
                <a:cubicBezTo>
                  <a:pt x="111048" y="3410273"/>
                  <a:pt x="0" y="3222000"/>
                  <a:pt x="0" y="3017256"/>
                </a:cubicBezTo>
                <a:lnTo>
                  <a:pt x="0" y="1469377"/>
                </a:lnTo>
                <a:cubicBezTo>
                  <a:pt x="0" y="1268386"/>
                  <a:pt x="108363" y="1081365"/>
                  <a:pt x="284491" y="980244"/>
                </a:cubicBezTo>
                <a:lnTo>
                  <a:pt x="1852115" y="76827"/>
                </a:lnTo>
                <a:cubicBezTo>
                  <a:pt x="1938204" y="26892"/>
                  <a:pt x="2034483" y="1300"/>
                  <a:pt x="2131235"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8" name="Shape">
            <a:extLst>
              <a:ext uri="{FF2B5EF4-FFF2-40B4-BE49-F238E27FC236}">
                <a16:creationId xmlns:a16="http://schemas.microsoft.com/office/drawing/2014/main" xmlns="" id="{730E4D8F-A309-3B4C-A36A-9942B1BD3F67}"/>
              </a:ext>
            </a:extLst>
          </p:cNvPr>
          <p:cNvSpPr/>
          <p:nvPr userDrawn="1"/>
        </p:nvSpPr>
        <p:spPr>
          <a:xfrm>
            <a:off x="5727056" y="1226039"/>
            <a:ext cx="3411998" cy="4453698"/>
          </a:xfrm>
          <a:custGeom>
            <a:avLst/>
            <a:gdLst/>
            <a:ahLst/>
            <a:cxnLst>
              <a:cxn ang="0">
                <a:pos x="wd2" y="hd2"/>
              </a:cxn>
              <a:cxn ang="5400000">
                <a:pos x="wd2" y="hd2"/>
              </a:cxn>
              <a:cxn ang="10800000">
                <a:pos x="wd2" y="hd2"/>
              </a:cxn>
              <a:cxn ang="16200000">
                <a:pos x="wd2" y="hd2"/>
              </a:cxn>
            </a:cxnLst>
            <a:rect l="0" t="0" r="r" b="b"/>
            <a:pathLst>
              <a:path w="21600" h="21361" extrusionOk="0">
                <a:moveTo>
                  <a:pt x="21600" y="2926"/>
                </a:moveTo>
                <a:lnTo>
                  <a:pt x="15277" y="333"/>
                </a:lnTo>
                <a:cubicBezTo>
                  <a:pt x="14163" y="-122"/>
                  <a:pt x="12815" y="-110"/>
                  <a:pt x="11725" y="369"/>
                </a:cubicBezTo>
                <a:lnTo>
                  <a:pt x="1801" y="4702"/>
                </a:lnTo>
                <a:cubicBezTo>
                  <a:pt x="686" y="5187"/>
                  <a:pt x="0" y="6084"/>
                  <a:pt x="0" y="7048"/>
                </a:cubicBezTo>
                <a:lnTo>
                  <a:pt x="0" y="14472"/>
                </a:lnTo>
                <a:cubicBezTo>
                  <a:pt x="0" y="15454"/>
                  <a:pt x="703" y="16357"/>
                  <a:pt x="1841" y="16836"/>
                </a:cubicBezTo>
                <a:lnTo>
                  <a:pt x="11708" y="21011"/>
                </a:lnTo>
                <a:cubicBezTo>
                  <a:pt x="12815" y="21478"/>
                  <a:pt x="14163" y="21478"/>
                  <a:pt x="15261" y="21011"/>
                </a:cubicBezTo>
                <a:lnTo>
                  <a:pt x="21600" y="18326"/>
                </a:lnTo>
                <a:lnTo>
                  <a:pt x="21600" y="2926"/>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xmlns="" id="{E8F15306-11C7-8149-BB39-8131E9C6403F}"/>
              </a:ext>
            </a:extLst>
          </p:cNvPr>
          <p:cNvSpPr/>
          <p:nvPr/>
        </p:nvSpPr>
        <p:spPr>
          <a:xfrm>
            <a:off x="8290837" y="5168537"/>
            <a:ext cx="853163" cy="1306577"/>
          </a:xfrm>
          <a:custGeom>
            <a:avLst/>
            <a:gdLst/>
            <a:ahLst/>
            <a:cxnLst>
              <a:cxn ang="0">
                <a:pos x="wd2" y="hd2"/>
              </a:cxn>
              <a:cxn ang="5400000">
                <a:pos x="wd2" y="hd2"/>
              </a:cxn>
              <a:cxn ang="10800000">
                <a:pos x="wd2" y="hd2"/>
              </a:cxn>
              <a:cxn ang="16200000">
                <a:pos x="wd2" y="hd2"/>
              </a:cxn>
            </a:cxnLst>
            <a:rect l="0" t="0" r="r" b="b"/>
            <a:pathLst>
              <a:path w="20464" h="21600" extrusionOk="0">
                <a:moveTo>
                  <a:pt x="3331" y="14686"/>
                </a:moveTo>
                <a:lnTo>
                  <a:pt x="20464" y="21600"/>
                </a:lnTo>
                <a:lnTo>
                  <a:pt x="20464" y="0"/>
                </a:lnTo>
                <a:lnTo>
                  <a:pt x="3392" y="6727"/>
                </a:lnTo>
                <a:cubicBezTo>
                  <a:pt x="-1105" y="8502"/>
                  <a:pt x="-1136" y="12889"/>
                  <a:pt x="3331" y="14686"/>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2" name="Triangle">
            <a:extLst>
              <a:ext uri="{FF2B5EF4-FFF2-40B4-BE49-F238E27FC236}">
                <a16:creationId xmlns:a16="http://schemas.microsoft.com/office/drawing/2014/main" xmlns="" id="{BABBC805-F558-2248-A1DA-DE1EBE4BBD14}"/>
              </a:ext>
            </a:extLst>
          </p:cNvPr>
          <p:cNvSpPr/>
          <p:nvPr/>
        </p:nvSpPr>
        <p:spPr>
          <a:xfrm>
            <a:off x="6055982" y="327"/>
            <a:ext cx="3088018" cy="17096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1600"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4" name="Shape">
            <a:extLst>
              <a:ext uri="{FF2B5EF4-FFF2-40B4-BE49-F238E27FC236}">
                <a16:creationId xmlns:a16="http://schemas.microsoft.com/office/drawing/2014/main" xmlns="" id="{14BFFA37-C5C1-0746-B13D-EE2AFE3997AE}"/>
              </a:ext>
            </a:extLst>
          </p:cNvPr>
          <p:cNvSpPr/>
          <p:nvPr/>
        </p:nvSpPr>
        <p:spPr>
          <a:xfrm>
            <a:off x="1116" y="327"/>
            <a:ext cx="9142884" cy="6857674"/>
          </a:xfrm>
          <a:custGeom>
            <a:avLst/>
            <a:gdLst/>
            <a:ahLst/>
            <a:cxnLst>
              <a:cxn ang="0">
                <a:pos x="wd2" y="hd2"/>
              </a:cxn>
              <a:cxn ang="5400000">
                <a:pos x="wd2" y="hd2"/>
              </a:cxn>
              <a:cxn ang="10800000">
                <a:pos x="wd2" y="hd2"/>
              </a:cxn>
              <a:cxn ang="16200000">
                <a:pos x="wd2" y="hd2"/>
              </a:cxn>
            </a:cxnLst>
            <a:rect l="0" t="0" r="r" b="b"/>
            <a:pathLst>
              <a:path w="21600" h="21600" extrusionOk="0">
                <a:moveTo>
                  <a:pt x="21600" y="20677"/>
                </a:moveTo>
                <a:lnTo>
                  <a:pt x="13645" y="14802"/>
                </a:lnTo>
                <a:cubicBezTo>
                  <a:pt x="13434" y="14647"/>
                  <a:pt x="13304" y="14352"/>
                  <a:pt x="13304" y="14034"/>
                </a:cubicBezTo>
                <a:lnTo>
                  <a:pt x="13304" y="7558"/>
                </a:lnTo>
                <a:cubicBezTo>
                  <a:pt x="13304" y="7244"/>
                  <a:pt x="13431" y="6953"/>
                  <a:pt x="13636" y="6798"/>
                </a:cubicBezTo>
                <a:lnTo>
                  <a:pt x="17237" y="4052"/>
                </a:lnTo>
                <a:cubicBezTo>
                  <a:pt x="17677" y="3717"/>
                  <a:pt x="17680" y="2878"/>
                  <a:pt x="17243" y="2535"/>
                </a:cubicBezTo>
                <a:lnTo>
                  <a:pt x="14000" y="0"/>
                </a:lnTo>
                <a:lnTo>
                  <a:pt x="0" y="0"/>
                </a:lnTo>
                <a:lnTo>
                  <a:pt x="0" y="21600"/>
                </a:lnTo>
                <a:lnTo>
                  <a:pt x="21600" y="21600"/>
                </a:lnTo>
                <a:lnTo>
                  <a:pt x="21600" y="20677"/>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28" name="Title 1">
            <a:extLst>
              <a:ext uri="{FF2B5EF4-FFF2-40B4-BE49-F238E27FC236}">
                <a16:creationId xmlns:a16="http://schemas.microsoft.com/office/drawing/2014/main" xmlns="" id="{946BF2A4-2203-49A4-A0A3-F3320F75E71D}"/>
              </a:ext>
            </a:extLst>
          </p:cNvPr>
          <p:cNvSpPr>
            <a:spLocks noGrp="1"/>
          </p:cNvSpPr>
          <p:nvPr userDrawn="1">
            <p:ph type="title"/>
          </p:nvPr>
        </p:nvSpPr>
        <p:spPr>
          <a:xfrm>
            <a:off x="628650" y="365125"/>
            <a:ext cx="5829300" cy="1325563"/>
          </a:xfrm>
        </p:spPr>
        <p:txBody>
          <a:bodyPr/>
          <a:lstStyle>
            <a:lvl1pPr>
              <a:defRPr>
                <a:solidFill>
                  <a:schemeClr val="bg1"/>
                </a:solidFill>
              </a:defRPr>
            </a:lvl1pPr>
          </a:lstStyle>
          <a:p>
            <a:r>
              <a:rPr lang="en-US" smtClean="0"/>
              <a:t>Click to edit Master title style</a:t>
            </a:r>
            <a:endParaRPr lang="en-US" dirty="0"/>
          </a:p>
        </p:txBody>
      </p:sp>
      <p:sp>
        <p:nvSpPr>
          <p:cNvPr id="29" name="Content Placeholder 2">
            <a:extLst>
              <a:ext uri="{FF2B5EF4-FFF2-40B4-BE49-F238E27FC236}">
                <a16:creationId xmlns:a16="http://schemas.microsoft.com/office/drawing/2014/main" xmlns="" id="{EE36C935-202C-45E1-AAC2-E76C25781D89}"/>
              </a:ext>
            </a:extLst>
          </p:cNvPr>
          <p:cNvSpPr>
            <a:spLocks noGrp="1"/>
          </p:cNvSpPr>
          <p:nvPr userDrawn="1">
            <p:ph idx="1"/>
          </p:nvPr>
        </p:nvSpPr>
        <p:spPr>
          <a:xfrm>
            <a:off x="628650" y="1825625"/>
            <a:ext cx="4890801" cy="435133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3">
            <a:extLst>
              <a:ext uri="{FF2B5EF4-FFF2-40B4-BE49-F238E27FC236}">
                <a16:creationId xmlns:a16="http://schemas.microsoft.com/office/drawing/2014/main" xmlns="" id="{74413308-021A-4482-BA51-2E12E6BAE79E}"/>
              </a:ext>
            </a:extLst>
          </p:cNvPr>
          <p:cNvSpPr>
            <a:spLocks noGrp="1"/>
          </p:cNvSpPr>
          <p:nvPr userDrawn="1">
            <p:ph type="dt" sz="half" idx="10"/>
          </p:nvPr>
        </p:nvSpPr>
        <p:spPr>
          <a:xfrm>
            <a:off x="628650" y="6356350"/>
            <a:ext cx="2057400" cy="365125"/>
          </a:xfrm>
        </p:spPr>
        <p:txBody>
          <a:bodyPr/>
          <a:lstStyle/>
          <a:p>
            <a:r>
              <a:rPr lang="en-US"/>
              <a:t>Date</a:t>
            </a:r>
          </a:p>
        </p:txBody>
      </p:sp>
      <p:sp>
        <p:nvSpPr>
          <p:cNvPr id="31" name="Footer Placeholder 4">
            <a:extLst>
              <a:ext uri="{FF2B5EF4-FFF2-40B4-BE49-F238E27FC236}">
                <a16:creationId xmlns:a16="http://schemas.microsoft.com/office/drawing/2014/main" xmlns="" id="{F5ABE93D-47C7-4C5D-9CBC-D68A4B8C5E0A}"/>
              </a:ext>
            </a:extLst>
          </p:cNvPr>
          <p:cNvSpPr>
            <a:spLocks noGrp="1"/>
          </p:cNvSpPr>
          <p:nvPr userDrawn="1">
            <p:ph type="ftr" sz="quarter" idx="11"/>
          </p:nvPr>
        </p:nvSpPr>
        <p:spPr>
          <a:xfrm>
            <a:off x="3028950" y="6356350"/>
            <a:ext cx="3086100" cy="365125"/>
          </a:xfrm>
        </p:spPr>
        <p:txBody>
          <a:bodyPr/>
          <a:lstStyle/>
          <a:p>
            <a:r>
              <a:rPr lang="en-US"/>
              <a:t>Your Footer Here</a:t>
            </a:r>
          </a:p>
        </p:txBody>
      </p:sp>
      <p:sp>
        <p:nvSpPr>
          <p:cNvPr id="32" name="Slide Number Placeholder 5">
            <a:extLst>
              <a:ext uri="{FF2B5EF4-FFF2-40B4-BE49-F238E27FC236}">
                <a16:creationId xmlns:a16="http://schemas.microsoft.com/office/drawing/2014/main" xmlns="" id="{58BE1DA5-7A31-4970-8B1A-A57B63F7BC7D}"/>
              </a:ext>
            </a:extLst>
          </p:cNvPr>
          <p:cNvSpPr>
            <a:spLocks noGrp="1"/>
          </p:cNvSpPr>
          <p:nvPr userDrawn="1">
            <p:ph type="sldNum" sz="quarter" idx="12"/>
          </p:nvPr>
        </p:nvSpPr>
        <p:spPr>
          <a:xfrm>
            <a:off x="6457950" y="6356350"/>
            <a:ext cx="2057400" cy="365125"/>
          </a:xfrm>
        </p:spPr>
        <p:txBody>
          <a:body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365209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1">
    <p:spTree>
      <p:nvGrpSpPr>
        <p:cNvPr id="1" name=""/>
        <p:cNvGrpSpPr/>
        <p:nvPr/>
      </p:nvGrpSpPr>
      <p:grpSpPr>
        <a:xfrm>
          <a:off x="0" y="0"/>
          <a:ext cx="0" cy="0"/>
          <a:chOff x="0" y="0"/>
          <a:chExt cx="0" cy="0"/>
        </a:xfrm>
      </p:grpSpPr>
      <p:sp>
        <p:nvSpPr>
          <p:cNvPr id="23" name="Shape">
            <a:extLst>
              <a:ext uri="{FF2B5EF4-FFF2-40B4-BE49-F238E27FC236}">
                <a16:creationId xmlns:a16="http://schemas.microsoft.com/office/drawing/2014/main" xmlns="" id="{C8B25349-312B-A14A-B234-FA540D3D86EB}"/>
              </a:ext>
            </a:extLst>
          </p:cNvPr>
          <p:cNvSpPr/>
          <p:nvPr userDrawn="1"/>
        </p:nvSpPr>
        <p:spPr>
          <a:xfrm>
            <a:off x="727206" y="1"/>
            <a:ext cx="7684155" cy="4783901"/>
          </a:xfrm>
          <a:custGeom>
            <a:avLst/>
            <a:gdLst/>
            <a:ahLst/>
            <a:cxnLst>
              <a:cxn ang="0">
                <a:pos x="wd2" y="hd2"/>
              </a:cxn>
              <a:cxn ang="5400000">
                <a:pos x="wd2" y="hd2"/>
              </a:cxn>
              <a:cxn ang="10800000">
                <a:pos x="wd2" y="hd2"/>
              </a:cxn>
              <a:cxn ang="16200000">
                <a:pos x="wd2" y="hd2"/>
              </a:cxn>
            </a:cxnLst>
            <a:rect l="0" t="0" r="r" b="b"/>
            <a:pathLst>
              <a:path w="21600" h="21500" extrusionOk="0">
                <a:moveTo>
                  <a:pt x="0" y="0"/>
                </a:moveTo>
                <a:lnTo>
                  <a:pt x="0" y="10751"/>
                </a:lnTo>
                <a:cubicBezTo>
                  <a:pt x="0" y="11588"/>
                  <a:pt x="283" y="12356"/>
                  <a:pt x="739" y="12769"/>
                </a:cubicBezTo>
                <a:lnTo>
                  <a:pt x="10088" y="21199"/>
                </a:lnTo>
                <a:cubicBezTo>
                  <a:pt x="10529" y="21600"/>
                  <a:pt x="11071" y="21600"/>
                  <a:pt x="11512" y="21199"/>
                </a:cubicBezTo>
                <a:lnTo>
                  <a:pt x="20861" y="12769"/>
                </a:lnTo>
                <a:cubicBezTo>
                  <a:pt x="21317" y="12356"/>
                  <a:pt x="21600" y="11588"/>
                  <a:pt x="21600" y="10751"/>
                </a:cubicBezTo>
                <a:lnTo>
                  <a:pt x="21600" y="0"/>
                </a:lnTo>
                <a:lnTo>
                  <a:pt x="0" y="0"/>
                </a:ln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22" name="Picture Placeholder 21">
            <a:extLst>
              <a:ext uri="{FF2B5EF4-FFF2-40B4-BE49-F238E27FC236}">
                <a16:creationId xmlns:a16="http://schemas.microsoft.com/office/drawing/2014/main" xmlns="" id="{75079385-FE9D-4243-B59A-739313D3D038}"/>
              </a:ext>
            </a:extLst>
          </p:cNvPr>
          <p:cNvSpPr>
            <a:spLocks noGrp="1"/>
          </p:cNvSpPr>
          <p:nvPr>
            <p:ph type="pic" sz="quarter" idx="13"/>
          </p:nvPr>
        </p:nvSpPr>
        <p:spPr>
          <a:xfrm>
            <a:off x="727206" y="0"/>
            <a:ext cx="7684155" cy="4783845"/>
          </a:xfrm>
          <a:custGeom>
            <a:avLst/>
            <a:gdLst>
              <a:gd name="connsiteX0" fmla="*/ 0 w 7684155"/>
              <a:gd name="connsiteY0" fmla="*/ 0 h 4783845"/>
              <a:gd name="connsiteX1" fmla="*/ 7684155 w 7684155"/>
              <a:gd name="connsiteY1" fmla="*/ 0 h 4783845"/>
              <a:gd name="connsiteX2" fmla="*/ 7684155 w 7684155"/>
              <a:gd name="connsiteY2" fmla="*/ 2392173 h 4783845"/>
              <a:gd name="connsiteX3" fmla="*/ 7421258 w 7684155"/>
              <a:gd name="connsiteY3" fmla="*/ 2841192 h 4783845"/>
              <a:gd name="connsiteX4" fmla="*/ 4095370 w 7684155"/>
              <a:gd name="connsiteY4" fmla="*/ 4716927 h 4783845"/>
              <a:gd name="connsiteX5" fmla="*/ 3588785 w 7684155"/>
              <a:gd name="connsiteY5" fmla="*/ 4716927 h 4783845"/>
              <a:gd name="connsiteX6" fmla="*/ 262898 w 7684155"/>
              <a:gd name="connsiteY6" fmla="*/ 2841192 h 4783845"/>
              <a:gd name="connsiteX7" fmla="*/ 0 w 7684155"/>
              <a:gd name="connsiteY7" fmla="*/ 2392173 h 478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84155" h="4783845">
                <a:moveTo>
                  <a:pt x="0" y="0"/>
                </a:moveTo>
                <a:lnTo>
                  <a:pt x="7684155" y="0"/>
                </a:lnTo>
                <a:lnTo>
                  <a:pt x="7684155" y="2392173"/>
                </a:lnTo>
                <a:cubicBezTo>
                  <a:pt x="7684155" y="2578412"/>
                  <a:pt x="7583479" y="2749297"/>
                  <a:pt x="7421258" y="2841192"/>
                </a:cubicBezTo>
                <a:lnTo>
                  <a:pt x="4095370" y="4716927"/>
                </a:lnTo>
                <a:cubicBezTo>
                  <a:pt x="3938485" y="4806152"/>
                  <a:pt x="3745670" y="4806152"/>
                  <a:pt x="3588785" y="4716927"/>
                </a:cubicBezTo>
                <a:lnTo>
                  <a:pt x="262898" y="2841192"/>
                </a:lnTo>
                <a:cubicBezTo>
                  <a:pt x="100677" y="2749297"/>
                  <a:pt x="0" y="2578412"/>
                  <a:pt x="0" y="2392173"/>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16" name="Shape">
            <a:extLst>
              <a:ext uri="{FF2B5EF4-FFF2-40B4-BE49-F238E27FC236}">
                <a16:creationId xmlns:a16="http://schemas.microsoft.com/office/drawing/2014/main" xmlns="" id="{BAC2F858-33FE-D94E-A61F-23448896C05D}"/>
              </a:ext>
            </a:extLst>
          </p:cNvPr>
          <p:cNvSpPr/>
          <p:nvPr/>
        </p:nvSpPr>
        <p:spPr>
          <a:xfrm>
            <a:off x="5345608" y="1"/>
            <a:ext cx="3798392" cy="6857993"/>
          </a:xfrm>
          <a:custGeom>
            <a:avLst/>
            <a:gdLst/>
            <a:ahLst/>
            <a:cxnLst>
              <a:cxn ang="0">
                <a:pos x="wd2" y="hd2"/>
              </a:cxn>
              <a:cxn ang="5400000">
                <a:pos x="wd2" y="hd2"/>
              </a:cxn>
              <a:cxn ang="10800000">
                <a:pos x="wd2" y="hd2"/>
              </a:cxn>
              <a:cxn ang="16200000">
                <a:pos x="wd2" y="hd2"/>
              </a:cxn>
            </a:cxnLst>
            <a:rect l="0" t="0" r="r" b="b"/>
            <a:pathLst>
              <a:path w="21126" h="21600" extrusionOk="0">
                <a:moveTo>
                  <a:pt x="18117" y="0"/>
                </a:moveTo>
                <a:lnTo>
                  <a:pt x="18117" y="7848"/>
                </a:lnTo>
                <a:cubicBezTo>
                  <a:pt x="18117" y="8418"/>
                  <a:pt x="17578" y="8944"/>
                  <a:pt x="16705" y="9234"/>
                </a:cubicBezTo>
                <a:lnTo>
                  <a:pt x="1414" y="14230"/>
                </a:lnTo>
                <a:cubicBezTo>
                  <a:pt x="-460" y="14840"/>
                  <a:pt x="-474" y="16367"/>
                  <a:pt x="1385" y="16989"/>
                </a:cubicBezTo>
                <a:lnTo>
                  <a:pt x="15158" y="21600"/>
                </a:lnTo>
                <a:lnTo>
                  <a:pt x="21126" y="21600"/>
                </a:lnTo>
                <a:lnTo>
                  <a:pt x="21126" y="0"/>
                </a:lnTo>
                <a:lnTo>
                  <a:pt x="18117"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7" name="Shape">
            <a:extLst>
              <a:ext uri="{FF2B5EF4-FFF2-40B4-BE49-F238E27FC236}">
                <a16:creationId xmlns:a16="http://schemas.microsoft.com/office/drawing/2014/main" xmlns="" id="{06FB1364-DFD6-D447-BD4C-9B22DC94EF5E}"/>
              </a:ext>
            </a:extLst>
          </p:cNvPr>
          <p:cNvSpPr/>
          <p:nvPr/>
        </p:nvSpPr>
        <p:spPr>
          <a:xfrm>
            <a:off x="0" y="0"/>
            <a:ext cx="7837250" cy="6858000"/>
          </a:xfrm>
          <a:custGeom>
            <a:avLst/>
            <a:gdLst/>
            <a:ahLst/>
            <a:cxnLst>
              <a:cxn ang="0">
                <a:pos x="wd2" y="hd2"/>
              </a:cxn>
              <a:cxn ang="5400000">
                <a:pos x="wd2" y="hd2"/>
              </a:cxn>
              <a:cxn ang="10800000">
                <a:pos x="wd2" y="hd2"/>
              </a:cxn>
              <a:cxn ang="16200000">
                <a:pos x="wd2" y="hd2"/>
              </a:cxn>
            </a:cxnLst>
            <a:rect l="0" t="0" r="r" b="b"/>
            <a:pathLst>
              <a:path w="21600" h="21600" extrusionOk="0">
                <a:moveTo>
                  <a:pt x="1515" y="7832"/>
                </a:moveTo>
                <a:lnTo>
                  <a:pt x="1515" y="0"/>
                </a:lnTo>
                <a:lnTo>
                  <a:pt x="0" y="0"/>
                </a:lnTo>
                <a:lnTo>
                  <a:pt x="0" y="21600"/>
                </a:lnTo>
                <a:lnTo>
                  <a:pt x="21600" y="21600"/>
                </a:lnTo>
                <a:lnTo>
                  <a:pt x="2229" y="9230"/>
                </a:lnTo>
                <a:cubicBezTo>
                  <a:pt x="1790" y="8944"/>
                  <a:pt x="1515" y="8410"/>
                  <a:pt x="1515" y="7832"/>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17C3195D-1724-4A88-BD6D-9DFE6FCDC235}"/>
              </a:ext>
            </a:extLst>
          </p:cNvPr>
          <p:cNvSpPr>
            <a:spLocks noGrp="1"/>
          </p:cNvSpPr>
          <p:nvPr userDrawn="1">
            <p:ph type="title"/>
          </p:nvPr>
        </p:nvSpPr>
        <p:spPr>
          <a:xfrm>
            <a:off x="623888" y="3602516"/>
            <a:ext cx="3551505" cy="2617309"/>
          </a:xfrm>
          <a:prstGeom prst="rect">
            <a:avLst/>
          </a:prstGeom>
        </p:spPr>
        <p:txBody>
          <a:bodyPr anchor="b"/>
          <a:lstStyle>
            <a:lvl1pPr>
              <a:defRPr sz="6000">
                <a:solidFill>
                  <a:schemeClr val="bg1"/>
                </a:solidFill>
              </a:defRPr>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FA648EDA-6713-4A81-80F6-FECA02B6F6F4}"/>
              </a:ext>
            </a:extLst>
          </p:cNvPr>
          <p:cNvSpPr>
            <a:spLocks noGrp="1"/>
          </p:cNvSpPr>
          <p:nvPr userDrawn="1">
            <p:ph type="body" idx="1"/>
          </p:nvPr>
        </p:nvSpPr>
        <p:spPr>
          <a:xfrm>
            <a:off x="6015210" y="4349930"/>
            <a:ext cx="2504902" cy="1220195"/>
          </a:xfrm>
          <a:prstGeom prst="rect">
            <a:avLst/>
          </a:prstGeom>
        </p:spPr>
        <p:txBody>
          <a:bodyPr anchor="ctr"/>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C3199031-3894-4988-AD6A-1D5A1837ED28}"/>
              </a:ext>
            </a:extLst>
          </p:cNvPr>
          <p:cNvSpPr>
            <a:spLocks noGrp="1"/>
          </p:cNvSpPr>
          <p:nvPr userDrawn="1">
            <p:ph type="dt" sz="half" idx="10"/>
          </p:nvPr>
        </p:nvSpPr>
        <p:spPr>
          <a:xfrm>
            <a:off x="628650" y="6356350"/>
            <a:ext cx="2057400" cy="365125"/>
          </a:xfrm>
          <a:prstGeom prst="rect">
            <a:avLst/>
          </a:prstGeom>
        </p:spPr>
        <p:txBody>
          <a:bodyPr/>
          <a:lstStyle/>
          <a:p>
            <a:r>
              <a:rPr lang="en-US"/>
              <a:t>Date</a:t>
            </a:r>
          </a:p>
        </p:txBody>
      </p:sp>
      <p:sp>
        <p:nvSpPr>
          <p:cNvPr id="13" name="Footer Placeholder 4">
            <a:extLst>
              <a:ext uri="{FF2B5EF4-FFF2-40B4-BE49-F238E27FC236}">
                <a16:creationId xmlns:a16="http://schemas.microsoft.com/office/drawing/2014/main" xmlns="" id="{F5C51C7F-11B2-45E9-BD36-07AB456FB742}"/>
              </a:ext>
            </a:extLst>
          </p:cNvPr>
          <p:cNvSpPr>
            <a:spLocks noGrp="1"/>
          </p:cNvSpPr>
          <p:nvPr userDrawn="1">
            <p:ph type="ftr" sz="quarter" idx="11"/>
          </p:nvPr>
        </p:nvSpPr>
        <p:spPr>
          <a:xfrm>
            <a:off x="3028950" y="6356350"/>
            <a:ext cx="3086100" cy="365125"/>
          </a:xfrm>
          <a:prstGeom prst="rect">
            <a:avLst/>
          </a:prstGeom>
        </p:spPr>
        <p:txBody>
          <a:bodyPr/>
          <a:lstStyle/>
          <a:p>
            <a:r>
              <a:rPr lang="en-US"/>
              <a:t>Your Footer Here</a:t>
            </a:r>
          </a:p>
        </p:txBody>
      </p:sp>
      <p:sp>
        <p:nvSpPr>
          <p:cNvPr id="14" name="Slide Number Placeholder 5">
            <a:extLst>
              <a:ext uri="{FF2B5EF4-FFF2-40B4-BE49-F238E27FC236}">
                <a16:creationId xmlns:a16="http://schemas.microsoft.com/office/drawing/2014/main" xmlns="" id="{9BE049E1-FD38-4199-B011-6F9B783A5F0F}"/>
              </a:ext>
            </a:extLst>
          </p:cNvPr>
          <p:cNvSpPr>
            <a:spLocks noGrp="1"/>
          </p:cNvSpPr>
          <p:nvPr userDrawn="1">
            <p:ph type="sldNum" sz="quarter" idx="12"/>
          </p:nvPr>
        </p:nvSpPr>
        <p:spPr>
          <a:xfrm>
            <a:off x="6457950" y="6356350"/>
            <a:ext cx="2057400" cy="365125"/>
          </a:xfrm>
          <a:prstGeom prst="rect">
            <a:avLst/>
          </a:prstGeom>
        </p:spPr>
        <p:txBody>
          <a:bodyPr/>
          <a:lstStyle/>
          <a:p>
            <a:fld id="{9319E888-69DF-4A19-BF5D-F6CF70DE7D06}" type="slidenum">
              <a:rPr lang="en-US" smtClean="0"/>
              <a:pPr/>
              <a:t>‹N°›</a:t>
            </a:fld>
            <a:endParaRPr lang="en-US"/>
          </a:p>
        </p:txBody>
      </p:sp>
    </p:spTree>
    <p:extLst>
      <p:ext uri="{BB962C8B-B14F-4D97-AF65-F5344CB8AC3E}">
        <p14:creationId xmlns="" xmlns:p14="http://schemas.microsoft.com/office/powerpoint/2010/main" val="274968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xmlns="" id="{E1759192-98BF-D24F-8FED-1E54EB89E91C}"/>
              </a:ext>
            </a:extLst>
          </p:cNvPr>
          <p:cNvSpPr>
            <a:spLocks noGrp="1"/>
          </p:cNvSpPr>
          <p:nvPr>
            <p:ph type="pic" sz="quarter" idx="13"/>
          </p:nvPr>
        </p:nvSpPr>
        <p:spPr>
          <a:xfrm>
            <a:off x="0" y="2"/>
            <a:ext cx="3247933" cy="6857999"/>
          </a:xfrm>
          <a:custGeom>
            <a:avLst/>
            <a:gdLst>
              <a:gd name="connsiteX0" fmla="*/ 0 w 3247933"/>
              <a:gd name="connsiteY0" fmla="*/ 0 h 6857999"/>
              <a:gd name="connsiteX1" fmla="*/ 1334961 w 3247933"/>
              <a:gd name="connsiteY1" fmla="*/ 0 h 6857999"/>
              <a:gd name="connsiteX2" fmla="*/ 2949304 w 3247933"/>
              <a:gd name="connsiteY2" fmla="*/ 873443 h 6857999"/>
              <a:gd name="connsiteX3" fmla="*/ 3247933 w 3247933"/>
              <a:gd name="connsiteY3" fmla="*/ 1371283 h 6857999"/>
              <a:gd name="connsiteX4" fmla="*/ 3247933 w 3247933"/>
              <a:gd name="connsiteY4" fmla="*/ 5493068 h 6857999"/>
              <a:gd name="connsiteX5" fmla="*/ 2956972 w 3247933"/>
              <a:gd name="connsiteY5" fmla="*/ 5985828 h 6857999"/>
              <a:gd name="connsiteX6" fmla="*/ 1396162 w 3247933"/>
              <a:gd name="connsiteY6" fmla="*/ 6857999 h 6857999"/>
              <a:gd name="connsiteX7" fmla="*/ 0 w 3247933"/>
              <a:gd name="connsiteY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7933" h="6857999">
                <a:moveTo>
                  <a:pt x="0" y="0"/>
                </a:moveTo>
                <a:lnTo>
                  <a:pt x="1334961" y="0"/>
                </a:lnTo>
                <a:lnTo>
                  <a:pt x="2949304" y="873443"/>
                </a:lnTo>
                <a:cubicBezTo>
                  <a:pt x="3133053" y="971868"/>
                  <a:pt x="3247933" y="1162685"/>
                  <a:pt x="3247933" y="1371283"/>
                </a:cubicBezTo>
                <a:lnTo>
                  <a:pt x="3247933" y="5493068"/>
                </a:lnTo>
                <a:cubicBezTo>
                  <a:pt x="3247933" y="5696585"/>
                  <a:pt x="3136962" y="5886133"/>
                  <a:pt x="2956972" y="5985828"/>
                </a:cubicBezTo>
                <a:lnTo>
                  <a:pt x="1396162" y="6857999"/>
                </a:lnTo>
                <a:lnTo>
                  <a:pt x="0" y="6857999"/>
                </a:ln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20" name="Shape">
            <a:extLst>
              <a:ext uri="{FF2B5EF4-FFF2-40B4-BE49-F238E27FC236}">
                <a16:creationId xmlns:a16="http://schemas.microsoft.com/office/drawing/2014/main" xmlns="" id="{41FEAC00-4CA5-7E43-997C-006259E47F3D}"/>
              </a:ext>
            </a:extLst>
          </p:cNvPr>
          <p:cNvSpPr/>
          <p:nvPr userDrawn="1"/>
        </p:nvSpPr>
        <p:spPr>
          <a:xfrm>
            <a:off x="0" y="1"/>
            <a:ext cx="3247933" cy="6858000"/>
          </a:xfrm>
          <a:custGeom>
            <a:avLst/>
            <a:gdLst/>
            <a:ahLst/>
            <a:cxnLst>
              <a:cxn ang="0">
                <a:pos x="wd2" y="hd2"/>
              </a:cxn>
              <a:cxn ang="5400000">
                <a:pos x="wd2" y="hd2"/>
              </a:cxn>
              <a:cxn ang="10800000">
                <a:pos x="wd2" y="hd2"/>
              </a:cxn>
              <a:cxn ang="16200000">
                <a:pos x="wd2" y="hd2"/>
              </a:cxn>
            </a:cxnLst>
            <a:rect l="0" t="0" r="r" b="b"/>
            <a:pathLst>
              <a:path w="21600" h="21600" extrusionOk="0">
                <a:moveTo>
                  <a:pt x="19614" y="2751"/>
                </a:moveTo>
                <a:lnTo>
                  <a:pt x="8878" y="0"/>
                </a:lnTo>
                <a:lnTo>
                  <a:pt x="0" y="0"/>
                </a:lnTo>
                <a:lnTo>
                  <a:pt x="0" y="21600"/>
                </a:lnTo>
                <a:lnTo>
                  <a:pt x="9285" y="21600"/>
                </a:lnTo>
                <a:lnTo>
                  <a:pt x="19665" y="18853"/>
                </a:lnTo>
                <a:cubicBezTo>
                  <a:pt x="20862" y="18539"/>
                  <a:pt x="21600" y="17942"/>
                  <a:pt x="21600" y="17301"/>
                </a:cubicBezTo>
                <a:lnTo>
                  <a:pt x="21600" y="4319"/>
                </a:lnTo>
                <a:cubicBezTo>
                  <a:pt x="21600" y="3662"/>
                  <a:pt x="20836" y="3061"/>
                  <a:pt x="19614" y="2751"/>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16" name="Shape">
            <a:extLst>
              <a:ext uri="{FF2B5EF4-FFF2-40B4-BE49-F238E27FC236}">
                <a16:creationId xmlns:a16="http://schemas.microsoft.com/office/drawing/2014/main" xmlns="" id="{88656961-E748-1540-B5B4-10BCE18C890B}"/>
              </a:ext>
            </a:extLst>
          </p:cNvPr>
          <p:cNvSpPr/>
          <p:nvPr/>
        </p:nvSpPr>
        <p:spPr>
          <a:xfrm>
            <a:off x="1786685" y="1"/>
            <a:ext cx="7357315" cy="6858000"/>
          </a:xfrm>
          <a:custGeom>
            <a:avLst/>
            <a:gdLst/>
            <a:ahLst/>
            <a:cxnLst>
              <a:cxn ang="0">
                <a:pos x="wd2" y="hd2"/>
              </a:cxn>
              <a:cxn ang="5400000">
                <a:pos x="wd2" y="hd2"/>
              </a:cxn>
              <a:cxn ang="10800000">
                <a:pos x="wd2" y="hd2"/>
              </a:cxn>
              <a:cxn ang="16200000">
                <a:pos x="wd2" y="hd2"/>
              </a:cxn>
            </a:cxnLst>
            <a:rect l="0" t="0" r="r" b="b"/>
            <a:pathLst>
              <a:path w="21600" h="21600" extrusionOk="0">
                <a:moveTo>
                  <a:pt x="4927" y="4005"/>
                </a:moveTo>
                <a:lnTo>
                  <a:pt x="4927" y="17611"/>
                </a:lnTo>
                <a:cubicBezTo>
                  <a:pt x="4927" y="18268"/>
                  <a:pt x="4597" y="18877"/>
                  <a:pt x="4058" y="19208"/>
                </a:cubicBezTo>
                <a:lnTo>
                  <a:pt x="157" y="21600"/>
                </a:lnTo>
                <a:lnTo>
                  <a:pt x="21600" y="21600"/>
                </a:lnTo>
                <a:lnTo>
                  <a:pt x="21600" y="0"/>
                </a:lnTo>
                <a:lnTo>
                  <a:pt x="0" y="0"/>
                </a:lnTo>
                <a:lnTo>
                  <a:pt x="4032" y="2396"/>
                </a:lnTo>
                <a:cubicBezTo>
                  <a:pt x="4586" y="2723"/>
                  <a:pt x="4927" y="3336"/>
                  <a:pt x="4927" y="4005"/>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DA380202-F3F2-4AC0-8936-ED6BADE05631}"/>
              </a:ext>
            </a:extLst>
          </p:cNvPr>
          <p:cNvSpPr>
            <a:spLocks noGrp="1"/>
          </p:cNvSpPr>
          <p:nvPr userDrawn="1">
            <p:ph type="title"/>
          </p:nvPr>
        </p:nvSpPr>
        <p:spPr>
          <a:xfrm>
            <a:off x="3657600" y="1709738"/>
            <a:ext cx="4852988" cy="2852737"/>
          </a:xfrm>
          <a:prstGeom prst="rect">
            <a:avLst/>
          </a:prstGeom>
        </p:spPr>
        <p:txBody>
          <a:bodyPr anchor="b"/>
          <a:lstStyle>
            <a:lvl1pPr>
              <a:defRPr sz="6000"/>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557C91EF-9ECF-426B-B335-36ED8057F197}"/>
              </a:ext>
            </a:extLst>
          </p:cNvPr>
          <p:cNvSpPr>
            <a:spLocks noGrp="1"/>
          </p:cNvSpPr>
          <p:nvPr userDrawn="1">
            <p:ph type="body" idx="1"/>
          </p:nvPr>
        </p:nvSpPr>
        <p:spPr>
          <a:xfrm>
            <a:off x="3657600" y="4589463"/>
            <a:ext cx="4852988" cy="1500187"/>
          </a:xfrm>
          <a:prstGeom prst="rect">
            <a:avLst/>
          </a:prstGeom>
        </p:spPr>
        <p:txBody>
          <a:bodyPr/>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8242CDC6-C80B-4491-B1E2-366FDCB68A50}"/>
              </a:ext>
            </a:extLst>
          </p:cNvPr>
          <p:cNvSpPr>
            <a:spLocks noGrp="1"/>
          </p:cNvSpPr>
          <p:nvPr userDrawn="1">
            <p:ph type="dt" sz="half" idx="10"/>
          </p:nvPr>
        </p:nvSpPr>
        <p:spPr>
          <a:xfrm>
            <a:off x="2736055" y="6356350"/>
            <a:ext cx="1503395" cy="365125"/>
          </a:xfrm>
          <a:prstGeom prst="rect">
            <a:avLst/>
          </a:prstGeom>
        </p:spPr>
        <p:txBody>
          <a:bodyPr/>
          <a:lstStyle>
            <a:lvl1pPr>
              <a:defRPr>
                <a:solidFill>
                  <a:schemeClr val="accent4"/>
                </a:solidFill>
              </a:defRPr>
            </a:lvl1pPr>
          </a:lstStyle>
          <a:p>
            <a:r>
              <a:rPr lang="en-US"/>
              <a:t>Date</a:t>
            </a:r>
            <a:endParaRPr lang="en-US" dirty="0"/>
          </a:p>
        </p:txBody>
      </p:sp>
      <p:sp>
        <p:nvSpPr>
          <p:cNvPr id="13" name="Footer Placeholder 4">
            <a:extLst>
              <a:ext uri="{FF2B5EF4-FFF2-40B4-BE49-F238E27FC236}">
                <a16:creationId xmlns:a16="http://schemas.microsoft.com/office/drawing/2014/main" xmlns="" id="{854C03DC-D27B-4334-B9C0-FE0B3C2E5722}"/>
              </a:ext>
            </a:extLst>
          </p:cNvPr>
          <p:cNvSpPr>
            <a:spLocks noGrp="1"/>
          </p:cNvSpPr>
          <p:nvPr userDrawn="1">
            <p:ph type="ftr" sz="quarter" idx="11"/>
          </p:nvPr>
        </p:nvSpPr>
        <p:spPr>
          <a:xfrm>
            <a:off x="4361991" y="6356350"/>
            <a:ext cx="3086100" cy="365125"/>
          </a:xfrm>
          <a:prstGeom prst="rect">
            <a:avLst/>
          </a:prstGeom>
        </p:spPr>
        <p:txBody>
          <a:bodyPr/>
          <a:lstStyle>
            <a:lvl1pPr>
              <a:defRPr>
                <a:solidFill>
                  <a:schemeClr val="accent4"/>
                </a:solidFill>
              </a:defRPr>
            </a:lvl1pPr>
          </a:lstStyle>
          <a:p>
            <a:r>
              <a:rPr lang="en-US"/>
              <a:t>Your Footer Here</a:t>
            </a:r>
            <a:endParaRPr lang="en-US" dirty="0"/>
          </a:p>
        </p:txBody>
      </p:sp>
      <p:sp>
        <p:nvSpPr>
          <p:cNvPr id="14" name="Slide Number Placeholder 5">
            <a:extLst>
              <a:ext uri="{FF2B5EF4-FFF2-40B4-BE49-F238E27FC236}">
                <a16:creationId xmlns:a16="http://schemas.microsoft.com/office/drawing/2014/main" xmlns="" id="{71518FF9-282A-4BBA-A731-44ABDF5A3329}"/>
              </a:ext>
            </a:extLst>
          </p:cNvPr>
          <p:cNvSpPr>
            <a:spLocks noGrp="1"/>
          </p:cNvSpPr>
          <p:nvPr userDrawn="1">
            <p:ph type="sldNum" sz="quarter" idx="12"/>
          </p:nvPr>
        </p:nvSpPr>
        <p:spPr>
          <a:xfrm>
            <a:off x="7568588" y="6356350"/>
            <a:ext cx="946762" cy="365125"/>
          </a:xfrm>
          <a:prstGeom prst="rect">
            <a:avLst/>
          </a:prstGeom>
        </p:spPr>
        <p:txBody>
          <a:bodyPr/>
          <a:lstStyle>
            <a:lvl1pPr>
              <a:defRPr>
                <a:solidFill>
                  <a:schemeClr val="accent4"/>
                </a:solidFill>
              </a:defRPr>
            </a:lvl1pPr>
          </a:lstStyle>
          <a:p>
            <a:fld id="{9319E888-69DF-4A19-BF5D-F6CF70DE7D06}" type="slidenum">
              <a:rPr lang="en-US" smtClean="0"/>
              <a:pPr/>
              <a:t>‹N°›</a:t>
            </a:fld>
            <a:endParaRPr lang="en-US"/>
          </a:p>
        </p:txBody>
      </p:sp>
    </p:spTree>
    <p:extLst>
      <p:ext uri="{BB962C8B-B14F-4D97-AF65-F5344CB8AC3E}">
        <p14:creationId xmlns="" xmlns:p14="http://schemas.microsoft.com/office/powerpoint/2010/main" val="352307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xmlns="" id="{B6C3B8E9-A296-D949-BCB0-3F5E5A85504A}"/>
              </a:ext>
            </a:extLst>
          </p:cNvPr>
          <p:cNvSpPr>
            <a:spLocks noGrp="1"/>
          </p:cNvSpPr>
          <p:nvPr>
            <p:ph type="pic" sz="quarter" idx="17"/>
          </p:nvPr>
        </p:nvSpPr>
        <p:spPr>
          <a:xfrm>
            <a:off x="4541381" y="884876"/>
            <a:ext cx="2996540" cy="3085279"/>
          </a:xfrm>
          <a:custGeom>
            <a:avLst/>
            <a:gdLst>
              <a:gd name="connsiteX0" fmla="*/ 1500004 w 2996540"/>
              <a:gd name="connsiteY0" fmla="*/ 49 h 3085279"/>
              <a:gd name="connsiteX1" fmla="*/ 1782109 w 2996540"/>
              <a:gd name="connsiteY1" fmla="*/ 69265 h 3085279"/>
              <a:gd name="connsiteX2" fmla="*/ 2699245 w 2996540"/>
              <a:gd name="connsiteY2" fmla="*/ 566098 h 3085279"/>
              <a:gd name="connsiteX3" fmla="*/ 2996540 w 2996540"/>
              <a:gd name="connsiteY3" fmla="*/ 1062931 h 3085279"/>
              <a:gd name="connsiteX4" fmla="*/ 2996540 w 2996540"/>
              <a:gd name="connsiteY4" fmla="*/ 2001007 h 3085279"/>
              <a:gd name="connsiteX5" fmla="*/ 2707013 w 2996540"/>
              <a:gd name="connsiteY5" fmla="*/ 2493921 h 3085279"/>
              <a:gd name="connsiteX6" fmla="*/ 1779612 w 2996540"/>
              <a:gd name="connsiteY6" fmla="*/ 3012235 h 3085279"/>
              <a:gd name="connsiteX7" fmla="*/ 1218316 w 2996540"/>
              <a:gd name="connsiteY7" fmla="*/ 3012235 h 3085279"/>
              <a:gd name="connsiteX8" fmla="*/ 290914 w 2996540"/>
              <a:gd name="connsiteY8" fmla="*/ 2493921 h 3085279"/>
              <a:gd name="connsiteX9" fmla="*/ 0 w 2996540"/>
              <a:gd name="connsiteY9" fmla="*/ 2001007 h 3085279"/>
              <a:gd name="connsiteX10" fmla="*/ 0 w 2996540"/>
              <a:gd name="connsiteY10" fmla="*/ 1105894 h 3085279"/>
              <a:gd name="connsiteX11" fmla="*/ 284533 w 2996540"/>
              <a:gd name="connsiteY11" fmla="*/ 616754 h 3085279"/>
              <a:gd name="connsiteX12" fmla="*/ 1220813 w 2996540"/>
              <a:gd name="connsiteY12" fmla="*/ 76813 h 3085279"/>
              <a:gd name="connsiteX13" fmla="*/ 1500004 w 2996540"/>
              <a:gd name="connsiteY13" fmla="*/ 49 h 3085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540" h="3085279">
                <a:moveTo>
                  <a:pt x="1500004" y="49"/>
                </a:moveTo>
                <a:cubicBezTo>
                  <a:pt x="1596802" y="-1203"/>
                  <a:pt x="1694086" y="21875"/>
                  <a:pt x="1782109" y="69265"/>
                </a:cubicBezTo>
                <a:lnTo>
                  <a:pt x="2699245" y="566098"/>
                </a:lnTo>
                <a:cubicBezTo>
                  <a:pt x="2883060" y="664652"/>
                  <a:pt x="2996540" y="855664"/>
                  <a:pt x="2996540" y="1062931"/>
                </a:cubicBezTo>
                <a:lnTo>
                  <a:pt x="2996540" y="2001007"/>
                </a:lnTo>
                <a:cubicBezTo>
                  <a:pt x="2996540" y="2205807"/>
                  <a:pt x="2884309" y="2394060"/>
                  <a:pt x="2707013" y="2493921"/>
                </a:cubicBezTo>
                <a:lnTo>
                  <a:pt x="1779612" y="3012235"/>
                </a:lnTo>
                <a:cubicBezTo>
                  <a:pt x="1606062" y="3109628"/>
                  <a:pt x="1392975" y="3109628"/>
                  <a:pt x="1218316" y="3012235"/>
                </a:cubicBezTo>
                <a:lnTo>
                  <a:pt x="290914" y="2493921"/>
                </a:lnTo>
                <a:cubicBezTo>
                  <a:pt x="110983" y="2394060"/>
                  <a:pt x="0" y="2205807"/>
                  <a:pt x="0" y="2001007"/>
                </a:cubicBezTo>
                <a:lnTo>
                  <a:pt x="0" y="1105894"/>
                </a:lnTo>
                <a:cubicBezTo>
                  <a:pt x="0" y="904868"/>
                  <a:pt x="108486" y="717775"/>
                  <a:pt x="284533" y="616754"/>
                </a:cubicBezTo>
                <a:lnTo>
                  <a:pt x="1220813" y="76813"/>
                </a:lnTo>
                <a:cubicBezTo>
                  <a:pt x="1306894" y="26883"/>
                  <a:pt x="1403206" y="1301"/>
                  <a:pt x="1500004" y="49"/>
                </a:cubicBezTo>
                <a:close/>
              </a:path>
            </a:pathLst>
          </a:custGeom>
          <a:noFill/>
        </p:spPr>
        <p:txBody>
          <a:bodyPr wrap="square" anchor="ctr">
            <a:noAutofit/>
          </a:bodyPr>
          <a:lstStyle>
            <a:lvl1pPr algn="ctr">
              <a:buNone/>
              <a:defRPr/>
            </a:lvl1pPr>
          </a:lstStyle>
          <a:p>
            <a:r>
              <a:rPr lang="en-US" smtClean="0"/>
              <a:t>Click icon to add picture</a:t>
            </a:r>
            <a:endParaRPr lang="en-US"/>
          </a:p>
        </p:txBody>
      </p:sp>
      <p:sp>
        <p:nvSpPr>
          <p:cNvPr id="25" name="Shape">
            <a:extLst>
              <a:ext uri="{FF2B5EF4-FFF2-40B4-BE49-F238E27FC236}">
                <a16:creationId xmlns:a16="http://schemas.microsoft.com/office/drawing/2014/main" xmlns="" id="{CC9FE66F-AC62-944B-A417-D9C73496DEB5}"/>
              </a:ext>
            </a:extLst>
          </p:cNvPr>
          <p:cNvSpPr/>
          <p:nvPr userDrawn="1"/>
        </p:nvSpPr>
        <p:spPr>
          <a:xfrm>
            <a:off x="4541381" y="884907"/>
            <a:ext cx="2996540" cy="3085212"/>
          </a:xfrm>
          <a:custGeom>
            <a:avLst/>
            <a:gdLst/>
            <a:ahLst/>
            <a:cxnLst>
              <a:cxn ang="0">
                <a:pos x="wd2" y="hd2"/>
              </a:cxn>
              <a:cxn ang="5400000">
                <a:pos x="wd2" y="hd2"/>
              </a:cxn>
              <a:cxn ang="10800000">
                <a:pos x="wd2" y="hd2"/>
              </a:cxn>
              <a:cxn ang="16200000">
                <a:pos x="wd2" y="hd2"/>
              </a:cxn>
            </a:cxnLst>
            <a:rect l="0" t="0" r="r" b="b"/>
            <a:pathLst>
              <a:path w="21600" h="21256" extrusionOk="0">
                <a:moveTo>
                  <a:pt x="21600" y="13786"/>
                </a:moveTo>
                <a:lnTo>
                  <a:pt x="21600" y="7323"/>
                </a:lnTo>
                <a:cubicBezTo>
                  <a:pt x="21600" y="5895"/>
                  <a:pt x="20782" y="4579"/>
                  <a:pt x="19457" y="3900"/>
                </a:cubicBezTo>
                <a:lnTo>
                  <a:pt x="12846" y="477"/>
                </a:lnTo>
                <a:cubicBezTo>
                  <a:pt x="11577" y="-176"/>
                  <a:pt x="10041" y="-159"/>
                  <a:pt x="8800" y="529"/>
                </a:cubicBezTo>
                <a:lnTo>
                  <a:pt x="2051" y="4249"/>
                </a:lnTo>
                <a:cubicBezTo>
                  <a:pt x="782" y="4945"/>
                  <a:pt x="0" y="6234"/>
                  <a:pt x="0" y="7619"/>
                </a:cubicBezTo>
                <a:lnTo>
                  <a:pt x="0" y="13786"/>
                </a:lnTo>
                <a:cubicBezTo>
                  <a:pt x="0" y="15197"/>
                  <a:pt x="800" y="16494"/>
                  <a:pt x="2097" y="17182"/>
                </a:cubicBezTo>
                <a:lnTo>
                  <a:pt x="8782" y="20753"/>
                </a:lnTo>
                <a:cubicBezTo>
                  <a:pt x="10041" y="21424"/>
                  <a:pt x="11577" y="21424"/>
                  <a:pt x="12828" y="20753"/>
                </a:cubicBezTo>
                <a:lnTo>
                  <a:pt x="19513" y="17182"/>
                </a:lnTo>
                <a:cubicBezTo>
                  <a:pt x="20791" y="16494"/>
                  <a:pt x="21600" y="15197"/>
                  <a:pt x="21600" y="13786"/>
                </a:cubicBezTo>
                <a:close/>
              </a:path>
            </a:pathLst>
          </a:custGeom>
          <a:noFill/>
          <a:ln w="12700">
            <a:miter lim="400000"/>
          </a:ln>
        </p:spPr>
        <p:txBody>
          <a:bodyPr lIns="38100" tIns="38100" rIns="38100" bIns="38100" anchor="ctr"/>
          <a:lstStyle/>
          <a:p>
            <a:pPr>
              <a:defRPr sz="3000">
                <a:solidFill>
                  <a:srgbClr val="FFFFFF"/>
                </a:solidFill>
              </a:defRPr>
            </a:pPr>
            <a:endParaRPr/>
          </a:p>
        </p:txBody>
      </p:sp>
      <p:sp>
        <p:nvSpPr>
          <p:cNvPr id="21" name="Shape">
            <a:extLst>
              <a:ext uri="{FF2B5EF4-FFF2-40B4-BE49-F238E27FC236}">
                <a16:creationId xmlns:a16="http://schemas.microsoft.com/office/drawing/2014/main" xmlns="" id="{B7ADB0F6-E654-854D-8195-ECB014FAA69F}"/>
              </a:ext>
            </a:extLst>
          </p:cNvPr>
          <p:cNvSpPr/>
          <p:nvPr/>
        </p:nvSpPr>
        <p:spPr>
          <a:xfrm>
            <a:off x="0" y="2"/>
            <a:ext cx="9144000" cy="6857999"/>
          </a:xfrm>
          <a:custGeom>
            <a:avLst/>
            <a:gdLst/>
            <a:ahLst/>
            <a:cxnLst>
              <a:cxn ang="0">
                <a:pos x="wd2" y="hd2"/>
              </a:cxn>
              <a:cxn ang="5400000">
                <a:pos x="wd2" y="hd2"/>
              </a:cxn>
              <a:cxn ang="10800000">
                <a:pos x="wd2" y="hd2"/>
              </a:cxn>
              <a:cxn ang="16200000">
                <a:pos x="wd2" y="hd2"/>
              </a:cxn>
            </a:cxnLst>
            <a:rect l="0" t="0" r="r" b="b"/>
            <a:pathLst>
              <a:path w="21600" h="21600" extrusionOk="0">
                <a:moveTo>
                  <a:pt x="21600" y="18510"/>
                </a:moveTo>
                <a:lnTo>
                  <a:pt x="10812" y="10412"/>
                </a:lnTo>
                <a:cubicBezTo>
                  <a:pt x="10664" y="10304"/>
                  <a:pt x="10574" y="10097"/>
                  <a:pt x="10574" y="9874"/>
                </a:cubicBezTo>
                <a:lnTo>
                  <a:pt x="10574" y="5315"/>
                </a:lnTo>
                <a:cubicBezTo>
                  <a:pt x="10574" y="5096"/>
                  <a:pt x="10664" y="4889"/>
                  <a:pt x="10809" y="4782"/>
                </a:cubicBezTo>
                <a:lnTo>
                  <a:pt x="13340" y="2851"/>
                </a:lnTo>
                <a:cubicBezTo>
                  <a:pt x="13651" y="2616"/>
                  <a:pt x="13654" y="2023"/>
                  <a:pt x="13343" y="1784"/>
                </a:cubicBezTo>
                <a:lnTo>
                  <a:pt x="11062" y="0"/>
                </a:lnTo>
                <a:lnTo>
                  <a:pt x="0" y="0"/>
                </a:lnTo>
                <a:lnTo>
                  <a:pt x="0" y="21600"/>
                </a:lnTo>
                <a:lnTo>
                  <a:pt x="21600" y="21600"/>
                </a:lnTo>
                <a:lnTo>
                  <a:pt x="21600" y="1851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22" name="Shape">
            <a:extLst>
              <a:ext uri="{FF2B5EF4-FFF2-40B4-BE49-F238E27FC236}">
                <a16:creationId xmlns:a16="http://schemas.microsoft.com/office/drawing/2014/main" xmlns="" id="{406362F2-FFBB-1741-A3A3-3E3C7702B81A}"/>
              </a:ext>
            </a:extLst>
          </p:cNvPr>
          <p:cNvSpPr/>
          <p:nvPr/>
        </p:nvSpPr>
        <p:spPr>
          <a:xfrm>
            <a:off x="4771002" y="1"/>
            <a:ext cx="4370445" cy="5789800"/>
          </a:xfrm>
          <a:custGeom>
            <a:avLst/>
            <a:gdLst/>
            <a:ahLst/>
            <a:cxnLst>
              <a:cxn ang="0">
                <a:pos x="wd2" y="hd2"/>
              </a:cxn>
              <a:cxn ang="5400000">
                <a:pos x="wd2" y="hd2"/>
              </a:cxn>
              <a:cxn ang="10800000">
                <a:pos x="wd2" y="hd2"/>
              </a:cxn>
              <a:cxn ang="16200000">
                <a:pos x="wd2" y="hd2"/>
              </a:cxn>
            </a:cxnLst>
            <a:rect l="0" t="0" r="r" b="b"/>
            <a:pathLst>
              <a:path w="21600" h="21600" extrusionOk="0">
                <a:moveTo>
                  <a:pt x="21594" y="0"/>
                </a:moveTo>
                <a:lnTo>
                  <a:pt x="0" y="0"/>
                </a:lnTo>
                <a:lnTo>
                  <a:pt x="13549" y="5664"/>
                </a:lnTo>
                <a:cubicBezTo>
                  <a:pt x="13858" y="5791"/>
                  <a:pt x="14047" y="6037"/>
                  <a:pt x="14047" y="6301"/>
                </a:cubicBezTo>
                <a:lnTo>
                  <a:pt x="14047" y="11701"/>
                </a:lnTo>
                <a:cubicBezTo>
                  <a:pt x="14047" y="11960"/>
                  <a:pt x="13858" y="12205"/>
                  <a:pt x="13555" y="12333"/>
                </a:cubicBezTo>
                <a:lnTo>
                  <a:pt x="8259" y="14620"/>
                </a:lnTo>
                <a:cubicBezTo>
                  <a:pt x="7610" y="14898"/>
                  <a:pt x="7604" y="15601"/>
                  <a:pt x="8253" y="15884"/>
                </a:cubicBezTo>
                <a:lnTo>
                  <a:pt x="21600" y="21600"/>
                </a:lnTo>
                <a:lnTo>
                  <a:pt x="21600" y="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10" name="Title 1">
            <a:extLst>
              <a:ext uri="{FF2B5EF4-FFF2-40B4-BE49-F238E27FC236}">
                <a16:creationId xmlns:a16="http://schemas.microsoft.com/office/drawing/2014/main" xmlns="" id="{1E401285-0A6E-4F70-86DB-227CB70FE112}"/>
              </a:ext>
            </a:extLst>
          </p:cNvPr>
          <p:cNvSpPr>
            <a:spLocks noGrp="1"/>
          </p:cNvSpPr>
          <p:nvPr userDrawn="1">
            <p:ph type="title"/>
          </p:nvPr>
        </p:nvSpPr>
        <p:spPr>
          <a:xfrm>
            <a:off x="623888" y="1709738"/>
            <a:ext cx="3749111" cy="2852737"/>
          </a:xfrm>
          <a:prstGeom prst="rect">
            <a:avLst/>
          </a:prstGeom>
        </p:spPr>
        <p:txBody>
          <a:bodyPr anchor="b"/>
          <a:lstStyle>
            <a:lvl1pPr>
              <a:defRPr sz="6000">
                <a:solidFill>
                  <a:schemeClr val="bg1"/>
                </a:solidFill>
              </a:defRPr>
            </a:lvl1pPr>
          </a:lstStyle>
          <a:p>
            <a:r>
              <a:rPr lang="en-US" smtClean="0"/>
              <a:t>Click to edit Master title style</a:t>
            </a:r>
            <a:endParaRPr lang="en-US" dirty="0"/>
          </a:p>
        </p:txBody>
      </p:sp>
      <p:sp>
        <p:nvSpPr>
          <p:cNvPr id="11" name="Text Placeholder 2">
            <a:extLst>
              <a:ext uri="{FF2B5EF4-FFF2-40B4-BE49-F238E27FC236}">
                <a16:creationId xmlns:a16="http://schemas.microsoft.com/office/drawing/2014/main" xmlns="" id="{4A11A794-A338-4A3D-A44B-9F224F209EE9}"/>
              </a:ext>
            </a:extLst>
          </p:cNvPr>
          <p:cNvSpPr>
            <a:spLocks noGrp="1"/>
          </p:cNvSpPr>
          <p:nvPr userDrawn="1">
            <p:ph type="body" idx="1"/>
          </p:nvPr>
        </p:nvSpPr>
        <p:spPr>
          <a:xfrm>
            <a:off x="623888" y="4589463"/>
            <a:ext cx="3749111"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2" name="Date Placeholder 3">
            <a:extLst>
              <a:ext uri="{FF2B5EF4-FFF2-40B4-BE49-F238E27FC236}">
                <a16:creationId xmlns:a16="http://schemas.microsoft.com/office/drawing/2014/main" xmlns="" id="{F084121D-C173-41BF-A8BF-A7307C52D566}"/>
              </a:ext>
            </a:extLst>
          </p:cNvPr>
          <p:cNvSpPr>
            <a:spLocks noGrp="1"/>
          </p:cNvSpPr>
          <p:nvPr userDrawn="1">
            <p:ph type="dt" sz="half" idx="10"/>
          </p:nvPr>
        </p:nvSpPr>
        <p:spPr>
          <a:xfrm>
            <a:off x="628650" y="6356350"/>
            <a:ext cx="2057400" cy="365125"/>
          </a:xfrm>
          <a:prstGeom prst="rect">
            <a:avLst/>
          </a:prstGeom>
        </p:spPr>
        <p:txBody>
          <a:bodyPr/>
          <a:lstStyle/>
          <a:p>
            <a:r>
              <a:rPr lang="en-US"/>
              <a:t>Date</a:t>
            </a:r>
          </a:p>
        </p:txBody>
      </p:sp>
      <p:sp>
        <p:nvSpPr>
          <p:cNvPr id="13" name="Footer Placeholder 4">
            <a:extLst>
              <a:ext uri="{FF2B5EF4-FFF2-40B4-BE49-F238E27FC236}">
                <a16:creationId xmlns:a16="http://schemas.microsoft.com/office/drawing/2014/main" xmlns="" id="{D7E377AD-FE2F-4ACD-975A-1CA31E6EAF7F}"/>
              </a:ext>
            </a:extLst>
          </p:cNvPr>
          <p:cNvSpPr>
            <a:spLocks noGrp="1"/>
          </p:cNvSpPr>
          <p:nvPr userDrawn="1">
            <p:ph type="ftr" sz="quarter" idx="11"/>
          </p:nvPr>
        </p:nvSpPr>
        <p:spPr>
          <a:xfrm>
            <a:off x="3028950" y="6356350"/>
            <a:ext cx="3086100" cy="365125"/>
          </a:xfrm>
          <a:prstGeom prst="rect">
            <a:avLst/>
          </a:prstGeom>
        </p:spPr>
        <p:txBody>
          <a:bodyPr/>
          <a:lstStyle/>
          <a:p>
            <a:r>
              <a:rPr lang="en-US"/>
              <a:t>Your Footer Here</a:t>
            </a:r>
          </a:p>
        </p:txBody>
      </p:sp>
      <p:sp>
        <p:nvSpPr>
          <p:cNvPr id="14" name="Slide Number Placeholder 5">
            <a:extLst>
              <a:ext uri="{FF2B5EF4-FFF2-40B4-BE49-F238E27FC236}">
                <a16:creationId xmlns:a16="http://schemas.microsoft.com/office/drawing/2014/main" xmlns="" id="{8DD8FB59-3532-4BA9-BBBF-A18CF50441F8}"/>
              </a:ext>
            </a:extLst>
          </p:cNvPr>
          <p:cNvSpPr>
            <a:spLocks noGrp="1"/>
          </p:cNvSpPr>
          <p:nvPr userDrawn="1">
            <p:ph type="sldNum" sz="quarter" idx="12"/>
          </p:nvPr>
        </p:nvSpPr>
        <p:spPr>
          <a:xfrm>
            <a:off x="6457950" y="6356350"/>
            <a:ext cx="2057400" cy="365125"/>
          </a:xfrm>
          <a:prstGeom prst="rect">
            <a:avLst/>
          </a:prstGeom>
        </p:spPr>
        <p:txBody>
          <a:bodyPr/>
          <a:lstStyle/>
          <a:p>
            <a:fld id="{9319E888-69DF-4A19-BF5D-F6CF70DE7D06}" type="slidenum">
              <a:rPr lang="en-US" smtClean="0"/>
              <a:pPr/>
              <a:t>‹N°›</a:t>
            </a:fld>
            <a:endParaRPr lang="en-US"/>
          </a:p>
        </p:txBody>
      </p:sp>
      <p:sp>
        <p:nvSpPr>
          <p:cNvPr id="18" name="Text Placeholder 17">
            <a:extLst>
              <a:ext uri="{FF2B5EF4-FFF2-40B4-BE49-F238E27FC236}">
                <a16:creationId xmlns:a16="http://schemas.microsoft.com/office/drawing/2014/main" xmlns="" id="{88B00100-82A6-46DB-AB35-5266F91AE755}"/>
              </a:ext>
            </a:extLst>
          </p:cNvPr>
          <p:cNvSpPr>
            <a:spLocks noGrp="1"/>
          </p:cNvSpPr>
          <p:nvPr userDrawn="1">
            <p:ph type="body" sz="quarter" idx="14" hasCustomPrompt="1"/>
          </p:nvPr>
        </p:nvSpPr>
        <p:spPr>
          <a:xfrm>
            <a:off x="7085024" y="3699715"/>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Name</a:t>
            </a:r>
          </a:p>
        </p:txBody>
      </p:sp>
      <p:sp>
        <p:nvSpPr>
          <p:cNvPr id="19" name="Text Placeholder 17">
            <a:extLst>
              <a:ext uri="{FF2B5EF4-FFF2-40B4-BE49-F238E27FC236}">
                <a16:creationId xmlns:a16="http://schemas.microsoft.com/office/drawing/2014/main" xmlns="" id="{CCE23A20-9D3A-4A2C-8AD2-D6BCBFFE8052}"/>
              </a:ext>
            </a:extLst>
          </p:cNvPr>
          <p:cNvSpPr>
            <a:spLocks noGrp="1"/>
          </p:cNvSpPr>
          <p:nvPr userDrawn="1">
            <p:ph type="body" sz="quarter" idx="15" hasCustomPrompt="1"/>
          </p:nvPr>
        </p:nvSpPr>
        <p:spPr>
          <a:xfrm>
            <a:off x="7085024" y="3929783"/>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Mobile / email</a:t>
            </a:r>
          </a:p>
        </p:txBody>
      </p:sp>
      <p:sp>
        <p:nvSpPr>
          <p:cNvPr id="20" name="Text Placeholder 17">
            <a:extLst>
              <a:ext uri="{FF2B5EF4-FFF2-40B4-BE49-F238E27FC236}">
                <a16:creationId xmlns:a16="http://schemas.microsoft.com/office/drawing/2014/main" xmlns="" id="{7686557C-B6EC-41CF-A5C6-C78D6675CEFD}"/>
              </a:ext>
            </a:extLst>
          </p:cNvPr>
          <p:cNvSpPr>
            <a:spLocks noGrp="1"/>
          </p:cNvSpPr>
          <p:nvPr userDrawn="1">
            <p:ph type="body" sz="quarter" idx="16" hasCustomPrompt="1"/>
          </p:nvPr>
        </p:nvSpPr>
        <p:spPr>
          <a:xfrm>
            <a:off x="7085024" y="4159851"/>
            <a:ext cx="1701800" cy="228600"/>
          </a:xfrm>
          <a:noFill/>
        </p:spPr>
        <p:txBody>
          <a:bodyPr anchor="ctr">
            <a:noAutofit/>
          </a:bodyPr>
          <a:lstStyle>
            <a:lvl1pPr marL="0" indent="0" algn="ctr">
              <a:buNone/>
              <a:defRPr sz="1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Company</a:t>
            </a:r>
          </a:p>
        </p:txBody>
      </p:sp>
    </p:spTree>
    <p:extLst>
      <p:ext uri="{BB962C8B-B14F-4D97-AF65-F5344CB8AC3E}">
        <p14:creationId xmlns="" xmlns:p14="http://schemas.microsoft.com/office/powerpoint/2010/main" val="1891971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lor and Typography">
    <p:spTree>
      <p:nvGrpSpPr>
        <p:cNvPr id="1" name=""/>
        <p:cNvGrpSpPr/>
        <p:nvPr/>
      </p:nvGrpSpPr>
      <p:grpSpPr>
        <a:xfrm>
          <a:off x="0" y="0"/>
          <a:ext cx="0" cy="0"/>
          <a:chOff x="0" y="0"/>
          <a:chExt cx="0" cy="0"/>
        </a:xfrm>
      </p:grpSpPr>
      <p:sp>
        <p:nvSpPr>
          <p:cNvPr id="88" name="Title 1">
            <a:extLst>
              <a:ext uri="{FF2B5EF4-FFF2-40B4-BE49-F238E27FC236}">
                <a16:creationId xmlns:a16="http://schemas.microsoft.com/office/drawing/2014/main" xmlns="" id="{D64FDF5F-B87A-48FB-8836-28911241AE1C}"/>
              </a:ext>
            </a:extLst>
          </p:cNvPr>
          <p:cNvSpPr>
            <a:spLocks noGrp="1"/>
          </p:cNvSpPr>
          <p:nvPr>
            <p:ph type="title"/>
          </p:nvPr>
        </p:nvSpPr>
        <p:spPr>
          <a:xfrm>
            <a:off x="2655064" y="365125"/>
            <a:ext cx="5860285" cy="1325563"/>
          </a:xfrm>
          <a:prstGeom prst="rect">
            <a:avLst/>
          </a:prstGeom>
        </p:spPr>
        <p:txBody>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xmlns="" id="{3DC858C0-70A5-4521-A1D8-C1DA8BB60EF0}"/>
              </a:ext>
            </a:extLst>
          </p:cNvPr>
          <p:cNvSpPr>
            <a:spLocks noGrp="1"/>
          </p:cNvSpPr>
          <p:nvPr>
            <p:ph type="body" sz="quarter" idx="10"/>
          </p:nvPr>
        </p:nvSpPr>
        <p:spPr>
          <a:xfrm>
            <a:off x="628650" y="3709150"/>
            <a:ext cx="7886699" cy="1325880"/>
          </a:xfrm>
          <a:prstGeom prst="rect">
            <a:avLst/>
          </a:prstGeom>
        </p:spPr>
        <p:txBody>
          <a:bodyPr vert="horz" lIns="91440" tIns="45720" rIns="91440" bIns="45720" rtlCol="0" anchor="ctr">
            <a:normAutofit/>
          </a:bodyPr>
          <a:lstStyle>
            <a:lvl1pPr marL="0" indent="0">
              <a:buNone/>
              <a:defRPr lang="en-US" sz="4400" dirty="0" smtClean="0">
                <a:ln w="3175" cmpd="sng">
                  <a:noFill/>
                </a:ln>
                <a:latin typeface="+mj-lt"/>
                <a:ea typeface="+mj-ea"/>
              </a:defRPr>
            </a:lvl1pPr>
            <a:lvl2pPr>
              <a:defRPr lang="en-US" dirty="0" smtClean="0"/>
            </a:lvl2pPr>
            <a:lvl3pPr>
              <a:defRPr lang="en-US" dirty="0" smtClean="0"/>
            </a:lvl3pPr>
            <a:lvl4pPr>
              <a:defRPr lang="en-US" dirty="0" smtClean="0"/>
            </a:lvl4pPr>
            <a:lvl5pPr>
              <a:defRPr lang="en-US" dirty="0"/>
            </a:lvl5pPr>
          </a:lstStyle>
          <a:p>
            <a:pPr marL="228600" lvl="0" indent="-228600">
              <a:spcBef>
                <a:spcPct val="0"/>
              </a:spcBef>
            </a:pPr>
            <a:r>
              <a:rPr lang="en-US" smtClean="0"/>
              <a:t>Click to edit Master text styles</a:t>
            </a:r>
          </a:p>
        </p:txBody>
      </p:sp>
      <p:sp>
        <p:nvSpPr>
          <p:cNvPr id="5" name="TextBox 4">
            <a:extLst>
              <a:ext uri="{FF2B5EF4-FFF2-40B4-BE49-F238E27FC236}">
                <a16:creationId xmlns:a16="http://schemas.microsoft.com/office/drawing/2014/main" xmlns="" id="{D268C047-D4C6-4716-A78B-EE5000FD1F52}"/>
              </a:ext>
            </a:extLst>
          </p:cNvPr>
          <p:cNvSpPr txBox="1"/>
          <p:nvPr userDrawn="1"/>
        </p:nvSpPr>
        <p:spPr>
          <a:xfrm>
            <a:off x="3153206" y="4033186"/>
            <a:ext cx="2435282" cy="2646878"/>
          </a:xfrm>
          <a:prstGeom prst="rect">
            <a:avLst/>
          </a:prstGeom>
          <a:noFill/>
        </p:spPr>
        <p:txBody>
          <a:bodyPr wrap="none" rtlCol="0">
            <a:spAutoFit/>
          </a:bodyPr>
          <a:lstStyle/>
          <a:p>
            <a:pPr algn="ctr"/>
            <a:r>
              <a:rPr lang="en-US" sz="16600" dirty="0"/>
              <a:t>Aa</a:t>
            </a:r>
          </a:p>
        </p:txBody>
      </p:sp>
      <p:sp>
        <p:nvSpPr>
          <p:cNvPr id="8" name="Text Placeholder 7">
            <a:extLst>
              <a:ext uri="{FF2B5EF4-FFF2-40B4-BE49-F238E27FC236}">
                <a16:creationId xmlns:a16="http://schemas.microsoft.com/office/drawing/2014/main" xmlns="" id="{806B303D-5E6A-47BF-AFC1-2852F337BEC7}"/>
              </a:ext>
            </a:extLst>
          </p:cNvPr>
          <p:cNvSpPr>
            <a:spLocks noGrp="1"/>
          </p:cNvSpPr>
          <p:nvPr>
            <p:ph type="body" sz="quarter" idx="11" hasCustomPrompt="1"/>
          </p:nvPr>
        </p:nvSpPr>
        <p:spPr>
          <a:xfrm>
            <a:off x="3173757" y="6125270"/>
            <a:ext cx="2394180" cy="564455"/>
          </a:xfrm>
          <a:prstGeom prst="rect">
            <a:avLst/>
          </a:prstGeom>
        </p:spPr>
        <p:txBody>
          <a:bodyPr anchor="ctr"/>
          <a:lstStyle>
            <a:lvl1pPr marL="0" indent="0" algn="ctr">
              <a:buNone/>
              <a:defRPr/>
            </a:lvl1pPr>
          </a:lstStyle>
          <a:p>
            <a:pPr lvl="0"/>
            <a:r>
              <a:rPr lang="en-US" dirty="0"/>
              <a:t>Font name</a:t>
            </a:r>
          </a:p>
        </p:txBody>
      </p:sp>
      <p:sp>
        <p:nvSpPr>
          <p:cNvPr id="161" name="TextBox 160">
            <a:extLst>
              <a:ext uri="{FF2B5EF4-FFF2-40B4-BE49-F238E27FC236}">
                <a16:creationId xmlns:a16="http://schemas.microsoft.com/office/drawing/2014/main" xmlns="" id="{CE4C982F-2435-454E-964B-6E2FA8DAE509}"/>
              </a:ext>
            </a:extLst>
          </p:cNvPr>
          <p:cNvSpPr txBox="1"/>
          <p:nvPr userDrawn="1"/>
        </p:nvSpPr>
        <p:spPr>
          <a:xfrm>
            <a:off x="6140716" y="4033186"/>
            <a:ext cx="2435282" cy="2646878"/>
          </a:xfrm>
          <a:prstGeom prst="rect">
            <a:avLst/>
          </a:prstGeom>
          <a:noFill/>
        </p:spPr>
        <p:txBody>
          <a:bodyPr wrap="none" rtlCol="0">
            <a:spAutoFit/>
          </a:bodyPr>
          <a:lstStyle/>
          <a:p>
            <a:pPr algn="ctr"/>
            <a:r>
              <a:rPr lang="en-US" sz="16600" dirty="0">
                <a:latin typeface="+mj-lt"/>
              </a:rPr>
              <a:t>Aa</a:t>
            </a:r>
          </a:p>
        </p:txBody>
      </p:sp>
      <p:sp>
        <p:nvSpPr>
          <p:cNvPr id="162" name="Text Placeholder 7">
            <a:extLst>
              <a:ext uri="{FF2B5EF4-FFF2-40B4-BE49-F238E27FC236}">
                <a16:creationId xmlns:a16="http://schemas.microsoft.com/office/drawing/2014/main" xmlns="" id="{D8C94DFA-96D0-4436-B11B-F4ECD914841B}"/>
              </a:ext>
            </a:extLst>
          </p:cNvPr>
          <p:cNvSpPr>
            <a:spLocks noGrp="1"/>
          </p:cNvSpPr>
          <p:nvPr>
            <p:ph type="body" sz="quarter" idx="12" hasCustomPrompt="1"/>
          </p:nvPr>
        </p:nvSpPr>
        <p:spPr>
          <a:xfrm>
            <a:off x="6161267" y="6125270"/>
            <a:ext cx="2394180" cy="564455"/>
          </a:xfrm>
          <a:prstGeom prst="rect">
            <a:avLst/>
          </a:prstGeom>
        </p:spPr>
        <p:txBody>
          <a:bodyPr anchor="ctr"/>
          <a:lstStyle>
            <a:lvl1pPr marL="0" indent="0" algn="ctr">
              <a:buNone/>
              <a:defRPr>
                <a:latin typeface="Calibri Light" panose="020F0302020204030204" pitchFamily="34" charset="0"/>
                <a:cs typeface="Calibri Light" panose="020F0302020204030204" pitchFamily="34" charset="0"/>
              </a:defRPr>
            </a:lvl1pPr>
          </a:lstStyle>
          <a:p>
            <a:pPr lvl="0"/>
            <a:r>
              <a:rPr lang="en-US" dirty="0"/>
              <a:t>Font name</a:t>
            </a:r>
          </a:p>
        </p:txBody>
      </p:sp>
      <p:grpSp>
        <p:nvGrpSpPr>
          <p:cNvPr id="2" name="Group 1">
            <a:extLst>
              <a:ext uri="{FF2B5EF4-FFF2-40B4-BE49-F238E27FC236}">
                <a16:creationId xmlns:a16="http://schemas.microsoft.com/office/drawing/2014/main" xmlns="" id="{26475A9A-CDDE-42D3-A31B-0620B825F2A0}"/>
              </a:ext>
            </a:extLst>
          </p:cNvPr>
          <p:cNvGrpSpPr/>
          <p:nvPr userDrawn="1"/>
        </p:nvGrpSpPr>
        <p:grpSpPr>
          <a:xfrm>
            <a:off x="628650" y="1946104"/>
            <a:ext cx="7891272" cy="1481328"/>
            <a:chOff x="628650" y="1946104"/>
            <a:chExt cx="7891272" cy="1481328"/>
          </a:xfrm>
        </p:grpSpPr>
        <p:sp>
          <p:nvSpPr>
            <p:cNvPr id="83" name="Rectangle 82">
              <a:extLst>
                <a:ext uri="{FF2B5EF4-FFF2-40B4-BE49-F238E27FC236}">
                  <a16:creationId xmlns:a16="http://schemas.microsoft.com/office/drawing/2014/main" xmlns="" id="{4D825DDC-B1B7-4A22-AE1A-DFFE8C468588}"/>
                </a:ext>
              </a:extLst>
            </p:cNvPr>
            <p:cNvSpPr/>
            <p:nvPr userDrawn="1"/>
          </p:nvSpPr>
          <p:spPr>
            <a:xfrm>
              <a:off x="628650" y="1946104"/>
              <a:ext cx="671123" cy="14813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84" name="Rectangle 83">
              <a:extLst>
                <a:ext uri="{FF2B5EF4-FFF2-40B4-BE49-F238E27FC236}">
                  <a16:creationId xmlns:a16="http://schemas.microsoft.com/office/drawing/2014/main" xmlns="" id="{CAC08C7C-E3C9-4D9C-80B0-16E41E85987D}"/>
                </a:ext>
              </a:extLst>
            </p:cNvPr>
            <p:cNvSpPr/>
            <p:nvPr userDrawn="1"/>
          </p:nvSpPr>
          <p:spPr>
            <a:xfrm>
              <a:off x="628650" y="1946104"/>
              <a:ext cx="671123" cy="13198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85" name="Rectangle 84">
              <a:extLst>
                <a:ext uri="{FF2B5EF4-FFF2-40B4-BE49-F238E27FC236}">
                  <a16:creationId xmlns:a16="http://schemas.microsoft.com/office/drawing/2014/main" xmlns="" id="{BA49656F-2DAE-40AB-AA90-DB2938FC49AC}"/>
                </a:ext>
              </a:extLst>
            </p:cNvPr>
            <p:cNvSpPr/>
            <p:nvPr userDrawn="1"/>
          </p:nvSpPr>
          <p:spPr>
            <a:xfrm>
              <a:off x="628650" y="1946104"/>
              <a:ext cx="671123" cy="115833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86" name="Rectangle 85">
              <a:extLst>
                <a:ext uri="{FF2B5EF4-FFF2-40B4-BE49-F238E27FC236}">
                  <a16:creationId xmlns:a16="http://schemas.microsoft.com/office/drawing/2014/main" xmlns="" id="{DCD712ED-28B0-410A-9BD1-7616FBF74042}"/>
                </a:ext>
              </a:extLst>
            </p:cNvPr>
            <p:cNvSpPr/>
            <p:nvPr userDrawn="1"/>
          </p:nvSpPr>
          <p:spPr>
            <a:xfrm>
              <a:off x="628650" y="1946104"/>
              <a:ext cx="671123" cy="9968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87" name="Rectangle 86">
              <a:extLst>
                <a:ext uri="{FF2B5EF4-FFF2-40B4-BE49-F238E27FC236}">
                  <a16:creationId xmlns:a16="http://schemas.microsoft.com/office/drawing/2014/main" xmlns="" id="{6849DA16-5630-42C0-B032-CF4E4236809C}"/>
                </a:ext>
              </a:extLst>
            </p:cNvPr>
            <p:cNvSpPr/>
            <p:nvPr userDrawn="1"/>
          </p:nvSpPr>
          <p:spPr>
            <a:xfrm>
              <a:off x="628650" y="1946104"/>
              <a:ext cx="671123" cy="8353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0" name="Rectangle 159">
              <a:extLst>
                <a:ext uri="{FF2B5EF4-FFF2-40B4-BE49-F238E27FC236}">
                  <a16:creationId xmlns:a16="http://schemas.microsoft.com/office/drawing/2014/main" xmlns="" id="{E6F035CF-B43D-439C-AD0F-8D953B579313}"/>
                </a:ext>
              </a:extLst>
            </p:cNvPr>
            <p:cNvSpPr/>
            <p:nvPr userDrawn="1"/>
          </p:nvSpPr>
          <p:spPr>
            <a:xfrm>
              <a:off x="628651" y="1946104"/>
              <a:ext cx="671123" cy="670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3" name="Rectangle 162">
              <a:extLst>
                <a:ext uri="{FF2B5EF4-FFF2-40B4-BE49-F238E27FC236}">
                  <a16:creationId xmlns:a16="http://schemas.microsoft.com/office/drawing/2014/main" xmlns="" id="{41E5DA4D-2356-4A5A-9A78-37FC3426A8A4}"/>
                </a:ext>
              </a:extLst>
            </p:cNvPr>
            <p:cNvSpPr/>
            <p:nvPr userDrawn="1"/>
          </p:nvSpPr>
          <p:spPr>
            <a:xfrm>
              <a:off x="1430889" y="1946104"/>
              <a:ext cx="671123" cy="1481328"/>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4" name="Rectangle 163">
              <a:extLst>
                <a:ext uri="{FF2B5EF4-FFF2-40B4-BE49-F238E27FC236}">
                  <a16:creationId xmlns:a16="http://schemas.microsoft.com/office/drawing/2014/main" xmlns="" id="{94FE7071-946A-4F12-893A-526B25468EB3}"/>
                </a:ext>
              </a:extLst>
            </p:cNvPr>
            <p:cNvSpPr/>
            <p:nvPr userDrawn="1"/>
          </p:nvSpPr>
          <p:spPr>
            <a:xfrm>
              <a:off x="1430889" y="1946104"/>
              <a:ext cx="671123" cy="131983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5" name="Rectangle 164">
              <a:extLst>
                <a:ext uri="{FF2B5EF4-FFF2-40B4-BE49-F238E27FC236}">
                  <a16:creationId xmlns:a16="http://schemas.microsoft.com/office/drawing/2014/main" xmlns="" id="{0B4820EC-57AA-49FD-9B74-B858DD1AE71D}"/>
                </a:ext>
              </a:extLst>
            </p:cNvPr>
            <p:cNvSpPr/>
            <p:nvPr userDrawn="1"/>
          </p:nvSpPr>
          <p:spPr>
            <a:xfrm>
              <a:off x="1430889" y="1946104"/>
              <a:ext cx="671123" cy="115833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6" name="Rectangle 165">
              <a:extLst>
                <a:ext uri="{FF2B5EF4-FFF2-40B4-BE49-F238E27FC236}">
                  <a16:creationId xmlns:a16="http://schemas.microsoft.com/office/drawing/2014/main" xmlns="" id="{829BCA57-159F-4238-A8C6-090DBF3ED9CB}"/>
                </a:ext>
              </a:extLst>
            </p:cNvPr>
            <p:cNvSpPr/>
            <p:nvPr userDrawn="1"/>
          </p:nvSpPr>
          <p:spPr>
            <a:xfrm>
              <a:off x="1430889" y="1946104"/>
              <a:ext cx="671123" cy="99683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7" name="Rectangle 166">
              <a:extLst>
                <a:ext uri="{FF2B5EF4-FFF2-40B4-BE49-F238E27FC236}">
                  <a16:creationId xmlns:a16="http://schemas.microsoft.com/office/drawing/2014/main" xmlns="" id="{220D4EDF-EA25-4D8A-B8A4-0AB513B97627}"/>
                </a:ext>
              </a:extLst>
            </p:cNvPr>
            <p:cNvSpPr/>
            <p:nvPr userDrawn="1"/>
          </p:nvSpPr>
          <p:spPr>
            <a:xfrm>
              <a:off x="1430889" y="1946104"/>
              <a:ext cx="671123" cy="83534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8" name="Rectangle 167">
              <a:extLst>
                <a:ext uri="{FF2B5EF4-FFF2-40B4-BE49-F238E27FC236}">
                  <a16:creationId xmlns:a16="http://schemas.microsoft.com/office/drawing/2014/main" xmlns="" id="{1D4305EB-B3E8-44B7-8B0F-EA03970179FF}"/>
                </a:ext>
              </a:extLst>
            </p:cNvPr>
            <p:cNvSpPr/>
            <p:nvPr userDrawn="1"/>
          </p:nvSpPr>
          <p:spPr>
            <a:xfrm>
              <a:off x="1430889" y="1946104"/>
              <a:ext cx="671123" cy="6706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69" name="Rectangle 168">
              <a:extLst>
                <a:ext uri="{FF2B5EF4-FFF2-40B4-BE49-F238E27FC236}">
                  <a16:creationId xmlns:a16="http://schemas.microsoft.com/office/drawing/2014/main" xmlns="" id="{BF0C67D4-85EB-4EE5-AF2E-00FE916B8A04}"/>
                </a:ext>
              </a:extLst>
            </p:cNvPr>
            <p:cNvSpPr/>
            <p:nvPr userDrawn="1"/>
          </p:nvSpPr>
          <p:spPr>
            <a:xfrm>
              <a:off x="2233127" y="1946104"/>
              <a:ext cx="671123" cy="1481328"/>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0" name="Rectangle 169">
              <a:extLst>
                <a:ext uri="{FF2B5EF4-FFF2-40B4-BE49-F238E27FC236}">
                  <a16:creationId xmlns:a16="http://schemas.microsoft.com/office/drawing/2014/main" xmlns="" id="{7BDDFC57-9EC3-437D-B2FC-B6290981C500}"/>
                </a:ext>
              </a:extLst>
            </p:cNvPr>
            <p:cNvSpPr/>
            <p:nvPr userDrawn="1"/>
          </p:nvSpPr>
          <p:spPr>
            <a:xfrm>
              <a:off x="2233127" y="1946104"/>
              <a:ext cx="671123" cy="1319832"/>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1" name="Rectangle 170">
              <a:extLst>
                <a:ext uri="{FF2B5EF4-FFF2-40B4-BE49-F238E27FC236}">
                  <a16:creationId xmlns:a16="http://schemas.microsoft.com/office/drawing/2014/main" xmlns="" id="{A6BFD32E-3CA9-47B8-A9E9-842EB47B3C34}"/>
                </a:ext>
              </a:extLst>
            </p:cNvPr>
            <p:cNvSpPr/>
            <p:nvPr userDrawn="1"/>
          </p:nvSpPr>
          <p:spPr>
            <a:xfrm>
              <a:off x="2233127" y="1946104"/>
              <a:ext cx="671123" cy="115833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2" name="Rectangle 171">
              <a:extLst>
                <a:ext uri="{FF2B5EF4-FFF2-40B4-BE49-F238E27FC236}">
                  <a16:creationId xmlns:a16="http://schemas.microsoft.com/office/drawing/2014/main" xmlns="" id="{27F6C923-45B6-4A07-BF72-4EA3A79B94E2}"/>
                </a:ext>
              </a:extLst>
            </p:cNvPr>
            <p:cNvSpPr/>
            <p:nvPr userDrawn="1"/>
          </p:nvSpPr>
          <p:spPr>
            <a:xfrm>
              <a:off x="2233127" y="1946104"/>
              <a:ext cx="671123" cy="99683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3" name="Rectangle 172">
              <a:extLst>
                <a:ext uri="{FF2B5EF4-FFF2-40B4-BE49-F238E27FC236}">
                  <a16:creationId xmlns:a16="http://schemas.microsoft.com/office/drawing/2014/main" xmlns="" id="{6EDAF0FF-ED88-4001-ACE8-F2C99F0F6081}"/>
                </a:ext>
              </a:extLst>
            </p:cNvPr>
            <p:cNvSpPr/>
            <p:nvPr userDrawn="1"/>
          </p:nvSpPr>
          <p:spPr>
            <a:xfrm>
              <a:off x="2233127" y="1946104"/>
              <a:ext cx="671123" cy="83534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4" name="Rectangle 173">
              <a:extLst>
                <a:ext uri="{FF2B5EF4-FFF2-40B4-BE49-F238E27FC236}">
                  <a16:creationId xmlns:a16="http://schemas.microsoft.com/office/drawing/2014/main" xmlns="" id="{9BB3B5D8-C72B-482B-9920-23107B3B85FD}"/>
                </a:ext>
              </a:extLst>
            </p:cNvPr>
            <p:cNvSpPr/>
            <p:nvPr userDrawn="1"/>
          </p:nvSpPr>
          <p:spPr>
            <a:xfrm>
              <a:off x="2233128" y="1946104"/>
              <a:ext cx="671123" cy="6706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5" name="Rectangle 174">
              <a:extLst>
                <a:ext uri="{FF2B5EF4-FFF2-40B4-BE49-F238E27FC236}">
                  <a16:creationId xmlns:a16="http://schemas.microsoft.com/office/drawing/2014/main" xmlns="" id="{2547ECFF-5A99-4BDD-9D82-AF7E2BC6ED91}"/>
                </a:ext>
              </a:extLst>
            </p:cNvPr>
            <p:cNvSpPr/>
            <p:nvPr userDrawn="1"/>
          </p:nvSpPr>
          <p:spPr>
            <a:xfrm>
              <a:off x="3035366" y="1946104"/>
              <a:ext cx="671123" cy="148132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6" name="Rectangle 175">
              <a:extLst>
                <a:ext uri="{FF2B5EF4-FFF2-40B4-BE49-F238E27FC236}">
                  <a16:creationId xmlns:a16="http://schemas.microsoft.com/office/drawing/2014/main" xmlns="" id="{D24D3EB6-7B2A-44AF-9F83-2EB304CB9012}"/>
                </a:ext>
              </a:extLst>
            </p:cNvPr>
            <p:cNvSpPr/>
            <p:nvPr userDrawn="1"/>
          </p:nvSpPr>
          <p:spPr>
            <a:xfrm>
              <a:off x="3035366" y="1946104"/>
              <a:ext cx="671123" cy="131983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7" name="Rectangle 176">
              <a:extLst>
                <a:ext uri="{FF2B5EF4-FFF2-40B4-BE49-F238E27FC236}">
                  <a16:creationId xmlns:a16="http://schemas.microsoft.com/office/drawing/2014/main" xmlns="" id="{F473FD6F-105A-4A5E-BB7B-E748A685D5A6}"/>
                </a:ext>
              </a:extLst>
            </p:cNvPr>
            <p:cNvSpPr/>
            <p:nvPr userDrawn="1"/>
          </p:nvSpPr>
          <p:spPr>
            <a:xfrm>
              <a:off x="3035366" y="1946104"/>
              <a:ext cx="671123" cy="115833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8" name="Rectangle 177">
              <a:extLst>
                <a:ext uri="{FF2B5EF4-FFF2-40B4-BE49-F238E27FC236}">
                  <a16:creationId xmlns:a16="http://schemas.microsoft.com/office/drawing/2014/main" xmlns="" id="{3339347A-FF0E-40C7-89C0-36AFFF6F9E77}"/>
                </a:ext>
              </a:extLst>
            </p:cNvPr>
            <p:cNvSpPr/>
            <p:nvPr userDrawn="1"/>
          </p:nvSpPr>
          <p:spPr>
            <a:xfrm>
              <a:off x="3035366" y="1946104"/>
              <a:ext cx="671123" cy="99683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79" name="Rectangle 178">
              <a:extLst>
                <a:ext uri="{FF2B5EF4-FFF2-40B4-BE49-F238E27FC236}">
                  <a16:creationId xmlns:a16="http://schemas.microsoft.com/office/drawing/2014/main" xmlns="" id="{BC367306-AB93-4C38-8042-A2D897E19657}"/>
                </a:ext>
              </a:extLst>
            </p:cNvPr>
            <p:cNvSpPr/>
            <p:nvPr userDrawn="1"/>
          </p:nvSpPr>
          <p:spPr>
            <a:xfrm>
              <a:off x="3035366" y="1946104"/>
              <a:ext cx="671123" cy="83534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0" name="Rectangle 179">
              <a:extLst>
                <a:ext uri="{FF2B5EF4-FFF2-40B4-BE49-F238E27FC236}">
                  <a16:creationId xmlns:a16="http://schemas.microsoft.com/office/drawing/2014/main" xmlns="" id="{54D63E32-A004-4AFD-BE82-56549F30C11C}"/>
                </a:ext>
              </a:extLst>
            </p:cNvPr>
            <p:cNvSpPr/>
            <p:nvPr userDrawn="1"/>
          </p:nvSpPr>
          <p:spPr>
            <a:xfrm>
              <a:off x="3035367" y="1946104"/>
              <a:ext cx="671123" cy="670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1" name="Rectangle 180">
              <a:extLst>
                <a:ext uri="{FF2B5EF4-FFF2-40B4-BE49-F238E27FC236}">
                  <a16:creationId xmlns:a16="http://schemas.microsoft.com/office/drawing/2014/main" xmlns="" id="{95194278-6696-4FD2-8D66-10625FBCACA4}"/>
                </a:ext>
              </a:extLst>
            </p:cNvPr>
            <p:cNvSpPr/>
            <p:nvPr userDrawn="1"/>
          </p:nvSpPr>
          <p:spPr>
            <a:xfrm>
              <a:off x="3837605" y="1946104"/>
              <a:ext cx="671123" cy="148132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2" name="Rectangle 181">
              <a:extLst>
                <a:ext uri="{FF2B5EF4-FFF2-40B4-BE49-F238E27FC236}">
                  <a16:creationId xmlns:a16="http://schemas.microsoft.com/office/drawing/2014/main" xmlns="" id="{C3383B67-395B-4618-94B2-8FFB09170689}"/>
                </a:ext>
              </a:extLst>
            </p:cNvPr>
            <p:cNvSpPr/>
            <p:nvPr userDrawn="1"/>
          </p:nvSpPr>
          <p:spPr>
            <a:xfrm>
              <a:off x="3837605" y="1946104"/>
              <a:ext cx="671123" cy="13198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3" name="Rectangle 182">
              <a:extLst>
                <a:ext uri="{FF2B5EF4-FFF2-40B4-BE49-F238E27FC236}">
                  <a16:creationId xmlns:a16="http://schemas.microsoft.com/office/drawing/2014/main" xmlns="" id="{ACFCFB25-1D6C-475A-A271-185C58B6D8CD}"/>
                </a:ext>
              </a:extLst>
            </p:cNvPr>
            <p:cNvSpPr/>
            <p:nvPr userDrawn="1"/>
          </p:nvSpPr>
          <p:spPr>
            <a:xfrm>
              <a:off x="3837605" y="1946104"/>
              <a:ext cx="671123" cy="115833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4" name="Rectangle 183">
              <a:extLst>
                <a:ext uri="{FF2B5EF4-FFF2-40B4-BE49-F238E27FC236}">
                  <a16:creationId xmlns:a16="http://schemas.microsoft.com/office/drawing/2014/main" xmlns="" id="{73828B87-D0D9-4219-9A26-4E60D6640DC7}"/>
                </a:ext>
              </a:extLst>
            </p:cNvPr>
            <p:cNvSpPr/>
            <p:nvPr userDrawn="1"/>
          </p:nvSpPr>
          <p:spPr>
            <a:xfrm>
              <a:off x="3837605" y="1946104"/>
              <a:ext cx="671123" cy="9968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5" name="Rectangle 184">
              <a:extLst>
                <a:ext uri="{FF2B5EF4-FFF2-40B4-BE49-F238E27FC236}">
                  <a16:creationId xmlns:a16="http://schemas.microsoft.com/office/drawing/2014/main" xmlns="" id="{32F1CA9D-A578-4C66-ACB9-661F5482120A}"/>
                </a:ext>
              </a:extLst>
            </p:cNvPr>
            <p:cNvSpPr/>
            <p:nvPr userDrawn="1"/>
          </p:nvSpPr>
          <p:spPr>
            <a:xfrm>
              <a:off x="3837605" y="1946104"/>
              <a:ext cx="671123" cy="83534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6" name="Rectangle 185">
              <a:extLst>
                <a:ext uri="{FF2B5EF4-FFF2-40B4-BE49-F238E27FC236}">
                  <a16:creationId xmlns:a16="http://schemas.microsoft.com/office/drawing/2014/main" xmlns="" id="{FBA4A2F3-8BCC-434A-B746-2BDB48D8AB71}"/>
                </a:ext>
              </a:extLst>
            </p:cNvPr>
            <p:cNvSpPr/>
            <p:nvPr userDrawn="1"/>
          </p:nvSpPr>
          <p:spPr>
            <a:xfrm>
              <a:off x="3837605" y="1946104"/>
              <a:ext cx="671123" cy="670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7" name="Rectangle 186">
              <a:extLst>
                <a:ext uri="{FF2B5EF4-FFF2-40B4-BE49-F238E27FC236}">
                  <a16:creationId xmlns:a16="http://schemas.microsoft.com/office/drawing/2014/main" xmlns="" id="{94CE36C5-39FB-4F90-8E32-674401CD3D3F}"/>
                </a:ext>
              </a:extLst>
            </p:cNvPr>
            <p:cNvSpPr/>
            <p:nvPr userDrawn="1"/>
          </p:nvSpPr>
          <p:spPr>
            <a:xfrm>
              <a:off x="4639843" y="1946104"/>
              <a:ext cx="671123" cy="14813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8" name="Rectangle 187">
              <a:extLst>
                <a:ext uri="{FF2B5EF4-FFF2-40B4-BE49-F238E27FC236}">
                  <a16:creationId xmlns:a16="http://schemas.microsoft.com/office/drawing/2014/main" xmlns="" id="{A6E16A70-98A2-4827-A41D-0E0D06F225EA}"/>
                </a:ext>
              </a:extLst>
            </p:cNvPr>
            <p:cNvSpPr/>
            <p:nvPr userDrawn="1"/>
          </p:nvSpPr>
          <p:spPr>
            <a:xfrm>
              <a:off x="4639843" y="1946104"/>
              <a:ext cx="671123" cy="13198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89" name="Rectangle 188">
              <a:extLst>
                <a:ext uri="{FF2B5EF4-FFF2-40B4-BE49-F238E27FC236}">
                  <a16:creationId xmlns:a16="http://schemas.microsoft.com/office/drawing/2014/main" xmlns="" id="{C1D78562-9E82-4152-A4A8-69D145DC1F39}"/>
                </a:ext>
              </a:extLst>
            </p:cNvPr>
            <p:cNvSpPr/>
            <p:nvPr userDrawn="1"/>
          </p:nvSpPr>
          <p:spPr>
            <a:xfrm>
              <a:off x="4639843" y="1946104"/>
              <a:ext cx="671123" cy="115833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0" name="Rectangle 189">
              <a:extLst>
                <a:ext uri="{FF2B5EF4-FFF2-40B4-BE49-F238E27FC236}">
                  <a16:creationId xmlns:a16="http://schemas.microsoft.com/office/drawing/2014/main" xmlns="" id="{5FF04718-41E7-4CBC-B319-0FCB4F715A30}"/>
                </a:ext>
              </a:extLst>
            </p:cNvPr>
            <p:cNvSpPr/>
            <p:nvPr userDrawn="1"/>
          </p:nvSpPr>
          <p:spPr>
            <a:xfrm>
              <a:off x="4639843" y="1946104"/>
              <a:ext cx="671123" cy="99683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1" name="Rectangle 190">
              <a:extLst>
                <a:ext uri="{FF2B5EF4-FFF2-40B4-BE49-F238E27FC236}">
                  <a16:creationId xmlns:a16="http://schemas.microsoft.com/office/drawing/2014/main" xmlns="" id="{784528AC-5133-4570-AE06-21420B61A9DB}"/>
                </a:ext>
              </a:extLst>
            </p:cNvPr>
            <p:cNvSpPr/>
            <p:nvPr userDrawn="1"/>
          </p:nvSpPr>
          <p:spPr>
            <a:xfrm>
              <a:off x="4639843" y="1946104"/>
              <a:ext cx="671123" cy="83534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2" name="Rectangle 191">
              <a:extLst>
                <a:ext uri="{FF2B5EF4-FFF2-40B4-BE49-F238E27FC236}">
                  <a16:creationId xmlns:a16="http://schemas.microsoft.com/office/drawing/2014/main" xmlns="" id="{AB7BE177-89EB-4FA3-9079-8FA861814FF7}"/>
                </a:ext>
              </a:extLst>
            </p:cNvPr>
            <p:cNvSpPr/>
            <p:nvPr userDrawn="1"/>
          </p:nvSpPr>
          <p:spPr>
            <a:xfrm>
              <a:off x="4639844" y="1946104"/>
              <a:ext cx="671123" cy="670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3" name="Rectangle 192">
              <a:extLst>
                <a:ext uri="{FF2B5EF4-FFF2-40B4-BE49-F238E27FC236}">
                  <a16:creationId xmlns:a16="http://schemas.microsoft.com/office/drawing/2014/main" xmlns="" id="{C9C8021D-DDA1-4E1E-8E0D-CB3AC805ED0E}"/>
                </a:ext>
              </a:extLst>
            </p:cNvPr>
            <p:cNvSpPr/>
            <p:nvPr userDrawn="1"/>
          </p:nvSpPr>
          <p:spPr>
            <a:xfrm>
              <a:off x="5442082" y="1946104"/>
              <a:ext cx="671123" cy="148132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4" name="Rectangle 193">
              <a:extLst>
                <a:ext uri="{FF2B5EF4-FFF2-40B4-BE49-F238E27FC236}">
                  <a16:creationId xmlns:a16="http://schemas.microsoft.com/office/drawing/2014/main" xmlns="" id="{08DCABD2-698D-4425-BB59-83846A51C9F3}"/>
                </a:ext>
              </a:extLst>
            </p:cNvPr>
            <p:cNvSpPr/>
            <p:nvPr userDrawn="1"/>
          </p:nvSpPr>
          <p:spPr>
            <a:xfrm>
              <a:off x="5442082" y="1946104"/>
              <a:ext cx="671123" cy="1319832"/>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5" name="Rectangle 194">
              <a:extLst>
                <a:ext uri="{FF2B5EF4-FFF2-40B4-BE49-F238E27FC236}">
                  <a16:creationId xmlns:a16="http://schemas.microsoft.com/office/drawing/2014/main" xmlns="" id="{0F65B3E0-F086-48E1-803B-AB3B20CFB869}"/>
                </a:ext>
              </a:extLst>
            </p:cNvPr>
            <p:cNvSpPr/>
            <p:nvPr userDrawn="1"/>
          </p:nvSpPr>
          <p:spPr>
            <a:xfrm>
              <a:off x="5442082" y="1946104"/>
              <a:ext cx="671123" cy="115833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6" name="Rectangle 195">
              <a:extLst>
                <a:ext uri="{FF2B5EF4-FFF2-40B4-BE49-F238E27FC236}">
                  <a16:creationId xmlns:a16="http://schemas.microsoft.com/office/drawing/2014/main" xmlns="" id="{7E6D9187-7623-4588-904C-A809428DC8CD}"/>
                </a:ext>
              </a:extLst>
            </p:cNvPr>
            <p:cNvSpPr/>
            <p:nvPr userDrawn="1"/>
          </p:nvSpPr>
          <p:spPr>
            <a:xfrm>
              <a:off x="5442082" y="1946104"/>
              <a:ext cx="671123" cy="9968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7" name="Rectangle 196">
              <a:extLst>
                <a:ext uri="{FF2B5EF4-FFF2-40B4-BE49-F238E27FC236}">
                  <a16:creationId xmlns:a16="http://schemas.microsoft.com/office/drawing/2014/main" xmlns="" id="{790931BC-3EC0-4505-ACD9-4358033DE4F6}"/>
                </a:ext>
              </a:extLst>
            </p:cNvPr>
            <p:cNvSpPr/>
            <p:nvPr userDrawn="1"/>
          </p:nvSpPr>
          <p:spPr>
            <a:xfrm>
              <a:off x="5442082" y="1946104"/>
              <a:ext cx="671123" cy="8353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8" name="Rectangle 197">
              <a:extLst>
                <a:ext uri="{FF2B5EF4-FFF2-40B4-BE49-F238E27FC236}">
                  <a16:creationId xmlns:a16="http://schemas.microsoft.com/office/drawing/2014/main" xmlns="" id="{A4D4E93C-BC1B-4461-9A45-29B483EC73BF}"/>
                </a:ext>
              </a:extLst>
            </p:cNvPr>
            <p:cNvSpPr/>
            <p:nvPr userDrawn="1"/>
          </p:nvSpPr>
          <p:spPr>
            <a:xfrm>
              <a:off x="5442083" y="1946104"/>
              <a:ext cx="671123" cy="6706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199" name="Rectangle 198">
              <a:extLst>
                <a:ext uri="{FF2B5EF4-FFF2-40B4-BE49-F238E27FC236}">
                  <a16:creationId xmlns:a16="http://schemas.microsoft.com/office/drawing/2014/main" xmlns="" id="{E6E3B6DB-4A45-4C4C-9100-69A6FEAB2F71}"/>
                </a:ext>
              </a:extLst>
            </p:cNvPr>
            <p:cNvSpPr/>
            <p:nvPr userDrawn="1"/>
          </p:nvSpPr>
          <p:spPr>
            <a:xfrm>
              <a:off x="6244321" y="1946104"/>
              <a:ext cx="671123" cy="1481328"/>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685800">
                <a:defRPr/>
              </a:pPr>
              <a:endParaRPr lang="en-US" sz="1350">
                <a:solidFill>
                  <a:srgbClr val="FFFFFF"/>
                </a:solidFill>
                <a:latin typeface="Calibri" panose="020F0502020204030204"/>
              </a:endParaRPr>
            </a:p>
          </p:txBody>
        </p:sp>
        <p:sp>
          <p:nvSpPr>
            <p:cNvPr id="200" name="Rectangle 199">
              <a:extLst>
                <a:ext uri="{FF2B5EF4-FFF2-40B4-BE49-F238E27FC236}">
                  <a16:creationId xmlns:a16="http://schemas.microsoft.com/office/drawing/2014/main" xmlns="" id="{7E52722F-33D2-44D1-ADE2-F379ECF8E85C}"/>
                </a:ext>
              </a:extLst>
            </p:cNvPr>
            <p:cNvSpPr/>
            <p:nvPr userDrawn="1"/>
          </p:nvSpPr>
          <p:spPr>
            <a:xfrm>
              <a:off x="6244321" y="1946104"/>
              <a:ext cx="671123" cy="131983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685800">
                <a:defRPr/>
              </a:pPr>
              <a:endParaRPr lang="en-US" sz="1350">
                <a:solidFill>
                  <a:srgbClr val="FFFFFF"/>
                </a:solidFill>
                <a:latin typeface="Calibri" panose="020F0502020204030204"/>
              </a:endParaRPr>
            </a:p>
          </p:txBody>
        </p:sp>
        <p:sp>
          <p:nvSpPr>
            <p:cNvPr id="201" name="Rectangle 200">
              <a:extLst>
                <a:ext uri="{FF2B5EF4-FFF2-40B4-BE49-F238E27FC236}">
                  <a16:creationId xmlns:a16="http://schemas.microsoft.com/office/drawing/2014/main" xmlns="" id="{B146F01B-FAF7-459A-95FC-471FD6F44FE7}"/>
                </a:ext>
              </a:extLst>
            </p:cNvPr>
            <p:cNvSpPr/>
            <p:nvPr userDrawn="1"/>
          </p:nvSpPr>
          <p:spPr>
            <a:xfrm>
              <a:off x="6244321" y="1946104"/>
              <a:ext cx="671123" cy="1158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685800">
                <a:defRPr/>
              </a:pPr>
              <a:endParaRPr lang="en-US" sz="1350">
                <a:solidFill>
                  <a:srgbClr val="FFFFFF"/>
                </a:solidFill>
                <a:latin typeface="Calibri" panose="020F0502020204030204"/>
              </a:endParaRPr>
            </a:p>
          </p:txBody>
        </p:sp>
        <p:sp>
          <p:nvSpPr>
            <p:cNvPr id="202" name="Rectangle 201">
              <a:extLst>
                <a:ext uri="{FF2B5EF4-FFF2-40B4-BE49-F238E27FC236}">
                  <a16:creationId xmlns:a16="http://schemas.microsoft.com/office/drawing/2014/main" xmlns="" id="{CBCD4ABC-5320-4DF8-A422-49658D6A72DF}"/>
                </a:ext>
              </a:extLst>
            </p:cNvPr>
            <p:cNvSpPr/>
            <p:nvPr userDrawn="1"/>
          </p:nvSpPr>
          <p:spPr>
            <a:xfrm>
              <a:off x="6244321" y="1946104"/>
              <a:ext cx="671123" cy="99683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685800">
                <a:defRPr/>
              </a:pPr>
              <a:endParaRPr lang="en-US" sz="1350">
                <a:solidFill>
                  <a:srgbClr val="FFFFFF"/>
                </a:solidFill>
                <a:latin typeface="Calibri" panose="020F0502020204030204"/>
              </a:endParaRPr>
            </a:p>
          </p:txBody>
        </p:sp>
        <p:sp>
          <p:nvSpPr>
            <p:cNvPr id="203" name="Rectangle 202">
              <a:extLst>
                <a:ext uri="{FF2B5EF4-FFF2-40B4-BE49-F238E27FC236}">
                  <a16:creationId xmlns:a16="http://schemas.microsoft.com/office/drawing/2014/main" xmlns="" id="{975E9A33-9E0E-4E18-A5DD-86EF652AD6FB}"/>
                </a:ext>
              </a:extLst>
            </p:cNvPr>
            <p:cNvSpPr/>
            <p:nvPr userDrawn="1"/>
          </p:nvSpPr>
          <p:spPr>
            <a:xfrm>
              <a:off x="6244321" y="1946104"/>
              <a:ext cx="671123" cy="83534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4" name="Rectangle 203">
              <a:extLst>
                <a:ext uri="{FF2B5EF4-FFF2-40B4-BE49-F238E27FC236}">
                  <a16:creationId xmlns:a16="http://schemas.microsoft.com/office/drawing/2014/main" xmlns="" id="{86DE6780-4E8C-4FC1-AD40-851153AC9C0E}"/>
                </a:ext>
              </a:extLst>
            </p:cNvPr>
            <p:cNvSpPr/>
            <p:nvPr userDrawn="1"/>
          </p:nvSpPr>
          <p:spPr>
            <a:xfrm>
              <a:off x="6244321" y="1946104"/>
              <a:ext cx="671123" cy="670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5" name="Rectangle 204">
              <a:extLst>
                <a:ext uri="{FF2B5EF4-FFF2-40B4-BE49-F238E27FC236}">
                  <a16:creationId xmlns:a16="http://schemas.microsoft.com/office/drawing/2014/main" xmlns="" id="{93CF397D-F42D-4CB6-A604-09A609A110BD}"/>
                </a:ext>
              </a:extLst>
            </p:cNvPr>
            <p:cNvSpPr/>
            <p:nvPr userDrawn="1"/>
          </p:nvSpPr>
          <p:spPr>
            <a:xfrm>
              <a:off x="7046559" y="1946104"/>
              <a:ext cx="671123" cy="148132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6" name="Rectangle 205">
              <a:extLst>
                <a:ext uri="{FF2B5EF4-FFF2-40B4-BE49-F238E27FC236}">
                  <a16:creationId xmlns:a16="http://schemas.microsoft.com/office/drawing/2014/main" xmlns="" id="{057D5D7B-B1AE-46F9-A720-823F6987157D}"/>
                </a:ext>
              </a:extLst>
            </p:cNvPr>
            <p:cNvSpPr/>
            <p:nvPr userDrawn="1"/>
          </p:nvSpPr>
          <p:spPr>
            <a:xfrm>
              <a:off x="7046559" y="1946104"/>
              <a:ext cx="671123" cy="131983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7" name="Rectangle 206">
              <a:extLst>
                <a:ext uri="{FF2B5EF4-FFF2-40B4-BE49-F238E27FC236}">
                  <a16:creationId xmlns:a16="http://schemas.microsoft.com/office/drawing/2014/main" xmlns="" id="{C3F776C9-C8F5-41AB-A50C-E17AA2489CAC}"/>
                </a:ext>
              </a:extLst>
            </p:cNvPr>
            <p:cNvSpPr/>
            <p:nvPr userDrawn="1"/>
          </p:nvSpPr>
          <p:spPr>
            <a:xfrm>
              <a:off x="7046559" y="1946104"/>
              <a:ext cx="671123" cy="1158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8" name="Rectangle 207">
              <a:extLst>
                <a:ext uri="{FF2B5EF4-FFF2-40B4-BE49-F238E27FC236}">
                  <a16:creationId xmlns:a16="http://schemas.microsoft.com/office/drawing/2014/main" xmlns="" id="{1D7A8D87-B1EB-43D5-8080-17E8C01FB2DA}"/>
                </a:ext>
              </a:extLst>
            </p:cNvPr>
            <p:cNvSpPr/>
            <p:nvPr userDrawn="1"/>
          </p:nvSpPr>
          <p:spPr>
            <a:xfrm>
              <a:off x="7046559" y="1946104"/>
              <a:ext cx="671123" cy="99683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09" name="Rectangle 208">
              <a:extLst>
                <a:ext uri="{FF2B5EF4-FFF2-40B4-BE49-F238E27FC236}">
                  <a16:creationId xmlns:a16="http://schemas.microsoft.com/office/drawing/2014/main" xmlns="" id="{EC74B798-98F8-436D-8519-8E6975A11FE1}"/>
                </a:ext>
              </a:extLst>
            </p:cNvPr>
            <p:cNvSpPr/>
            <p:nvPr userDrawn="1"/>
          </p:nvSpPr>
          <p:spPr>
            <a:xfrm>
              <a:off x="7046559" y="1946104"/>
              <a:ext cx="671123" cy="83534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0" name="Rectangle 209">
              <a:extLst>
                <a:ext uri="{FF2B5EF4-FFF2-40B4-BE49-F238E27FC236}">
                  <a16:creationId xmlns:a16="http://schemas.microsoft.com/office/drawing/2014/main" xmlns="" id="{71D3983B-1AF9-4D52-AE43-A0EF0DBE0B61}"/>
                </a:ext>
              </a:extLst>
            </p:cNvPr>
            <p:cNvSpPr/>
            <p:nvPr userDrawn="1"/>
          </p:nvSpPr>
          <p:spPr>
            <a:xfrm>
              <a:off x="7046560" y="1946104"/>
              <a:ext cx="671123" cy="6706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1" name="Rectangle 210">
              <a:extLst>
                <a:ext uri="{FF2B5EF4-FFF2-40B4-BE49-F238E27FC236}">
                  <a16:creationId xmlns:a16="http://schemas.microsoft.com/office/drawing/2014/main" xmlns="" id="{2394C317-F0E7-4FE1-9D1F-8580B23BF1CD}"/>
                </a:ext>
              </a:extLst>
            </p:cNvPr>
            <p:cNvSpPr/>
            <p:nvPr userDrawn="1"/>
          </p:nvSpPr>
          <p:spPr>
            <a:xfrm>
              <a:off x="7848799" y="1946104"/>
              <a:ext cx="671123" cy="148132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2" name="Rectangle 211">
              <a:extLst>
                <a:ext uri="{FF2B5EF4-FFF2-40B4-BE49-F238E27FC236}">
                  <a16:creationId xmlns:a16="http://schemas.microsoft.com/office/drawing/2014/main" xmlns="" id="{213B29DD-5A5D-44F2-904F-8A6C2779618A}"/>
                </a:ext>
              </a:extLst>
            </p:cNvPr>
            <p:cNvSpPr/>
            <p:nvPr userDrawn="1"/>
          </p:nvSpPr>
          <p:spPr>
            <a:xfrm>
              <a:off x="7848799" y="1946104"/>
              <a:ext cx="671123" cy="131983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3" name="Rectangle 212">
              <a:extLst>
                <a:ext uri="{FF2B5EF4-FFF2-40B4-BE49-F238E27FC236}">
                  <a16:creationId xmlns:a16="http://schemas.microsoft.com/office/drawing/2014/main" xmlns="" id="{F1DC7031-3EC5-4E19-BB0E-3673D17D72DC}"/>
                </a:ext>
              </a:extLst>
            </p:cNvPr>
            <p:cNvSpPr/>
            <p:nvPr userDrawn="1"/>
          </p:nvSpPr>
          <p:spPr>
            <a:xfrm>
              <a:off x="7848799" y="1946104"/>
              <a:ext cx="671123" cy="115833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4" name="Rectangle 213">
              <a:extLst>
                <a:ext uri="{FF2B5EF4-FFF2-40B4-BE49-F238E27FC236}">
                  <a16:creationId xmlns:a16="http://schemas.microsoft.com/office/drawing/2014/main" xmlns="" id="{A3313C41-419B-4E5B-A156-8115FB45AE2E}"/>
                </a:ext>
              </a:extLst>
            </p:cNvPr>
            <p:cNvSpPr/>
            <p:nvPr userDrawn="1"/>
          </p:nvSpPr>
          <p:spPr>
            <a:xfrm>
              <a:off x="7848799" y="1946104"/>
              <a:ext cx="671123" cy="99683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5" name="Rectangle 214">
              <a:extLst>
                <a:ext uri="{FF2B5EF4-FFF2-40B4-BE49-F238E27FC236}">
                  <a16:creationId xmlns:a16="http://schemas.microsoft.com/office/drawing/2014/main" xmlns="" id="{93F2405F-A612-4FB4-BEF9-2AD77DF769FB}"/>
                </a:ext>
              </a:extLst>
            </p:cNvPr>
            <p:cNvSpPr/>
            <p:nvPr userDrawn="1"/>
          </p:nvSpPr>
          <p:spPr>
            <a:xfrm>
              <a:off x="7848799" y="1946104"/>
              <a:ext cx="671123" cy="83534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sp>
          <p:nvSpPr>
            <p:cNvPr id="216" name="Rectangle 215">
              <a:extLst>
                <a:ext uri="{FF2B5EF4-FFF2-40B4-BE49-F238E27FC236}">
                  <a16:creationId xmlns:a16="http://schemas.microsoft.com/office/drawing/2014/main" xmlns="" id="{95C345FB-FDED-488A-9DD9-31B2B83CFB1B}"/>
                </a:ext>
              </a:extLst>
            </p:cNvPr>
            <p:cNvSpPr/>
            <p:nvPr userDrawn="1"/>
          </p:nvSpPr>
          <p:spPr>
            <a:xfrm>
              <a:off x="7848799" y="1946104"/>
              <a:ext cx="671123" cy="670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685800"/>
              <a:endParaRPr lang="en-US" sz="1350">
                <a:solidFill>
                  <a:srgbClr val="FFFFFF"/>
                </a:solidFill>
                <a:latin typeface="Calibri" panose="020F0502020204030204"/>
              </a:endParaRPr>
            </a:p>
          </p:txBody>
        </p:sp>
      </p:grpSp>
      <p:sp>
        <p:nvSpPr>
          <p:cNvPr id="72" name="Shape">
            <a:extLst>
              <a:ext uri="{FF2B5EF4-FFF2-40B4-BE49-F238E27FC236}">
                <a16:creationId xmlns:a16="http://schemas.microsoft.com/office/drawing/2014/main" xmlns="" id="{00E52BDB-37F3-C449-B18F-B8C15E3123D2}"/>
              </a:ext>
            </a:extLst>
          </p:cNvPr>
          <p:cNvSpPr/>
          <p:nvPr userDrawn="1"/>
        </p:nvSpPr>
        <p:spPr>
          <a:xfrm>
            <a:off x="0" y="5168456"/>
            <a:ext cx="853741" cy="1306639"/>
          </a:xfrm>
          <a:custGeom>
            <a:avLst/>
            <a:gdLst/>
            <a:ahLst/>
            <a:cxnLst>
              <a:cxn ang="0">
                <a:pos x="wd2" y="hd2"/>
              </a:cxn>
              <a:cxn ang="5400000">
                <a:pos x="wd2" y="hd2"/>
              </a:cxn>
              <a:cxn ang="10800000">
                <a:pos x="wd2" y="hd2"/>
              </a:cxn>
              <a:cxn ang="16200000">
                <a:pos x="wd2" y="hd2"/>
              </a:cxn>
            </a:cxnLst>
            <a:rect l="0" t="0" r="r" b="b"/>
            <a:pathLst>
              <a:path w="20470" h="21600" extrusionOk="0">
                <a:moveTo>
                  <a:pt x="17157" y="14686"/>
                </a:moveTo>
                <a:lnTo>
                  <a:pt x="0" y="21600"/>
                </a:lnTo>
                <a:lnTo>
                  <a:pt x="0" y="0"/>
                </a:lnTo>
                <a:lnTo>
                  <a:pt x="17096" y="6727"/>
                </a:lnTo>
                <a:cubicBezTo>
                  <a:pt x="21569" y="8502"/>
                  <a:pt x="21600" y="12889"/>
                  <a:pt x="17157" y="14686"/>
                </a:cubicBez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
        <p:nvSpPr>
          <p:cNvPr id="73" name="Triangle">
            <a:extLst>
              <a:ext uri="{FF2B5EF4-FFF2-40B4-BE49-F238E27FC236}">
                <a16:creationId xmlns:a16="http://schemas.microsoft.com/office/drawing/2014/main" xmlns="" id="{5E3067A6-EE7E-B543-BC67-9D317318C0E1}"/>
              </a:ext>
            </a:extLst>
          </p:cNvPr>
          <p:cNvSpPr/>
          <p:nvPr userDrawn="1"/>
        </p:nvSpPr>
        <p:spPr>
          <a:xfrm>
            <a:off x="0" y="1"/>
            <a:ext cx="3092299" cy="17097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0" y="0"/>
                </a:lnTo>
                <a:close/>
              </a:path>
            </a:pathLst>
          </a:custGeom>
          <a:solidFill>
            <a:schemeClr val="accent1">
              <a:lumMod val="25000"/>
            </a:schemeClr>
          </a:solidFill>
          <a:ln w="12700">
            <a:miter lim="400000"/>
          </a:ln>
        </p:spPr>
        <p:txBody>
          <a:bodyPr lIns="38100" tIns="38100" rIns="38100" bIns="38100" anchor="ctr"/>
          <a:lstStyle/>
          <a:p>
            <a:pPr>
              <a:defRPr sz="3000">
                <a:solidFill>
                  <a:srgbClr val="FFFFFF"/>
                </a:solidFill>
              </a:defRPr>
            </a:pPr>
            <a:endParaRPr/>
          </a:p>
        </p:txBody>
      </p:sp>
    </p:spTree>
    <p:extLst>
      <p:ext uri="{BB962C8B-B14F-4D97-AF65-F5344CB8AC3E}">
        <p14:creationId xmlns="" xmlns:p14="http://schemas.microsoft.com/office/powerpoint/2010/main" val="192492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73C8F66-424B-4BE0-9AB2-2669C9DD0C76}"/>
              </a:ext>
            </a:extLst>
          </p:cNvPr>
          <p:cNvSpPr>
            <a:spLocks noGrp="1"/>
          </p:cNvSpPr>
          <p:nvPr>
            <p:ph type="dt" sz="half" idx="10"/>
          </p:nvPr>
        </p:nvSpPr>
        <p:spPr/>
        <p:txBody>
          <a:bodyPr/>
          <a:lstStyle>
            <a:lvl1pPr>
              <a:defRPr>
                <a:solidFill>
                  <a:schemeClr val="accent4"/>
                </a:solidFill>
              </a:defRPr>
            </a:lvl1pPr>
          </a:lstStyle>
          <a:p>
            <a:r>
              <a:rPr lang="en-US"/>
              <a:t>Date</a:t>
            </a:r>
          </a:p>
        </p:txBody>
      </p:sp>
      <p:sp>
        <p:nvSpPr>
          <p:cNvPr id="3" name="Footer Placeholder 2">
            <a:extLst>
              <a:ext uri="{FF2B5EF4-FFF2-40B4-BE49-F238E27FC236}">
                <a16:creationId xmlns:a16="http://schemas.microsoft.com/office/drawing/2014/main" xmlns="" id="{BE5F4461-CFCB-47B7-A030-98DC5B91FDC0}"/>
              </a:ext>
            </a:extLst>
          </p:cNvPr>
          <p:cNvSpPr>
            <a:spLocks noGrp="1"/>
          </p:cNvSpPr>
          <p:nvPr>
            <p:ph type="ftr" sz="quarter" idx="11"/>
          </p:nvPr>
        </p:nvSpPr>
        <p:spPr/>
        <p:txBody>
          <a:bodyPr/>
          <a:lstStyle>
            <a:lvl1pPr>
              <a:defRPr>
                <a:solidFill>
                  <a:schemeClr val="accent4"/>
                </a:solidFill>
              </a:defRPr>
            </a:lvl1pPr>
          </a:lstStyle>
          <a:p>
            <a:r>
              <a:rPr lang="en-US"/>
              <a:t>Your Footer Here</a:t>
            </a:r>
          </a:p>
        </p:txBody>
      </p:sp>
      <p:sp>
        <p:nvSpPr>
          <p:cNvPr id="4" name="Slide Number Placeholder 3">
            <a:extLst>
              <a:ext uri="{FF2B5EF4-FFF2-40B4-BE49-F238E27FC236}">
                <a16:creationId xmlns:a16="http://schemas.microsoft.com/office/drawing/2014/main" xmlns="" id="{65AB1FCF-C84F-4E4B-88F0-C20F0086D3F8}"/>
              </a:ext>
            </a:extLst>
          </p:cNvPr>
          <p:cNvSpPr>
            <a:spLocks noGrp="1"/>
          </p:cNvSpPr>
          <p:nvPr>
            <p:ph type="sldNum" sz="quarter" idx="12"/>
          </p:nvPr>
        </p:nvSpPr>
        <p:spPr/>
        <p:txBody>
          <a:bodyPr/>
          <a:lstStyle>
            <a:lvl1pPr>
              <a:defRPr>
                <a:solidFill>
                  <a:schemeClr val="accent4"/>
                </a:solidFill>
              </a:defRPr>
            </a:lvl1pPr>
          </a:lstStyle>
          <a:p>
            <a:fld id="{83A218E8-C0C8-4525-BD5F-99356FF4A842}" type="slidenum">
              <a:rPr lang="en-US" smtClean="0"/>
              <a:pPr/>
              <a:t>‹N°›</a:t>
            </a:fld>
            <a:endParaRPr lang="en-US"/>
          </a:p>
        </p:txBody>
      </p:sp>
    </p:spTree>
    <p:extLst>
      <p:ext uri="{BB962C8B-B14F-4D97-AF65-F5344CB8AC3E}">
        <p14:creationId xmlns="" xmlns:p14="http://schemas.microsoft.com/office/powerpoint/2010/main" val="3839826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dirty="0">
                <a:solidFill>
                  <a:srgbClr val="A5CD00"/>
                </a:solidFill>
              </a:rPr>
              <a:t>T</a:t>
            </a:r>
            <a:r>
              <a:rPr lang="en-US" baseline="0" dirty="0">
                <a:solidFill>
                  <a:srgbClr val="A5CD00"/>
                </a:solidFill>
              </a:rPr>
              <a:t>he free PowerPoint and Google Slides template 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44323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presentationgo.com/" TargetMode="Externa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19" Type="http://schemas.openxmlformats.org/officeDocument/2006/relationships/theme" Target="../theme/theme3.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4955999-3F16-4981-A06E-18A5D24DA22C}"/>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xmlns="" id="{92A96D25-75A9-4D75-AB9A-6EE624DCA6F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a:extLst>
              <a:ext uri="{FF2B5EF4-FFF2-40B4-BE49-F238E27FC236}">
                <a16:creationId xmlns:a16="http://schemas.microsoft.com/office/drawing/2014/main" xmlns="" id="{07D9AF7A-EE03-4D7F-A307-7313D622B69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accent4"/>
                </a:solidFill>
              </a:defRPr>
            </a:lvl1pPr>
          </a:lstStyle>
          <a:p>
            <a:r>
              <a:rPr lang="en-US"/>
              <a:t>Date</a:t>
            </a:r>
          </a:p>
        </p:txBody>
      </p:sp>
      <p:sp>
        <p:nvSpPr>
          <p:cNvPr id="5" name="Footer Placeholder 4">
            <a:extLst>
              <a:ext uri="{FF2B5EF4-FFF2-40B4-BE49-F238E27FC236}">
                <a16:creationId xmlns:a16="http://schemas.microsoft.com/office/drawing/2014/main" xmlns="" id="{A4A2F644-5B7A-41CE-AF8F-CD3A5E8C9AC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accent4"/>
                </a:solidFill>
              </a:defRPr>
            </a:lvl1pPr>
          </a:lstStyle>
          <a:p>
            <a:r>
              <a:rPr lang="en-US"/>
              <a:t>Your Footer Here</a:t>
            </a:r>
          </a:p>
        </p:txBody>
      </p:sp>
      <p:sp>
        <p:nvSpPr>
          <p:cNvPr id="6" name="Slide Number Placeholder 5">
            <a:extLst>
              <a:ext uri="{FF2B5EF4-FFF2-40B4-BE49-F238E27FC236}">
                <a16:creationId xmlns:a16="http://schemas.microsoft.com/office/drawing/2014/main" xmlns="" id="{B8BD2754-AA0C-4D86-9E6D-4B555D983AB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accent4"/>
                </a:solidFill>
              </a:defRPr>
            </a:lvl1pPr>
          </a:lstStyle>
          <a:p>
            <a:fld id="{83A218E8-C0C8-4525-BD5F-99356FF4A842}" type="slidenum">
              <a:rPr lang="en-US" smtClean="0"/>
              <a:pPr/>
              <a:t>‹N°›</a:t>
            </a:fld>
            <a:endParaRPr lang="en-US"/>
          </a:p>
        </p:txBody>
      </p:sp>
      <p:grpSp>
        <p:nvGrpSpPr>
          <p:cNvPr id="7" name="Group 6">
            <a:extLst>
              <a:ext uri="{FF2B5EF4-FFF2-40B4-BE49-F238E27FC236}">
                <a16:creationId xmlns:a16="http://schemas.microsoft.com/office/drawing/2014/main" xmlns="" id="{A1857C97-E013-43FE-9E82-298502542D0C}"/>
              </a:ext>
            </a:extLst>
          </p:cNvPr>
          <p:cNvGrpSpPr/>
          <p:nvPr/>
        </p:nvGrpSpPr>
        <p:grpSpPr>
          <a:xfrm>
            <a:off x="-1654908" y="-73804"/>
            <a:ext cx="1569183" cy="612144"/>
            <a:chOff x="-2096383" y="21447"/>
            <a:chExt cx="1569183" cy="612144"/>
          </a:xfrm>
        </p:grpSpPr>
        <p:sp>
          <p:nvSpPr>
            <p:cNvPr id="8" name="TextBox 7">
              <a:extLst>
                <a:ext uri="{FF2B5EF4-FFF2-40B4-BE49-F238E27FC236}">
                  <a16:creationId xmlns:a16="http://schemas.microsoft.com/office/drawing/2014/main" xmlns="" id="{D6014953-82F7-4EF3-8CFB-C5EA554C47C0}"/>
                </a:ext>
              </a:extLst>
            </p:cNvPr>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9" name="TextBox 8">
              <a:extLst>
                <a:ext uri="{FF2B5EF4-FFF2-40B4-BE49-F238E27FC236}">
                  <a16:creationId xmlns:a16="http://schemas.microsoft.com/office/drawing/2014/main" xmlns="" id="{73E560A8-6351-4498-893D-9570E04A7A14}"/>
                </a:ext>
              </a:extLst>
            </p:cNvPr>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0" name="Picture 9">
              <a:extLst>
                <a:ext uri="{FF2B5EF4-FFF2-40B4-BE49-F238E27FC236}">
                  <a16:creationId xmlns:a16="http://schemas.microsoft.com/office/drawing/2014/main" xmlns="" id="{CB872D7E-C6E1-47AE-968B-325FA9FB19D9}"/>
                </a:ext>
              </a:extLst>
            </p:cNvPr>
            <p:cNvPicPr>
              <a:picLocks noChangeAspect="1"/>
            </p:cNvPicPr>
            <p:nvPr userDrawn="1"/>
          </p:nvPicPr>
          <p:blipFill>
            <a:blip r:embed="rId10" cstate="print"/>
            <a:stretch>
              <a:fillRect/>
            </a:stretch>
          </p:blipFill>
          <p:spPr>
            <a:xfrm>
              <a:off x="-2018604" y="234547"/>
              <a:ext cx="1405251" cy="185944"/>
            </a:xfrm>
            <a:prstGeom prst="rect">
              <a:avLst/>
            </a:prstGeom>
          </p:spPr>
        </p:pic>
      </p:grpSp>
      <p:sp>
        <p:nvSpPr>
          <p:cNvPr id="11" name="Rectangle 10">
            <a:extLst>
              <a:ext uri="{FF2B5EF4-FFF2-40B4-BE49-F238E27FC236}">
                <a16:creationId xmlns:a16="http://schemas.microsoft.com/office/drawing/2014/main" xmlns="" id="{C3D9864D-2D40-4BCD-B905-77BE8C94187D}"/>
              </a:ext>
            </a:extLst>
          </p:cNvPr>
          <p:cNvSpPr/>
          <p:nvPr/>
        </p:nvSpPr>
        <p:spPr>
          <a:xfrm>
            <a:off x="-88899" y="6959601"/>
            <a:ext cx="1661032" cy="261610"/>
          </a:xfrm>
          <a:prstGeom prst="rect">
            <a:avLst/>
          </a:prstGeom>
        </p:spPr>
        <p:txBody>
          <a:bodyPr wrap="none">
            <a:spAutoFit/>
          </a:bodyPr>
          <a:lstStyle/>
          <a:p>
            <a:r>
              <a:rPr lang="en-US" sz="1100" b="0" i="0" dirty="0">
                <a:solidFill>
                  <a:srgbClr val="00B0F0"/>
                </a:solidFill>
                <a:effectLst/>
                <a:latin typeface="Open Sans" panose="020B0606030504020204" pitchFamily="34" charset="0"/>
              </a:rPr>
              <a:t>© </a:t>
            </a:r>
            <a:r>
              <a:rPr lang="en-US" sz="1100" b="0" i="0" u="none" strike="noStrike" dirty="0">
                <a:solidFill>
                  <a:srgbClr val="00B0F0"/>
                </a:solidFill>
                <a:effectLst/>
                <a:latin typeface="Open Sans" panose="020B0606030504020204" pitchFamily="34" charset="0"/>
                <a:hlinkClick r:id="rId11" tooltip="PresentationGo!">
                  <a:extLst>
                    <a:ext uri="{A12FA001-AC4F-418D-AE19-62706E023703}">
                      <ahyp:hlinkClr xmlns:ahyp="http://schemas.microsoft.com/office/drawing/2018/hyperlinkcolor" xmlns="" val="tx"/>
                    </a:ext>
                  </a:extLst>
                </a:hlinkClick>
              </a:rPr>
              <a:t>presentationgo.com</a:t>
            </a:r>
            <a:endParaRPr lang="en-US" sz="1100" dirty="0">
              <a:solidFill>
                <a:srgbClr val="00B0F0"/>
              </a:solidFill>
              <a:latin typeface="Calibri" panose="020F0502020204030204" pitchFamily="34" charset="0"/>
            </a:endParaRPr>
          </a:p>
        </p:txBody>
      </p:sp>
    </p:spTree>
    <p:extLst>
      <p:ext uri="{BB962C8B-B14F-4D97-AF65-F5344CB8AC3E}">
        <p14:creationId xmlns="" xmlns:p14="http://schemas.microsoft.com/office/powerpoint/2010/main" val="175479178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26" r:id="rId8"/>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Date</a:t>
            </a: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Your Footer Here</a:t>
            </a: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pPr/>
              <a:t>‹N°›</a:t>
            </a:fld>
            <a:endParaRPr lang="en-US"/>
          </a:p>
        </p:txBody>
      </p:sp>
    </p:spTree>
    <p:extLst>
      <p:ext uri="{BB962C8B-B14F-4D97-AF65-F5344CB8AC3E}">
        <p14:creationId xmlns="" xmlns:p14="http://schemas.microsoft.com/office/powerpoint/2010/main" val="2164208588"/>
      </p:ext>
    </p:extLst>
  </p:cSld>
  <p:clrMap bg1="lt1" tx1="dk1" bg2="lt2" tx2="dk2" accent1="accent1" accent2="accent2" accent3="accent3" accent4="accent4" accent5="accent5" accent6="accent6" hlink="hlink" folHlink="folHlink"/>
  <p:sldLayoutIdLst>
    <p:sldLayoutId id="2147483691"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en-US" smtClean="0"/>
              <a:t>Date</a:t>
            </a: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Your Footer Here</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3A218E8-C0C8-4525-BD5F-99356FF4A842}"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 id="2147483858" r:id="rId17"/>
    <p:sldLayoutId id="2147483860" r:id="rId18"/>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8.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59D879-5D43-49ED-97E1-B5D8DE30A622}"/>
              </a:ext>
            </a:extLst>
          </p:cNvPr>
          <p:cNvSpPr>
            <a:spLocks noGrp="1"/>
          </p:cNvSpPr>
          <p:nvPr>
            <p:ph type="ctrTitle"/>
          </p:nvPr>
        </p:nvSpPr>
        <p:spPr>
          <a:xfrm>
            <a:off x="2500829" y="1562100"/>
            <a:ext cx="4065224" cy="27813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900" dirty="0" smtClean="0"/>
              <a:t>Processing and Analysis of Quantitative</a:t>
            </a:r>
            <a:br>
              <a:rPr lang="en-US" sz="4900" dirty="0" smtClean="0"/>
            </a:br>
            <a:r>
              <a:rPr lang="en-US" sz="4900" dirty="0" smtClean="0"/>
              <a:t>Data</a:t>
            </a:r>
            <a:endParaRPr lang="en-US" sz="4900" dirty="0"/>
          </a:p>
        </p:txBody>
      </p:sp>
      <p:sp>
        <p:nvSpPr>
          <p:cNvPr id="3" name="Subtitle 2">
            <a:extLst>
              <a:ext uri="{FF2B5EF4-FFF2-40B4-BE49-F238E27FC236}">
                <a16:creationId xmlns:a16="http://schemas.microsoft.com/office/drawing/2014/main" xmlns="" id="{B1419F5F-CE7D-4FAF-AE1D-26E8D61FF104}"/>
              </a:ext>
            </a:extLst>
          </p:cNvPr>
          <p:cNvSpPr>
            <a:spLocks noGrp="1"/>
          </p:cNvSpPr>
          <p:nvPr>
            <p:ph type="subTitle" idx="1"/>
          </p:nvPr>
        </p:nvSpPr>
        <p:spPr/>
        <p:txBody>
          <a:bodyPr/>
          <a:lstStyle/>
          <a:p>
            <a:r>
              <a:rPr lang="en-US" dirty="0" smtClean="0"/>
              <a:t>Dr. </a:t>
            </a:r>
            <a:r>
              <a:rPr lang="en-US" dirty="0" err="1" smtClean="0"/>
              <a:t>Rima</a:t>
            </a:r>
            <a:r>
              <a:rPr lang="en-US" dirty="0" smtClean="0"/>
              <a:t> HADEF</a:t>
            </a:r>
            <a:endParaRPr lang="en-US" dirty="0"/>
          </a:p>
        </p:txBody>
      </p:sp>
    </p:spTree>
    <p:extLst>
      <p:ext uri="{BB962C8B-B14F-4D97-AF65-F5344CB8AC3E}">
        <p14:creationId xmlns="" xmlns:p14="http://schemas.microsoft.com/office/powerpoint/2010/main" val="1249276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Espace réservé pour une image  9" descr="678855dc211c41d6fc644e40b0ecce91.jpg"/>
          <p:cNvPicPr>
            <a:picLocks noGrp="1" noChangeAspect="1"/>
          </p:cNvPicPr>
          <p:nvPr>
            <p:ph type="pic" sz="quarter" idx="13"/>
          </p:nvPr>
        </p:nvPicPr>
        <p:blipFill>
          <a:blip r:embed="rId3"/>
          <a:stretch>
            <a:fillRect/>
          </a:stretch>
        </p:blipFill>
        <p:spPr>
          <a:xfrm>
            <a:off x="561974" y="142875"/>
            <a:ext cx="4486275" cy="3848100"/>
          </a:xfrm>
        </p:spPr>
      </p:pic>
      <p:sp>
        <p:nvSpPr>
          <p:cNvPr id="4" name="Title 3">
            <a:extLst>
              <a:ext uri="{FF2B5EF4-FFF2-40B4-BE49-F238E27FC236}">
                <a16:creationId xmlns:a16="http://schemas.microsoft.com/office/drawing/2014/main" xmlns="" id="{7F8F5022-268D-41E7-A02E-D4A6A18EEAC7}"/>
              </a:ext>
            </a:extLst>
          </p:cNvPr>
          <p:cNvSpPr>
            <a:spLocks noGrp="1"/>
          </p:cNvSpPr>
          <p:nvPr>
            <p:ph type="title"/>
          </p:nvPr>
        </p:nvSpPr>
        <p:spPr>
          <a:xfrm>
            <a:off x="623889" y="4635500"/>
            <a:ext cx="3021011" cy="1584325"/>
          </a:xfrm>
        </p:spPr>
        <p:txBody>
          <a:bodyPr>
            <a:normAutofit fontScale="90000"/>
          </a:bodyPr>
          <a:lstStyle/>
          <a:p>
            <a:r>
              <a:rPr lang="en-US" dirty="0" smtClean="0">
                <a:latin typeface="Aldhabi" pitchFamily="2" charset="-78"/>
                <a:cs typeface="Aldhabi" pitchFamily="2" charset="-78"/>
              </a:rPr>
              <a:t>Inferential Statistics</a:t>
            </a:r>
            <a:endParaRPr lang="en-US" dirty="0">
              <a:latin typeface="Aldhabi" pitchFamily="2" charset="-78"/>
              <a:cs typeface="Aldhabi" pitchFamily="2" charset="-78"/>
            </a:endParaRPr>
          </a:p>
        </p:txBody>
      </p:sp>
      <p:sp>
        <p:nvSpPr>
          <p:cNvPr id="5" name="Text Placeholder 4">
            <a:extLst>
              <a:ext uri="{FF2B5EF4-FFF2-40B4-BE49-F238E27FC236}">
                <a16:creationId xmlns:a16="http://schemas.microsoft.com/office/drawing/2014/main" xmlns="" id="{00520C93-D099-4204-BCD6-F4B5C8F9B654}"/>
              </a:ext>
            </a:extLst>
          </p:cNvPr>
          <p:cNvSpPr>
            <a:spLocks noGrp="1"/>
          </p:cNvSpPr>
          <p:nvPr>
            <p:ph type="body" idx="1"/>
          </p:nvPr>
        </p:nvSpPr>
        <p:spPr>
          <a:xfrm>
            <a:off x="4943474" y="790575"/>
            <a:ext cx="4041775" cy="4630326"/>
          </a:xfrm>
        </p:spPr>
        <p:txBody>
          <a:bodyPr>
            <a:noAutofit/>
          </a:bodyPr>
          <a:lstStyle/>
          <a:p>
            <a:pPr algn="ctr"/>
            <a:r>
              <a:rPr lang="en-US" sz="2000" dirty="0" smtClean="0">
                <a:solidFill>
                  <a:schemeClr val="accent6">
                    <a:lumMod val="75000"/>
                  </a:schemeClr>
                </a:solidFill>
                <a:latin typeface="Britannic Bold" pitchFamily="34" charset="0"/>
              </a:rPr>
              <a:t> </a:t>
            </a:r>
            <a:r>
              <a:rPr lang="en-US" sz="2000" dirty="0" smtClean="0">
                <a:solidFill>
                  <a:schemeClr val="accent6">
                    <a:lumMod val="75000"/>
                  </a:schemeClr>
                </a:solidFill>
                <a:latin typeface="Britannic Bold" pitchFamily="34" charset="0"/>
              </a:rPr>
              <a:t>mainly </a:t>
            </a:r>
            <a:r>
              <a:rPr lang="en-US" sz="2000" dirty="0" smtClean="0">
                <a:solidFill>
                  <a:schemeClr val="accent6">
                    <a:lumMod val="75000"/>
                  </a:schemeClr>
                </a:solidFill>
                <a:latin typeface="Britannic Bold" pitchFamily="34" charset="0"/>
              </a:rPr>
              <a:t>concern </a:t>
            </a:r>
            <a:r>
              <a:rPr lang="en-US" sz="2000" dirty="0" smtClean="0">
                <a:solidFill>
                  <a:schemeClr val="accent6">
                    <a:lumMod val="75000"/>
                  </a:schemeClr>
                </a:solidFill>
                <a:latin typeface="Britannic Bold" pitchFamily="34" charset="0"/>
              </a:rPr>
              <a:t>with two major problems:</a:t>
            </a:r>
          </a:p>
          <a:p>
            <a:pPr algn="ctr"/>
            <a:endParaRPr lang="en-US" sz="2000" dirty="0" smtClean="0">
              <a:solidFill>
                <a:schemeClr val="accent6">
                  <a:lumMod val="75000"/>
                </a:schemeClr>
              </a:solidFill>
              <a:latin typeface="Britannic Bold" pitchFamily="34" charset="0"/>
            </a:endParaRPr>
          </a:p>
          <a:p>
            <a:pPr>
              <a:buFont typeface="Arial" pitchFamily="34" charset="0"/>
              <a:buChar char="•"/>
            </a:pPr>
            <a:r>
              <a:rPr lang="en-US" sz="2000" dirty="0" smtClean="0">
                <a:solidFill>
                  <a:schemeClr val="accent6">
                    <a:lumMod val="75000"/>
                  </a:schemeClr>
                </a:solidFill>
                <a:latin typeface="Britannic Bold" pitchFamily="34" charset="0"/>
              </a:rPr>
              <a:t>The testing of statistical hypotheses.</a:t>
            </a:r>
          </a:p>
          <a:p>
            <a:pPr>
              <a:buFont typeface="Arial" pitchFamily="34" charset="0"/>
              <a:buChar char="•"/>
            </a:pPr>
            <a:endParaRPr lang="en-US" sz="2000" dirty="0" smtClean="0">
              <a:solidFill>
                <a:schemeClr val="accent6">
                  <a:lumMod val="75000"/>
                </a:schemeClr>
              </a:solidFill>
              <a:latin typeface="Britannic Bold" pitchFamily="34" charset="0"/>
            </a:endParaRPr>
          </a:p>
          <a:p>
            <a:endParaRPr lang="en-US" sz="2000" dirty="0" smtClean="0">
              <a:solidFill>
                <a:schemeClr val="accent6">
                  <a:lumMod val="75000"/>
                </a:schemeClr>
              </a:solidFill>
              <a:latin typeface="Britannic Bold" pitchFamily="34" charset="0"/>
            </a:endParaRPr>
          </a:p>
          <a:p>
            <a:pPr>
              <a:buFont typeface="Arial" pitchFamily="34" charset="0"/>
              <a:buChar char="•"/>
            </a:pPr>
            <a:r>
              <a:rPr lang="en-US" sz="2000" dirty="0" smtClean="0">
                <a:solidFill>
                  <a:schemeClr val="accent6">
                    <a:lumMod val="75000"/>
                  </a:schemeClr>
                </a:solidFill>
                <a:latin typeface="Britannic Bold" pitchFamily="34" charset="0"/>
              </a:rPr>
              <a:t>The estimation of population parameters.</a:t>
            </a:r>
          </a:p>
          <a:p>
            <a:endParaRPr lang="en-US" sz="2000" dirty="0" smtClean="0">
              <a:solidFill>
                <a:schemeClr val="accent6">
                  <a:lumMod val="75000"/>
                </a:schemeClr>
              </a:solidFill>
              <a:latin typeface="Britannic Bold" pitchFamily="34" charset="0"/>
            </a:endParaRPr>
          </a:p>
        </p:txBody>
      </p:sp>
      <p:sp>
        <p:nvSpPr>
          <p:cNvPr id="6" name="Date Placeholder 5">
            <a:extLst>
              <a:ext uri="{FF2B5EF4-FFF2-40B4-BE49-F238E27FC236}">
                <a16:creationId xmlns:a16="http://schemas.microsoft.com/office/drawing/2014/main" xmlns="" id="{4917B8E2-FE72-4A43-9A59-DB3A78718705}"/>
              </a:ext>
            </a:extLst>
          </p:cNvPr>
          <p:cNvSpPr>
            <a:spLocks noGrp="1"/>
          </p:cNvSpPr>
          <p:nvPr>
            <p:ph type="dt" sz="half" idx="10"/>
          </p:nvPr>
        </p:nvSpPr>
        <p:spPr/>
        <p:txBody>
          <a:bodyPr/>
          <a:lstStyle/>
          <a:p>
            <a:r>
              <a:rPr lang="en-US"/>
              <a:t>Date</a:t>
            </a:r>
          </a:p>
        </p:txBody>
      </p:sp>
      <p:sp>
        <p:nvSpPr>
          <p:cNvPr id="7" name="Footer Placeholder 6">
            <a:extLst>
              <a:ext uri="{FF2B5EF4-FFF2-40B4-BE49-F238E27FC236}">
                <a16:creationId xmlns:a16="http://schemas.microsoft.com/office/drawing/2014/main" xmlns="" id="{3CAD636F-EEA9-4A39-AADB-F3D2D783C57A}"/>
              </a:ext>
            </a:extLst>
          </p:cNvPr>
          <p:cNvSpPr>
            <a:spLocks noGrp="1"/>
          </p:cNvSpPr>
          <p:nvPr>
            <p:ph type="ftr" sz="quarter" idx="11"/>
          </p:nvPr>
        </p:nvSpPr>
        <p:spPr/>
        <p:txBody>
          <a:bodyPr/>
          <a:lstStyle/>
          <a:p>
            <a:r>
              <a:rPr lang="en-US"/>
              <a:t>Your Footer Here</a:t>
            </a:r>
          </a:p>
        </p:txBody>
      </p:sp>
      <p:sp>
        <p:nvSpPr>
          <p:cNvPr id="8" name="Slide Number Placeholder 7">
            <a:extLst>
              <a:ext uri="{FF2B5EF4-FFF2-40B4-BE49-F238E27FC236}">
                <a16:creationId xmlns:a16="http://schemas.microsoft.com/office/drawing/2014/main" xmlns="" id="{47FD06FC-D62F-4596-A7D4-F571441E1A53}"/>
              </a:ext>
            </a:extLst>
          </p:cNvPr>
          <p:cNvSpPr>
            <a:spLocks noGrp="1"/>
          </p:cNvSpPr>
          <p:nvPr>
            <p:ph type="sldNum" sz="quarter" idx="12"/>
          </p:nvPr>
        </p:nvSpPr>
        <p:spPr/>
        <p:txBody>
          <a:bodyPr/>
          <a:lstStyle/>
          <a:p>
            <a:fld id="{9319E888-69DF-4A19-BF5D-F6CF70DE7D06}" type="slidenum">
              <a:rPr lang="en-US" smtClean="0"/>
              <a:pPr/>
              <a:t>10</a:t>
            </a:fld>
            <a:endParaRPr lang="en-US"/>
          </a:p>
        </p:txBody>
      </p:sp>
    </p:spTree>
    <p:extLst>
      <p:ext uri="{BB962C8B-B14F-4D97-AF65-F5344CB8AC3E}">
        <p14:creationId xmlns="" xmlns:p14="http://schemas.microsoft.com/office/powerpoint/2010/main" val="127878950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space réservé pour une image  8" descr="e05f6f4da5e9fe28ab01a1dc10a0dcc9.jpg"/>
          <p:cNvPicPr>
            <a:picLocks noGrp="1" noChangeAspect="1"/>
          </p:cNvPicPr>
          <p:nvPr>
            <p:ph type="pic" sz="quarter" idx="13"/>
          </p:nvPr>
        </p:nvPicPr>
        <p:blipFill>
          <a:blip r:embed="rId3"/>
          <a:stretch>
            <a:fillRect/>
          </a:stretch>
        </p:blipFill>
        <p:spPr>
          <a:xfrm>
            <a:off x="0" y="133350"/>
            <a:ext cx="3467100" cy="6610350"/>
          </a:xfrm>
        </p:spPr>
      </p:pic>
      <p:sp>
        <p:nvSpPr>
          <p:cNvPr id="6" name="Slide Number Placeholder 5">
            <a:extLst>
              <a:ext uri="{FF2B5EF4-FFF2-40B4-BE49-F238E27FC236}">
                <a16:creationId xmlns:a16="http://schemas.microsoft.com/office/drawing/2014/main" xmlns="" id="{4E1E11D9-2B6A-419D-84D0-A3D3BB7C228B}"/>
              </a:ext>
            </a:extLst>
          </p:cNvPr>
          <p:cNvSpPr>
            <a:spLocks noGrp="1"/>
          </p:cNvSpPr>
          <p:nvPr>
            <p:ph type="sldNum" sz="quarter" idx="12"/>
          </p:nvPr>
        </p:nvSpPr>
        <p:spPr/>
        <p:txBody>
          <a:bodyPr/>
          <a:lstStyle/>
          <a:p>
            <a:fld id="{9319E888-69DF-4A19-BF5D-F6CF70DE7D06}" type="slidenum">
              <a:rPr lang="en-US" smtClean="0"/>
              <a:pPr/>
              <a:t>11</a:t>
            </a:fld>
            <a:endParaRPr lang="en-US"/>
          </a:p>
        </p:txBody>
      </p:sp>
      <p:sp>
        <p:nvSpPr>
          <p:cNvPr id="11" name="Espace réservé du texte 10"/>
          <p:cNvSpPr>
            <a:spLocks noGrp="1"/>
          </p:cNvSpPr>
          <p:nvPr>
            <p:ph type="body" idx="1"/>
          </p:nvPr>
        </p:nvSpPr>
        <p:spPr>
          <a:xfrm>
            <a:off x="3657600" y="190500"/>
            <a:ext cx="5168900" cy="6477000"/>
          </a:xfrm>
        </p:spPr>
        <p:txBody>
          <a:bodyPr>
            <a:noAutofit/>
          </a:bodyPr>
          <a:lstStyle/>
          <a:p>
            <a:pPr algn="just"/>
            <a:endParaRPr lang="en-US" sz="2000" b="1" dirty="0" smtClean="0">
              <a:solidFill>
                <a:schemeClr val="tx2"/>
              </a:solidFill>
              <a:latin typeface="Britannic Bold" pitchFamily="34" charset="0"/>
            </a:endParaRPr>
          </a:p>
          <a:p>
            <a:pPr algn="just"/>
            <a:endParaRPr lang="en-US" sz="2000" dirty="0" smtClean="0">
              <a:solidFill>
                <a:schemeClr val="accent1">
                  <a:lumMod val="50000"/>
                </a:schemeClr>
              </a:solidFill>
              <a:latin typeface="Arial Unicode MS" pitchFamily="34" charset="-128"/>
              <a:ea typeface="Arial Unicode MS" pitchFamily="34" charset="-128"/>
              <a:cs typeface="Arial Unicode MS" pitchFamily="34" charset="-128"/>
            </a:endParaRPr>
          </a:p>
          <a:p>
            <a:pPr algn="just"/>
            <a:endParaRPr lang="en-US" dirty="0" smtClean="0">
              <a:solidFill>
                <a:schemeClr val="tx2"/>
              </a:solidFill>
              <a:latin typeface="Britannic Bold" pitchFamily="34" charset="0"/>
            </a:endParaRPr>
          </a:p>
          <a:p>
            <a:pPr algn="just"/>
            <a:endParaRPr lang="en-US" sz="2000" dirty="0" smtClean="0">
              <a:solidFill>
                <a:schemeClr val="accent6">
                  <a:lumMod val="75000"/>
                </a:schemeClr>
              </a:solidFill>
              <a:latin typeface="Centaur" pitchFamily="18" charset="0"/>
            </a:endParaRPr>
          </a:p>
        </p:txBody>
      </p:sp>
      <p:sp>
        <p:nvSpPr>
          <p:cNvPr id="5" name="Rectangle à coins arrondis 4"/>
          <p:cNvSpPr/>
          <p:nvPr/>
        </p:nvSpPr>
        <p:spPr>
          <a:xfrm>
            <a:off x="3276600" y="215900"/>
            <a:ext cx="5867400" cy="54229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2400" b="1" dirty="0" smtClean="0">
                <a:solidFill>
                  <a:schemeClr val="accent1">
                    <a:lumMod val="50000"/>
                  </a:schemeClr>
                </a:solidFill>
              </a:rPr>
              <a:t>Measures </a:t>
            </a:r>
            <a:r>
              <a:rPr lang="en-US" sz="2400" b="1" dirty="0" smtClean="0">
                <a:solidFill>
                  <a:schemeClr val="accent1">
                    <a:lumMod val="50000"/>
                  </a:schemeClr>
                </a:solidFill>
              </a:rPr>
              <a:t>of Correlation</a:t>
            </a:r>
          </a:p>
          <a:p>
            <a:pPr algn="just"/>
            <a:r>
              <a:rPr lang="en-US" sz="2400" dirty="0" smtClean="0">
                <a:solidFill>
                  <a:schemeClr val="accent1">
                    <a:lumMod val="50000"/>
                  </a:schemeClr>
                </a:solidFill>
                <a:ea typeface="Arial Unicode MS" pitchFamily="34" charset="-128"/>
                <a:cs typeface="Arial Unicode MS" pitchFamily="34" charset="-128"/>
              </a:rPr>
              <a:t>In a </a:t>
            </a:r>
            <a:r>
              <a:rPr lang="en-US" sz="2400" dirty="0" err="1" smtClean="0">
                <a:solidFill>
                  <a:schemeClr val="accent1">
                    <a:lumMod val="50000"/>
                  </a:schemeClr>
                </a:solidFill>
                <a:ea typeface="Arial Unicode MS" pitchFamily="34" charset="-128"/>
                <a:cs typeface="Arial Unicode MS" pitchFamily="34" charset="-128"/>
              </a:rPr>
              <a:t>correlational</a:t>
            </a:r>
            <a:r>
              <a:rPr lang="en-US" sz="2400" dirty="0" smtClean="0">
                <a:solidFill>
                  <a:schemeClr val="accent1">
                    <a:lumMod val="50000"/>
                  </a:schemeClr>
                </a:solidFill>
                <a:ea typeface="Arial Unicode MS" pitchFamily="34" charset="-128"/>
                <a:cs typeface="Arial Unicode MS" pitchFamily="34" charset="-128"/>
              </a:rPr>
              <a:t> study, we measure both variables— that is, we try to relate naturally occurring variations in one variable, say motivation, to naturally occurring variations in another, say learning ability. If the purpose of the </a:t>
            </a:r>
            <a:r>
              <a:rPr lang="en-US" sz="2400" dirty="0" err="1" smtClean="0">
                <a:solidFill>
                  <a:schemeClr val="accent1">
                    <a:lumMod val="50000"/>
                  </a:schemeClr>
                </a:solidFill>
                <a:ea typeface="Arial Unicode MS" pitchFamily="34" charset="-128"/>
                <a:cs typeface="Arial Unicode MS" pitchFamily="34" charset="-128"/>
              </a:rPr>
              <a:t>correlational</a:t>
            </a:r>
            <a:r>
              <a:rPr lang="en-US" sz="2400" dirty="0" smtClean="0">
                <a:solidFill>
                  <a:schemeClr val="accent1">
                    <a:lumMod val="50000"/>
                  </a:schemeClr>
                </a:solidFill>
                <a:ea typeface="Arial Unicode MS" pitchFamily="34" charset="-128"/>
                <a:cs typeface="Arial Unicode MS" pitchFamily="34" charset="-128"/>
              </a:rPr>
              <a:t> research is to examine whether there are relationships among the variables and the degree of relationship between them, the researcher calculates the coefficient correlation (r).</a:t>
            </a:r>
          </a:p>
        </p:txBody>
      </p:sp>
      <p:sp>
        <p:nvSpPr>
          <p:cNvPr id="7" name="Rectangle à coins arrondis 6"/>
          <p:cNvSpPr/>
          <p:nvPr/>
        </p:nvSpPr>
        <p:spPr>
          <a:xfrm>
            <a:off x="2819400" y="1181100"/>
            <a:ext cx="6134100" cy="5676900"/>
          </a:xfrm>
          <a:prstGeom prst="roundRect">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tx1"/>
                </a:solidFill>
              </a:rPr>
              <a:t>The product-moment correlation coefficient (Pearson r) and Spearman's rank order correlation (</a:t>
            </a:r>
            <a:r>
              <a:rPr lang="en-US" sz="2400" dirty="0" err="1" smtClean="0">
                <a:solidFill>
                  <a:schemeClr val="tx1"/>
                </a:solidFill>
              </a:rPr>
              <a:t>rs</a:t>
            </a:r>
            <a:r>
              <a:rPr lang="en-US" sz="2400" dirty="0" smtClean="0">
                <a:solidFill>
                  <a:schemeClr val="tx1"/>
                </a:solidFill>
              </a:rPr>
              <a:t>) are types of correlation coefficient.</a:t>
            </a:r>
          </a:p>
          <a:p>
            <a:pPr algn="ctr"/>
            <a:r>
              <a:rPr lang="en-US" sz="2400" dirty="0" smtClean="0">
                <a:solidFill>
                  <a:schemeClr val="tx1"/>
                </a:solidFill>
              </a:rPr>
              <a:t> Although they have different procedures for calculating the r, they yield a measure which varies on a scale between +1 and −1. The size of the coefficient represents the degree of relationship, and the sign represents the direction of the relationship. Thus an r of +1 is obtained for a perfect, positive correlation, −1 signifies a perfect, negative correlation, and an r of zero is obtained when there is no linear relationship between the two variables.   </a:t>
            </a:r>
            <a:endParaRPr lang="en-US" sz="2400" dirty="0">
              <a:solidFill>
                <a:schemeClr val="tx1"/>
              </a:solidFill>
            </a:endParaRPr>
          </a:p>
        </p:txBody>
      </p:sp>
    </p:spTree>
    <p:extLst>
      <p:ext uri="{BB962C8B-B14F-4D97-AF65-F5344CB8AC3E}">
        <p14:creationId xmlns="" xmlns:p14="http://schemas.microsoft.com/office/powerpoint/2010/main" val="34600013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bg/>
                                          </p:spTgt>
                                        </p:tgtEl>
                                        <p:attrNameLst>
                                          <p:attrName>style.visibility</p:attrName>
                                        </p:attrNameLst>
                                      </p:cBhvr>
                                      <p:to>
                                        <p:strVal val="visible"/>
                                      </p:to>
                                    </p:set>
                                    <p:animEffect transition="in" filter="fade">
                                      <p:cBhvr>
                                        <p:cTn id="22" dur="2000"/>
                                        <p:tgtEl>
                                          <p:spTgt spid="7">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20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fade">
                                      <p:cBhvr>
                                        <p:cTn id="3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r>
              <a:rPr lang="en-US" smtClean="0"/>
              <a:t>Date</a:t>
            </a:r>
            <a:endParaRPr lang="en-US" dirty="0"/>
          </a:p>
        </p:txBody>
      </p:sp>
      <p:sp>
        <p:nvSpPr>
          <p:cNvPr id="6" name="Espace réservé du pied de page 5"/>
          <p:cNvSpPr>
            <a:spLocks noGrp="1"/>
          </p:cNvSpPr>
          <p:nvPr>
            <p:ph type="ftr" sz="quarter" idx="11"/>
          </p:nvPr>
        </p:nvSpPr>
        <p:spPr/>
        <p:txBody>
          <a:bodyPr/>
          <a:lstStyle/>
          <a:p>
            <a:r>
              <a:rPr lang="en-US" smtClean="0"/>
              <a:t>Your Footer Here</a:t>
            </a:r>
            <a:endParaRPr lang="en-US" dirty="0"/>
          </a:p>
        </p:txBody>
      </p:sp>
      <p:sp>
        <p:nvSpPr>
          <p:cNvPr id="7" name="Espace réservé du numéro de diapositive 6"/>
          <p:cNvSpPr>
            <a:spLocks noGrp="1"/>
          </p:cNvSpPr>
          <p:nvPr>
            <p:ph type="sldNum" sz="quarter" idx="12"/>
          </p:nvPr>
        </p:nvSpPr>
        <p:spPr/>
        <p:txBody>
          <a:bodyPr/>
          <a:lstStyle/>
          <a:p>
            <a:fld id="{9319E888-69DF-4A19-BF5D-F6CF70DE7D06}" type="slidenum">
              <a:rPr lang="en-US" smtClean="0"/>
              <a:pPr/>
              <a:t>12</a:t>
            </a:fld>
            <a:endParaRPr lang="en-US"/>
          </a:p>
        </p:txBody>
      </p:sp>
      <p:pic>
        <p:nvPicPr>
          <p:cNvPr id="8" name="Espace réservé pour une image  8" descr="e05f6f4da5e9fe28ab01a1dc10a0dcc9.jpg"/>
          <p:cNvPicPr>
            <a:picLocks noGrp="1" noChangeAspect="1"/>
          </p:cNvPicPr>
          <p:nvPr>
            <p:ph type="pic" sz="quarter" idx="13"/>
          </p:nvPr>
        </p:nvPicPr>
        <p:blipFill>
          <a:blip r:embed="rId2"/>
          <a:srcRect l="38854" r="38854"/>
          <a:stretch>
            <a:fillRect/>
          </a:stretch>
        </p:blipFill>
        <p:spPr/>
      </p:pic>
      <p:sp>
        <p:nvSpPr>
          <p:cNvPr id="9" name="Rectangle à coins arrondis 8"/>
          <p:cNvSpPr/>
          <p:nvPr/>
        </p:nvSpPr>
        <p:spPr>
          <a:xfrm>
            <a:off x="3505200" y="584200"/>
            <a:ext cx="5219700" cy="58039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solidFill>
                  <a:schemeClr val="accent6">
                    <a:lumMod val="75000"/>
                  </a:schemeClr>
                </a:solidFill>
                <a:latin typeface="+mj-lt"/>
              </a:rPr>
              <a:t>To make inferences about a population based on your sample, one of the following statistical techniques can be used:</a:t>
            </a:r>
          </a:p>
          <a:p>
            <a:pPr algn="ctr"/>
            <a:r>
              <a:rPr lang="en-US" sz="2400" dirty="0" smtClean="0">
                <a:solidFill>
                  <a:schemeClr val="accent6">
                    <a:lumMod val="75000"/>
                  </a:schemeClr>
                </a:solidFill>
                <a:latin typeface="+mj-lt"/>
              </a:rPr>
              <a:t> T-TEST</a:t>
            </a:r>
          </a:p>
          <a:p>
            <a:pPr algn="ctr"/>
            <a:r>
              <a:rPr lang="en-US" sz="2400" dirty="0" smtClean="0">
                <a:solidFill>
                  <a:schemeClr val="accent6">
                    <a:lumMod val="75000"/>
                  </a:schemeClr>
                </a:solidFill>
                <a:latin typeface="+mj-lt"/>
              </a:rPr>
              <a:t> ANOVA</a:t>
            </a:r>
          </a:p>
          <a:p>
            <a:pPr algn="ctr"/>
            <a:r>
              <a:rPr lang="en-US" sz="2400" dirty="0" smtClean="0">
                <a:solidFill>
                  <a:schemeClr val="accent6">
                    <a:lumMod val="75000"/>
                  </a:schemeClr>
                </a:solidFill>
                <a:latin typeface="+mj-lt"/>
              </a:rPr>
              <a:t>REGRESSION ANALYSIS</a:t>
            </a:r>
          </a:p>
          <a:p>
            <a:pPr algn="ctr"/>
            <a:r>
              <a:rPr lang="en-US" sz="2400" dirty="0" smtClean="0">
                <a:solidFill>
                  <a:schemeClr val="accent6">
                    <a:lumMod val="75000"/>
                  </a:schemeClr>
                </a:solidFill>
                <a:latin typeface="+mj-lt"/>
              </a:rPr>
              <a:t> CHI-SQUARE TESTS</a:t>
            </a:r>
            <a:endParaRPr lang="en-US" sz="2400" b="1" dirty="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2000"/>
                                        <p:tgtEl>
                                          <p:spTgt spid="9">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2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20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20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20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A60A4B9B-D8CC-44B8-9A8A-F3958A84008D}"/>
              </a:ext>
            </a:extLst>
          </p:cNvPr>
          <p:cNvSpPr>
            <a:spLocks noGrp="1"/>
          </p:cNvSpPr>
          <p:nvPr>
            <p:ph type="pic" sz="quarter" idx="17"/>
          </p:nvPr>
        </p:nvSpPr>
        <p:spPr/>
      </p:sp>
      <p:sp>
        <p:nvSpPr>
          <p:cNvPr id="2" name="Title 1">
            <a:extLst>
              <a:ext uri="{FF2B5EF4-FFF2-40B4-BE49-F238E27FC236}">
                <a16:creationId xmlns:a16="http://schemas.microsoft.com/office/drawing/2014/main" xmlns="" id="{B5220B93-1642-4016-B0F7-BDA1DFE44AB9}"/>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xmlns="" id="{4F50450A-AD04-406D-804F-9709D82F6394}"/>
              </a:ext>
            </a:extLst>
          </p:cNvPr>
          <p:cNvSpPr>
            <a:spLocks noGrp="1"/>
          </p:cNvSpPr>
          <p:nvPr>
            <p:ph type="body" idx="1"/>
          </p:nvPr>
        </p:nvSpPr>
        <p:spPr/>
        <p:txBody>
          <a:bodyPr>
            <a:normAutofit/>
          </a:bodyPr>
          <a:lstStyle/>
          <a:p>
            <a:endParaRPr lang="en-US" noProof="1"/>
          </a:p>
        </p:txBody>
      </p:sp>
      <p:sp>
        <p:nvSpPr>
          <p:cNvPr id="4" name="Date Placeholder 3">
            <a:extLst>
              <a:ext uri="{FF2B5EF4-FFF2-40B4-BE49-F238E27FC236}">
                <a16:creationId xmlns:a16="http://schemas.microsoft.com/office/drawing/2014/main" xmlns="" id="{90819375-CFF0-4E34-A5F9-721D92FBFF42}"/>
              </a:ext>
            </a:extLst>
          </p:cNvPr>
          <p:cNvSpPr>
            <a:spLocks noGrp="1"/>
          </p:cNvSpPr>
          <p:nvPr>
            <p:ph type="dt" sz="half" idx="10"/>
          </p:nvPr>
        </p:nvSpPr>
        <p:spPr/>
        <p:txBody>
          <a:bodyPr/>
          <a:lstStyle/>
          <a:p>
            <a:r>
              <a:rPr lang="en-US"/>
              <a:t>Date</a:t>
            </a:r>
          </a:p>
        </p:txBody>
      </p:sp>
      <p:sp>
        <p:nvSpPr>
          <p:cNvPr id="5" name="Footer Placeholder 4">
            <a:extLst>
              <a:ext uri="{FF2B5EF4-FFF2-40B4-BE49-F238E27FC236}">
                <a16:creationId xmlns:a16="http://schemas.microsoft.com/office/drawing/2014/main" xmlns="" id="{51A47069-4615-48D5-A783-2C5B8AEAFF15}"/>
              </a:ext>
            </a:extLst>
          </p:cNvPr>
          <p:cNvSpPr>
            <a:spLocks noGrp="1"/>
          </p:cNvSpPr>
          <p:nvPr>
            <p:ph type="ftr" sz="quarter" idx="11"/>
          </p:nvPr>
        </p:nvSpPr>
        <p:spPr/>
        <p:txBody>
          <a:bodyPr/>
          <a:lstStyle/>
          <a:p>
            <a:r>
              <a:rPr lang="en-US"/>
              <a:t>Your Footer Here</a:t>
            </a:r>
          </a:p>
        </p:txBody>
      </p:sp>
      <p:sp>
        <p:nvSpPr>
          <p:cNvPr id="6" name="Slide Number Placeholder 5">
            <a:extLst>
              <a:ext uri="{FF2B5EF4-FFF2-40B4-BE49-F238E27FC236}">
                <a16:creationId xmlns:a16="http://schemas.microsoft.com/office/drawing/2014/main" xmlns="" id="{B4A4F826-E8AB-4DA0-8B38-6404E7A9D818}"/>
              </a:ext>
            </a:extLst>
          </p:cNvPr>
          <p:cNvSpPr>
            <a:spLocks noGrp="1"/>
          </p:cNvSpPr>
          <p:nvPr>
            <p:ph type="sldNum" sz="quarter" idx="12"/>
          </p:nvPr>
        </p:nvSpPr>
        <p:spPr/>
        <p:txBody>
          <a:bodyPr/>
          <a:lstStyle/>
          <a:p>
            <a:fld id="{9319E888-69DF-4A19-BF5D-F6CF70DE7D06}" type="slidenum">
              <a:rPr lang="en-US" smtClean="0"/>
              <a:pPr/>
              <a:t>13</a:t>
            </a:fld>
            <a:endParaRPr lang="en-US"/>
          </a:p>
        </p:txBody>
      </p:sp>
      <p:sp>
        <p:nvSpPr>
          <p:cNvPr id="8" name="Text Placeholder 7">
            <a:extLst>
              <a:ext uri="{FF2B5EF4-FFF2-40B4-BE49-F238E27FC236}">
                <a16:creationId xmlns:a16="http://schemas.microsoft.com/office/drawing/2014/main" xmlns="" id="{6CE39371-E7B1-4185-808C-D50B6DD6A26A}"/>
              </a:ext>
            </a:extLst>
          </p:cNvPr>
          <p:cNvSpPr>
            <a:spLocks noGrp="1"/>
          </p:cNvSpPr>
          <p:nvPr>
            <p:ph type="body" sz="quarter" idx="14"/>
          </p:nvPr>
        </p:nvSpPr>
        <p:spPr/>
        <p:txBody>
          <a:bodyPr/>
          <a:lstStyle/>
          <a:p>
            <a:r>
              <a:rPr lang="en-US" dirty="0"/>
              <a:t>First / Last Name</a:t>
            </a:r>
          </a:p>
        </p:txBody>
      </p:sp>
      <p:sp>
        <p:nvSpPr>
          <p:cNvPr id="9" name="Text Placeholder 8">
            <a:extLst>
              <a:ext uri="{FF2B5EF4-FFF2-40B4-BE49-F238E27FC236}">
                <a16:creationId xmlns:a16="http://schemas.microsoft.com/office/drawing/2014/main" xmlns="" id="{CA6EE475-10CD-478A-9EBA-55976C53275A}"/>
              </a:ext>
            </a:extLst>
          </p:cNvPr>
          <p:cNvSpPr>
            <a:spLocks noGrp="1"/>
          </p:cNvSpPr>
          <p:nvPr>
            <p:ph type="body" sz="quarter" idx="15"/>
          </p:nvPr>
        </p:nvSpPr>
        <p:spPr/>
        <p:txBody>
          <a:bodyPr/>
          <a:lstStyle/>
          <a:p>
            <a:r>
              <a:rPr lang="en-US" dirty="0"/>
              <a:t>(123) 456-7890</a:t>
            </a:r>
          </a:p>
        </p:txBody>
      </p:sp>
      <p:sp>
        <p:nvSpPr>
          <p:cNvPr id="12" name="Text Placeholder 11">
            <a:extLst>
              <a:ext uri="{FF2B5EF4-FFF2-40B4-BE49-F238E27FC236}">
                <a16:creationId xmlns:a16="http://schemas.microsoft.com/office/drawing/2014/main" xmlns="" id="{F1DD2598-F372-43E7-ACEA-01FC7EB52BF2}"/>
              </a:ext>
            </a:extLst>
          </p:cNvPr>
          <p:cNvSpPr>
            <a:spLocks noGrp="1"/>
          </p:cNvSpPr>
          <p:nvPr>
            <p:ph type="body" sz="quarter" idx="16"/>
          </p:nvPr>
        </p:nvSpPr>
        <p:spPr/>
        <p:txBody>
          <a:bodyPr/>
          <a:lstStyle/>
          <a:p>
            <a:r>
              <a:rPr lang="en-US" dirty="0"/>
              <a:t>Your Company</a:t>
            </a:r>
          </a:p>
        </p:txBody>
      </p:sp>
    </p:spTree>
    <p:extLst>
      <p:ext uri="{BB962C8B-B14F-4D97-AF65-F5344CB8AC3E}">
        <p14:creationId xmlns="" xmlns:p14="http://schemas.microsoft.com/office/powerpoint/2010/main" val="370296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B4A4F826-E8AB-4DA0-8B38-6404E7A9D818}"/>
              </a:ext>
            </a:extLst>
          </p:cNvPr>
          <p:cNvSpPr>
            <a:spLocks noGrp="1"/>
          </p:cNvSpPr>
          <p:nvPr>
            <p:ph type="sldNum" sz="quarter" idx="12"/>
          </p:nvPr>
        </p:nvSpPr>
        <p:spPr/>
        <p:txBody>
          <a:bodyPr/>
          <a:lstStyle/>
          <a:p>
            <a:fld id="{9319E888-69DF-4A19-BF5D-F6CF70DE7D06}" type="slidenum">
              <a:rPr lang="en-US" smtClean="0"/>
              <a:pPr/>
              <a:t>2</a:t>
            </a:fld>
            <a:endParaRPr lang="en-US"/>
          </a:p>
        </p:txBody>
      </p:sp>
      <p:sp>
        <p:nvSpPr>
          <p:cNvPr id="13" name="Titre 12"/>
          <p:cNvSpPr>
            <a:spLocks noGrp="1"/>
          </p:cNvSpPr>
          <p:nvPr>
            <p:ph type="title"/>
          </p:nvPr>
        </p:nvSpPr>
        <p:spPr>
          <a:xfrm>
            <a:off x="3733800" y="914400"/>
            <a:ext cx="4781550" cy="3187700"/>
          </a:xfrm>
        </p:spPr>
        <p:txBody>
          <a:bodyPr>
            <a:noAutofit/>
          </a:bodyPr>
          <a:lstStyle/>
          <a:p>
            <a:pPr algn="ct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endParaRPr lang="en-US" sz="4800" b="1" dirty="0">
              <a:solidFill>
                <a:schemeClr val="accent4">
                  <a:lumMod val="75000"/>
                </a:schemeClr>
              </a:solidFill>
              <a:latin typeface="Bradley Hand ITC" pitchFamily="66" charset="0"/>
            </a:endParaRPr>
          </a:p>
        </p:txBody>
      </p:sp>
      <p:sp>
        <p:nvSpPr>
          <p:cNvPr id="10" name="Rectangle 9"/>
          <p:cNvSpPr/>
          <p:nvPr/>
        </p:nvSpPr>
        <p:spPr>
          <a:xfrm>
            <a:off x="558800" y="444500"/>
            <a:ext cx="3238500" cy="1323439"/>
          </a:xfrm>
          <a:prstGeom prst="rect">
            <a:avLst/>
          </a:prstGeom>
        </p:spPr>
        <p:txBody>
          <a:bodyPr wrap="square">
            <a:spAutoFit/>
          </a:bodyPr>
          <a:lstStyle/>
          <a:p>
            <a:pPr lvl="0" algn="ctr" defTabSz="914400">
              <a:spcBef>
                <a:spcPct val="0"/>
              </a:spcBef>
            </a:pPr>
            <a:r>
              <a:rPr lang="en-US" sz="4000" b="1" dirty="0" smtClean="0">
                <a:solidFill>
                  <a:schemeClr val="bg1"/>
                </a:solidFill>
                <a:effectLst>
                  <a:outerShdw blurRad="50000" dist="30000" dir="5400000" algn="tl" rotWithShape="0">
                    <a:srgbClr val="000000">
                      <a:alpha val="30000"/>
                    </a:srgbClr>
                  </a:outerShdw>
                </a:effectLst>
                <a:latin typeface="Bradley Hand ITC" pitchFamily="66" charset="0"/>
              </a:rPr>
              <a:t>Quantitative</a:t>
            </a:r>
            <a:br>
              <a:rPr lang="en-US" sz="4000" b="1" dirty="0" smtClean="0">
                <a:solidFill>
                  <a:schemeClr val="bg1"/>
                </a:solidFill>
                <a:effectLst>
                  <a:outerShdw blurRad="50000" dist="30000" dir="5400000" algn="tl" rotWithShape="0">
                    <a:srgbClr val="000000">
                      <a:alpha val="30000"/>
                    </a:srgbClr>
                  </a:outerShdw>
                </a:effectLst>
                <a:latin typeface="Bradley Hand ITC" pitchFamily="66" charset="0"/>
              </a:rPr>
            </a:br>
            <a:r>
              <a:rPr lang="en-US" sz="4000" b="1" dirty="0" smtClean="0">
                <a:solidFill>
                  <a:schemeClr val="bg1"/>
                </a:solidFill>
                <a:effectLst>
                  <a:outerShdw blurRad="50000" dist="30000" dir="5400000" algn="tl" rotWithShape="0">
                    <a:srgbClr val="000000">
                      <a:alpha val="30000"/>
                    </a:srgbClr>
                  </a:outerShdw>
                </a:effectLst>
                <a:latin typeface="Bradley Hand ITC" pitchFamily="66" charset="0"/>
              </a:rPr>
              <a:t> Data</a:t>
            </a:r>
            <a:endParaRPr lang="en-US" sz="4800" b="1" dirty="0">
              <a:solidFill>
                <a:schemeClr val="bg1"/>
              </a:solidFill>
              <a:effectLst>
                <a:outerShdw blurRad="50000" dist="30000" dir="5400000" algn="tl" rotWithShape="0">
                  <a:srgbClr val="000000">
                    <a:alpha val="30000"/>
                  </a:srgbClr>
                </a:outerShdw>
              </a:effectLst>
              <a:latin typeface="Bradley Hand ITC" pitchFamily="66" charset="0"/>
            </a:endParaRPr>
          </a:p>
        </p:txBody>
      </p:sp>
      <p:pic>
        <p:nvPicPr>
          <p:cNvPr id="14" name="Espace réservé pour une image  13" descr="e05f6f4da5e9fe28ab01a1dc10a0dcc9.jpg"/>
          <p:cNvPicPr>
            <a:picLocks noGrp="1" noChangeAspect="1"/>
          </p:cNvPicPr>
          <p:nvPr>
            <p:ph type="pic" sz="quarter" idx="17"/>
          </p:nvPr>
        </p:nvPicPr>
        <p:blipFill>
          <a:blip r:embed="rId3"/>
          <a:srcRect l="13748" r="13748"/>
          <a:stretch>
            <a:fillRect/>
          </a:stretch>
        </p:blipFill>
        <p:spPr/>
      </p:pic>
      <p:sp>
        <p:nvSpPr>
          <p:cNvPr id="7" name="Rectangle 6"/>
          <p:cNvSpPr/>
          <p:nvPr/>
        </p:nvSpPr>
        <p:spPr>
          <a:xfrm>
            <a:off x="622300" y="2470834"/>
            <a:ext cx="3251200" cy="2677656"/>
          </a:xfrm>
          <a:prstGeom prst="rect">
            <a:avLst/>
          </a:prstGeom>
        </p:spPr>
        <p:txBody>
          <a:bodyPr wrap="square">
            <a:spAutoFit/>
          </a:bodyPr>
          <a:lstStyle/>
          <a:p>
            <a:r>
              <a:rPr lang="en-US" sz="2400" dirty="0" smtClean="0">
                <a:solidFill>
                  <a:schemeClr val="bg1"/>
                </a:solidFill>
              </a:rPr>
              <a:t>Quantitative data refers to data that can be measured and expressed in numbers.  It involves quantities and is often used for statistical analysis. </a:t>
            </a:r>
          </a:p>
        </p:txBody>
      </p:sp>
    </p:spTree>
    <p:extLst>
      <p:ext uri="{BB962C8B-B14F-4D97-AF65-F5344CB8AC3E}">
        <p14:creationId xmlns="" xmlns:p14="http://schemas.microsoft.com/office/powerpoint/2010/main" val="37029680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F8F5022-268D-41E7-A02E-D4A6A18EEAC7}"/>
              </a:ext>
            </a:extLst>
          </p:cNvPr>
          <p:cNvSpPr>
            <a:spLocks noGrp="1"/>
          </p:cNvSpPr>
          <p:nvPr>
            <p:ph type="title"/>
          </p:nvPr>
        </p:nvSpPr>
        <p:spPr>
          <a:xfrm>
            <a:off x="623889" y="4635500"/>
            <a:ext cx="3021011" cy="1584325"/>
          </a:xfrm>
        </p:spPr>
        <p:txBody>
          <a:bodyPr>
            <a:normAutofit fontScale="90000"/>
          </a:bodyPr>
          <a:lstStyle/>
          <a:p>
            <a:r>
              <a:rPr lang="en-US" dirty="0" smtClean="0">
                <a:latin typeface="Aldhabi" pitchFamily="2" charset="-78"/>
                <a:cs typeface="Aldhabi" pitchFamily="2" charset="-78"/>
              </a:rPr>
              <a:t>Quantitative Questionnaire/Interview</a:t>
            </a:r>
            <a:endParaRPr lang="en-US" dirty="0">
              <a:latin typeface="Aldhabi" pitchFamily="2" charset="-78"/>
              <a:cs typeface="Aldhabi" pitchFamily="2" charset="-78"/>
            </a:endParaRPr>
          </a:p>
        </p:txBody>
      </p:sp>
      <p:sp>
        <p:nvSpPr>
          <p:cNvPr id="5" name="Text Placeholder 4">
            <a:extLst>
              <a:ext uri="{FF2B5EF4-FFF2-40B4-BE49-F238E27FC236}">
                <a16:creationId xmlns:a16="http://schemas.microsoft.com/office/drawing/2014/main" xmlns="" id="{00520C93-D099-4204-BCD6-F4B5C8F9B654}"/>
              </a:ext>
            </a:extLst>
          </p:cNvPr>
          <p:cNvSpPr>
            <a:spLocks noGrp="1"/>
          </p:cNvSpPr>
          <p:nvPr>
            <p:ph type="body" idx="1"/>
          </p:nvPr>
        </p:nvSpPr>
        <p:spPr>
          <a:xfrm>
            <a:off x="4943474" y="790575"/>
            <a:ext cx="4041775" cy="4630326"/>
          </a:xfrm>
        </p:spPr>
        <p:txBody>
          <a:bodyPr>
            <a:noAutofit/>
          </a:bodyPr>
          <a:lstStyle/>
          <a:p>
            <a:pPr algn="ctr"/>
            <a:r>
              <a:rPr lang="en-US" sz="2000" b="1" dirty="0" smtClean="0">
                <a:solidFill>
                  <a:schemeClr val="tx1"/>
                </a:solidFill>
              </a:rPr>
              <a:t>Quantitative questionnaires/interviews are focused on getting participant responses to standardized items for the purpose of confirmatory research in which specific variables are measured and hypotheses are tested (</a:t>
            </a:r>
            <a:r>
              <a:rPr lang="en-US" sz="2000" b="1" dirty="0" err="1" smtClean="0">
                <a:solidFill>
                  <a:schemeClr val="tx1"/>
                </a:solidFill>
              </a:rPr>
              <a:t>Dillman</a:t>
            </a:r>
            <a:r>
              <a:rPr lang="en-US" sz="2000" b="1" dirty="0" smtClean="0">
                <a:solidFill>
                  <a:schemeClr val="tx1"/>
                </a:solidFill>
              </a:rPr>
              <a:t>, 2007). Rating scales, multiple-choice items, and rank-order items are examples of 	quantitative questionnaires/interviews.</a:t>
            </a:r>
            <a:endParaRPr lang="en-US" sz="2000" b="1" dirty="0">
              <a:solidFill>
                <a:schemeClr val="tx1"/>
              </a:solidFill>
            </a:endParaRPr>
          </a:p>
        </p:txBody>
      </p:sp>
      <p:sp>
        <p:nvSpPr>
          <p:cNvPr id="6" name="Date Placeholder 5">
            <a:extLst>
              <a:ext uri="{FF2B5EF4-FFF2-40B4-BE49-F238E27FC236}">
                <a16:creationId xmlns:a16="http://schemas.microsoft.com/office/drawing/2014/main" xmlns="" id="{4917B8E2-FE72-4A43-9A59-DB3A78718705}"/>
              </a:ext>
            </a:extLst>
          </p:cNvPr>
          <p:cNvSpPr>
            <a:spLocks noGrp="1"/>
          </p:cNvSpPr>
          <p:nvPr>
            <p:ph type="dt" sz="half" idx="10"/>
          </p:nvPr>
        </p:nvSpPr>
        <p:spPr/>
        <p:txBody>
          <a:bodyPr/>
          <a:lstStyle/>
          <a:p>
            <a:r>
              <a:rPr lang="en-US"/>
              <a:t>Date</a:t>
            </a:r>
          </a:p>
        </p:txBody>
      </p:sp>
      <p:sp>
        <p:nvSpPr>
          <p:cNvPr id="7" name="Footer Placeholder 6">
            <a:extLst>
              <a:ext uri="{FF2B5EF4-FFF2-40B4-BE49-F238E27FC236}">
                <a16:creationId xmlns:a16="http://schemas.microsoft.com/office/drawing/2014/main" xmlns="" id="{3CAD636F-EEA9-4A39-AADB-F3D2D783C57A}"/>
              </a:ext>
            </a:extLst>
          </p:cNvPr>
          <p:cNvSpPr>
            <a:spLocks noGrp="1"/>
          </p:cNvSpPr>
          <p:nvPr>
            <p:ph type="ftr" sz="quarter" idx="11"/>
          </p:nvPr>
        </p:nvSpPr>
        <p:spPr/>
        <p:txBody>
          <a:bodyPr/>
          <a:lstStyle/>
          <a:p>
            <a:r>
              <a:rPr lang="en-US"/>
              <a:t>Your Footer Here</a:t>
            </a:r>
          </a:p>
        </p:txBody>
      </p:sp>
      <p:sp>
        <p:nvSpPr>
          <p:cNvPr id="8" name="Slide Number Placeholder 7">
            <a:extLst>
              <a:ext uri="{FF2B5EF4-FFF2-40B4-BE49-F238E27FC236}">
                <a16:creationId xmlns:a16="http://schemas.microsoft.com/office/drawing/2014/main" xmlns="" id="{47FD06FC-D62F-4596-A7D4-F571441E1A53}"/>
              </a:ext>
            </a:extLst>
          </p:cNvPr>
          <p:cNvSpPr>
            <a:spLocks noGrp="1"/>
          </p:cNvSpPr>
          <p:nvPr>
            <p:ph type="sldNum" sz="quarter" idx="12"/>
          </p:nvPr>
        </p:nvSpPr>
        <p:spPr/>
        <p:txBody>
          <a:bodyPr/>
          <a:lstStyle/>
          <a:p>
            <a:fld id="{9319E888-69DF-4A19-BF5D-F6CF70DE7D06}" type="slidenum">
              <a:rPr lang="en-US" smtClean="0"/>
              <a:pPr/>
              <a:t>3</a:t>
            </a:fld>
            <a:endParaRPr lang="en-US"/>
          </a:p>
        </p:txBody>
      </p:sp>
      <p:pic>
        <p:nvPicPr>
          <p:cNvPr id="11" name="Espace réservé pour une image  16" descr="300bd99f94513a9fa35ed50248609ffe.jpg"/>
          <p:cNvPicPr>
            <a:picLocks noGrp="1" noChangeAspect="1"/>
          </p:cNvPicPr>
          <p:nvPr>
            <p:ph type="pic" sz="quarter" idx="13"/>
          </p:nvPr>
        </p:nvPicPr>
        <p:blipFill>
          <a:blip r:embed="rId3"/>
          <a:srcRect t="27099" b="27099"/>
          <a:stretch>
            <a:fillRect/>
          </a:stretch>
        </p:blipFill>
        <p:spPr>
          <a:xfrm>
            <a:off x="571501" y="254001"/>
            <a:ext cx="4533899" cy="3886199"/>
          </a:xfrm>
        </p:spPr>
      </p:pic>
    </p:spTree>
    <p:extLst>
      <p:ext uri="{BB962C8B-B14F-4D97-AF65-F5344CB8AC3E}">
        <p14:creationId xmlns="" xmlns:p14="http://schemas.microsoft.com/office/powerpoint/2010/main" val="127878950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F8F5022-268D-41E7-A02E-D4A6A18EEAC7}"/>
              </a:ext>
            </a:extLst>
          </p:cNvPr>
          <p:cNvSpPr>
            <a:spLocks noGrp="1"/>
          </p:cNvSpPr>
          <p:nvPr>
            <p:ph type="title"/>
          </p:nvPr>
        </p:nvSpPr>
        <p:spPr>
          <a:xfrm>
            <a:off x="446089" y="4762500"/>
            <a:ext cx="3021011" cy="1038225"/>
          </a:xfrm>
        </p:spPr>
        <p:txBody>
          <a:bodyPr>
            <a:normAutofit fontScale="90000"/>
          </a:bodyPr>
          <a:lstStyle/>
          <a:p>
            <a:r>
              <a:rPr lang="en-US" dirty="0" smtClean="0">
                <a:latin typeface="Aldhabi" pitchFamily="2" charset="-78"/>
                <a:cs typeface="Aldhabi" pitchFamily="2" charset="-78"/>
              </a:rPr>
              <a:t/>
            </a:r>
            <a:br>
              <a:rPr lang="en-US" dirty="0" smtClean="0">
                <a:latin typeface="Aldhabi" pitchFamily="2" charset="-78"/>
                <a:cs typeface="Aldhabi" pitchFamily="2" charset="-78"/>
              </a:rPr>
            </a:br>
            <a:r>
              <a:rPr lang="en-US" dirty="0" smtClean="0">
                <a:latin typeface="Aldhabi" pitchFamily="2" charset="-78"/>
                <a:cs typeface="Aldhabi" pitchFamily="2" charset="-78"/>
              </a:rPr>
              <a:t/>
            </a:r>
            <a:br>
              <a:rPr lang="en-US" dirty="0" smtClean="0">
                <a:latin typeface="Aldhabi" pitchFamily="2" charset="-78"/>
                <a:cs typeface="Aldhabi" pitchFamily="2" charset="-78"/>
              </a:rPr>
            </a:br>
            <a:r>
              <a:rPr lang="en-US" dirty="0" smtClean="0">
                <a:latin typeface="Aldhabi" pitchFamily="2" charset="-78"/>
                <a:cs typeface="Aldhabi" pitchFamily="2" charset="-78"/>
              </a:rPr>
              <a:t/>
            </a:r>
            <a:br>
              <a:rPr lang="en-US" dirty="0" smtClean="0">
                <a:latin typeface="Aldhabi" pitchFamily="2" charset="-78"/>
                <a:cs typeface="Aldhabi" pitchFamily="2" charset="-78"/>
              </a:rPr>
            </a:br>
            <a:r>
              <a:rPr lang="en-US" dirty="0" smtClean="0">
                <a:latin typeface="Aldhabi" pitchFamily="2" charset="-78"/>
                <a:cs typeface="Aldhabi" pitchFamily="2" charset="-78"/>
              </a:rPr>
              <a:t/>
            </a:r>
            <a:br>
              <a:rPr lang="en-US" dirty="0" smtClean="0">
                <a:latin typeface="Aldhabi" pitchFamily="2" charset="-78"/>
                <a:cs typeface="Aldhabi" pitchFamily="2" charset="-78"/>
              </a:rPr>
            </a:br>
            <a:r>
              <a:rPr lang="en-US" dirty="0" smtClean="0">
                <a:latin typeface="Aldhabi" pitchFamily="2" charset="-78"/>
                <a:cs typeface="Aldhabi" pitchFamily="2" charset="-78"/>
              </a:rPr>
              <a:t/>
            </a:r>
            <a:br>
              <a:rPr lang="en-US" dirty="0" smtClean="0">
                <a:latin typeface="Aldhabi" pitchFamily="2" charset="-78"/>
                <a:cs typeface="Aldhabi" pitchFamily="2" charset="-78"/>
              </a:rPr>
            </a:br>
            <a:r>
              <a:rPr lang="en-US" dirty="0" smtClean="0">
                <a:latin typeface="Aldhabi" pitchFamily="2" charset="-78"/>
                <a:cs typeface="Aldhabi" pitchFamily="2" charset="-78"/>
              </a:rPr>
              <a:t>Quantitative Observation</a:t>
            </a:r>
            <a:endParaRPr lang="en-US" dirty="0">
              <a:latin typeface="Aldhabi" pitchFamily="2" charset="-78"/>
              <a:cs typeface="Aldhabi" pitchFamily="2" charset="-78"/>
            </a:endParaRPr>
          </a:p>
        </p:txBody>
      </p:sp>
      <p:sp>
        <p:nvSpPr>
          <p:cNvPr id="5" name="Text Placeholder 4">
            <a:extLst>
              <a:ext uri="{FF2B5EF4-FFF2-40B4-BE49-F238E27FC236}">
                <a16:creationId xmlns:a16="http://schemas.microsoft.com/office/drawing/2014/main" xmlns="" id="{00520C93-D099-4204-BCD6-F4B5C8F9B654}"/>
              </a:ext>
            </a:extLst>
          </p:cNvPr>
          <p:cNvSpPr>
            <a:spLocks noGrp="1"/>
          </p:cNvSpPr>
          <p:nvPr>
            <p:ph type="body" idx="1"/>
          </p:nvPr>
        </p:nvSpPr>
        <p:spPr>
          <a:xfrm>
            <a:off x="4943474" y="790575"/>
            <a:ext cx="4041775" cy="4630326"/>
          </a:xfrm>
        </p:spPr>
        <p:txBody>
          <a:bodyPr>
            <a:noAutofit/>
          </a:bodyPr>
          <a:lstStyle/>
          <a:p>
            <a:pPr algn="ctr"/>
            <a:endParaRPr lang="en-US" sz="2000" b="1" dirty="0" smtClean="0">
              <a:solidFill>
                <a:schemeClr val="tx1"/>
              </a:solidFill>
            </a:endParaRPr>
          </a:p>
          <a:p>
            <a:pPr algn="ctr"/>
            <a:r>
              <a:rPr lang="en-US" dirty="0" smtClean="0">
                <a:solidFill>
                  <a:schemeClr val="tx1"/>
                </a:solidFill>
              </a:rPr>
              <a:t>Observations are often thought of as </a:t>
            </a:r>
            <a:r>
              <a:rPr lang="en-US" dirty="0" err="1" smtClean="0">
                <a:solidFill>
                  <a:schemeClr val="tx1"/>
                </a:solidFill>
              </a:rPr>
              <a:t>interpretivist</a:t>
            </a:r>
            <a:r>
              <a:rPr lang="en-US" dirty="0" smtClean="0">
                <a:solidFill>
                  <a:schemeClr val="tx1"/>
                </a:solidFill>
              </a:rPr>
              <a:t>, designed to capture descriptions and reflections, although observation data can and are often quantified using observation checklists and rating scales.</a:t>
            </a:r>
          </a:p>
          <a:p>
            <a:pPr algn="ctr"/>
            <a:r>
              <a:rPr lang="en-US" dirty="0" smtClean="0">
                <a:solidFill>
                  <a:schemeClr val="tx1"/>
                </a:solidFill>
              </a:rPr>
              <a:t>Structured observations are systematic, where the researcher looks for and records predetermined actions.</a:t>
            </a:r>
            <a:endParaRPr lang="en-US" b="1" dirty="0">
              <a:solidFill>
                <a:schemeClr val="tx1"/>
              </a:solidFill>
            </a:endParaRPr>
          </a:p>
        </p:txBody>
      </p:sp>
      <p:sp>
        <p:nvSpPr>
          <p:cNvPr id="6" name="Date Placeholder 5">
            <a:extLst>
              <a:ext uri="{FF2B5EF4-FFF2-40B4-BE49-F238E27FC236}">
                <a16:creationId xmlns:a16="http://schemas.microsoft.com/office/drawing/2014/main" xmlns="" id="{4917B8E2-FE72-4A43-9A59-DB3A78718705}"/>
              </a:ext>
            </a:extLst>
          </p:cNvPr>
          <p:cNvSpPr>
            <a:spLocks noGrp="1"/>
          </p:cNvSpPr>
          <p:nvPr>
            <p:ph type="dt" sz="half" idx="10"/>
          </p:nvPr>
        </p:nvSpPr>
        <p:spPr/>
        <p:txBody>
          <a:bodyPr/>
          <a:lstStyle/>
          <a:p>
            <a:r>
              <a:rPr lang="en-US"/>
              <a:t>Date</a:t>
            </a:r>
          </a:p>
        </p:txBody>
      </p:sp>
      <p:sp>
        <p:nvSpPr>
          <p:cNvPr id="7" name="Footer Placeholder 6">
            <a:extLst>
              <a:ext uri="{FF2B5EF4-FFF2-40B4-BE49-F238E27FC236}">
                <a16:creationId xmlns:a16="http://schemas.microsoft.com/office/drawing/2014/main" xmlns="" id="{3CAD636F-EEA9-4A39-AADB-F3D2D783C57A}"/>
              </a:ext>
            </a:extLst>
          </p:cNvPr>
          <p:cNvSpPr>
            <a:spLocks noGrp="1"/>
          </p:cNvSpPr>
          <p:nvPr>
            <p:ph type="ftr" sz="quarter" idx="11"/>
          </p:nvPr>
        </p:nvSpPr>
        <p:spPr/>
        <p:txBody>
          <a:bodyPr/>
          <a:lstStyle/>
          <a:p>
            <a:r>
              <a:rPr lang="en-US"/>
              <a:t>Your Footer Here</a:t>
            </a:r>
          </a:p>
        </p:txBody>
      </p:sp>
      <p:sp>
        <p:nvSpPr>
          <p:cNvPr id="8" name="Slide Number Placeholder 7">
            <a:extLst>
              <a:ext uri="{FF2B5EF4-FFF2-40B4-BE49-F238E27FC236}">
                <a16:creationId xmlns:a16="http://schemas.microsoft.com/office/drawing/2014/main" xmlns="" id="{47FD06FC-D62F-4596-A7D4-F571441E1A53}"/>
              </a:ext>
            </a:extLst>
          </p:cNvPr>
          <p:cNvSpPr>
            <a:spLocks noGrp="1"/>
          </p:cNvSpPr>
          <p:nvPr>
            <p:ph type="sldNum" sz="quarter" idx="12"/>
          </p:nvPr>
        </p:nvSpPr>
        <p:spPr/>
        <p:txBody>
          <a:bodyPr/>
          <a:lstStyle/>
          <a:p>
            <a:fld id="{9319E888-69DF-4A19-BF5D-F6CF70DE7D06}" type="slidenum">
              <a:rPr lang="en-US" smtClean="0"/>
              <a:pPr/>
              <a:t>4</a:t>
            </a:fld>
            <a:endParaRPr lang="en-US"/>
          </a:p>
        </p:txBody>
      </p:sp>
      <p:pic>
        <p:nvPicPr>
          <p:cNvPr id="1026" name="Picture 2"/>
          <p:cNvPicPr>
            <a:picLocks noChangeAspect="1" noChangeArrowheads="1"/>
          </p:cNvPicPr>
          <p:nvPr/>
        </p:nvPicPr>
        <p:blipFill>
          <a:blip r:embed="rId3"/>
          <a:srcRect/>
          <a:stretch>
            <a:fillRect/>
          </a:stretch>
        </p:blipFill>
        <p:spPr bwMode="auto">
          <a:xfrm>
            <a:off x="1693863" y="347663"/>
            <a:ext cx="2114550" cy="2857500"/>
          </a:xfrm>
          <a:prstGeom prst="rect">
            <a:avLst/>
          </a:prstGeom>
          <a:noFill/>
          <a:ln w="9525">
            <a:noFill/>
            <a:miter lim="800000"/>
            <a:headEnd/>
            <a:tailEnd/>
          </a:ln>
          <a:effectLst/>
        </p:spPr>
      </p:pic>
    </p:spTree>
    <p:extLst>
      <p:ext uri="{BB962C8B-B14F-4D97-AF65-F5344CB8AC3E}">
        <p14:creationId xmlns="" xmlns:p14="http://schemas.microsoft.com/office/powerpoint/2010/main" val="127878950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Espace réservé pour une image  11" descr="678855dc211c41d6fc644e40b0ecce91.jpg"/>
          <p:cNvPicPr>
            <a:picLocks noGrp="1" noChangeAspect="1"/>
          </p:cNvPicPr>
          <p:nvPr>
            <p:ph type="pic" sz="quarter" idx="13"/>
          </p:nvPr>
        </p:nvPicPr>
        <p:blipFill>
          <a:blip r:embed="rId3"/>
          <a:srcRect t="8511" b="8511"/>
          <a:stretch>
            <a:fillRect/>
          </a:stretch>
        </p:blipFill>
        <p:spPr/>
      </p:pic>
      <p:sp>
        <p:nvSpPr>
          <p:cNvPr id="5" name="Date Placeholder 4">
            <a:extLst>
              <a:ext uri="{FF2B5EF4-FFF2-40B4-BE49-F238E27FC236}">
                <a16:creationId xmlns:a16="http://schemas.microsoft.com/office/drawing/2014/main" xmlns="" id="{903163B7-B913-4A80-B034-20DCCCEA26A8}"/>
              </a:ext>
            </a:extLst>
          </p:cNvPr>
          <p:cNvSpPr>
            <a:spLocks noGrp="1"/>
          </p:cNvSpPr>
          <p:nvPr>
            <p:ph type="dt" sz="half" idx="10"/>
          </p:nvPr>
        </p:nvSpPr>
        <p:spPr/>
        <p:txBody>
          <a:bodyPr/>
          <a:lstStyle/>
          <a:p>
            <a:r>
              <a:rPr lang="en-US"/>
              <a:t>Date</a:t>
            </a:r>
          </a:p>
        </p:txBody>
      </p:sp>
      <p:sp>
        <p:nvSpPr>
          <p:cNvPr id="6" name="Footer Placeholder 5">
            <a:extLst>
              <a:ext uri="{FF2B5EF4-FFF2-40B4-BE49-F238E27FC236}">
                <a16:creationId xmlns:a16="http://schemas.microsoft.com/office/drawing/2014/main" xmlns="" id="{7BC43650-1A0A-44F5-A980-FAB4BCD2C03F}"/>
              </a:ext>
            </a:extLst>
          </p:cNvPr>
          <p:cNvSpPr>
            <a:spLocks noGrp="1"/>
          </p:cNvSpPr>
          <p:nvPr>
            <p:ph type="ftr" sz="quarter" idx="11"/>
          </p:nvPr>
        </p:nvSpPr>
        <p:spPr/>
        <p:txBody>
          <a:bodyPr/>
          <a:lstStyle/>
          <a:p>
            <a:r>
              <a:rPr lang="en-US"/>
              <a:t>Your Footer Here</a:t>
            </a:r>
          </a:p>
        </p:txBody>
      </p:sp>
      <p:sp>
        <p:nvSpPr>
          <p:cNvPr id="7" name="Slide Number Placeholder 6">
            <a:extLst>
              <a:ext uri="{FF2B5EF4-FFF2-40B4-BE49-F238E27FC236}">
                <a16:creationId xmlns:a16="http://schemas.microsoft.com/office/drawing/2014/main" xmlns="" id="{EB903AB9-6F41-4A5E-9D22-034E4129D3BC}"/>
              </a:ext>
            </a:extLst>
          </p:cNvPr>
          <p:cNvSpPr>
            <a:spLocks noGrp="1"/>
          </p:cNvSpPr>
          <p:nvPr>
            <p:ph type="sldNum" sz="quarter" idx="12"/>
          </p:nvPr>
        </p:nvSpPr>
        <p:spPr/>
        <p:txBody>
          <a:bodyPr>
            <a:normAutofit/>
          </a:bodyPr>
          <a:lstStyle/>
          <a:p>
            <a:fld id="{9319E888-69DF-4A19-BF5D-F6CF70DE7D06}" type="slidenum">
              <a:rPr lang="en-US" smtClean="0"/>
              <a:pPr/>
              <a:t>5</a:t>
            </a:fld>
            <a:endParaRPr lang="en-US"/>
          </a:p>
        </p:txBody>
      </p:sp>
      <p:sp>
        <p:nvSpPr>
          <p:cNvPr id="9" name="Pentagone 8"/>
          <p:cNvSpPr/>
          <p:nvPr/>
        </p:nvSpPr>
        <p:spPr>
          <a:xfrm rot="2644091">
            <a:off x="2894040" y="721098"/>
            <a:ext cx="2016150" cy="1325880"/>
          </a:xfrm>
          <a:prstGeom prst="homePlate">
            <a:avLst/>
          </a:prstGeom>
          <a:solidFill>
            <a:schemeClr val="tx1"/>
          </a:solidFill>
          <a:ln>
            <a:noFill/>
          </a:ln>
          <a:effectLst>
            <a:glow rad="63500">
              <a:schemeClr val="accent6">
                <a:satMod val="175000"/>
                <a:alpha val="40000"/>
              </a:schemeClr>
            </a:glow>
            <a:outerShdw blurRad="50800" dist="38100" dir="2700000" algn="tl" rotWithShape="0">
              <a:prstClr val="black">
                <a:alpha val="40000"/>
              </a:prstClr>
            </a:outerShdw>
            <a:reflection blurRad="6350" stA="52000" endA="300" endPos="35000" dir="5400000" sy="-100000" algn="bl" rotWithShape="0"/>
          </a:effectLst>
          <a:scene3d>
            <a:camera prst="perspectiveFron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atin typeface="Blackadder ITC" pitchFamily="82" charset="0"/>
              </a:rPr>
              <a:t>Data</a:t>
            </a:r>
          </a:p>
          <a:p>
            <a:pPr algn="ctr"/>
            <a:r>
              <a:rPr lang="en-US" sz="3200" b="1" dirty="0" smtClean="0">
                <a:latin typeface="Blackadder ITC" pitchFamily="82" charset="0"/>
              </a:rPr>
              <a:t>Processing</a:t>
            </a:r>
            <a:endParaRPr lang="fr-FR" sz="3200" b="1" dirty="0">
              <a:latin typeface="Blackadder ITC" pitchFamily="82" charset="0"/>
            </a:endParaRPr>
          </a:p>
        </p:txBody>
      </p:sp>
      <p:sp>
        <p:nvSpPr>
          <p:cNvPr id="11" name="Rectangle à coins arrondis 10"/>
          <p:cNvSpPr/>
          <p:nvPr/>
        </p:nvSpPr>
        <p:spPr>
          <a:xfrm>
            <a:off x="4627880" y="2171700"/>
            <a:ext cx="3215640" cy="202692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chemeClr val="tx1"/>
                </a:solidFill>
              </a:rPr>
              <a:t>implies editing, coding, classification and tabulation of collected data so that they are amenable to analysis</a:t>
            </a:r>
            <a:endParaRPr lang="en-US" sz="2400" dirty="0">
              <a:solidFill>
                <a:schemeClr val="tx1"/>
              </a:solidFill>
            </a:endParaRPr>
          </a:p>
        </p:txBody>
      </p:sp>
    </p:spTree>
    <p:extLst>
      <p:ext uri="{BB962C8B-B14F-4D97-AF65-F5344CB8AC3E}">
        <p14:creationId xmlns="" xmlns:p14="http://schemas.microsoft.com/office/powerpoint/2010/main" val="372635785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2000"/>
                                        <p:tgtEl>
                                          <p:spTgt spid="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2000"/>
                                        <p:tgtEl>
                                          <p:spTgt spid="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2000"/>
                                        <p:tgtEl>
                                          <p:spTgt spid="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bg/>
                                          </p:spTgt>
                                        </p:tgtEl>
                                        <p:attrNameLst>
                                          <p:attrName>style.visibility</p:attrName>
                                        </p:attrNameLst>
                                      </p:cBhvr>
                                      <p:to>
                                        <p:strVal val="visible"/>
                                      </p:to>
                                    </p:set>
                                    <p:animEffect transition="in" filter="fade">
                                      <p:cBhvr>
                                        <p:cTn id="18" dur="2000"/>
                                        <p:tgtEl>
                                          <p:spTgt spid="11">
                                            <p:bg/>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1"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BCB12DA8-1234-4922-9B38-553A0AD06E68}"/>
              </a:ext>
            </a:extLst>
          </p:cNvPr>
          <p:cNvSpPr>
            <a:spLocks noGrp="1"/>
          </p:cNvSpPr>
          <p:nvPr>
            <p:ph type="dt" sz="half" idx="10"/>
          </p:nvPr>
        </p:nvSpPr>
        <p:spPr/>
        <p:txBody>
          <a:bodyPr/>
          <a:lstStyle/>
          <a:p>
            <a:r>
              <a:rPr lang="en-US"/>
              <a:t>Date</a:t>
            </a:r>
          </a:p>
        </p:txBody>
      </p:sp>
      <p:sp>
        <p:nvSpPr>
          <p:cNvPr id="5" name="Footer Placeholder 4">
            <a:extLst>
              <a:ext uri="{FF2B5EF4-FFF2-40B4-BE49-F238E27FC236}">
                <a16:creationId xmlns:a16="http://schemas.microsoft.com/office/drawing/2014/main" xmlns="" id="{A38D9739-9C97-4AB7-985F-F26DC4755BDF}"/>
              </a:ext>
            </a:extLst>
          </p:cNvPr>
          <p:cNvSpPr>
            <a:spLocks noGrp="1"/>
          </p:cNvSpPr>
          <p:nvPr>
            <p:ph type="ftr" sz="quarter" idx="11"/>
          </p:nvPr>
        </p:nvSpPr>
        <p:spPr/>
        <p:txBody>
          <a:bodyPr/>
          <a:lstStyle/>
          <a:p>
            <a:r>
              <a:rPr lang="en-US"/>
              <a:t>Your Footer Here</a:t>
            </a:r>
          </a:p>
        </p:txBody>
      </p:sp>
      <p:sp>
        <p:nvSpPr>
          <p:cNvPr id="6" name="Slide Number Placeholder 5">
            <a:extLst>
              <a:ext uri="{FF2B5EF4-FFF2-40B4-BE49-F238E27FC236}">
                <a16:creationId xmlns:a16="http://schemas.microsoft.com/office/drawing/2014/main" xmlns="" id="{12E59EF9-F671-42F2-8A2A-0A2B220CAC46}"/>
              </a:ext>
            </a:extLst>
          </p:cNvPr>
          <p:cNvSpPr>
            <a:spLocks noGrp="1"/>
          </p:cNvSpPr>
          <p:nvPr>
            <p:ph type="sldNum" sz="quarter" idx="12"/>
          </p:nvPr>
        </p:nvSpPr>
        <p:spPr/>
        <p:txBody>
          <a:bodyPr>
            <a:normAutofit/>
          </a:bodyPr>
          <a:lstStyle/>
          <a:p>
            <a:fld id="{9319E888-69DF-4A19-BF5D-F6CF70DE7D06}" type="slidenum">
              <a:rPr lang="en-US" smtClean="0"/>
              <a:pPr/>
              <a:t>6</a:t>
            </a:fld>
            <a:endParaRPr lang="en-US"/>
          </a:p>
        </p:txBody>
      </p:sp>
      <p:sp>
        <p:nvSpPr>
          <p:cNvPr id="9" name="Ellipse 8"/>
          <p:cNvSpPr/>
          <p:nvPr/>
        </p:nvSpPr>
        <p:spPr>
          <a:xfrm>
            <a:off x="5816600" y="2308225"/>
            <a:ext cx="3213100" cy="17399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4000" b="1" dirty="0" smtClean="0">
                <a:solidFill>
                  <a:schemeClr val="tx1"/>
                </a:solidFill>
                <a:latin typeface="Brush Script MT" pitchFamily="66" charset="0"/>
              </a:rPr>
              <a:t>Processing Operations</a:t>
            </a:r>
            <a:endParaRPr lang="en-US" sz="4000" b="1" dirty="0">
              <a:solidFill>
                <a:schemeClr val="tx1"/>
              </a:solidFill>
              <a:latin typeface="Brush Script MT" pitchFamily="66" charset="0"/>
            </a:endParaRPr>
          </a:p>
        </p:txBody>
      </p:sp>
      <p:sp>
        <p:nvSpPr>
          <p:cNvPr id="12" name="Rectangle à coins arrondis 11"/>
          <p:cNvSpPr/>
          <p:nvPr/>
        </p:nvSpPr>
        <p:spPr>
          <a:xfrm>
            <a:off x="393700" y="266700"/>
            <a:ext cx="5359400" cy="61341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buFont typeface="Arial" pitchFamily="34" charset="0"/>
              <a:buChar char="•"/>
            </a:pPr>
            <a:r>
              <a:rPr lang="en-US" sz="2000" b="1" dirty="0" smtClean="0">
                <a:effectLst>
                  <a:outerShdw blurRad="38100" dist="38100" dir="2700000" algn="tl">
                    <a:srgbClr val="000000">
                      <a:alpha val="43137"/>
                    </a:srgbClr>
                  </a:outerShdw>
                </a:effectLst>
              </a:rPr>
              <a:t>Editing</a:t>
            </a:r>
            <a:r>
              <a:rPr lang="en-US" sz="2000" dirty="0" smtClean="0"/>
              <a:t> is a process of examining the collected raw data to detect errors and omissions and to correct these when possible.</a:t>
            </a:r>
          </a:p>
          <a:p>
            <a:pPr algn="ctr">
              <a:buFont typeface="Arial" pitchFamily="34" charset="0"/>
              <a:buChar char="•"/>
            </a:pPr>
            <a:endParaRPr lang="en-US" sz="2000" dirty="0" smtClean="0"/>
          </a:p>
          <a:p>
            <a:pPr algn="ctr">
              <a:buFont typeface="Arial" pitchFamily="34" charset="0"/>
              <a:buChar char="•"/>
            </a:pPr>
            <a:r>
              <a:rPr lang="en-US" sz="2000" b="1" dirty="0" smtClean="0">
                <a:effectLst>
                  <a:outerShdw blurRad="38100" dist="38100" dir="2700000" algn="tl">
                    <a:srgbClr val="000000">
                      <a:alpha val="43137"/>
                    </a:srgbClr>
                  </a:outerShdw>
                </a:effectLst>
              </a:rPr>
              <a:t>Coding</a:t>
            </a:r>
            <a:r>
              <a:rPr lang="en-US" sz="2000" dirty="0" smtClean="0"/>
              <a:t> refers to the process of assigning numerals or other symbols to answers so that responses can be put into a limited number of categories or classes.</a:t>
            </a:r>
          </a:p>
          <a:p>
            <a:pPr algn="ctr">
              <a:buFont typeface="Arial" pitchFamily="34" charset="0"/>
              <a:buChar char="•"/>
            </a:pPr>
            <a:endParaRPr lang="en-US" sz="2000" dirty="0" smtClean="0"/>
          </a:p>
          <a:p>
            <a:pPr algn="ctr">
              <a:buFont typeface="Arial" pitchFamily="34" charset="0"/>
              <a:buChar char="•"/>
            </a:pPr>
            <a:r>
              <a:rPr lang="en-US" sz="2000" b="1" dirty="0" smtClean="0">
                <a:effectLst>
                  <a:outerShdw blurRad="38100" dist="38100" dir="2700000" algn="tl">
                    <a:srgbClr val="000000">
                      <a:alpha val="43137"/>
                    </a:srgbClr>
                  </a:outerShdw>
                </a:effectLst>
              </a:rPr>
              <a:t>Classification </a:t>
            </a:r>
            <a:r>
              <a:rPr lang="en-US" sz="2000" dirty="0" smtClean="0"/>
              <a:t>is the process of arranging data in groups or classes on the basis of common characteristics.</a:t>
            </a:r>
          </a:p>
          <a:p>
            <a:pPr algn="ctr">
              <a:buFont typeface="Arial" pitchFamily="34" charset="0"/>
              <a:buChar char="•"/>
            </a:pPr>
            <a:endParaRPr lang="en-US" sz="2000" dirty="0" smtClean="0"/>
          </a:p>
          <a:p>
            <a:pPr algn="ctr">
              <a:buFont typeface="Arial" pitchFamily="34" charset="0"/>
              <a:buChar char="•"/>
            </a:pPr>
            <a:r>
              <a:rPr lang="en-US" sz="2000" b="1" dirty="0" smtClean="0">
                <a:effectLst>
                  <a:outerShdw blurRad="38100" dist="38100" dir="2700000" algn="tl">
                    <a:srgbClr val="000000">
                      <a:alpha val="43137"/>
                    </a:srgbClr>
                  </a:outerShdw>
                </a:effectLst>
              </a:rPr>
              <a:t>Tabulation</a:t>
            </a:r>
            <a:r>
              <a:rPr lang="en-US" sz="2000" dirty="0" smtClean="0"/>
              <a:t> is the process of summarizing raw data and displaying the same in compact form, i.e. in the form of statistical tables, for further analysis </a:t>
            </a:r>
          </a:p>
          <a:p>
            <a:pPr algn="ctr">
              <a:buFont typeface="Arial" pitchFamily="34" charset="0"/>
              <a:buChar char="•"/>
            </a:pPr>
            <a:endParaRPr lang="en-US" dirty="0"/>
          </a:p>
        </p:txBody>
      </p:sp>
    </p:spTree>
    <p:extLst>
      <p:ext uri="{BB962C8B-B14F-4D97-AF65-F5344CB8AC3E}">
        <p14:creationId xmlns="" xmlns:p14="http://schemas.microsoft.com/office/powerpoint/2010/main" val="387871387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2000"/>
                                        <p:tgtEl>
                                          <p:spTgt spid="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20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bg/>
                                          </p:spTgt>
                                        </p:tgtEl>
                                        <p:attrNameLst>
                                          <p:attrName>style.visibility</p:attrName>
                                        </p:attrNameLst>
                                      </p:cBhvr>
                                      <p:to>
                                        <p:strVal val="visible"/>
                                      </p:to>
                                    </p:set>
                                    <p:animEffect transition="in" filter="fade">
                                      <p:cBhvr>
                                        <p:cTn id="15" dur="2000"/>
                                        <p:tgtEl>
                                          <p:spTgt spid="12">
                                            <p:bg/>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Effect transition="in" filter="fade">
                                      <p:cBhvr>
                                        <p:cTn id="20" dur="2000"/>
                                        <p:tgtEl>
                                          <p:spTgt spid="1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xEl>
                                              <p:pRg st="2" end="2"/>
                                            </p:txEl>
                                          </p:spTgt>
                                        </p:tgtEl>
                                        <p:attrNameLst>
                                          <p:attrName>style.visibility</p:attrName>
                                        </p:attrNameLst>
                                      </p:cBhvr>
                                      <p:to>
                                        <p:strVal val="visible"/>
                                      </p:to>
                                    </p:set>
                                    <p:animEffect transition="in" filter="fade">
                                      <p:cBhvr>
                                        <p:cTn id="25" dur="2000"/>
                                        <p:tgtEl>
                                          <p:spTgt spid="1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xEl>
                                              <p:pRg st="4" end="4"/>
                                            </p:txEl>
                                          </p:spTgt>
                                        </p:tgtEl>
                                        <p:attrNameLst>
                                          <p:attrName>style.visibility</p:attrName>
                                        </p:attrNameLst>
                                      </p:cBhvr>
                                      <p:to>
                                        <p:strVal val="visible"/>
                                      </p:to>
                                    </p:set>
                                    <p:animEffect transition="in" filter="fade">
                                      <p:cBhvr>
                                        <p:cTn id="30" dur="2000"/>
                                        <p:tgtEl>
                                          <p:spTgt spid="1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xEl>
                                              <p:pRg st="6" end="6"/>
                                            </p:txEl>
                                          </p:spTgt>
                                        </p:tgtEl>
                                        <p:attrNameLst>
                                          <p:attrName>style.visibility</p:attrName>
                                        </p:attrNameLst>
                                      </p:cBhvr>
                                      <p:to>
                                        <p:strVal val="visible"/>
                                      </p:to>
                                    </p:set>
                                    <p:animEffect transition="in" filter="fade">
                                      <p:cBhvr>
                                        <p:cTn id="35" dur="20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2"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Espace réservé pour une image  11" descr="678855dc211c41d6fc644e40b0ecce91.jpg"/>
          <p:cNvPicPr>
            <a:picLocks noGrp="1" noChangeAspect="1"/>
          </p:cNvPicPr>
          <p:nvPr>
            <p:ph type="pic" sz="quarter" idx="13"/>
          </p:nvPr>
        </p:nvPicPr>
        <p:blipFill>
          <a:blip r:embed="rId3"/>
          <a:srcRect t="8511" b="8511"/>
          <a:stretch>
            <a:fillRect/>
          </a:stretch>
        </p:blipFill>
        <p:spPr/>
      </p:pic>
      <p:sp>
        <p:nvSpPr>
          <p:cNvPr id="5" name="Date Placeholder 4">
            <a:extLst>
              <a:ext uri="{FF2B5EF4-FFF2-40B4-BE49-F238E27FC236}">
                <a16:creationId xmlns:a16="http://schemas.microsoft.com/office/drawing/2014/main" xmlns="" id="{903163B7-B913-4A80-B034-20DCCCEA26A8}"/>
              </a:ext>
            </a:extLst>
          </p:cNvPr>
          <p:cNvSpPr>
            <a:spLocks noGrp="1"/>
          </p:cNvSpPr>
          <p:nvPr>
            <p:ph type="dt" sz="half" idx="10"/>
          </p:nvPr>
        </p:nvSpPr>
        <p:spPr/>
        <p:txBody>
          <a:bodyPr/>
          <a:lstStyle/>
          <a:p>
            <a:r>
              <a:rPr lang="en-US"/>
              <a:t>Date</a:t>
            </a:r>
          </a:p>
        </p:txBody>
      </p:sp>
      <p:sp>
        <p:nvSpPr>
          <p:cNvPr id="6" name="Footer Placeholder 5">
            <a:extLst>
              <a:ext uri="{FF2B5EF4-FFF2-40B4-BE49-F238E27FC236}">
                <a16:creationId xmlns:a16="http://schemas.microsoft.com/office/drawing/2014/main" xmlns="" id="{7BC43650-1A0A-44F5-A980-FAB4BCD2C03F}"/>
              </a:ext>
            </a:extLst>
          </p:cNvPr>
          <p:cNvSpPr>
            <a:spLocks noGrp="1"/>
          </p:cNvSpPr>
          <p:nvPr>
            <p:ph type="ftr" sz="quarter" idx="11"/>
          </p:nvPr>
        </p:nvSpPr>
        <p:spPr/>
        <p:txBody>
          <a:bodyPr/>
          <a:lstStyle/>
          <a:p>
            <a:r>
              <a:rPr lang="en-US"/>
              <a:t>Your Footer Here</a:t>
            </a:r>
          </a:p>
        </p:txBody>
      </p:sp>
      <p:sp>
        <p:nvSpPr>
          <p:cNvPr id="7" name="Slide Number Placeholder 6">
            <a:extLst>
              <a:ext uri="{FF2B5EF4-FFF2-40B4-BE49-F238E27FC236}">
                <a16:creationId xmlns:a16="http://schemas.microsoft.com/office/drawing/2014/main" xmlns="" id="{EB903AB9-6F41-4A5E-9D22-034E4129D3BC}"/>
              </a:ext>
            </a:extLst>
          </p:cNvPr>
          <p:cNvSpPr>
            <a:spLocks noGrp="1"/>
          </p:cNvSpPr>
          <p:nvPr>
            <p:ph type="sldNum" sz="quarter" idx="12"/>
          </p:nvPr>
        </p:nvSpPr>
        <p:spPr/>
        <p:txBody>
          <a:bodyPr>
            <a:normAutofit/>
          </a:bodyPr>
          <a:lstStyle/>
          <a:p>
            <a:fld id="{9319E888-69DF-4A19-BF5D-F6CF70DE7D06}" type="slidenum">
              <a:rPr lang="en-US" smtClean="0"/>
              <a:pPr/>
              <a:t>7</a:t>
            </a:fld>
            <a:endParaRPr lang="en-US"/>
          </a:p>
        </p:txBody>
      </p:sp>
      <p:sp>
        <p:nvSpPr>
          <p:cNvPr id="10" name="Pentagone 9"/>
          <p:cNvSpPr/>
          <p:nvPr/>
        </p:nvSpPr>
        <p:spPr>
          <a:xfrm rot="2521732">
            <a:off x="3340100" y="749300"/>
            <a:ext cx="1808988" cy="1333500"/>
          </a:xfrm>
          <a:prstGeom prst="homePlate">
            <a:avLst/>
          </a:prstGeom>
          <a:solidFill>
            <a:schemeClr val="tx1"/>
          </a:solidFill>
          <a:ln>
            <a:noFill/>
          </a:ln>
          <a:effectLst>
            <a:glow rad="63500">
              <a:schemeClr val="accent6">
                <a:satMod val="175000"/>
                <a:alpha val="40000"/>
              </a:schemeClr>
            </a:glow>
            <a:outerShdw blurRad="190500" dist="228600" dir="2700000" algn="ctr">
              <a:srgbClr val="000000">
                <a:alpha val="30000"/>
              </a:srgbClr>
            </a:outerShdw>
            <a:reflection blurRad="6350" stA="50000" endA="300" endPos="55000" dir="5400000" sy="-100000" algn="bl" rotWithShape="0"/>
          </a:effectLst>
          <a:scene3d>
            <a:camera prst="perspectiveFront"/>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latin typeface="Blackadder ITC" pitchFamily="82" charset="0"/>
              </a:rPr>
              <a:t>Data</a:t>
            </a:r>
          </a:p>
          <a:p>
            <a:pPr algn="ctr"/>
            <a:r>
              <a:rPr lang="en-US" sz="3200" dirty="0" smtClean="0">
                <a:latin typeface="Blackadder ITC" pitchFamily="82" charset="0"/>
              </a:rPr>
              <a:t>Analysis</a:t>
            </a:r>
            <a:endParaRPr lang="fr-FR" sz="3200" dirty="0">
              <a:latin typeface="Blackadder ITC" pitchFamily="82" charset="0"/>
            </a:endParaRPr>
          </a:p>
        </p:txBody>
      </p:sp>
      <p:sp>
        <p:nvSpPr>
          <p:cNvPr id="13" name="Rectangle à coins arrondis 12"/>
          <p:cNvSpPr/>
          <p:nvPr/>
        </p:nvSpPr>
        <p:spPr>
          <a:xfrm>
            <a:off x="4978400" y="2235200"/>
            <a:ext cx="3799840" cy="280162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solidFill>
                  <a:schemeClr val="tx1"/>
                </a:solidFill>
              </a:rPr>
              <a:t>refers to the computation of certain measures along with searching patterns of relationship that exist among data-group</a:t>
            </a:r>
            <a:endParaRPr lang="en-US" sz="2000" dirty="0">
              <a:solidFill>
                <a:schemeClr val="tx1"/>
              </a:solidFill>
            </a:endParaRPr>
          </a:p>
        </p:txBody>
      </p:sp>
    </p:spTree>
    <p:extLst>
      <p:ext uri="{BB962C8B-B14F-4D97-AF65-F5344CB8AC3E}">
        <p14:creationId xmlns="" xmlns:p14="http://schemas.microsoft.com/office/powerpoint/2010/main" val="372635785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20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fade">
                                      <p:cBhvr>
                                        <p:cTn id="13" dur="2000"/>
                                        <p:tgtEl>
                                          <p:spTgt spid="10">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bg/>
                                          </p:spTgt>
                                        </p:tgtEl>
                                        <p:attrNameLst>
                                          <p:attrName>style.visibility</p:attrName>
                                        </p:attrNameLst>
                                      </p:cBhvr>
                                      <p:to>
                                        <p:strVal val="visible"/>
                                      </p:to>
                                    </p:set>
                                    <p:animEffect transition="in" filter="fade">
                                      <p:cBhvr>
                                        <p:cTn id="18" dur="2000"/>
                                        <p:tgtEl>
                                          <p:spTgt spid="13">
                                            <p:bg/>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3"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4E1E11D9-2B6A-419D-84D0-A3D3BB7C228B}"/>
              </a:ext>
            </a:extLst>
          </p:cNvPr>
          <p:cNvSpPr>
            <a:spLocks noGrp="1"/>
          </p:cNvSpPr>
          <p:nvPr>
            <p:ph type="sldNum" sz="quarter" idx="12"/>
          </p:nvPr>
        </p:nvSpPr>
        <p:spPr/>
        <p:txBody>
          <a:bodyPr/>
          <a:lstStyle/>
          <a:p>
            <a:fld id="{9319E888-69DF-4A19-BF5D-F6CF70DE7D06}" type="slidenum">
              <a:rPr lang="en-US" smtClean="0"/>
              <a:pPr/>
              <a:t>8</a:t>
            </a:fld>
            <a:endParaRPr lang="en-US"/>
          </a:p>
        </p:txBody>
      </p:sp>
      <p:sp>
        <p:nvSpPr>
          <p:cNvPr id="12" name="Ellipse 11"/>
          <p:cNvSpPr/>
          <p:nvPr/>
        </p:nvSpPr>
        <p:spPr>
          <a:xfrm rot="16200000">
            <a:off x="-1638300" y="2908300"/>
            <a:ext cx="5168900" cy="13081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4000" b="1" dirty="0" smtClean="0">
                <a:effectLst>
                  <a:outerShdw blurRad="38100" dist="38100" dir="2700000" algn="tl">
                    <a:srgbClr val="000000">
                      <a:alpha val="43137"/>
                    </a:srgbClr>
                  </a:outerShdw>
                </a:effectLst>
                <a:latin typeface="Bradley Hand ITC" pitchFamily="66" charset="0"/>
              </a:rPr>
              <a:t>Types of Analysis</a:t>
            </a:r>
            <a:endParaRPr lang="en-US" sz="4000" b="1" dirty="0">
              <a:effectLst>
                <a:outerShdw blurRad="38100" dist="38100" dir="2700000" algn="tl">
                  <a:srgbClr val="000000">
                    <a:alpha val="43137"/>
                  </a:srgbClr>
                </a:outerShdw>
              </a:effectLst>
              <a:latin typeface="Bradley Hand ITC" pitchFamily="66" charset="0"/>
            </a:endParaRPr>
          </a:p>
        </p:txBody>
      </p:sp>
      <p:graphicFrame>
        <p:nvGraphicFramePr>
          <p:cNvPr id="14" name="Diagramme 13"/>
          <p:cNvGraphicFramePr/>
          <p:nvPr/>
        </p:nvGraphicFramePr>
        <p:xfrm>
          <a:off x="1905000" y="711752"/>
          <a:ext cx="7239000" cy="551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46000136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fade">
                                      <p:cBhvr>
                                        <p:cTn id="7" dur="2000"/>
                                        <p:tgtEl>
                                          <p:spTgt spid="1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fade">
                                      <p:cBhvr>
                                        <p:cTn id="10" dur="2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84A98BCB-367E-41BA-B9B9-65DCC2B56910}"/>
                                            </p:graphicEl>
                                          </p:spTgt>
                                        </p:tgtEl>
                                        <p:attrNameLst>
                                          <p:attrName>style.visibility</p:attrName>
                                        </p:attrNameLst>
                                      </p:cBhvr>
                                      <p:to>
                                        <p:strVal val="visible"/>
                                      </p:to>
                                    </p:set>
                                    <p:animEffect transition="in" filter="fade">
                                      <p:cBhvr>
                                        <p:cTn id="15" dur="2000"/>
                                        <p:tgtEl>
                                          <p:spTgt spid="14">
                                            <p:graphicEl>
                                              <a:dgm id="{84A98BCB-367E-41BA-B9B9-65DCC2B5691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graphicEl>
                                              <a:dgm id="{E26D2950-9C0A-473C-B8AF-005B2731F9EA}"/>
                                            </p:graphicEl>
                                          </p:spTgt>
                                        </p:tgtEl>
                                        <p:attrNameLst>
                                          <p:attrName>style.visibility</p:attrName>
                                        </p:attrNameLst>
                                      </p:cBhvr>
                                      <p:to>
                                        <p:strVal val="visible"/>
                                      </p:to>
                                    </p:set>
                                    <p:animEffect transition="in" filter="fade">
                                      <p:cBhvr>
                                        <p:cTn id="20" dur="2000"/>
                                        <p:tgtEl>
                                          <p:spTgt spid="14">
                                            <p:graphicEl>
                                              <a:dgm id="{E26D2950-9C0A-473C-B8AF-005B2731F9EA}"/>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graphicEl>
                                              <a:dgm id="{DE694862-29FB-466F-9421-4131934A43ED}"/>
                                            </p:graphicEl>
                                          </p:spTgt>
                                        </p:tgtEl>
                                        <p:attrNameLst>
                                          <p:attrName>style.visibility</p:attrName>
                                        </p:attrNameLst>
                                      </p:cBhvr>
                                      <p:to>
                                        <p:strVal val="visible"/>
                                      </p:to>
                                    </p:set>
                                    <p:animEffect transition="in" filter="fade">
                                      <p:cBhvr>
                                        <p:cTn id="25" dur="2000"/>
                                        <p:tgtEl>
                                          <p:spTgt spid="14">
                                            <p:graphicEl>
                                              <a:dgm id="{DE694862-29FB-466F-9421-4131934A43ED}"/>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
                                            <p:graphicEl>
                                              <a:dgm id="{1B159EFF-3106-4634-9BE3-AE5E91E1F308}"/>
                                            </p:graphicEl>
                                          </p:spTgt>
                                        </p:tgtEl>
                                        <p:attrNameLst>
                                          <p:attrName>style.visibility</p:attrName>
                                        </p:attrNameLst>
                                      </p:cBhvr>
                                      <p:to>
                                        <p:strVal val="visible"/>
                                      </p:to>
                                    </p:set>
                                    <p:animEffect transition="in" filter="fade">
                                      <p:cBhvr>
                                        <p:cTn id="30" dur="2000"/>
                                        <p:tgtEl>
                                          <p:spTgt spid="14">
                                            <p:graphicEl>
                                              <a:dgm id="{1B159EFF-3106-4634-9BE3-AE5E91E1F30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Graphic spid="14"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B4A4F826-E8AB-4DA0-8B38-6404E7A9D818}"/>
              </a:ext>
            </a:extLst>
          </p:cNvPr>
          <p:cNvSpPr>
            <a:spLocks noGrp="1"/>
          </p:cNvSpPr>
          <p:nvPr>
            <p:ph type="sldNum" sz="quarter" idx="12"/>
          </p:nvPr>
        </p:nvSpPr>
        <p:spPr/>
        <p:txBody>
          <a:bodyPr/>
          <a:lstStyle/>
          <a:p>
            <a:fld id="{9319E888-69DF-4A19-BF5D-F6CF70DE7D06}" type="slidenum">
              <a:rPr lang="en-US" smtClean="0"/>
              <a:pPr/>
              <a:t>9</a:t>
            </a:fld>
            <a:endParaRPr lang="en-US"/>
          </a:p>
        </p:txBody>
      </p:sp>
      <p:sp>
        <p:nvSpPr>
          <p:cNvPr id="13" name="Titre 12"/>
          <p:cNvSpPr>
            <a:spLocks noGrp="1"/>
          </p:cNvSpPr>
          <p:nvPr>
            <p:ph type="title"/>
          </p:nvPr>
        </p:nvSpPr>
        <p:spPr>
          <a:xfrm>
            <a:off x="3987800" y="1117600"/>
            <a:ext cx="4711700" cy="2616200"/>
          </a:xfrm>
        </p:spPr>
        <p:txBody>
          <a:bodyPr>
            <a:noAutofit/>
          </a:bodyPr>
          <a:lstStyle/>
          <a:p>
            <a:pPr algn="ct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Bradley Hand ITC" pitchFamily="66" charset="0"/>
              </a:rPr>
              <a:t/>
            </a:r>
            <a:br>
              <a:rPr lang="en-US" sz="4000" b="1" dirty="0" smtClean="0">
                <a:solidFill>
                  <a:schemeClr val="accent4">
                    <a:lumMod val="75000"/>
                  </a:schemeClr>
                </a:solidFill>
                <a:latin typeface="Bradley Hand ITC" pitchFamily="66" charset="0"/>
              </a:rPr>
            </a:br>
            <a:r>
              <a:rPr lang="en-US" sz="4000" b="1" dirty="0" smtClean="0">
                <a:solidFill>
                  <a:schemeClr val="accent4">
                    <a:lumMod val="75000"/>
                  </a:schemeClr>
                </a:solidFill>
                <a:latin typeface="Arial Black" pitchFamily="34" charset="0"/>
              </a:rPr>
              <a:t>Descriptive </a:t>
            </a:r>
            <a:br>
              <a:rPr lang="en-US" sz="4000" b="1" dirty="0" smtClean="0">
                <a:solidFill>
                  <a:schemeClr val="accent4">
                    <a:lumMod val="75000"/>
                  </a:schemeClr>
                </a:solidFill>
                <a:latin typeface="Arial Black" pitchFamily="34" charset="0"/>
              </a:rPr>
            </a:br>
            <a:r>
              <a:rPr lang="en-US" sz="4000" b="1" dirty="0" smtClean="0">
                <a:solidFill>
                  <a:schemeClr val="accent4">
                    <a:lumMod val="75000"/>
                  </a:schemeClr>
                </a:solidFill>
                <a:latin typeface="Arial Black" pitchFamily="34" charset="0"/>
              </a:rPr>
              <a:t>Statistics</a:t>
            </a:r>
            <a:br>
              <a:rPr lang="en-US" sz="4000" b="1" dirty="0" smtClean="0">
                <a:solidFill>
                  <a:schemeClr val="accent4">
                    <a:lumMod val="75000"/>
                  </a:schemeClr>
                </a:solidFill>
                <a:latin typeface="Arial Black" pitchFamily="34" charset="0"/>
              </a:rPr>
            </a:br>
            <a:r>
              <a:rPr lang="en-US" sz="4800" b="1" dirty="0" smtClean="0">
                <a:solidFill>
                  <a:schemeClr val="accent6">
                    <a:lumMod val="75000"/>
                  </a:schemeClr>
                </a:solidFill>
                <a:latin typeface="Centaur" pitchFamily="18" charset="0"/>
              </a:rPr>
              <a:t> </a:t>
            </a:r>
            <a:r>
              <a:rPr lang="en-US" sz="3600" b="1" dirty="0" smtClean="0">
                <a:solidFill>
                  <a:schemeClr val="accent6">
                    <a:lumMod val="75000"/>
                  </a:schemeClr>
                </a:solidFill>
                <a:latin typeface="Centaur" pitchFamily="18" charset="0"/>
              </a:rPr>
              <a:t> </a:t>
            </a:r>
            <a:r>
              <a:rPr lang="en-US" sz="3600" b="1" dirty="0" smtClean="0">
                <a:solidFill>
                  <a:schemeClr val="accent6">
                    <a:lumMod val="75000"/>
                  </a:schemeClr>
                </a:solidFill>
                <a:latin typeface="Centaur" pitchFamily="18" charset="0"/>
              </a:rPr>
              <a:t>calculate </a:t>
            </a:r>
            <a:r>
              <a:rPr lang="en-US" sz="3600" b="1" dirty="0" smtClean="0">
                <a:solidFill>
                  <a:schemeClr val="accent6">
                    <a:lumMod val="75000"/>
                  </a:schemeClr>
                </a:solidFill>
                <a:latin typeface="Centaur" pitchFamily="18" charset="0"/>
              </a:rPr>
              <a:t>basic </a:t>
            </a:r>
            <a:br>
              <a:rPr lang="en-US" sz="3600" b="1" dirty="0" smtClean="0">
                <a:solidFill>
                  <a:schemeClr val="accent6">
                    <a:lumMod val="75000"/>
                  </a:schemeClr>
                </a:solidFill>
                <a:latin typeface="Centaur" pitchFamily="18" charset="0"/>
              </a:rPr>
            </a:br>
            <a:r>
              <a:rPr lang="en-US" sz="3600" b="1" dirty="0" smtClean="0">
                <a:solidFill>
                  <a:schemeClr val="accent6">
                    <a:lumMod val="75000"/>
                  </a:schemeClr>
                </a:solidFill>
                <a:latin typeface="Centaur" pitchFamily="18" charset="0"/>
              </a:rPr>
              <a:t>statistics to summarize</a:t>
            </a:r>
            <a:br>
              <a:rPr lang="en-US" sz="3600" b="1" dirty="0" smtClean="0">
                <a:solidFill>
                  <a:schemeClr val="accent6">
                    <a:lumMod val="75000"/>
                  </a:schemeClr>
                </a:solidFill>
                <a:latin typeface="Centaur" pitchFamily="18" charset="0"/>
              </a:rPr>
            </a:br>
            <a:r>
              <a:rPr lang="en-US" sz="3600" b="1" dirty="0" smtClean="0">
                <a:solidFill>
                  <a:schemeClr val="accent6">
                    <a:lumMod val="75000"/>
                  </a:schemeClr>
                </a:solidFill>
                <a:latin typeface="Centaur" pitchFamily="18" charset="0"/>
              </a:rPr>
              <a:t> sets of data in order to conserve time and space.</a:t>
            </a:r>
            <a:endParaRPr lang="en-US" sz="3600" b="1" dirty="0">
              <a:solidFill>
                <a:schemeClr val="accent4">
                  <a:lumMod val="75000"/>
                </a:schemeClr>
              </a:solidFill>
              <a:latin typeface="Arial Black" pitchFamily="34" charset="0"/>
            </a:endParaRPr>
          </a:p>
        </p:txBody>
      </p:sp>
      <p:sp>
        <p:nvSpPr>
          <p:cNvPr id="7" name="Rectangle à coins arrondis 6"/>
          <p:cNvSpPr/>
          <p:nvPr/>
        </p:nvSpPr>
        <p:spPr>
          <a:xfrm>
            <a:off x="599109" y="276088"/>
            <a:ext cx="4102100" cy="21209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t>Mean:  it is the technical term for what is usually called the average in everyday language. It is found by adding together every score and dividing the total by the number of scores. </a:t>
            </a:r>
            <a:endParaRPr lang="en-US" sz="2000" dirty="0"/>
          </a:p>
        </p:txBody>
      </p:sp>
      <p:sp>
        <p:nvSpPr>
          <p:cNvPr id="8" name="Rectangle à coins arrondis 7"/>
          <p:cNvSpPr/>
          <p:nvPr/>
        </p:nvSpPr>
        <p:spPr>
          <a:xfrm>
            <a:off x="769730" y="1605170"/>
            <a:ext cx="5753100" cy="24257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Median: it is an alternative measure of the central value of a set of scores. It is defined very simply as that value which has as many scores above it as below it. Hence if our set of scores is 2, 3, 3, 5, 7, 9, 13, then 5 is the median score because it has exactly 3 scores falling above and 3 scores falling below it. </a:t>
            </a:r>
            <a:endParaRPr lang="en-US" sz="2000" dirty="0"/>
          </a:p>
        </p:txBody>
      </p:sp>
      <p:sp>
        <p:nvSpPr>
          <p:cNvPr id="9" name="Rectangle à coins arrondis 8"/>
          <p:cNvSpPr/>
          <p:nvPr/>
        </p:nvSpPr>
        <p:spPr>
          <a:xfrm>
            <a:off x="1168400" y="3418509"/>
            <a:ext cx="6134100" cy="2616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smtClean="0"/>
          </a:p>
          <a:p>
            <a:pPr algn="ctr"/>
            <a:r>
              <a:rPr lang="en-US" sz="2000" dirty="0" smtClean="0"/>
              <a:t>Mode: it is defined as the most frequently occurring value in a set of scores. It can be found very simply by inspection of the data. Obviously if there are only a few scores (e.g. 5,6,8,3,3) the one that occurs most frequently does not tell us very much. However, with large numbers of observations the mode becomes a somewhat more useful index of the central value of the scores.</a:t>
            </a:r>
          </a:p>
          <a:p>
            <a:pPr algn="ctr"/>
            <a:r>
              <a:rPr lang="en-US" sz="2000" dirty="0" smtClean="0"/>
              <a:t> </a:t>
            </a:r>
            <a:endParaRPr lang="en-US" sz="2000" dirty="0"/>
          </a:p>
        </p:txBody>
      </p:sp>
      <p:sp>
        <p:nvSpPr>
          <p:cNvPr id="10" name="Rectangle à coins arrondis 9"/>
          <p:cNvSpPr/>
          <p:nvPr/>
        </p:nvSpPr>
        <p:spPr>
          <a:xfrm>
            <a:off x="2054087" y="4724400"/>
            <a:ext cx="5896113" cy="18923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dirty="0" smtClean="0"/>
              <a:t>Standard </a:t>
            </a:r>
            <a:r>
              <a:rPr lang="en-US" sz="2000" dirty="0" err="1" smtClean="0"/>
              <a:t>Deviationi</a:t>
            </a:r>
            <a:r>
              <a:rPr lang="en-US" sz="2000" dirty="0" smtClean="0"/>
              <a:t> is also an average, but not an average representing where the centre of the distribution is but how it is spread out, i.e. an average of the dispersion.  It measures the spread of a group of data, such as scores, by examining the distance of the individual scores from the mean. </a:t>
            </a:r>
            <a:endParaRPr lang="en-US" sz="2000" dirty="0"/>
          </a:p>
        </p:txBody>
      </p:sp>
    </p:spTree>
    <p:extLst>
      <p:ext uri="{BB962C8B-B14F-4D97-AF65-F5344CB8AC3E}">
        <p14:creationId xmlns="" xmlns:p14="http://schemas.microsoft.com/office/powerpoint/2010/main" val="37029680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fade">
                                      <p:cBhvr>
                                        <p:cTn id="12" dur="2000"/>
                                        <p:tgtEl>
                                          <p:spTgt spid="7">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20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bg/>
                                          </p:spTgt>
                                        </p:tgtEl>
                                        <p:attrNameLst>
                                          <p:attrName>style.visibility</p:attrName>
                                        </p:attrNameLst>
                                      </p:cBhvr>
                                      <p:to>
                                        <p:strVal val="visible"/>
                                      </p:to>
                                    </p:set>
                                    <p:animEffect transition="in" filter="fade">
                                      <p:cBhvr>
                                        <p:cTn id="20" dur="2000"/>
                                        <p:tgtEl>
                                          <p:spTgt spid="8">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fade">
                                      <p:cBhvr>
                                        <p:cTn id="23" dur="20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bg/>
                                          </p:spTgt>
                                        </p:tgtEl>
                                        <p:attrNameLst>
                                          <p:attrName>style.visibility</p:attrName>
                                        </p:attrNameLst>
                                      </p:cBhvr>
                                      <p:to>
                                        <p:strVal val="visible"/>
                                      </p:to>
                                    </p:set>
                                    <p:animEffect transition="in" filter="fade">
                                      <p:cBhvr>
                                        <p:cTn id="28" dur="2000"/>
                                        <p:tgtEl>
                                          <p:spTgt spid="9">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fade">
                                      <p:cBhvr>
                                        <p:cTn id="31" dur="2000"/>
                                        <p:tgtEl>
                                          <p:spTgt spid="9">
                                            <p:txEl>
                                              <p:pRg st="1" end="1"/>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Effect transition="in" filter="fade">
                                      <p:cBhvr>
                                        <p:cTn id="34" dur="2000"/>
                                        <p:tgtEl>
                                          <p:spTgt spid="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bg/>
                                          </p:spTgt>
                                        </p:tgtEl>
                                        <p:attrNameLst>
                                          <p:attrName>style.visibility</p:attrName>
                                        </p:attrNameLst>
                                      </p:cBhvr>
                                      <p:to>
                                        <p:strVal val="visible"/>
                                      </p:to>
                                    </p:set>
                                    <p:animEffect transition="in" filter="fade">
                                      <p:cBhvr>
                                        <p:cTn id="39" dur="2000"/>
                                        <p:tgtEl>
                                          <p:spTgt spid="10">
                                            <p:bg/>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fade">
                                      <p:cBhvr>
                                        <p:cTn id="42"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7" grpId="0" build="allAtOnce" animBg="1"/>
      <p:bldP spid="8" grpId="0" build="allAtOnce" animBg="1"/>
      <p:bldP spid="9" grpId="0" build="allAtOnce" animBg="1"/>
      <p:bldP spid="10" grpId="0" build="allAtOnce" animBg="1"/>
    </p:bld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0212_T_PGO_Hexagon-4x3">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0212_T_PGO_Hexagon-4x3.pptx" id="{900EA70D-D97A-4F83-9E4D-D7004159B535}" vid="{26AD10C6-7F7F-40E0-BE2D-D5907322CEAD}"/>
    </a:ext>
  </a:extLst>
</a:theme>
</file>

<file path=ppt/theme/theme2.xml><?xml version="1.0" encoding="utf-8"?>
<a:theme xmlns:a="http://schemas.openxmlformats.org/drawingml/2006/main" name="Designed by Presentation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0212_T_PGO_Hexagon-4x3.pptx" id="{900EA70D-D97A-4F83-9E4D-D7004159B535}" vid="{87D1F232-FFF4-4059-9017-5DEC58CBD720}"/>
    </a:ext>
  </a:ext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0212_T_PGO_Hexagon-4x3</Template>
  <TotalTime>3548</TotalTime>
  <Words>1003</Words>
  <Application>Microsoft Office PowerPoint</Application>
  <PresentationFormat>Affichage à l'écran (4:3)</PresentationFormat>
  <Paragraphs>112</Paragraphs>
  <Slides>13</Slides>
  <Notes>12</Notes>
  <HiddenSlides>0</HiddenSlides>
  <MMClips>0</MMClips>
  <ScaleCrop>false</ScaleCrop>
  <HeadingPairs>
    <vt:vector size="4" baseType="variant">
      <vt:variant>
        <vt:lpstr>Thème</vt:lpstr>
      </vt:variant>
      <vt:variant>
        <vt:i4>3</vt:i4>
      </vt:variant>
      <vt:variant>
        <vt:lpstr>Titres des diapositives</vt:lpstr>
      </vt:variant>
      <vt:variant>
        <vt:i4>13</vt:i4>
      </vt:variant>
    </vt:vector>
  </HeadingPairs>
  <TitlesOfParts>
    <vt:vector size="16" baseType="lpstr">
      <vt:lpstr>0212_T_PGO_Hexagon-4x3</vt:lpstr>
      <vt:lpstr>Designed by PresentationGO</vt:lpstr>
      <vt:lpstr>Solstice</vt:lpstr>
      <vt:lpstr>                Processing and Analysis of Quantitative Data</vt:lpstr>
      <vt:lpstr>              </vt:lpstr>
      <vt:lpstr>Quantitative Questionnaire/Interview</vt:lpstr>
      <vt:lpstr>     Quantitative Observation</vt:lpstr>
      <vt:lpstr>Diapositive 5</vt:lpstr>
      <vt:lpstr>Diapositive 6</vt:lpstr>
      <vt:lpstr>Diapositive 7</vt:lpstr>
      <vt:lpstr>Diapositive 8</vt:lpstr>
      <vt:lpstr>                 Descriptive  Statistics   calculate basic  statistics to summarize  sets of data in order to conserve time and space.</vt:lpstr>
      <vt:lpstr>Inferential Statistics</vt:lpstr>
      <vt:lpstr>Diapositive 11</vt:lpstr>
      <vt:lpstr>Diapositive 12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Presentation</dc:title>
  <dc:creator>Windows User</dc:creator>
  <dc:description>© Copyright PresentationGo.com</dc:description>
  <cp:lastModifiedBy>Windows User</cp:lastModifiedBy>
  <cp:revision>157</cp:revision>
  <dcterms:created xsi:type="dcterms:W3CDTF">2023-03-14T11:31:27Z</dcterms:created>
  <dcterms:modified xsi:type="dcterms:W3CDTF">2023-12-13T08:02:59Z</dcterms:modified>
  <cp:category>Templates</cp:category>
</cp:coreProperties>
</file>