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diagrams/quickStyle17.xml" ContentType="application/vnd.openxmlformats-officedocument.drawingml.diagramStyle+xml"/>
  <Override PartName="/ppt/diagrams/data20.xml" ContentType="application/vnd.openxmlformats-officedocument.drawingml.diagramData+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docProps/custom.xml" ContentType="application/vnd.openxmlformats-officedocument.custom-properties+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notesSlides/notesSlide7.xml" ContentType="application/vnd.openxmlformats-officedocument.presentationml.notesSlide+xml"/>
  <Override PartName="/ppt/diagrams/quickStyle20.xml" ContentType="application/vnd.openxmlformats-officedocument.drawingml.diagramStyle+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diagrams/layout20.xml" ContentType="application/vnd.openxmlformats-officedocument.drawingml.diagramLayout+xml"/>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notesSlides/notesSlide6.xml" ContentType="application/vnd.openxmlformats-officedocument.presentationml.notesSlide+xml"/>
  <Override PartName="/ppt/diagrams/layout14.xml" ContentType="application/vnd.openxmlformats-officedocument.drawingml.diagramLayout+xml"/>
  <Override PartName="/ppt/diagrams/colors17.xml" ContentType="application/vnd.openxmlformats-officedocument.drawingml.diagramColors+xml"/>
  <Override PartName="/ppt/diagrams/drawing11.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notesSlides/notesSlide9.xml" ContentType="application/vnd.openxmlformats-officedocument.presentationml.notesSlide+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notesSlides/notesSlide5.xml" ContentType="application/vnd.openxmlformats-officedocument.presentationml.notesSlide+xml"/>
  <Override PartName="/ppt/diagrams/colors14.xml" ContentType="application/vnd.openxmlformats-officedocument.drawingml.diagramColors+xml"/>
  <Override PartName="/ppt/diagrams/drawing5.xml" ContentType="application/vnd.ms-office.drawingml.diagramDrawing+xml"/>
  <Override PartName="/ppt/slideMasters/slideMaster2.xml" ContentType="application/vnd.openxmlformats-officedocument.presentationml.slideMaster+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drawing13.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7"/>
  </p:notesMasterIdLst>
  <p:sldIdLst>
    <p:sldId id="256" r:id="rId3"/>
    <p:sldId id="257" r:id="rId4"/>
    <p:sldId id="258" r:id="rId5"/>
    <p:sldId id="259" r:id="rId6"/>
    <p:sldId id="260" r:id="rId7"/>
    <p:sldId id="261" r:id="rId8"/>
    <p:sldId id="262" r:id="rId9"/>
    <p:sldId id="289" r:id="rId10"/>
    <p:sldId id="264" r:id="rId11"/>
    <p:sldId id="265" r:id="rId12"/>
    <p:sldId id="266" r:id="rId13"/>
    <p:sldId id="267" r:id="rId14"/>
    <p:sldId id="291" r:id="rId15"/>
    <p:sldId id="292" r:id="rId16"/>
    <p:sldId id="268" r:id="rId17"/>
    <p:sldId id="290" r:id="rId18"/>
    <p:sldId id="269" r:id="rId19"/>
    <p:sldId id="270" r:id="rId20"/>
    <p:sldId id="271" r:id="rId21"/>
    <p:sldId id="272" r:id="rId22"/>
    <p:sldId id="273" r:id="rId23"/>
    <p:sldId id="275" r:id="rId24"/>
    <p:sldId id="276" r:id="rId25"/>
    <p:sldId id="277" r:id="rId26"/>
    <p:sldId id="278" r:id="rId27"/>
    <p:sldId id="279" r:id="rId28"/>
    <p:sldId id="280" r:id="rId29"/>
    <p:sldId id="281" r:id="rId30"/>
    <p:sldId id="282" r:id="rId31"/>
    <p:sldId id="283" r:id="rId32"/>
    <p:sldId id="284" r:id="rId33"/>
    <p:sldId id="286" r:id="rId34"/>
    <p:sldId id="287" r:id="rId35"/>
    <p:sldId id="28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52" y="-90"/>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_rels/data7.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5DE9C-4DE5-43E2-9F98-27716365488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700C60A-A5BD-4F58-8404-CE0BDB39E4EF}">
      <dgm:prSet/>
      <dgm:spPr/>
      <dgm:t>
        <a:bodyPr/>
        <a:lstStyle/>
        <a:p>
          <a:pPr algn="just" rtl="0"/>
          <a:r>
            <a:rPr lang="fr-FR" dirty="0" smtClean="0"/>
            <a:t>La programmation mathématique est la  transcription d’ un problème pratique depuis son expression verbale en terme mathématique  et  cherchant sa solution optimale. </a:t>
          </a:r>
          <a:endParaRPr lang="fr-FR" dirty="0"/>
        </a:p>
      </dgm:t>
    </dgm:pt>
    <dgm:pt modelId="{EE0DD935-1310-446D-A544-B214723FA997}" type="parTrans" cxnId="{30468328-7680-4867-8C58-9DD176C1F57D}">
      <dgm:prSet/>
      <dgm:spPr/>
      <dgm:t>
        <a:bodyPr/>
        <a:lstStyle/>
        <a:p>
          <a:endParaRPr lang="fr-FR"/>
        </a:p>
      </dgm:t>
    </dgm:pt>
    <dgm:pt modelId="{8657B3F2-3D3C-4E14-A6BA-2601ADB320DA}" type="sibTrans" cxnId="{30468328-7680-4867-8C58-9DD176C1F57D}">
      <dgm:prSet/>
      <dgm:spPr/>
      <dgm:t>
        <a:bodyPr/>
        <a:lstStyle/>
        <a:p>
          <a:endParaRPr lang="fr-FR"/>
        </a:p>
      </dgm:t>
    </dgm:pt>
    <dgm:pt modelId="{724BC2C6-4279-4278-8FE6-1BE1B6B6EDCD}">
      <dgm:prSet/>
      <dgm:spPr/>
      <dgm:t>
        <a:bodyPr/>
        <a:lstStyle/>
        <a:p>
          <a:pPr algn="just" rtl="0"/>
          <a:r>
            <a:rPr lang="fr-FR" dirty="0" smtClean="0"/>
            <a:t>La solution optimale est celle qui minimise ou maximise une fonction qui a le sens économique d’un cout ou d’un profit et qui dépend linéairement de variable à déterminer.  </a:t>
          </a:r>
          <a:endParaRPr lang="en-GB" dirty="0"/>
        </a:p>
      </dgm:t>
    </dgm:pt>
    <dgm:pt modelId="{E83F8FAC-B922-4776-AB23-65150C58BEC2}" type="parTrans" cxnId="{A45DB5B9-C3C5-4872-AEFE-9DA3E8FB60E2}">
      <dgm:prSet/>
      <dgm:spPr/>
      <dgm:t>
        <a:bodyPr/>
        <a:lstStyle/>
        <a:p>
          <a:endParaRPr lang="fr-FR"/>
        </a:p>
      </dgm:t>
    </dgm:pt>
    <dgm:pt modelId="{967FE135-248C-410F-A86C-3CF042637968}" type="sibTrans" cxnId="{A45DB5B9-C3C5-4872-AEFE-9DA3E8FB60E2}">
      <dgm:prSet/>
      <dgm:spPr/>
      <dgm:t>
        <a:bodyPr/>
        <a:lstStyle/>
        <a:p>
          <a:endParaRPr lang="fr-FR"/>
        </a:p>
      </dgm:t>
    </dgm:pt>
    <dgm:pt modelId="{7DFB224C-5409-4C9F-A0A6-F5831CB75524}" type="pres">
      <dgm:prSet presAssocID="{4E65DE9C-4DE5-43E2-9F98-27716365488B}" presName="Name0" presStyleCnt="0">
        <dgm:presLayoutVars>
          <dgm:chMax val="7"/>
          <dgm:dir/>
          <dgm:animLvl val="lvl"/>
          <dgm:resizeHandles val="exact"/>
        </dgm:presLayoutVars>
      </dgm:prSet>
      <dgm:spPr/>
      <dgm:t>
        <a:bodyPr/>
        <a:lstStyle/>
        <a:p>
          <a:endParaRPr lang="fr-FR"/>
        </a:p>
      </dgm:t>
    </dgm:pt>
    <dgm:pt modelId="{201FD9E0-51D3-4A14-B79C-A0C4653BEBF9}" type="pres">
      <dgm:prSet presAssocID="{4700C60A-A5BD-4F58-8404-CE0BDB39E4EF}" presName="circle1" presStyleLbl="node1" presStyleIdx="0" presStyleCnt="2"/>
      <dgm:spPr/>
    </dgm:pt>
    <dgm:pt modelId="{01845557-EC56-4E9C-916B-852ECED6A5BA}" type="pres">
      <dgm:prSet presAssocID="{4700C60A-A5BD-4F58-8404-CE0BDB39E4EF}" presName="space" presStyleCnt="0"/>
      <dgm:spPr/>
    </dgm:pt>
    <dgm:pt modelId="{9C8A20F8-89D9-4215-B82E-111C5B9C5909}" type="pres">
      <dgm:prSet presAssocID="{4700C60A-A5BD-4F58-8404-CE0BDB39E4EF}" presName="rect1" presStyleLbl="alignAcc1" presStyleIdx="0" presStyleCnt="2" custLinFactNeighborX="5819" custLinFactNeighborY="3878"/>
      <dgm:spPr/>
      <dgm:t>
        <a:bodyPr/>
        <a:lstStyle/>
        <a:p>
          <a:endParaRPr lang="fr-FR"/>
        </a:p>
      </dgm:t>
    </dgm:pt>
    <dgm:pt modelId="{94D65DBA-29AA-4E1D-892A-4B64D9DAEC4D}" type="pres">
      <dgm:prSet presAssocID="{724BC2C6-4279-4278-8FE6-1BE1B6B6EDCD}" presName="vertSpace2" presStyleLbl="node1" presStyleIdx="0" presStyleCnt="2"/>
      <dgm:spPr/>
    </dgm:pt>
    <dgm:pt modelId="{FDA4BEF9-A015-48B0-A506-48874DD9A241}" type="pres">
      <dgm:prSet presAssocID="{724BC2C6-4279-4278-8FE6-1BE1B6B6EDCD}" presName="circle2" presStyleLbl="node1" presStyleIdx="1" presStyleCnt="2"/>
      <dgm:spPr/>
    </dgm:pt>
    <dgm:pt modelId="{40AF692B-F3E4-4410-8DE7-719AB4CAA9CB}" type="pres">
      <dgm:prSet presAssocID="{724BC2C6-4279-4278-8FE6-1BE1B6B6EDCD}" presName="rect2" presStyleLbl="alignAcc1" presStyleIdx="1" presStyleCnt="2"/>
      <dgm:spPr/>
      <dgm:t>
        <a:bodyPr/>
        <a:lstStyle/>
        <a:p>
          <a:endParaRPr lang="fr-FR"/>
        </a:p>
      </dgm:t>
    </dgm:pt>
    <dgm:pt modelId="{57536F52-E7AA-49FB-968F-6793AE87BF13}" type="pres">
      <dgm:prSet presAssocID="{4700C60A-A5BD-4F58-8404-CE0BDB39E4EF}" presName="rect1ParTxNoCh" presStyleLbl="alignAcc1" presStyleIdx="1" presStyleCnt="2">
        <dgm:presLayoutVars>
          <dgm:chMax val="1"/>
          <dgm:bulletEnabled val="1"/>
        </dgm:presLayoutVars>
      </dgm:prSet>
      <dgm:spPr/>
      <dgm:t>
        <a:bodyPr/>
        <a:lstStyle/>
        <a:p>
          <a:endParaRPr lang="fr-FR"/>
        </a:p>
      </dgm:t>
    </dgm:pt>
    <dgm:pt modelId="{3154F6A1-C975-4887-A5D3-100868EB64BB}" type="pres">
      <dgm:prSet presAssocID="{724BC2C6-4279-4278-8FE6-1BE1B6B6EDCD}" presName="rect2ParTxNoCh" presStyleLbl="alignAcc1" presStyleIdx="1" presStyleCnt="2">
        <dgm:presLayoutVars>
          <dgm:chMax val="1"/>
          <dgm:bulletEnabled val="1"/>
        </dgm:presLayoutVars>
      </dgm:prSet>
      <dgm:spPr/>
      <dgm:t>
        <a:bodyPr/>
        <a:lstStyle/>
        <a:p>
          <a:endParaRPr lang="fr-FR"/>
        </a:p>
      </dgm:t>
    </dgm:pt>
  </dgm:ptLst>
  <dgm:cxnLst>
    <dgm:cxn modelId="{53131F8D-EA56-44F8-80B0-C686D6B0DDE6}" type="presOf" srcId="{4E65DE9C-4DE5-43E2-9F98-27716365488B}" destId="{7DFB224C-5409-4C9F-A0A6-F5831CB75524}" srcOrd="0" destOrd="0" presId="urn:microsoft.com/office/officeart/2005/8/layout/target3"/>
    <dgm:cxn modelId="{D87303FF-3CAE-4461-98BB-2B1523AF520A}" type="presOf" srcId="{724BC2C6-4279-4278-8FE6-1BE1B6B6EDCD}" destId="{40AF692B-F3E4-4410-8DE7-719AB4CAA9CB}" srcOrd="0" destOrd="0" presId="urn:microsoft.com/office/officeart/2005/8/layout/target3"/>
    <dgm:cxn modelId="{D1EDDC06-6388-4B35-B65A-9780033ECE6D}" type="presOf" srcId="{724BC2C6-4279-4278-8FE6-1BE1B6B6EDCD}" destId="{3154F6A1-C975-4887-A5D3-100868EB64BB}" srcOrd="1" destOrd="0" presId="urn:microsoft.com/office/officeart/2005/8/layout/target3"/>
    <dgm:cxn modelId="{42B88073-8AB0-48D9-B353-B4D32CCFBAC8}" type="presOf" srcId="{4700C60A-A5BD-4F58-8404-CE0BDB39E4EF}" destId="{57536F52-E7AA-49FB-968F-6793AE87BF13}" srcOrd="1" destOrd="0" presId="urn:microsoft.com/office/officeart/2005/8/layout/target3"/>
    <dgm:cxn modelId="{F17CFBD4-D7F1-44DF-9455-D9EEC66D626D}" type="presOf" srcId="{4700C60A-A5BD-4F58-8404-CE0BDB39E4EF}" destId="{9C8A20F8-89D9-4215-B82E-111C5B9C5909}" srcOrd="0" destOrd="0" presId="urn:microsoft.com/office/officeart/2005/8/layout/target3"/>
    <dgm:cxn modelId="{30468328-7680-4867-8C58-9DD176C1F57D}" srcId="{4E65DE9C-4DE5-43E2-9F98-27716365488B}" destId="{4700C60A-A5BD-4F58-8404-CE0BDB39E4EF}" srcOrd="0" destOrd="0" parTransId="{EE0DD935-1310-446D-A544-B214723FA997}" sibTransId="{8657B3F2-3D3C-4E14-A6BA-2601ADB320DA}"/>
    <dgm:cxn modelId="{A45DB5B9-C3C5-4872-AEFE-9DA3E8FB60E2}" srcId="{4E65DE9C-4DE5-43E2-9F98-27716365488B}" destId="{724BC2C6-4279-4278-8FE6-1BE1B6B6EDCD}" srcOrd="1" destOrd="0" parTransId="{E83F8FAC-B922-4776-AB23-65150C58BEC2}" sibTransId="{967FE135-248C-410F-A86C-3CF042637968}"/>
    <dgm:cxn modelId="{9154611E-0531-4775-A590-7432CA876A16}" type="presParOf" srcId="{7DFB224C-5409-4C9F-A0A6-F5831CB75524}" destId="{201FD9E0-51D3-4A14-B79C-A0C4653BEBF9}" srcOrd="0" destOrd="0" presId="urn:microsoft.com/office/officeart/2005/8/layout/target3"/>
    <dgm:cxn modelId="{AA5FD6D0-BDD8-4B6A-B151-1DAB8735E651}" type="presParOf" srcId="{7DFB224C-5409-4C9F-A0A6-F5831CB75524}" destId="{01845557-EC56-4E9C-916B-852ECED6A5BA}" srcOrd="1" destOrd="0" presId="urn:microsoft.com/office/officeart/2005/8/layout/target3"/>
    <dgm:cxn modelId="{2ED6CC2C-DFCC-4158-9298-FA5133BC5659}" type="presParOf" srcId="{7DFB224C-5409-4C9F-A0A6-F5831CB75524}" destId="{9C8A20F8-89D9-4215-B82E-111C5B9C5909}" srcOrd="2" destOrd="0" presId="urn:microsoft.com/office/officeart/2005/8/layout/target3"/>
    <dgm:cxn modelId="{B48F3580-B32A-4F69-A0D7-F18B2FEB7FCD}" type="presParOf" srcId="{7DFB224C-5409-4C9F-A0A6-F5831CB75524}" destId="{94D65DBA-29AA-4E1D-892A-4B64D9DAEC4D}" srcOrd="3" destOrd="0" presId="urn:microsoft.com/office/officeart/2005/8/layout/target3"/>
    <dgm:cxn modelId="{D4E1114D-4136-4814-A939-B817D4859082}" type="presParOf" srcId="{7DFB224C-5409-4C9F-A0A6-F5831CB75524}" destId="{FDA4BEF9-A015-48B0-A506-48874DD9A241}" srcOrd="4" destOrd="0" presId="urn:microsoft.com/office/officeart/2005/8/layout/target3"/>
    <dgm:cxn modelId="{82F2F818-B267-4175-9DB6-FA52D6C2CA08}" type="presParOf" srcId="{7DFB224C-5409-4C9F-A0A6-F5831CB75524}" destId="{40AF692B-F3E4-4410-8DE7-719AB4CAA9CB}" srcOrd="5" destOrd="0" presId="urn:microsoft.com/office/officeart/2005/8/layout/target3"/>
    <dgm:cxn modelId="{80BE3166-130F-46D3-95EA-45DE410D700F}" type="presParOf" srcId="{7DFB224C-5409-4C9F-A0A6-F5831CB75524}" destId="{57536F52-E7AA-49FB-968F-6793AE87BF13}" srcOrd="6" destOrd="0" presId="urn:microsoft.com/office/officeart/2005/8/layout/target3"/>
    <dgm:cxn modelId="{19423B13-6177-4056-8FBF-59127C56C707}" type="presParOf" srcId="{7DFB224C-5409-4C9F-A0A6-F5831CB75524}" destId="{3154F6A1-C975-4887-A5D3-100868EB64BB}" srcOrd="7"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0776606-99AE-4763-AA2B-0E9D3D2EDA9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74402E65-284F-435E-A080-5F292D510B97}">
      <dgm:prSet custT="1"/>
      <dgm:spPr/>
      <dgm:t>
        <a:bodyPr/>
        <a:lstStyle/>
        <a:p>
          <a:pPr rtl="0"/>
          <a:r>
            <a:rPr lang="fr-FR" sz="1800" dirty="0" smtClean="0"/>
            <a:t>Etape 1</a:t>
          </a:r>
          <a:r>
            <a:rPr lang="fr-FR" sz="500" dirty="0" smtClean="0"/>
            <a:t>:</a:t>
          </a:r>
          <a:endParaRPr lang="en-GB" sz="500" dirty="0"/>
        </a:p>
      </dgm:t>
    </dgm:pt>
    <dgm:pt modelId="{02F0FC42-4248-4255-8A98-561400423759}" type="parTrans" cxnId="{63377AAC-6BE8-478C-BA48-F013326C9ECC}">
      <dgm:prSet/>
      <dgm:spPr/>
      <dgm:t>
        <a:bodyPr/>
        <a:lstStyle/>
        <a:p>
          <a:endParaRPr lang="fr-FR"/>
        </a:p>
      </dgm:t>
    </dgm:pt>
    <dgm:pt modelId="{CE508E49-805C-45EC-B918-2BF5BFB0E8EB}" type="sibTrans" cxnId="{63377AAC-6BE8-478C-BA48-F013326C9ECC}">
      <dgm:prSet/>
      <dgm:spPr/>
      <dgm:t>
        <a:bodyPr/>
        <a:lstStyle/>
        <a:p>
          <a:endParaRPr lang="fr-FR"/>
        </a:p>
      </dgm:t>
    </dgm:pt>
    <dgm:pt modelId="{AA801B8D-E892-4397-9E05-E54A93AB287E}">
      <dgm:prSet custT="1"/>
      <dgm:spPr/>
      <dgm:t>
        <a:bodyPr/>
        <a:lstStyle/>
        <a:p>
          <a:pPr rtl="0"/>
          <a:r>
            <a:rPr lang="fr-FR" sz="1800" dirty="0" smtClean="0"/>
            <a:t>Etape 2</a:t>
          </a:r>
          <a:endParaRPr lang="en-GB" sz="1800" dirty="0"/>
        </a:p>
      </dgm:t>
    </dgm:pt>
    <dgm:pt modelId="{555417C1-5AD9-4E23-AC2A-04AB6284F50C}" type="parTrans" cxnId="{436FDD55-9B22-4C0D-9645-D12932EB3D3D}">
      <dgm:prSet/>
      <dgm:spPr/>
      <dgm:t>
        <a:bodyPr/>
        <a:lstStyle/>
        <a:p>
          <a:endParaRPr lang="fr-FR"/>
        </a:p>
      </dgm:t>
    </dgm:pt>
    <dgm:pt modelId="{3A7713F1-3BF4-406F-B3EE-4D286B27B33A}" type="sibTrans" cxnId="{436FDD55-9B22-4C0D-9645-D12932EB3D3D}">
      <dgm:prSet/>
      <dgm:spPr/>
      <dgm:t>
        <a:bodyPr/>
        <a:lstStyle/>
        <a:p>
          <a:endParaRPr lang="fr-FR"/>
        </a:p>
      </dgm:t>
    </dgm:pt>
    <dgm:pt modelId="{D4E20AF8-903F-4720-A261-2FAED3887783}">
      <dgm:prSet/>
      <dgm:spPr/>
      <dgm:t>
        <a:bodyPr/>
        <a:lstStyle/>
        <a:p>
          <a:pPr rtl="0"/>
          <a:r>
            <a:rPr lang="fr-FR" dirty="0" smtClean="0"/>
            <a:t>Etape 3.</a:t>
          </a:r>
          <a:endParaRPr lang="en-GB" dirty="0"/>
        </a:p>
      </dgm:t>
    </dgm:pt>
    <dgm:pt modelId="{ACC29178-EAA5-4E86-A242-146015412408}" type="parTrans" cxnId="{4C1BC554-F48B-43C7-AA45-8956E56FAF34}">
      <dgm:prSet/>
      <dgm:spPr/>
      <dgm:t>
        <a:bodyPr/>
        <a:lstStyle/>
        <a:p>
          <a:endParaRPr lang="fr-FR"/>
        </a:p>
      </dgm:t>
    </dgm:pt>
    <dgm:pt modelId="{D6B401F6-D9BA-4F68-BDE9-4302671BC75B}" type="sibTrans" cxnId="{4C1BC554-F48B-43C7-AA45-8956E56FAF34}">
      <dgm:prSet/>
      <dgm:spPr/>
      <dgm:t>
        <a:bodyPr/>
        <a:lstStyle/>
        <a:p>
          <a:endParaRPr lang="fr-FR"/>
        </a:p>
      </dgm:t>
    </dgm:pt>
    <dgm:pt modelId="{6D79989F-FE11-4DBB-A7EC-DAAB50E4C308}">
      <dgm:prSet/>
      <dgm:spPr/>
      <dgm:t>
        <a:bodyPr/>
        <a:lstStyle/>
        <a:p>
          <a:pPr rtl="0"/>
          <a:r>
            <a:rPr lang="fr-FR" dirty="0" smtClean="0"/>
            <a:t>Identifier les variables de décision du problème donné.</a:t>
          </a:r>
          <a:endParaRPr lang="fr-FR" dirty="0"/>
        </a:p>
      </dgm:t>
    </dgm:pt>
    <dgm:pt modelId="{4AF1FD3C-9FF7-4346-96D3-EAC410B5AD8B}" type="parTrans" cxnId="{5C71C2FE-E28D-4AD0-BBC6-A5DF7EC46FC7}">
      <dgm:prSet/>
      <dgm:spPr/>
      <dgm:t>
        <a:bodyPr/>
        <a:lstStyle/>
        <a:p>
          <a:endParaRPr lang="fr-FR"/>
        </a:p>
      </dgm:t>
    </dgm:pt>
    <dgm:pt modelId="{B2105DB6-0F7F-4B58-B579-29F7D4D130A8}" type="sibTrans" cxnId="{5C71C2FE-E28D-4AD0-BBC6-A5DF7EC46FC7}">
      <dgm:prSet/>
      <dgm:spPr/>
      <dgm:t>
        <a:bodyPr/>
        <a:lstStyle/>
        <a:p>
          <a:endParaRPr lang="fr-FR"/>
        </a:p>
      </dgm:t>
    </dgm:pt>
    <dgm:pt modelId="{D0299E9A-0DFF-4B05-B9CC-8933A333DE35}">
      <dgm:prSet/>
      <dgm:spPr/>
      <dgm:t>
        <a:bodyPr/>
        <a:lstStyle/>
        <a:p>
          <a:pPr rtl="0"/>
          <a:r>
            <a:rPr lang="fr-FR" smtClean="0"/>
            <a:t>Identifier les contraintes du problème et les exprimer par un système d’équation et/ou        d’inéquation linéaires par rapport aux variables de décision.</a:t>
          </a:r>
          <a:endParaRPr lang="fr-FR"/>
        </a:p>
      </dgm:t>
    </dgm:pt>
    <dgm:pt modelId="{392B4A54-D08B-45F9-9AEF-00EA53A41931}" type="parTrans" cxnId="{0D3C23F6-F856-4E0F-BD63-856972616EEF}">
      <dgm:prSet/>
      <dgm:spPr/>
      <dgm:t>
        <a:bodyPr/>
        <a:lstStyle/>
        <a:p>
          <a:endParaRPr lang="fr-FR"/>
        </a:p>
      </dgm:t>
    </dgm:pt>
    <dgm:pt modelId="{12146EE6-5FAC-43F8-92CB-A96C532301D7}" type="sibTrans" cxnId="{0D3C23F6-F856-4E0F-BD63-856972616EEF}">
      <dgm:prSet/>
      <dgm:spPr/>
      <dgm:t>
        <a:bodyPr/>
        <a:lstStyle/>
        <a:p>
          <a:endParaRPr lang="fr-FR"/>
        </a:p>
      </dgm:t>
    </dgm:pt>
    <dgm:pt modelId="{7A93E684-616C-4B96-969E-C0C0F8FC40D3}">
      <dgm:prSet/>
      <dgm:spPr/>
      <dgm:t>
        <a:bodyPr/>
        <a:lstStyle/>
        <a:p>
          <a:pPr rtl="0"/>
          <a:r>
            <a:rPr lang="fr-FR" dirty="0" smtClean="0"/>
            <a:t>Identifier la fonction objective et la présenter sous une forme linéaire par rapport aux variables de décision</a:t>
          </a:r>
          <a:endParaRPr lang="fr-FR" dirty="0"/>
        </a:p>
      </dgm:t>
    </dgm:pt>
    <dgm:pt modelId="{040A81FF-F15F-4D43-AA6D-48359E10CD55}" type="parTrans" cxnId="{00620044-E26F-412D-ACD3-61F9B79D13DD}">
      <dgm:prSet/>
      <dgm:spPr/>
      <dgm:t>
        <a:bodyPr/>
        <a:lstStyle/>
        <a:p>
          <a:endParaRPr lang="fr-FR"/>
        </a:p>
      </dgm:t>
    </dgm:pt>
    <dgm:pt modelId="{44EFCBF1-7C70-433C-857E-CD69DEC35D8A}" type="sibTrans" cxnId="{00620044-E26F-412D-ACD3-61F9B79D13DD}">
      <dgm:prSet/>
      <dgm:spPr/>
      <dgm:t>
        <a:bodyPr/>
        <a:lstStyle/>
        <a:p>
          <a:endParaRPr lang="fr-FR"/>
        </a:p>
      </dgm:t>
    </dgm:pt>
    <dgm:pt modelId="{97F9CF48-7BE8-4144-B1D6-CD5456376206}" type="pres">
      <dgm:prSet presAssocID="{E0776606-99AE-4763-AA2B-0E9D3D2EDA99}" presName="linearFlow" presStyleCnt="0">
        <dgm:presLayoutVars>
          <dgm:dir/>
          <dgm:animLvl val="lvl"/>
          <dgm:resizeHandles val="exact"/>
        </dgm:presLayoutVars>
      </dgm:prSet>
      <dgm:spPr/>
      <dgm:t>
        <a:bodyPr/>
        <a:lstStyle/>
        <a:p>
          <a:endParaRPr lang="fr-FR"/>
        </a:p>
      </dgm:t>
    </dgm:pt>
    <dgm:pt modelId="{06911529-7EB4-4BF9-80EB-46A510914501}" type="pres">
      <dgm:prSet presAssocID="{74402E65-284F-435E-A080-5F292D510B97}" presName="composite" presStyleCnt="0"/>
      <dgm:spPr/>
    </dgm:pt>
    <dgm:pt modelId="{A8C31454-0AE1-4578-A25A-32E8775C0445}" type="pres">
      <dgm:prSet presAssocID="{74402E65-284F-435E-A080-5F292D510B97}" presName="parentText" presStyleLbl="alignNode1" presStyleIdx="0" presStyleCnt="3">
        <dgm:presLayoutVars>
          <dgm:chMax val="1"/>
          <dgm:bulletEnabled val="1"/>
        </dgm:presLayoutVars>
      </dgm:prSet>
      <dgm:spPr/>
      <dgm:t>
        <a:bodyPr/>
        <a:lstStyle/>
        <a:p>
          <a:endParaRPr lang="fr-FR"/>
        </a:p>
      </dgm:t>
    </dgm:pt>
    <dgm:pt modelId="{D4A2A67F-3E30-4969-9466-C55A75D55231}" type="pres">
      <dgm:prSet presAssocID="{74402E65-284F-435E-A080-5F292D510B97}" presName="descendantText" presStyleLbl="alignAcc1" presStyleIdx="0" presStyleCnt="3">
        <dgm:presLayoutVars>
          <dgm:bulletEnabled val="1"/>
        </dgm:presLayoutVars>
      </dgm:prSet>
      <dgm:spPr/>
      <dgm:t>
        <a:bodyPr/>
        <a:lstStyle/>
        <a:p>
          <a:endParaRPr lang="fr-FR"/>
        </a:p>
      </dgm:t>
    </dgm:pt>
    <dgm:pt modelId="{79130583-7B7C-46EA-8D41-4B4E6D43197A}" type="pres">
      <dgm:prSet presAssocID="{CE508E49-805C-45EC-B918-2BF5BFB0E8EB}" presName="sp" presStyleCnt="0"/>
      <dgm:spPr/>
    </dgm:pt>
    <dgm:pt modelId="{CA38ACFA-4C3E-4972-8BD6-CDA1AF65A197}" type="pres">
      <dgm:prSet presAssocID="{AA801B8D-E892-4397-9E05-E54A93AB287E}" presName="composite" presStyleCnt="0"/>
      <dgm:spPr/>
    </dgm:pt>
    <dgm:pt modelId="{CB41ECEE-B49B-4762-9BF7-4B9499DDAEE1}" type="pres">
      <dgm:prSet presAssocID="{AA801B8D-E892-4397-9E05-E54A93AB287E}" presName="parentText" presStyleLbl="alignNode1" presStyleIdx="1" presStyleCnt="3">
        <dgm:presLayoutVars>
          <dgm:chMax val="1"/>
          <dgm:bulletEnabled val="1"/>
        </dgm:presLayoutVars>
      </dgm:prSet>
      <dgm:spPr/>
      <dgm:t>
        <a:bodyPr/>
        <a:lstStyle/>
        <a:p>
          <a:endParaRPr lang="fr-FR"/>
        </a:p>
      </dgm:t>
    </dgm:pt>
    <dgm:pt modelId="{7F375D3D-500C-446E-8565-FCB45CCDC681}" type="pres">
      <dgm:prSet presAssocID="{AA801B8D-E892-4397-9E05-E54A93AB287E}" presName="descendantText" presStyleLbl="alignAcc1" presStyleIdx="1" presStyleCnt="3">
        <dgm:presLayoutVars>
          <dgm:bulletEnabled val="1"/>
        </dgm:presLayoutVars>
      </dgm:prSet>
      <dgm:spPr/>
      <dgm:t>
        <a:bodyPr/>
        <a:lstStyle/>
        <a:p>
          <a:endParaRPr lang="fr-FR"/>
        </a:p>
      </dgm:t>
    </dgm:pt>
    <dgm:pt modelId="{837F531C-6BD3-48D8-B291-DB2D7BA408F1}" type="pres">
      <dgm:prSet presAssocID="{3A7713F1-3BF4-406F-B3EE-4D286B27B33A}" presName="sp" presStyleCnt="0"/>
      <dgm:spPr/>
    </dgm:pt>
    <dgm:pt modelId="{4C2D091C-0632-406E-9CD0-3E5D06B27FA8}" type="pres">
      <dgm:prSet presAssocID="{D4E20AF8-903F-4720-A261-2FAED3887783}" presName="composite" presStyleCnt="0"/>
      <dgm:spPr/>
    </dgm:pt>
    <dgm:pt modelId="{B2C04468-94E8-4130-9B25-19A52051812C}" type="pres">
      <dgm:prSet presAssocID="{D4E20AF8-903F-4720-A261-2FAED3887783}" presName="parentText" presStyleLbl="alignNode1" presStyleIdx="2" presStyleCnt="3">
        <dgm:presLayoutVars>
          <dgm:chMax val="1"/>
          <dgm:bulletEnabled val="1"/>
        </dgm:presLayoutVars>
      </dgm:prSet>
      <dgm:spPr/>
      <dgm:t>
        <a:bodyPr/>
        <a:lstStyle/>
        <a:p>
          <a:endParaRPr lang="fr-FR"/>
        </a:p>
      </dgm:t>
    </dgm:pt>
    <dgm:pt modelId="{044E879B-B190-4266-902E-CEF158B43C71}" type="pres">
      <dgm:prSet presAssocID="{D4E20AF8-903F-4720-A261-2FAED3887783}" presName="descendantText" presStyleLbl="alignAcc1" presStyleIdx="2" presStyleCnt="3">
        <dgm:presLayoutVars>
          <dgm:bulletEnabled val="1"/>
        </dgm:presLayoutVars>
      </dgm:prSet>
      <dgm:spPr/>
      <dgm:t>
        <a:bodyPr/>
        <a:lstStyle/>
        <a:p>
          <a:endParaRPr lang="fr-FR"/>
        </a:p>
      </dgm:t>
    </dgm:pt>
  </dgm:ptLst>
  <dgm:cxnLst>
    <dgm:cxn modelId="{0D3C23F6-F856-4E0F-BD63-856972616EEF}" srcId="{AA801B8D-E892-4397-9E05-E54A93AB287E}" destId="{D0299E9A-0DFF-4B05-B9CC-8933A333DE35}" srcOrd="0" destOrd="0" parTransId="{392B4A54-D08B-45F9-9AEF-00EA53A41931}" sibTransId="{12146EE6-5FAC-43F8-92CB-A96C532301D7}"/>
    <dgm:cxn modelId="{FB8725C9-CD0F-4EF8-9E5B-53DEDD988894}" type="presOf" srcId="{74402E65-284F-435E-A080-5F292D510B97}" destId="{A8C31454-0AE1-4578-A25A-32E8775C0445}" srcOrd="0" destOrd="0" presId="urn:microsoft.com/office/officeart/2005/8/layout/chevron2"/>
    <dgm:cxn modelId="{6FCB1F7A-90F7-4C99-92E7-13D5138E2F6B}" type="presOf" srcId="{6D79989F-FE11-4DBB-A7EC-DAAB50E4C308}" destId="{D4A2A67F-3E30-4969-9466-C55A75D55231}" srcOrd="0" destOrd="0" presId="urn:microsoft.com/office/officeart/2005/8/layout/chevron2"/>
    <dgm:cxn modelId="{4C1BC554-F48B-43C7-AA45-8956E56FAF34}" srcId="{E0776606-99AE-4763-AA2B-0E9D3D2EDA99}" destId="{D4E20AF8-903F-4720-A261-2FAED3887783}" srcOrd="2" destOrd="0" parTransId="{ACC29178-EAA5-4E86-A242-146015412408}" sibTransId="{D6B401F6-D9BA-4F68-BDE9-4302671BC75B}"/>
    <dgm:cxn modelId="{33528489-3F97-4E60-9577-E905294267D9}" type="presOf" srcId="{D0299E9A-0DFF-4B05-B9CC-8933A333DE35}" destId="{7F375D3D-500C-446E-8565-FCB45CCDC681}" srcOrd="0" destOrd="0" presId="urn:microsoft.com/office/officeart/2005/8/layout/chevron2"/>
    <dgm:cxn modelId="{63377AAC-6BE8-478C-BA48-F013326C9ECC}" srcId="{E0776606-99AE-4763-AA2B-0E9D3D2EDA99}" destId="{74402E65-284F-435E-A080-5F292D510B97}" srcOrd="0" destOrd="0" parTransId="{02F0FC42-4248-4255-8A98-561400423759}" sibTransId="{CE508E49-805C-45EC-B918-2BF5BFB0E8EB}"/>
    <dgm:cxn modelId="{12263140-3A59-4B6C-903C-846BEE52D476}" type="presOf" srcId="{E0776606-99AE-4763-AA2B-0E9D3D2EDA99}" destId="{97F9CF48-7BE8-4144-B1D6-CD5456376206}" srcOrd="0" destOrd="0" presId="urn:microsoft.com/office/officeart/2005/8/layout/chevron2"/>
    <dgm:cxn modelId="{70666C57-90EB-4FA4-8B18-FC055E09A74E}" type="presOf" srcId="{D4E20AF8-903F-4720-A261-2FAED3887783}" destId="{B2C04468-94E8-4130-9B25-19A52051812C}" srcOrd="0" destOrd="0" presId="urn:microsoft.com/office/officeart/2005/8/layout/chevron2"/>
    <dgm:cxn modelId="{00620044-E26F-412D-ACD3-61F9B79D13DD}" srcId="{D4E20AF8-903F-4720-A261-2FAED3887783}" destId="{7A93E684-616C-4B96-969E-C0C0F8FC40D3}" srcOrd="0" destOrd="0" parTransId="{040A81FF-F15F-4D43-AA6D-48359E10CD55}" sibTransId="{44EFCBF1-7C70-433C-857E-CD69DEC35D8A}"/>
    <dgm:cxn modelId="{FB63EF42-EB9C-4C17-B3F7-EEFA5E158843}" type="presOf" srcId="{7A93E684-616C-4B96-969E-C0C0F8FC40D3}" destId="{044E879B-B190-4266-902E-CEF158B43C71}" srcOrd="0" destOrd="0" presId="urn:microsoft.com/office/officeart/2005/8/layout/chevron2"/>
    <dgm:cxn modelId="{5C71C2FE-E28D-4AD0-BBC6-A5DF7EC46FC7}" srcId="{74402E65-284F-435E-A080-5F292D510B97}" destId="{6D79989F-FE11-4DBB-A7EC-DAAB50E4C308}" srcOrd="0" destOrd="0" parTransId="{4AF1FD3C-9FF7-4346-96D3-EAC410B5AD8B}" sibTransId="{B2105DB6-0F7F-4B58-B579-29F7D4D130A8}"/>
    <dgm:cxn modelId="{436FDD55-9B22-4C0D-9645-D12932EB3D3D}" srcId="{E0776606-99AE-4763-AA2B-0E9D3D2EDA99}" destId="{AA801B8D-E892-4397-9E05-E54A93AB287E}" srcOrd="1" destOrd="0" parTransId="{555417C1-5AD9-4E23-AC2A-04AB6284F50C}" sibTransId="{3A7713F1-3BF4-406F-B3EE-4D286B27B33A}"/>
    <dgm:cxn modelId="{8CFB4A0D-CA4C-4A3B-88A6-CEF79468079A}" type="presOf" srcId="{AA801B8D-E892-4397-9E05-E54A93AB287E}" destId="{CB41ECEE-B49B-4762-9BF7-4B9499DDAEE1}" srcOrd="0" destOrd="0" presId="urn:microsoft.com/office/officeart/2005/8/layout/chevron2"/>
    <dgm:cxn modelId="{3A62BB6F-CB75-4700-9443-B89221C5DB49}" type="presParOf" srcId="{97F9CF48-7BE8-4144-B1D6-CD5456376206}" destId="{06911529-7EB4-4BF9-80EB-46A510914501}" srcOrd="0" destOrd="0" presId="urn:microsoft.com/office/officeart/2005/8/layout/chevron2"/>
    <dgm:cxn modelId="{898FD79B-9D21-44A7-9F90-23E802B9006B}" type="presParOf" srcId="{06911529-7EB4-4BF9-80EB-46A510914501}" destId="{A8C31454-0AE1-4578-A25A-32E8775C0445}" srcOrd="0" destOrd="0" presId="urn:microsoft.com/office/officeart/2005/8/layout/chevron2"/>
    <dgm:cxn modelId="{6930ACFE-4D1C-4E30-A16E-40CE7C5E2866}" type="presParOf" srcId="{06911529-7EB4-4BF9-80EB-46A510914501}" destId="{D4A2A67F-3E30-4969-9466-C55A75D55231}" srcOrd="1" destOrd="0" presId="urn:microsoft.com/office/officeart/2005/8/layout/chevron2"/>
    <dgm:cxn modelId="{84685749-D9C4-4ECF-9C17-6182024B4554}" type="presParOf" srcId="{97F9CF48-7BE8-4144-B1D6-CD5456376206}" destId="{79130583-7B7C-46EA-8D41-4B4E6D43197A}" srcOrd="1" destOrd="0" presId="urn:microsoft.com/office/officeart/2005/8/layout/chevron2"/>
    <dgm:cxn modelId="{915C25B1-CE8A-4E55-A3E0-B135FC32FD95}" type="presParOf" srcId="{97F9CF48-7BE8-4144-B1D6-CD5456376206}" destId="{CA38ACFA-4C3E-4972-8BD6-CDA1AF65A197}" srcOrd="2" destOrd="0" presId="urn:microsoft.com/office/officeart/2005/8/layout/chevron2"/>
    <dgm:cxn modelId="{AFAB2EF0-5E57-4E7E-A3E0-211909D530CF}" type="presParOf" srcId="{CA38ACFA-4C3E-4972-8BD6-CDA1AF65A197}" destId="{CB41ECEE-B49B-4762-9BF7-4B9499DDAEE1}" srcOrd="0" destOrd="0" presId="urn:microsoft.com/office/officeart/2005/8/layout/chevron2"/>
    <dgm:cxn modelId="{421C5260-78D2-4EFE-AE7F-3AA88FB69EA9}" type="presParOf" srcId="{CA38ACFA-4C3E-4972-8BD6-CDA1AF65A197}" destId="{7F375D3D-500C-446E-8565-FCB45CCDC681}" srcOrd="1" destOrd="0" presId="urn:microsoft.com/office/officeart/2005/8/layout/chevron2"/>
    <dgm:cxn modelId="{4010206E-A5EE-4059-ABE7-37DF7E9FA153}" type="presParOf" srcId="{97F9CF48-7BE8-4144-B1D6-CD5456376206}" destId="{837F531C-6BD3-48D8-B291-DB2D7BA408F1}" srcOrd="3" destOrd="0" presId="urn:microsoft.com/office/officeart/2005/8/layout/chevron2"/>
    <dgm:cxn modelId="{0B29C95E-24E0-41AB-B2AA-0DC920579AE3}" type="presParOf" srcId="{97F9CF48-7BE8-4144-B1D6-CD5456376206}" destId="{4C2D091C-0632-406E-9CD0-3E5D06B27FA8}" srcOrd="4" destOrd="0" presId="urn:microsoft.com/office/officeart/2005/8/layout/chevron2"/>
    <dgm:cxn modelId="{BADCC7EB-DC39-4FFE-8DF0-21F0571F7489}" type="presParOf" srcId="{4C2D091C-0632-406E-9CD0-3E5D06B27FA8}" destId="{B2C04468-94E8-4130-9B25-19A52051812C}" srcOrd="0" destOrd="0" presId="urn:microsoft.com/office/officeart/2005/8/layout/chevron2"/>
    <dgm:cxn modelId="{DB79BB5A-E91D-4965-ABF4-5DD78DC643AC}" type="presParOf" srcId="{4C2D091C-0632-406E-9CD0-3E5D06B27FA8}" destId="{044E879B-B190-4266-902E-CEF158B43C71}" srcOrd="1" destOrd="0" presId="urn:microsoft.com/office/officeart/2005/8/layout/chevron2"/>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6F1F68F-7D39-4641-936D-9973C46E7710}"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15145305-1C8F-46BB-A139-5F6C98DB5BA9}">
      <dgm:prSet/>
      <dgm:spPr/>
      <dgm:t>
        <a:bodyPr/>
        <a:lstStyle/>
        <a:p>
          <a:pPr algn="just" rtl="0"/>
          <a:r>
            <a:rPr lang="fr-FR" dirty="0" smtClean="0"/>
            <a:t>Résoudre un programme linéaire (PL) signifie qu’il faut déterminer les valeurs numériques que doivent prendre les variables de décision qui maximisent ou minimisent la fonction objective, en respectant les contraintes du problème.</a:t>
          </a:r>
          <a:endParaRPr lang="en-GB" dirty="0"/>
        </a:p>
      </dgm:t>
    </dgm:pt>
    <dgm:pt modelId="{B82113BD-95CD-47C4-993A-BB9156365CE0}" type="parTrans" cxnId="{DFA1DC29-4E2D-4F04-823F-FC534C46E46A}">
      <dgm:prSet/>
      <dgm:spPr/>
      <dgm:t>
        <a:bodyPr/>
        <a:lstStyle/>
        <a:p>
          <a:endParaRPr lang="fr-FR"/>
        </a:p>
      </dgm:t>
    </dgm:pt>
    <dgm:pt modelId="{2B723A2F-FC23-475F-AAA0-80D0C70B2A44}" type="sibTrans" cxnId="{DFA1DC29-4E2D-4F04-823F-FC534C46E46A}">
      <dgm:prSet/>
      <dgm:spPr/>
      <dgm:t>
        <a:bodyPr/>
        <a:lstStyle/>
        <a:p>
          <a:endParaRPr lang="fr-FR"/>
        </a:p>
      </dgm:t>
    </dgm:pt>
    <dgm:pt modelId="{DCC50CA0-3BA6-43B7-930E-ED5BDA885A14}">
      <dgm:prSet/>
      <dgm:spPr/>
      <dgm:t>
        <a:bodyPr/>
        <a:lstStyle/>
        <a:p>
          <a:pPr algn="l" rtl="0"/>
          <a:r>
            <a:rPr lang="fr-FR" dirty="0" smtClean="0"/>
            <a:t>Deux méthodes seront utilisées:</a:t>
          </a:r>
        </a:p>
        <a:p>
          <a:pPr algn="l" rtl="0"/>
          <a:r>
            <a:rPr lang="fr-FR" dirty="0" smtClean="0"/>
            <a:t>       La méthode graphique </a:t>
          </a:r>
        </a:p>
        <a:p>
          <a:pPr algn="l" rtl="0"/>
          <a:r>
            <a:rPr lang="fr-FR" dirty="0" smtClean="0"/>
            <a:t>       La méthode du simplexe</a:t>
          </a:r>
          <a:endParaRPr lang="en-GB" dirty="0"/>
        </a:p>
      </dgm:t>
    </dgm:pt>
    <dgm:pt modelId="{5B72B2F3-1F19-429A-9553-4994FC840201}" type="parTrans" cxnId="{F888943D-7506-46DE-8B47-85A05359A720}">
      <dgm:prSet/>
      <dgm:spPr/>
      <dgm:t>
        <a:bodyPr/>
        <a:lstStyle/>
        <a:p>
          <a:endParaRPr lang="fr-FR"/>
        </a:p>
      </dgm:t>
    </dgm:pt>
    <dgm:pt modelId="{E69E115C-67C9-4D40-BEE7-EB41CEC883C4}" type="sibTrans" cxnId="{F888943D-7506-46DE-8B47-85A05359A720}">
      <dgm:prSet/>
      <dgm:spPr/>
      <dgm:t>
        <a:bodyPr/>
        <a:lstStyle/>
        <a:p>
          <a:endParaRPr lang="fr-FR"/>
        </a:p>
      </dgm:t>
    </dgm:pt>
    <dgm:pt modelId="{A189D92A-0483-41F8-B3F3-78C9F09932A8}" type="pres">
      <dgm:prSet presAssocID="{26F1F68F-7D39-4641-936D-9973C46E7710}" presName="Name0" presStyleCnt="0">
        <dgm:presLayoutVars>
          <dgm:chMax val="7"/>
          <dgm:dir/>
          <dgm:animLvl val="lvl"/>
          <dgm:resizeHandles val="exact"/>
        </dgm:presLayoutVars>
      </dgm:prSet>
      <dgm:spPr/>
      <dgm:t>
        <a:bodyPr/>
        <a:lstStyle/>
        <a:p>
          <a:endParaRPr lang="fr-FR"/>
        </a:p>
      </dgm:t>
    </dgm:pt>
    <dgm:pt modelId="{C8FC9B5A-AC0A-4303-93EF-B21B951C1E53}" type="pres">
      <dgm:prSet presAssocID="{15145305-1C8F-46BB-A139-5F6C98DB5BA9}" presName="circle1" presStyleLbl="node1" presStyleIdx="0" presStyleCnt="2"/>
      <dgm:spPr/>
    </dgm:pt>
    <dgm:pt modelId="{DA1A72EA-0B2A-4BD3-99D8-ADC68BCBAC6F}" type="pres">
      <dgm:prSet presAssocID="{15145305-1C8F-46BB-A139-5F6C98DB5BA9}" presName="space" presStyleCnt="0"/>
      <dgm:spPr/>
    </dgm:pt>
    <dgm:pt modelId="{336618B5-A79C-48B3-950B-9CE611C60110}" type="pres">
      <dgm:prSet presAssocID="{15145305-1C8F-46BB-A139-5F6C98DB5BA9}" presName="rect1" presStyleLbl="alignAcc1" presStyleIdx="0" presStyleCnt="2"/>
      <dgm:spPr/>
      <dgm:t>
        <a:bodyPr/>
        <a:lstStyle/>
        <a:p>
          <a:endParaRPr lang="fr-FR"/>
        </a:p>
      </dgm:t>
    </dgm:pt>
    <dgm:pt modelId="{C2FA0C39-D497-4CE8-BBA0-06D8FCBB3B64}" type="pres">
      <dgm:prSet presAssocID="{DCC50CA0-3BA6-43B7-930E-ED5BDA885A14}" presName="vertSpace2" presStyleLbl="node1" presStyleIdx="0" presStyleCnt="2"/>
      <dgm:spPr/>
    </dgm:pt>
    <dgm:pt modelId="{DBBB2686-EA96-479C-9638-8F12E796B8B1}" type="pres">
      <dgm:prSet presAssocID="{DCC50CA0-3BA6-43B7-930E-ED5BDA885A14}" presName="circle2" presStyleLbl="node1" presStyleIdx="1" presStyleCnt="2"/>
      <dgm:spPr/>
    </dgm:pt>
    <dgm:pt modelId="{D1A20D0C-179B-4736-BC1B-413F876E3991}" type="pres">
      <dgm:prSet presAssocID="{DCC50CA0-3BA6-43B7-930E-ED5BDA885A14}" presName="rect2" presStyleLbl="alignAcc1" presStyleIdx="1" presStyleCnt="2" custLinFactNeighborX="-4" custLinFactNeighborY="1807"/>
      <dgm:spPr/>
      <dgm:t>
        <a:bodyPr/>
        <a:lstStyle/>
        <a:p>
          <a:endParaRPr lang="fr-FR"/>
        </a:p>
      </dgm:t>
    </dgm:pt>
    <dgm:pt modelId="{DEF1329E-8FF5-4ABC-90D6-1C38C3EC1889}" type="pres">
      <dgm:prSet presAssocID="{15145305-1C8F-46BB-A139-5F6C98DB5BA9}" presName="rect1ParTxNoCh" presStyleLbl="alignAcc1" presStyleIdx="1" presStyleCnt="2">
        <dgm:presLayoutVars>
          <dgm:chMax val="1"/>
          <dgm:bulletEnabled val="1"/>
        </dgm:presLayoutVars>
      </dgm:prSet>
      <dgm:spPr/>
      <dgm:t>
        <a:bodyPr/>
        <a:lstStyle/>
        <a:p>
          <a:endParaRPr lang="fr-FR"/>
        </a:p>
      </dgm:t>
    </dgm:pt>
    <dgm:pt modelId="{1824A7AF-7A2C-4F4B-86EB-7F78B8ECB210}" type="pres">
      <dgm:prSet presAssocID="{DCC50CA0-3BA6-43B7-930E-ED5BDA885A14}" presName="rect2ParTxNoCh" presStyleLbl="alignAcc1" presStyleIdx="1" presStyleCnt="2">
        <dgm:presLayoutVars>
          <dgm:chMax val="1"/>
          <dgm:bulletEnabled val="1"/>
        </dgm:presLayoutVars>
      </dgm:prSet>
      <dgm:spPr/>
      <dgm:t>
        <a:bodyPr/>
        <a:lstStyle/>
        <a:p>
          <a:endParaRPr lang="fr-FR"/>
        </a:p>
      </dgm:t>
    </dgm:pt>
  </dgm:ptLst>
  <dgm:cxnLst>
    <dgm:cxn modelId="{35426261-CDEA-4550-9F8D-C8267D28F219}" type="presOf" srcId="{15145305-1C8F-46BB-A139-5F6C98DB5BA9}" destId="{DEF1329E-8FF5-4ABC-90D6-1C38C3EC1889}" srcOrd="1" destOrd="0" presId="urn:microsoft.com/office/officeart/2005/8/layout/target3"/>
    <dgm:cxn modelId="{DFA1DC29-4E2D-4F04-823F-FC534C46E46A}" srcId="{26F1F68F-7D39-4641-936D-9973C46E7710}" destId="{15145305-1C8F-46BB-A139-5F6C98DB5BA9}" srcOrd="0" destOrd="0" parTransId="{B82113BD-95CD-47C4-993A-BB9156365CE0}" sibTransId="{2B723A2F-FC23-475F-AAA0-80D0C70B2A44}"/>
    <dgm:cxn modelId="{F888943D-7506-46DE-8B47-85A05359A720}" srcId="{26F1F68F-7D39-4641-936D-9973C46E7710}" destId="{DCC50CA0-3BA6-43B7-930E-ED5BDA885A14}" srcOrd="1" destOrd="0" parTransId="{5B72B2F3-1F19-429A-9553-4994FC840201}" sibTransId="{E69E115C-67C9-4D40-BEE7-EB41CEC883C4}"/>
    <dgm:cxn modelId="{23A9DA58-4EB8-4068-B8A7-BE980FB3F2A3}" type="presOf" srcId="{26F1F68F-7D39-4641-936D-9973C46E7710}" destId="{A189D92A-0483-41F8-B3F3-78C9F09932A8}" srcOrd="0" destOrd="0" presId="urn:microsoft.com/office/officeart/2005/8/layout/target3"/>
    <dgm:cxn modelId="{9E739F4E-D34B-42F1-880E-38FF27196991}" type="presOf" srcId="{DCC50CA0-3BA6-43B7-930E-ED5BDA885A14}" destId="{1824A7AF-7A2C-4F4B-86EB-7F78B8ECB210}" srcOrd="1" destOrd="0" presId="urn:microsoft.com/office/officeart/2005/8/layout/target3"/>
    <dgm:cxn modelId="{F1BC65A2-B0A1-4BF7-B894-D1199283A551}" type="presOf" srcId="{DCC50CA0-3BA6-43B7-930E-ED5BDA885A14}" destId="{D1A20D0C-179B-4736-BC1B-413F876E3991}" srcOrd="0" destOrd="0" presId="urn:microsoft.com/office/officeart/2005/8/layout/target3"/>
    <dgm:cxn modelId="{24CE147A-DEB3-4C97-9E4A-EF2242707CE5}" type="presOf" srcId="{15145305-1C8F-46BB-A139-5F6C98DB5BA9}" destId="{336618B5-A79C-48B3-950B-9CE611C60110}" srcOrd="0" destOrd="0" presId="urn:microsoft.com/office/officeart/2005/8/layout/target3"/>
    <dgm:cxn modelId="{602A72A9-3534-4248-8F64-F29D06B07923}" type="presParOf" srcId="{A189D92A-0483-41F8-B3F3-78C9F09932A8}" destId="{C8FC9B5A-AC0A-4303-93EF-B21B951C1E53}" srcOrd="0" destOrd="0" presId="urn:microsoft.com/office/officeart/2005/8/layout/target3"/>
    <dgm:cxn modelId="{79F25CDD-99AF-4877-A4B1-0CDA42908E2C}" type="presParOf" srcId="{A189D92A-0483-41F8-B3F3-78C9F09932A8}" destId="{DA1A72EA-0B2A-4BD3-99D8-ADC68BCBAC6F}" srcOrd="1" destOrd="0" presId="urn:microsoft.com/office/officeart/2005/8/layout/target3"/>
    <dgm:cxn modelId="{E846D59A-B241-422C-A792-F3B671597377}" type="presParOf" srcId="{A189D92A-0483-41F8-B3F3-78C9F09932A8}" destId="{336618B5-A79C-48B3-950B-9CE611C60110}" srcOrd="2" destOrd="0" presId="urn:microsoft.com/office/officeart/2005/8/layout/target3"/>
    <dgm:cxn modelId="{F249ADE4-562F-47DF-8C0D-01CE7071067A}" type="presParOf" srcId="{A189D92A-0483-41F8-B3F3-78C9F09932A8}" destId="{C2FA0C39-D497-4CE8-BBA0-06D8FCBB3B64}" srcOrd="3" destOrd="0" presId="urn:microsoft.com/office/officeart/2005/8/layout/target3"/>
    <dgm:cxn modelId="{2F238682-163E-4F28-A2DF-C71ACA8DED46}" type="presParOf" srcId="{A189D92A-0483-41F8-B3F3-78C9F09932A8}" destId="{DBBB2686-EA96-479C-9638-8F12E796B8B1}" srcOrd="4" destOrd="0" presId="urn:microsoft.com/office/officeart/2005/8/layout/target3"/>
    <dgm:cxn modelId="{D71A86E8-FF15-40A4-A8BB-E39106FFACC5}" type="presParOf" srcId="{A189D92A-0483-41F8-B3F3-78C9F09932A8}" destId="{D1A20D0C-179B-4736-BC1B-413F876E3991}" srcOrd="5" destOrd="0" presId="urn:microsoft.com/office/officeart/2005/8/layout/target3"/>
    <dgm:cxn modelId="{6E8747C5-7D33-44F8-BDC4-35B9A0042919}" type="presParOf" srcId="{A189D92A-0483-41F8-B3F3-78C9F09932A8}" destId="{DEF1329E-8FF5-4ABC-90D6-1C38C3EC1889}" srcOrd="6" destOrd="0" presId="urn:microsoft.com/office/officeart/2005/8/layout/target3"/>
    <dgm:cxn modelId="{224C801E-C7DE-4979-9CA3-2D987CE91371}" type="presParOf" srcId="{A189D92A-0483-41F8-B3F3-78C9F09932A8}" destId="{1824A7AF-7A2C-4F4B-86EB-7F78B8ECB210}" srcOrd="7"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9FF4015-86B2-4382-A8B8-FD8CF8D2CEF0}"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FE6B3747-5817-41C3-B312-4F483F891172}">
      <dgm:prSet/>
      <dgm:spPr/>
      <dgm:t>
        <a:bodyPr/>
        <a:lstStyle/>
        <a:p>
          <a:pPr algn="just" rtl="0"/>
          <a:r>
            <a:rPr lang="fr-FR" dirty="0" smtClean="0"/>
            <a:t>La méthode graphique est employée pour résoudre des problèmes de programmation linéaires ayant deux variables de décision. </a:t>
          </a:r>
          <a:endParaRPr lang="en-GB" dirty="0"/>
        </a:p>
      </dgm:t>
    </dgm:pt>
    <dgm:pt modelId="{86E29F01-D646-4468-AE7D-DEBFB665FFC1}" type="parTrans" cxnId="{BB145D6D-484E-4198-9BF6-CC62FD1DDCA2}">
      <dgm:prSet/>
      <dgm:spPr/>
      <dgm:t>
        <a:bodyPr/>
        <a:lstStyle/>
        <a:p>
          <a:endParaRPr lang="fr-FR"/>
        </a:p>
      </dgm:t>
    </dgm:pt>
    <dgm:pt modelId="{FA0C7A0E-F334-41D2-A7EA-6400BCEC3F4F}" type="sibTrans" cxnId="{BB145D6D-484E-4198-9BF6-CC62FD1DDCA2}">
      <dgm:prSet/>
      <dgm:spPr/>
      <dgm:t>
        <a:bodyPr/>
        <a:lstStyle/>
        <a:p>
          <a:endParaRPr lang="fr-FR"/>
        </a:p>
      </dgm:t>
    </dgm:pt>
    <dgm:pt modelId="{3315CDF5-FEE2-4024-85A6-341AE4DDFBE6}">
      <dgm:prSet/>
      <dgm:spPr/>
      <dgm:t>
        <a:bodyPr/>
        <a:lstStyle/>
        <a:p>
          <a:pPr algn="just" rtl="0"/>
          <a:r>
            <a:rPr lang="fr-FR" dirty="0" smtClean="0"/>
            <a:t>La méthode à des limites pour trois variables,  elle devient compliquée à présenter.</a:t>
          </a:r>
          <a:endParaRPr lang="en-GB" dirty="0"/>
        </a:p>
      </dgm:t>
    </dgm:pt>
    <dgm:pt modelId="{B4F05549-E6C9-4AFB-93EA-10A351E95B49}" type="parTrans" cxnId="{D432A4A4-EBC5-46CE-B720-1D75C8E0C905}">
      <dgm:prSet/>
      <dgm:spPr/>
      <dgm:t>
        <a:bodyPr/>
        <a:lstStyle/>
        <a:p>
          <a:endParaRPr lang="fr-FR"/>
        </a:p>
      </dgm:t>
    </dgm:pt>
    <dgm:pt modelId="{760FC7EE-3022-4026-AE59-D0B78E93DACC}" type="sibTrans" cxnId="{D432A4A4-EBC5-46CE-B720-1D75C8E0C905}">
      <dgm:prSet/>
      <dgm:spPr/>
      <dgm:t>
        <a:bodyPr/>
        <a:lstStyle/>
        <a:p>
          <a:endParaRPr lang="fr-FR"/>
        </a:p>
      </dgm:t>
    </dgm:pt>
    <dgm:pt modelId="{E77E17D0-CE74-4753-BAD0-4099C24B789F}">
      <dgm:prSet/>
      <dgm:spPr/>
      <dgm:t>
        <a:bodyPr/>
        <a:lstStyle/>
        <a:p>
          <a:pPr algn="just" rtl="0"/>
          <a:r>
            <a:rPr lang="fr-FR" dirty="0" smtClean="0"/>
            <a:t>La méthode est impraticable pour plus de trois variable.</a:t>
          </a:r>
          <a:endParaRPr lang="en-GB" dirty="0"/>
        </a:p>
      </dgm:t>
    </dgm:pt>
    <dgm:pt modelId="{96EA43A7-C18F-49A8-9337-F01E041E0422}" type="parTrans" cxnId="{BE3274D0-7682-457E-9543-A43953968FD8}">
      <dgm:prSet/>
      <dgm:spPr/>
      <dgm:t>
        <a:bodyPr/>
        <a:lstStyle/>
        <a:p>
          <a:endParaRPr lang="fr-FR"/>
        </a:p>
      </dgm:t>
    </dgm:pt>
    <dgm:pt modelId="{281F5856-F277-41D4-BFFD-5D5B54B75653}" type="sibTrans" cxnId="{BE3274D0-7682-457E-9543-A43953968FD8}">
      <dgm:prSet/>
      <dgm:spPr/>
      <dgm:t>
        <a:bodyPr/>
        <a:lstStyle/>
        <a:p>
          <a:endParaRPr lang="fr-FR"/>
        </a:p>
      </dgm:t>
    </dgm:pt>
    <dgm:pt modelId="{DFDE7C72-CC92-427B-8F0A-8FC32E41050E}" type="pres">
      <dgm:prSet presAssocID="{19FF4015-86B2-4382-A8B8-FD8CF8D2CEF0}" presName="Name0" presStyleCnt="0">
        <dgm:presLayoutVars>
          <dgm:chMax val="7"/>
          <dgm:dir/>
          <dgm:animLvl val="lvl"/>
          <dgm:resizeHandles val="exact"/>
        </dgm:presLayoutVars>
      </dgm:prSet>
      <dgm:spPr/>
      <dgm:t>
        <a:bodyPr/>
        <a:lstStyle/>
        <a:p>
          <a:endParaRPr lang="fr-FR"/>
        </a:p>
      </dgm:t>
    </dgm:pt>
    <dgm:pt modelId="{89BEF50A-0F20-4AF8-8F40-DA1DA4D5ECB7}" type="pres">
      <dgm:prSet presAssocID="{FE6B3747-5817-41C3-B312-4F483F891172}" presName="circle1" presStyleLbl="node1" presStyleIdx="0" presStyleCnt="3"/>
      <dgm:spPr/>
    </dgm:pt>
    <dgm:pt modelId="{73EA2DCC-1FCF-4FC3-9401-C54A1F41BD37}" type="pres">
      <dgm:prSet presAssocID="{FE6B3747-5817-41C3-B312-4F483F891172}" presName="space" presStyleCnt="0"/>
      <dgm:spPr/>
    </dgm:pt>
    <dgm:pt modelId="{32AA6B1B-8E43-459E-85A5-0872FAC1AA38}" type="pres">
      <dgm:prSet presAssocID="{FE6B3747-5817-41C3-B312-4F483F891172}" presName="rect1" presStyleLbl="alignAcc1" presStyleIdx="0" presStyleCnt="3"/>
      <dgm:spPr/>
      <dgm:t>
        <a:bodyPr/>
        <a:lstStyle/>
        <a:p>
          <a:endParaRPr lang="fr-FR"/>
        </a:p>
      </dgm:t>
    </dgm:pt>
    <dgm:pt modelId="{330A1314-6117-4EFF-B415-F093EC2A0088}" type="pres">
      <dgm:prSet presAssocID="{3315CDF5-FEE2-4024-85A6-341AE4DDFBE6}" presName="vertSpace2" presStyleLbl="node1" presStyleIdx="0" presStyleCnt="3"/>
      <dgm:spPr/>
    </dgm:pt>
    <dgm:pt modelId="{1B18F8E1-4B27-479B-AD32-788D8AFA3FD2}" type="pres">
      <dgm:prSet presAssocID="{3315CDF5-FEE2-4024-85A6-341AE4DDFBE6}" presName="circle2" presStyleLbl="node1" presStyleIdx="1" presStyleCnt="3"/>
      <dgm:spPr/>
    </dgm:pt>
    <dgm:pt modelId="{F8B5C103-3A3A-4567-A405-7D342BCA636C}" type="pres">
      <dgm:prSet presAssocID="{3315CDF5-FEE2-4024-85A6-341AE4DDFBE6}" presName="rect2" presStyleLbl="alignAcc1" presStyleIdx="1" presStyleCnt="3"/>
      <dgm:spPr/>
      <dgm:t>
        <a:bodyPr/>
        <a:lstStyle/>
        <a:p>
          <a:endParaRPr lang="fr-FR"/>
        </a:p>
      </dgm:t>
    </dgm:pt>
    <dgm:pt modelId="{BDFFE7DE-EE02-41A3-BE54-C97EAA550CF0}" type="pres">
      <dgm:prSet presAssocID="{E77E17D0-CE74-4753-BAD0-4099C24B789F}" presName="vertSpace3" presStyleLbl="node1" presStyleIdx="1" presStyleCnt="3"/>
      <dgm:spPr/>
    </dgm:pt>
    <dgm:pt modelId="{F72764DF-471D-4FE0-B1CC-D4A3B8EBCDE4}" type="pres">
      <dgm:prSet presAssocID="{E77E17D0-CE74-4753-BAD0-4099C24B789F}" presName="circle3" presStyleLbl="node1" presStyleIdx="2" presStyleCnt="3"/>
      <dgm:spPr/>
    </dgm:pt>
    <dgm:pt modelId="{081F805D-1BB2-466B-B2EC-045168AA771D}" type="pres">
      <dgm:prSet presAssocID="{E77E17D0-CE74-4753-BAD0-4099C24B789F}" presName="rect3" presStyleLbl="alignAcc1" presStyleIdx="2" presStyleCnt="3"/>
      <dgm:spPr/>
      <dgm:t>
        <a:bodyPr/>
        <a:lstStyle/>
        <a:p>
          <a:endParaRPr lang="fr-FR"/>
        </a:p>
      </dgm:t>
    </dgm:pt>
    <dgm:pt modelId="{CFEEC949-721C-4923-B378-801597DE7787}" type="pres">
      <dgm:prSet presAssocID="{FE6B3747-5817-41C3-B312-4F483F891172}" presName="rect1ParTxNoCh" presStyleLbl="alignAcc1" presStyleIdx="2" presStyleCnt="3">
        <dgm:presLayoutVars>
          <dgm:chMax val="1"/>
          <dgm:bulletEnabled val="1"/>
        </dgm:presLayoutVars>
      </dgm:prSet>
      <dgm:spPr/>
      <dgm:t>
        <a:bodyPr/>
        <a:lstStyle/>
        <a:p>
          <a:endParaRPr lang="fr-FR"/>
        </a:p>
      </dgm:t>
    </dgm:pt>
    <dgm:pt modelId="{43B46B2F-6066-44DD-BDB9-A5760E8FAA87}" type="pres">
      <dgm:prSet presAssocID="{3315CDF5-FEE2-4024-85A6-341AE4DDFBE6}" presName="rect2ParTxNoCh" presStyleLbl="alignAcc1" presStyleIdx="2" presStyleCnt="3">
        <dgm:presLayoutVars>
          <dgm:chMax val="1"/>
          <dgm:bulletEnabled val="1"/>
        </dgm:presLayoutVars>
      </dgm:prSet>
      <dgm:spPr/>
      <dgm:t>
        <a:bodyPr/>
        <a:lstStyle/>
        <a:p>
          <a:endParaRPr lang="fr-FR"/>
        </a:p>
      </dgm:t>
    </dgm:pt>
    <dgm:pt modelId="{2FCA90C9-907B-4207-A404-7CDDAE4EE089}" type="pres">
      <dgm:prSet presAssocID="{E77E17D0-CE74-4753-BAD0-4099C24B789F}" presName="rect3ParTxNoCh" presStyleLbl="alignAcc1" presStyleIdx="2" presStyleCnt="3">
        <dgm:presLayoutVars>
          <dgm:chMax val="1"/>
          <dgm:bulletEnabled val="1"/>
        </dgm:presLayoutVars>
      </dgm:prSet>
      <dgm:spPr/>
      <dgm:t>
        <a:bodyPr/>
        <a:lstStyle/>
        <a:p>
          <a:endParaRPr lang="fr-FR"/>
        </a:p>
      </dgm:t>
    </dgm:pt>
  </dgm:ptLst>
  <dgm:cxnLst>
    <dgm:cxn modelId="{9DA0CEBE-9BD8-4D39-9F12-9609D85828A6}" type="presOf" srcId="{E77E17D0-CE74-4753-BAD0-4099C24B789F}" destId="{2FCA90C9-907B-4207-A404-7CDDAE4EE089}" srcOrd="1" destOrd="0" presId="urn:microsoft.com/office/officeart/2005/8/layout/target3"/>
    <dgm:cxn modelId="{47C95305-9CDD-4FC1-ADB9-377E4E04DB2D}" type="presOf" srcId="{FE6B3747-5817-41C3-B312-4F483F891172}" destId="{CFEEC949-721C-4923-B378-801597DE7787}" srcOrd="1" destOrd="0" presId="urn:microsoft.com/office/officeart/2005/8/layout/target3"/>
    <dgm:cxn modelId="{F844F498-61AC-49B0-8594-5D6F076E56F4}" type="presOf" srcId="{3315CDF5-FEE2-4024-85A6-341AE4DDFBE6}" destId="{43B46B2F-6066-44DD-BDB9-A5760E8FAA87}" srcOrd="1" destOrd="0" presId="urn:microsoft.com/office/officeart/2005/8/layout/target3"/>
    <dgm:cxn modelId="{BB145D6D-484E-4198-9BF6-CC62FD1DDCA2}" srcId="{19FF4015-86B2-4382-A8B8-FD8CF8D2CEF0}" destId="{FE6B3747-5817-41C3-B312-4F483F891172}" srcOrd="0" destOrd="0" parTransId="{86E29F01-D646-4468-AE7D-DEBFB665FFC1}" sibTransId="{FA0C7A0E-F334-41D2-A7EA-6400BCEC3F4F}"/>
    <dgm:cxn modelId="{971C0CC8-5DD3-4F11-BF37-9D5158BFFD69}" type="presOf" srcId="{E77E17D0-CE74-4753-BAD0-4099C24B789F}" destId="{081F805D-1BB2-466B-B2EC-045168AA771D}" srcOrd="0" destOrd="0" presId="urn:microsoft.com/office/officeart/2005/8/layout/target3"/>
    <dgm:cxn modelId="{AFF8C1E3-EBA0-4129-AE98-F272C78F1C25}" type="presOf" srcId="{19FF4015-86B2-4382-A8B8-FD8CF8D2CEF0}" destId="{DFDE7C72-CC92-427B-8F0A-8FC32E41050E}" srcOrd="0" destOrd="0" presId="urn:microsoft.com/office/officeart/2005/8/layout/target3"/>
    <dgm:cxn modelId="{AFEECC23-5758-4E45-AC0F-69BD809B5593}" type="presOf" srcId="{FE6B3747-5817-41C3-B312-4F483F891172}" destId="{32AA6B1B-8E43-459E-85A5-0872FAC1AA38}" srcOrd="0" destOrd="0" presId="urn:microsoft.com/office/officeart/2005/8/layout/target3"/>
    <dgm:cxn modelId="{BE3274D0-7682-457E-9543-A43953968FD8}" srcId="{19FF4015-86B2-4382-A8B8-FD8CF8D2CEF0}" destId="{E77E17D0-CE74-4753-BAD0-4099C24B789F}" srcOrd="2" destOrd="0" parTransId="{96EA43A7-C18F-49A8-9337-F01E041E0422}" sibTransId="{281F5856-F277-41D4-BFFD-5D5B54B75653}"/>
    <dgm:cxn modelId="{5CED147E-45B5-4D5F-A037-88D4A1FC2CD3}" type="presOf" srcId="{3315CDF5-FEE2-4024-85A6-341AE4DDFBE6}" destId="{F8B5C103-3A3A-4567-A405-7D342BCA636C}" srcOrd="0" destOrd="0" presId="urn:microsoft.com/office/officeart/2005/8/layout/target3"/>
    <dgm:cxn modelId="{D432A4A4-EBC5-46CE-B720-1D75C8E0C905}" srcId="{19FF4015-86B2-4382-A8B8-FD8CF8D2CEF0}" destId="{3315CDF5-FEE2-4024-85A6-341AE4DDFBE6}" srcOrd="1" destOrd="0" parTransId="{B4F05549-E6C9-4AFB-93EA-10A351E95B49}" sibTransId="{760FC7EE-3022-4026-AE59-D0B78E93DACC}"/>
    <dgm:cxn modelId="{AA1BE9AE-9078-445A-9A9E-EDC13E28CA3C}" type="presParOf" srcId="{DFDE7C72-CC92-427B-8F0A-8FC32E41050E}" destId="{89BEF50A-0F20-4AF8-8F40-DA1DA4D5ECB7}" srcOrd="0" destOrd="0" presId="urn:microsoft.com/office/officeart/2005/8/layout/target3"/>
    <dgm:cxn modelId="{1833AC3E-8236-40FC-ABFD-852C0D6CE15F}" type="presParOf" srcId="{DFDE7C72-CC92-427B-8F0A-8FC32E41050E}" destId="{73EA2DCC-1FCF-4FC3-9401-C54A1F41BD37}" srcOrd="1" destOrd="0" presId="urn:microsoft.com/office/officeart/2005/8/layout/target3"/>
    <dgm:cxn modelId="{0A808999-E825-4C8F-A0C3-F156FBA337CA}" type="presParOf" srcId="{DFDE7C72-CC92-427B-8F0A-8FC32E41050E}" destId="{32AA6B1B-8E43-459E-85A5-0872FAC1AA38}" srcOrd="2" destOrd="0" presId="urn:microsoft.com/office/officeart/2005/8/layout/target3"/>
    <dgm:cxn modelId="{ED89CFAD-E402-4E5F-8846-C6BA2E72F9FA}" type="presParOf" srcId="{DFDE7C72-CC92-427B-8F0A-8FC32E41050E}" destId="{330A1314-6117-4EFF-B415-F093EC2A0088}" srcOrd="3" destOrd="0" presId="urn:microsoft.com/office/officeart/2005/8/layout/target3"/>
    <dgm:cxn modelId="{71458B21-39C1-4D04-93B8-20AEF19196BB}" type="presParOf" srcId="{DFDE7C72-CC92-427B-8F0A-8FC32E41050E}" destId="{1B18F8E1-4B27-479B-AD32-788D8AFA3FD2}" srcOrd="4" destOrd="0" presId="urn:microsoft.com/office/officeart/2005/8/layout/target3"/>
    <dgm:cxn modelId="{47BB5229-44AB-4824-B79A-60DF295AC904}" type="presParOf" srcId="{DFDE7C72-CC92-427B-8F0A-8FC32E41050E}" destId="{F8B5C103-3A3A-4567-A405-7D342BCA636C}" srcOrd="5" destOrd="0" presId="urn:microsoft.com/office/officeart/2005/8/layout/target3"/>
    <dgm:cxn modelId="{5B82CD9A-279A-4F24-971E-64F9E0FDA061}" type="presParOf" srcId="{DFDE7C72-CC92-427B-8F0A-8FC32E41050E}" destId="{BDFFE7DE-EE02-41A3-BE54-C97EAA550CF0}" srcOrd="6" destOrd="0" presId="urn:microsoft.com/office/officeart/2005/8/layout/target3"/>
    <dgm:cxn modelId="{422BA17D-B6E4-4275-AFEF-39AEE1AA3EA0}" type="presParOf" srcId="{DFDE7C72-CC92-427B-8F0A-8FC32E41050E}" destId="{F72764DF-471D-4FE0-B1CC-D4A3B8EBCDE4}" srcOrd="7" destOrd="0" presId="urn:microsoft.com/office/officeart/2005/8/layout/target3"/>
    <dgm:cxn modelId="{9086ECF2-3A92-499C-BD82-73C5837EB5F4}" type="presParOf" srcId="{DFDE7C72-CC92-427B-8F0A-8FC32E41050E}" destId="{081F805D-1BB2-466B-B2EC-045168AA771D}" srcOrd="8" destOrd="0" presId="urn:microsoft.com/office/officeart/2005/8/layout/target3"/>
    <dgm:cxn modelId="{3BF5CEAC-0A6A-42BF-9E0C-B36C181BCDB5}" type="presParOf" srcId="{DFDE7C72-CC92-427B-8F0A-8FC32E41050E}" destId="{CFEEC949-721C-4923-B378-801597DE7787}" srcOrd="9" destOrd="0" presId="urn:microsoft.com/office/officeart/2005/8/layout/target3"/>
    <dgm:cxn modelId="{B9049E33-0609-4F0B-BB1B-CACA48D6ACEF}" type="presParOf" srcId="{DFDE7C72-CC92-427B-8F0A-8FC32E41050E}" destId="{43B46B2F-6066-44DD-BDB9-A5760E8FAA87}" srcOrd="10" destOrd="0" presId="urn:microsoft.com/office/officeart/2005/8/layout/target3"/>
    <dgm:cxn modelId="{7D4709AF-A3F2-46FE-8581-9E07D2AB6AA0}" type="presParOf" srcId="{DFDE7C72-CC92-427B-8F0A-8FC32E41050E}" destId="{2FCA90C9-907B-4207-A404-7CDDAE4EE089}" srcOrd="11"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BB3D95D-3D96-42F3-A70F-CFA2E98619B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C56AD696-65F7-40A2-B69C-E05EBC34D9D3}">
      <dgm:prSet custT="1"/>
      <dgm:spPr/>
      <dgm:t>
        <a:bodyPr/>
        <a:lstStyle/>
        <a:p>
          <a:pPr rtl="0"/>
          <a:r>
            <a:rPr lang="fr-FR" sz="3200" dirty="0" smtClean="0"/>
            <a:t>Q1</a:t>
          </a:r>
          <a:endParaRPr lang="en-GB" sz="3200" dirty="0"/>
        </a:p>
      </dgm:t>
    </dgm:pt>
    <dgm:pt modelId="{C2838FA2-90BB-488D-9047-1CAF870ABD70}" type="parTrans" cxnId="{5EA12DC3-E3BA-4D70-981A-F22E276993BE}">
      <dgm:prSet/>
      <dgm:spPr/>
      <dgm:t>
        <a:bodyPr/>
        <a:lstStyle/>
        <a:p>
          <a:endParaRPr lang="fr-FR"/>
        </a:p>
      </dgm:t>
    </dgm:pt>
    <dgm:pt modelId="{6D433193-6DD4-4264-9612-6B7D7E67DEA3}" type="sibTrans" cxnId="{5EA12DC3-E3BA-4D70-981A-F22E276993BE}">
      <dgm:prSet/>
      <dgm:spPr/>
      <dgm:t>
        <a:bodyPr/>
        <a:lstStyle/>
        <a:p>
          <a:endParaRPr lang="fr-FR"/>
        </a:p>
      </dgm:t>
    </dgm:pt>
    <dgm:pt modelId="{8B61976A-F833-4855-9379-273DD5FB93F6}">
      <dgm:prSet custT="1"/>
      <dgm:spPr/>
      <dgm:t>
        <a:bodyPr/>
        <a:lstStyle/>
        <a:p>
          <a:pPr rtl="0"/>
          <a:r>
            <a:rPr lang="fr-FR" sz="2800" dirty="0" smtClean="0"/>
            <a:t>Q2</a:t>
          </a:r>
          <a:endParaRPr lang="en-GB" sz="2800" dirty="0"/>
        </a:p>
      </dgm:t>
    </dgm:pt>
    <dgm:pt modelId="{352DB943-3E72-4923-9B8A-6B729E28CDAD}" type="parTrans" cxnId="{82AC0999-8998-43CF-B427-805D23A44FFA}">
      <dgm:prSet/>
      <dgm:spPr/>
      <dgm:t>
        <a:bodyPr/>
        <a:lstStyle/>
        <a:p>
          <a:endParaRPr lang="fr-FR"/>
        </a:p>
      </dgm:t>
    </dgm:pt>
    <dgm:pt modelId="{E6270243-3F6C-4849-9E72-3A1D49CAD940}" type="sibTrans" cxnId="{82AC0999-8998-43CF-B427-805D23A44FFA}">
      <dgm:prSet/>
      <dgm:spPr/>
      <dgm:t>
        <a:bodyPr/>
        <a:lstStyle/>
        <a:p>
          <a:endParaRPr lang="fr-FR"/>
        </a:p>
      </dgm:t>
    </dgm:pt>
    <dgm:pt modelId="{8D102964-441F-4CA5-B189-32D7E0188BB4}">
      <dgm:prSet custT="1"/>
      <dgm:spPr/>
      <dgm:t>
        <a:bodyPr/>
        <a:lstStyle/>
        <a:p>
          <a:pPr rtl="0"/>
          <a:r>
            <a:rPr lang="fr-FR" sz="2800" dirty="0" smtClean="0"/>
            <a:t>Q</a:t>
          </a:r>
          <a:r>
            <a:rPr lang="fr-FR" sz="500" dirty="0" smtClean="0"/>
            <a:t>3</a:t>
          </a:r>
          <a:endParaRPr lang="en-GB" sz="500" dirty="0"/>
        </a:p>
      </dgm:t>
    </dgm:pt>
    <dgm:pt modelId="{0D3069AF-073C-4982-A5F6-F076B004CC39}" type="parTrans" cxnId="{14A28962-703C-4054-A315-293F36A3FDF2}">
      <dgm:prSet/>
      <dgm:spPr/>
      <dgm:t>
        <a:bodyPr/>
        <a:lstStyle/>
        <a:p>
          <a:endParaRPr lang="fr-FR"/>
        </a:p>
      </dgm:t>
    </dgm:pt>
    <dgm:pt modelId="{59EAEA8D-6717-4F9A-9839-57408BEA2187}" type="sibTrans" cxnId="{14A28962-703C-4054-A315-293F36A3FDF2}">
      <dgm:prSet/>
      <dgm:spPr/>
      <dgm:t>
        <a:bodyPr/>
        <a:lstStyle/>
        <a:p>
          <a:endParaRPr lang="fr-FR"/>
        </a:p>
      </dgm:t>
    </dgm:pt>
    <dgm:pt modelId="{6DA29F0B-8962-49E5-9C50-0ABBB9FC0A03}">
      <dgm:prSet/>
      <dgm:spPr/>
      <dgm:t>
        <a:bodyPr/>
        <a:lstStyle/>
        <a:p>
          <a:pPr rtl="0"/>
          <a:r>
            <a:rPr lang="fr-FR" dirty="0" smtClean="0"/>
            <a:t>Comment délimiter l’ensemble des solutions réalisables ?</a:t>
          </a:r>
          <a:endParaRPr lang="fr-FR" dirty="0"/>
        </a:p>
      </dgm:t>
    </dgm:pt>
    <dgm:pt modelId="{E9C3562E-54A4-436B-B8F9-484658C4AF18}" type="parTrans" cxnId="{A4CE7F47-D2A0-4768-AD65-A76B16519AFA}">
      <dgm:prSet/>
      <dgm:spPr/>
      <dgm:t>
        <a:bodyPr/>
        <a:lstStyle/>
        <a:p>
          <a:endParaRPr lang="fr-FR"/>
        </a:p>
      </dgm:t>
    </dgm:pt>
    <dgm:pt modelId="{161DCEA3-67B2-46F6-96AB-2D30454F4C84}" type="sibTrans" cxnId="{A4CE7F47-D2A0-4768-AD65-A76B16519AFA}">
      <dgm:prSet/>
      <dgm:spPr/>
      <dgm:t>
        <a:bodyPr/>
        <a:lstStyle/>
        <a:p>
          <a:endParaRPr lang="fr-FR"/>
        </a:p>
      </dgm:t>
    </dgm:pt>
    <dgm:pt modelId="{E8758601-511C-43FD-A4EC-D908F113F636}">
      <dgm:prSet/>
      <dgm:spPr/>
      <dgm:t>
        <a:bodyPr/>
        <a:lstStyle/>
        <a:p>
          <a:pPr rtl="0"/>
          <a:r>
            <a:rPr lang="fr-FR" dirty="0" smtClean="0"/>
            <a:t>Y a-t-il une </a:t>
          </a:r>
          <a:r>
            <a:rPr lang="fr-FR" dirty="0" smtClean="0"/>
            <a:t>solution optimale </a:t>
          </a:r>
          <a:r>
            <a:rPr lang="fr-FR" dirty="0" smtClean="0"/>
            <a:t>?</a:t>
          </a:r>
          <a:endParaRPr lang="fr-FR" dirty="0"/>
        </a:p>
      </dgm:t>
    </dgm:pt>
    <dgm:pt modelId="{BC79C99F-F4A5-41DE-9E63-1D7EA985653C}" type="parTrans" cxnId="{334B0CF7-2076-4ECD-8AFA-358A36655AA3}">
      <dgm:prSet/>
      <dgm:spPr/>
      <dgm:t>
        <a:bodyPr/>
        <a:lstStyle/>
        <a:p>
          <a:endParaRPr lang="fr-FR"/>
        </a:p>
      </dgm:t>
    </dgm:pt>
    <dgm:pt modelId="{67CBDC43-56A0-4C85-B5A2-9FCF155E3659}" type="sibTrans" cxnId="{334B0CF7-2076-4ECD-8AFA-358A36655AA3}">
      <dgm:prSet/>
      <dgm:spPr/>
      <dgm:t>
        <a:bodyPr/>
        <a:lstStyle/>
        <a:p>
          <a:endParaRPr lang="fr-FR"/>
        </a:p>
      </dgm:t>
    </dgm:pt>
    <dgm:pt modelId="{1F995A61-4E84-422E-979E-8AC8B7101A7C}">
      <dgm:prSet/>
      <dgm:spPr/>
      <dgm:t>
        <a:bodyPr/>
        <a:lstStyle/>
        <a:p>
          <a:pPr rtl="0"/>
          <a:r>
            <a:rPr lang="fr-FR" smtClean="0"/>
            <a:t>Comment la déterminer si elle existe ?</a:t>
          </a:r>
          <a:endParaRPr lang="fr-FR"/>
        </a:p>
      </dgm:t>
    </dgm:pt>
    <dgm:pt modelId="{F4A6D97C-7B97-4E4F-90E3-9DA45DD5FF69}" type="parTrans" cxnId="{C0D2314E-CB5B-4A88-AA82-AC829B35B5EE}">
      <dgm:prSet/>
      <dgm:spPr/>
      <dgm:t>
        <a:bodyPr/>
        <a:lstStyle/>
        <a:p>
          <a:endParaRPr lang="fr-FR"/>
        </a:p>
      </dgm:t>
    </dgm:pt>
    <dgm:pt modelId="{5990BFFF-898D-43FC-9913-038A9DF86432}" type="sibTrans" cxnId="{C0D2314E-CB5B-4A88-AA82-AC829B35B5EE}">
      <dgm:prSet/>
      <dgm:spPr/>
      <dgm:t>
        <a:bodyPr/>
        <a:lstStyle/>
        <a:p>
          <a:endParaRPr lang="fr-FR"/>
        </a:p>
      </dgm:t>
    </dgm:pt>
    <dgm:pt modelId="{B5B2EC26-A8B9-4D0F-AAD4-6639948C6815}" type="pres">
      <dgm:prSet presAssocID="{BBB3D95D-3D96-42F3-A70F-CFA2E98619B7}" presName="linearFlow" presStyleCnt="0">
        <dgm:presLayoutVars>
          <dgm:dir/>
          <dgm:animLvl val="lvl"/>
          <dgm:resizeHandles val="exact"/>
        </dgm:presLayoutVars>
      </dgm:prSet>
      <dgm:spPr/>
      <dgm:t>
        <a:bodyPr/>
        <a:lstStyle/>
        <a:p>
          <a:endParaRPr lang="fr-FR"/>
        </a:p>
      </dgm:t>
    </dgm:pt>
    <dgm:pt modelId="{EC5833E0-B3E8-4182-BFB4-D3BA2B604E2B}" type="pres">
      <dgm:prSet presAssocID="{C56AD696-65F7-40A2-B69C-E05EBC34D9D3}" presName="composite" presStyleCnt="0"/>
      <dgm:spPr/>
    </dgm:pt>
    <dgm:pt modelId="{48DD2A62-490A-41A2-9362-48157FFFAB34}" type="pres">
      <dgm:prSet presAssocID="{C56AD696-65F7-40A2-B69C-E05EBC34D9D3}" presName="parentText" presStyleLbl="alignNode1" presStyleIdx="0" presStyleCnt="3">
        <dgm:presLayoutVars>
          <dgm:chMax val="1"/>
          <dgm:bulletEnabled val="1"/>
        </dgm:presLayoutVars>
      </dgm:prSet>
      <dgm:spPr/>
      <dgm:t>
        <a:bodyPr/>
        <a:lstStyle/>
        <a:p>
          <a:endParaRPr lang="fr-FR"/>
        </a:p>
      </dgm:t>
    </dgm:pt>
    <dgm:pt modelId="{4214FAF0-BC14-426F-8B16-06D6D6B0B4B8}" type="pres">
      <dgm:prSet presAssocID="{C56AD696-65F7-40A2-B69C-E05EBC34D9D3}" presName="descendantText" presStyleLbl="alignAcc1" presStyleIdx="0" presStyleCnt="3">
        <dgm:presLayoutVars>
          <dgm:bulletEnabled val="1"/>
        </dgm:presLayoutVars>
      </dgm:prSet>
      <dgm:spPr/>
      <dgm:t>
        <a:bodyPr/>
        <a:lstStyle/>
        <a:p>
          <a:endParaRPr lang="fr-FR"/>
        </a:p>
      </dgm:t>
    </dgm:pt>
    <dgm:pt modelId="{028A05B2-E3D5-4AE6-8F4A-52B16C4A296C}" type="pres">
      <dgm:prSet presAssocID="{6D433193-6DD4-4264-9612-6B7D7E67DEA3}" presName="sp" presStyleCnt="0"/>
      <dgm:spPr/>
    </dgm:pt>
    <dgm:pt modelId="{488D8726-FD1F-49BA-B978-6575F8B835DB}" type="pres">
      <dgm:prSet presAssocID="{8B61976A-F833-4855-9379-273DD5FB93F6}" presName="composite" presStyleCnt="0"/>
      <dgm:spPr/>
    </dgm:pt>
    <dgm:pt modelId="{5139808C-905F-4A9E-B5D3-FEBD59F45206}" type="pres">
      <dgm:prSet presAssocID="{8B61976A-F833-4855-9379-273DD5FB93F6}" presName="parentText" presStyleLbl="alignNode1" presStyleIdx="1" presStyleCnt="3">
        <dgm:presLayoutVars>
          <dgm:chMax val="1"/>
          <dgm:bulletEnabled val="1"/>
        </dgm:presLayoutVars>
      </dgm:prSet>
      <dgm:spPr/>
      <dgm:t>
        <a:bodyPr/>
        <a:lstStyle/>
        <a:p>
          <a:endParaRPr lang="fr-FR"/>
        </a:p>
      </dgm:t>
    </dgm:pt>
    <dgm:pt modelId="{41C2444A-3601-490C-9D70-968C6A505959}" type="pres">
      <dgm:prSet presAssocID="{8B61976A-F833-4855-9379-273DD5FB93F6}" presName="descendantText" presStyleLbl="alignAcc1" presStyleIdx="1" presStyleCnt="3">
        <dgm:presLayoutVars>
          <dgm:bulletEnabled val="1"/>
        </dgm:presLayoutVars>
      </dgm:prSet>
      <dgm:spPr/>
      <dgm:t>
        <a:bodyPr/>
        <a:lstStyle/>
        <a:p>
          <a:endParaRPr lang="fr-FR"/>
        </a:p>
      </dgm:t>
    </dgm:pt>
    <dgm:pt modelId="{90CCBC1E-B95F-478C-A2CF-F82706DEC735}" type="pres">
      <dgm:prSet presAssocID="{E6270243-3F6C-4849-9E72-3A1D49CAD940}" presName="sp" presStyleCnt="0"/>
      <dgm:spPr/>
    </dgm:pt>
    <dgm:pt modelId="{464CA440-00B3-4D71-9903-E57F2B365AC4}" type="pres">
      <dgm:prSet presAssocID="{8D102964-441F-4CA5-B189-32D7E0188BB4}" presName="composite" presStyleCnt="0"/>
      <dgm:spPr/>
    </dgm:pt>
    <dgm:pt modelId="{D5D48FAA-F388-45F5-97C4-FE618C2225FD}" type="pres">
      <dgm:prSet presAssocID="{8D102964-441F-4CA5-B189-32D7E0188BB4}" presName="parentText" presStyleLbl="alignNode1" presStyleIdx="2" presStyleCnt="3">
        <dgm:presLayoutVars>
          <dgm:chMax val="1"/>
          <dgm:bulletEnabled val="1"/>
        </dgm:presLayoutVars>
      </dgm:prSet>
      <dgm:spPr/>
      <dgm:t>
        <a:bodyPr/>
        <a:lstStyle/>
        <a:p>
          <a:endParaRPr lang="fr-FR"/>
        </a:p>
      </dgm:t>
    </dgm:pt>
    <dgm:pt modelId="{ABCE677E-9661-4D96-AB6D-2BF7E511187F}" type="pres">
      <dgm:prSet presAssocID="{8D102964-441F-4CA5-B189-32D7E0188BB4}" presName="descendantText" presStyleLbl="alignAcc1" presStyleIdx="2" presStyleCnt="3">
        <dgm:presLayoutVars>
          <dgm:bulletEnabled val="1"/>
        </dgm:presLayoutVars>
      </dgm:prSet>
      <dgm:spPr/>
      <dgm:t>
        <a:bodyPr/>
        <a:lstStyle/>
        <a:p>
          <a:endParaRPr lang="fr-FR"/>
        </a:p>
      </dgm:t>
    </dgm:pt>
  </dgm:ptLst>
  <dgm:cxnLst>
    <dgm:cxn modelId="{14A28962-703C-4054-A315-293F36A3FDF2}" srcId="{BBB3D95D-3D96-42F3-A70F-CFA2E98619B7}" destId="{8D102964-441F-4CA5-B189-32D7E0188BB4}" srcOrd="2" destOrd="0" parTransId="{0D3069AF-073C-4982-A5F6-F076B004CC39}" sibTransId="{59EAEA8D-6717-4F9A-9839-57408BEA2187}"/>
    <dgm:cxn modelId="{E905CCE5-F221-41E3-BCE2-B702A8A6E3AD}" type="presOf" srcId="{8D102964-441F-4CA5-B189-32D7E0188BB4}" destId="{D5D48FAA-F388-45F5-97C4-FE618C2225FD}" srcOrd="0" destOrd="0" presId="urn:microsoft.com/office/officeart/2005/8/layout/chevron2"/>
    <dgm:cxn modelId="{2A296A03-9502-45B8-93F7-FA50A81F0450}" type="presOf" srcId="{1F995A61-4E84-422E-979E-8AC8B7101A7C}" destId="{ABCE677E-9661-4D96-AB6D-2BF7E511187F}" srcOrd="0" destOrd="0" presId="urn:microsoft.com/office/officeart/2005/8/layout/chevron2"/>
    <dgm:cxn modelId="{C0D2314E-CB5B-4A88-AA82-AC829B35B5EE}" srcId="{8D102964-441F-4CA5-B189-32D7E0188BB4}" destId="{1F995A61-4E84-422E-979E-8AC8B7101A7C}" srcOrd="0" destOrd="0" parTransId="{F4A6D97C-7B97-4E4F-90E3-9DA45DD5FF69}" sibTransId="{5990BFFF-898D-43FC-9913-038A9DF86432}"/>
    <dgm:cxn modelId="{EA055B9E-A0AC-4991-9EF2-C83600F27BD7}" type="presOf" srcId="{BBB3D95D-3D96-42F3-A70F-CFA2E98619B7}" destId="{B5B2EC26-A8B9-4D0F-AAD4-6639948C6815}" srcOrd="0" destOrd="0" presId="urn:microsoft.com/office/officeart/2005/8/layout/chevron2"/>
    <dgm:cxn modelId="{C49A4B62-5796-4F0C-AD77-A438CB95EBB9}" type="presOf" srcId="{C56AD696-65F7-40A2-B69C-E05EBC34D9D3}" destId="{48DD2A62-490A-41A2-9362-48157FFFAB34}" srcOrd="0" destOrd="0" presId="urn:microsoft.com/office/officeart/2005/8/layout/chevron2"/>
    <dgm:cxn modelId="{F18B5BBF-9497-4F27-A2E3-BE2A0AAFF3C9}" type="presOf" srcId="{E8758601-511C-43FD-A4EC-D908F113F636}" destId="{41C2444A-3601-490C-9D70-968C6A505959}" srcOrd="0" destOrd="0" presId="urn:microsoft.com/office/officeart/2005/8/layout/chevron2"/>
    <dgm:cxn modelId="{334B0CF7-2076-4ECD-8AFA-358A36655AA3}" srcId="{8B61976A-F833-4855-9379-273DD5FB93F6}" destId="{E8758601-511C-43FD-A4EC-D908F113F636}" srcOrd="0" destOrd="0" parTransId="{BC79C99F-F4A5-41DE-9E63-1D7EA985653C}" sibTransId="{67CBDC43-56A0-4C85-B5A2-9FCF155E3659}"/>
    <dgm:cxn modelId="{5EA12DC3-E3BA-4D70-981A-F22E276993BE}" srcId="{BBB3D95D-3D96-42F3-A70F-CFA2E98619B7}" destId="{C56AD696-65F7-40A2-B69C-E05EBC34D9D3}" srcOrd="0" destOrd="0" parTransId="{C2838FA2-90BB-488D-9047-1CAF870ABD70}" sibTransId="{6D433193-6DD4-4264-9612-6B7D7E67DEA3}"/>
    <dgm:cxn modelId="{82AC0999-8998-43CF-B427-805D23A44FFA}" srcId="{BBB3D95D-3D96-42F3-A70F-CFA2E98619B7}" destId="{8B61976A-F833-4855-9379-273DD5FB93F6}" srcOrd="1" destOrd="0" parTransId="{352DB943-3E72-4923-9B8A-6B729E28CDAD}" sibTransId="{E6270243-3F6C-4849-9E72-3A1D49CAD940}"/>
    <dgm:cxn modelId="{A4CE7F47-D2A0-4768-AD65-A76B16519AFA}" srcId="{C56AD696-65F7-40A2-B69C-E05EBC34D9D3}" destId="{6DA29F0B-8962-49E5-9C50-0ABBB9FC0A03}" srcOrd="0" destOrd="0" parTransId="{E9C3562E-54A4-436B-B8F9-484658C4AF18}" sibTransId="{161DCEA3-67B2-46F6-96AB-2D30454F4C84}"/>
    <dgm:cxn modelId="{FDD2EAE8-01FB-4F3B-8BD6-93242B9399F0}" type="presOf" srcId="{8B61976A-F833-4855-9379-273DD5FB93F6}" destId="{5139808C-905F-4A9E-B5D3-FEBD59F45206}" srcOrd="0" destOrd="0" presId="urn:microsoft.com/office/officeart/2005/8/layout/chevron2"/>
    <dgm:cxn modelId="{8875E7A8-0B22-44B1-9719-CC396DD2AE3A}" type="presOf" srcId="{6DA29F0B-8962-49E5-9C50-0ABBB9FC0A03}" destId="{4214FAF0-BC14-426F-8B16-06D6D6B0B4B8}" srcOrd="0" destOrd="0" presId="urn:microsoft.com/office/officeart/2005/8/layout/chevron2"/>
    <dgm:cxn modelId="{E9D6E85A-3247-4641-80A4-B5A6649F9479}" type="presParOf" srcId="{B5B2EC26-A8B9-4D0F-AAD4-6639948C6815}" destId="{EC5833E0-B3E8-4182-BFB4-D3BA2B604E2B}" srcOrd="0" destOrd="0" presId="urn:microsoft.com/office/officeart/2005/8/layout/chevron2"/>
    <dgm:cxn modelId="{F14ACF2B-FC8E-423F-BBD8-0E57BDDF37A8}" type="presParOf" srcId="{EC5833E0-B3E8-4182-BFB4-D3BA2B604E2B}" destId="{48DD2A62-490A-41A2-9362-48157FFFAB34}" srcOrd="0" destOrd="0" presId="urn:microsoft.com/office/officeart/2005/8/layout/chevron2"/>
    <dgm:cxn modelId="{E8CE10FC-A624-4E6F-A5D2-EEF428864C4C}" type="presParOf" srcId="{EC5833E0-B3E8-4182-BFB4-D3BA2B604E2B}" destId="{4214FAF0-BC14-426F-8B16-06D6D6B0B4B8}" srcOrd="1" destOrd="0" presId="urn:microsoft.com/office/officeart/2005/8/layout/chevron2"/>
    <dgm:cxn modelId="{C0534C60-534E-47D6-8AC1-2355B3A42CB4}" type="presParOf" srcId="{B5B2EC26-A8B9-4D0F-AAD4-6639948C6815}" destId="{028A05B2-E3D5-4AE6-8F4A-52B16C4A296C}" srcOrd="1" destOrd="0" presId="urn:microsoft.com/office/officeart/2005/8/layout/chevron2"/>
    <dgm:cxn modelId="{B1A60651-8F5C-44B1-9C4B-72966C1DF631}" type="presParOf" srcId="{B5B2EC26-A8B9-4D0F-AAD4-6639948C6815}" destId="{488D8726-FD1F-49BA-B978-6575F8B835DB}" srcOrd="2" destOrd="0" presId="urn:microsoft.com/office/officeart/2005/8/layout/chevron2"/>
    <dgm:cxn modelId="{CDEE3179-DA94-418A-B77B-182075C38111}" type="presParOf" srcId="{488D8726-FD1F-49BA-B978-6575F8B835DB}" destId="{5139808C-905F-4A9E-B5D3-FEBD59F45206}" srcOrd="0" destOrd="0" presId="urn:microsoft.com/office/officeart/2005/8/layout/chevron2"/>
    <dgm:cxn modelId="{46098FFC-3844-40D2-B405-017A00B7AE95}" type="presParOf" srcId="{488D8726-FD1F-49BA-B978-6575F8B835DB}" destId="{41C2444A-3601-490C-9D70-968C6A505959}" srcOrd="1" destOrd="0" presId="urn:microsoft.com/office/officeart/2005/8/layout/chevron2"/>
    <dgm:cxn modelId="{9EBE20A2-F506-4E1E-8152-252E4F74AF28}" type="presParOf" srcId="{B5B2EC26-A8B9-4D0F-AAD4-6639948C6815}" destId="{90CCBC1E-B95F-478C-A2CF-F82706DEC735}" srcOrd="3" destOrd="0" presId="urn:microsoft.com/office/officeart/2005/8/layout/chevron2"/>
    <dgm:cxn modelId="{4859E521-8CB5-4540-9CED-BFAEC8AC5B4C}" type="presParOf" srcId="{B5B2EC26-A8B9-4D0F-AAD4-6639948C6815}" destId="{464CA440-00B3-4D71-9903-E57F2B365AC4}" srcOrd="4" destOrd="0" presId="urn:microsoft.com/office/officeart/2005/8/layout/chevron2"/>
    <dgm:cxn modelId="{0CEBC690-E4D6-4756-947C-16560CAA595B}" type="presParOf" srcId="{464CA440-00B3-4D71-9903-E57F2B365AC4}" destId="{D5D48FAA-F388-45F5-97C4-FE618C2225FD}" srcOrd="0" destOrd="0" presId="urn:microsoft.com/office/officeart/2005/8/layout/chevron2"/>
    <dgm:cxn modelId="{E8B9DD43-BF2C-4645-8365-3B3D44F0BE8E}" type="presParOf" srcId="{464CA440-00B3-4D71-9903-E57F2B365AC4}" destId="{ABCE677E-9661-4D96-AB6D-2BF7E511187F}" srcOrd="1" destOrd="0" presId="urn:microsoft.com/office/officeart/2005/8/layout/chevron2"/>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5134D61-DEA0-45ED-9194-7407CDEDBC2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A37A9E1B-2AC6-4B04-A8A8-0F5E5DD2CBEA}">
      <dgm:prSet/>
      <dgm:spPr/>
      <dgm:t>
        <a:bodyPr/>
        <a:lstStyle/>
        <a:p>
          <a:pPr algn="just" rtl="0"/>
          <a:r>
            <a:rPr lang="fr-FR" dirty="0" smtClean="0"/>
            <a:t>Dans cette approche </a:t>
          </a:r>
          <a:r>
            <a:rPr lang="fr-FR" dirty="0" smtClean="0"/>
            <a:t>graphique, </a:t>
          </a:r>
          <a:r>
            <a:rPr lang="fr-FR" dirty="0" smtClean="0"/>
            <a:t>on commence par tracer les droites qui représente les contraintes de type égalité et les droites qui délimites les contraintes de type inégalité. </a:t>
          </a:r>
          <a:endParaRPr lang="en-GB" dirty="0"/>
        </a:p>
      </dgm:t>
    </dgm:pt>
    <dgm:pt modelId="{9C0CDB16-8607-4161-BA8A-FC85C0B8E5CC}" type="parTrans" cxnId="{02C00583-EA6D-4815-B404-198E2B097336}">
      <dgm:prSet/>
      <dgm:spPr/>
      <dgm:t>
        <a:bodyPr/>
        <a:lstStyle/>
        <a:p>
          <a:endParaRPr lang="fr-FR"/>
        </a:p>
      </dgm:t>
    </dgm:pt>
    <dgm:pt modelId="{DDD189D2-EB80-4160-B3E0-47862510ABA0}" type="sibTrans" cxnId="{02C00583-EA6D-4815-B404-198E2B097336}">
      <dgm:prSet/>
      <dgm:spPr/>
      <dgm:t>
        <a:bodyPr/>
        <a:lstStyle/>
        <a:p>
          <a:endParaRPr lang="fr-FR"/>
        </a:p>
      </dgm:t>
    </dgm:pt>
    <mc:AlternateContent xmlns:mc="http://schemas.openxmlformats.org/markup-compatibility/2006">
      <mc:Choice xmlns="" xmlns:a14="http://schemas.microsoft.com/office/drawing/2010/main" Requires="a14">
        <dgm:pt modelId="{14303DD5-D75A-4AAE-B109-05C047965193}">
          <dgm:prSet/>
          <dgm:spPr/>
          <dgm:t>
            <a:bodyPr/>
            <a:lstStyle/>
            <a:p>
              <a:pPr algn="just" rtl="0"/>
              <a:r>
                <a:rPr lang="fr-FR" dirty="0" smtClean="0"/>
                <a:t>Par exemple, l’inégalité qui correspond à la contraintes de non-négativité, x</a:t>
              </a:r>
              <a:r>
                <a:rPr lang="fr-FR" baseline="-25000" dirty="0"/>
                <a:t>2</a:t>
              </a:r>
              <a:r>
                <a:rPr lang="fr-FR" dirty="0"/>
                <a:t/>
              </a:r>
              <a14:m>
                <m:oMath xmlns:m="http://schemas.openxmlformats.org/officeDocument/2006/math">
                  <m:r>
                    <a:rPr lang="fr-FR" i="1">
                      <a:latin typeface="Cambria Math" panose="02040503050406030204" pitchFamily="18" charset="0"/>
                    </a:rPr>
                    <m:t>≥</m:t>
                  </m:r>
                </m:oMath>
              </a14:m>
              <a:r>
                <a:rPr lang="fr-FR" dirty="0"/>
                <a:t> 0, délimites le plan en deux demi-plans par rapport à l’axe horizontal x</a:t>
              </a:r>
              <a:r>
                <a:rPr lang="fr-FR" baseline="-25000" dirty="0"/>
                <a:t>1 </a:t>
              </a:r>
              <a:r>
                <a:rPr lang="fr-FR" dirty="0"/>
                <a:t>: le plan supérieure  et le plan inférieure. </a:t>
              </a:r>
              <a:endParaRPr lang="en-GB" dirty="0"/>
            </a:p>
          </dgm:t>
        </dgm:pt>
      </mc:Choice>
      <mc:Fallback>
        <dgm:pt modelId="{14303DD5-D75A-4AAE-B109-05C047965193}">
          <dgm:prSet/>
          <dgm:spPr/>
          <dgm:t>
            <a:bodyPr/>
            <a:lstStyle/>
            <a:p>
              <a:pPr algn="just" rtl="0"/>
              <a:r>
                <a:rPr lang="fr-FR" dirty="0" smtClean="0"/>
                <a:t>Par exemple, l’inégalité qui correspond à la contraintes de non-négativité, x</a:t>
              </a:r>
              <a:r>
                <a:rPr lang="fr-FR" baseline="-25000" dirty="0"/>
                <a:t>2</a:t>
              </a:r>
              <a:r>
                <a:rPr lang="fr-FR" i="0"/>
                <a:t>≥</a:t>
              </a:r>
              <a:r>
                <a:rPr lang="fr-FR" dirty="0"/>
                <a:t> 0, délimites le plan en deux demi-plans par rapport à l’axe horizontal x</a:t>
              </a:r>
              <a:r>
                <a:rPr lang="fr-FR" baseline="-25000" dirty="0"/>
                <a:t>1 </a:t>
              </a:r>
              <a:r>
                <a:rPr lang="fr-FR" dirty="0"/>
                <a:t>: le plan supérieure  et le plan inférieure. </a:t>
              </a:r>
              <a:endParaRPr lang="en-GB" dirty="0"/>
            </a:p>
          </dgm:t>
        </dgm:pt>
      </mc:Fallback>
    </mc:AlternateContent>
    <dgm:pt modelId="{F98E8341-1F17-40F8-BDA0-D656ADB1D7A8}" type="parTrans" cxnId="{2830B7C5-E320-4EC7-95F1-E5AF002AED0A}">
      <dgm:prSet/>
      <dgm:spPr/>
      <dgm:t>
        <a:bodyPr/>
        <a:lstStyle/>
        <a:p>
          <a:endParaRPr lang="fr-FR"/>
        </a:p>
      </dgm:t>
    </dgm:pt>
    <dgm:pt modelId="{F0198101-26EC-4D69-9726-87234703162F}" type="sibTrans" cxnId="{2830B7C5-E320-4EC7-95F1-E5AF002AED0A}">
      <dgm:prSet/>
      <dgm:spPr/>
      <dgm:t>
        <a:bodyPr/>
        <a:lstStyle/>
        <a:p>
          <a:endParaRPr lang="fr-FR"/>
        </a:p>
      </dgm:t>
    </dgm:pt>
    <dgm:pt modelId="{B3B4ED2F-4C0E-4846-9A50-8B7B18978265}" type="pres">
      <dgm:prSet presAssocID="{65134D61-DEA0-45ED-9194-7407CDEDBC2E}" presName="Name0" presStyleCnt="0">
        <dgm:presLayoutVars>
          <dgm:chMax val="7"/>
          <dgm:dir/>
          <dgm:animLvl val="lvl"/>
          <dgm:resizeHandles val="exact"/>
        </dgm:presLayoutVars>
      </dgm:prSet>
      <dgm:spPr/>
      <dgm:t>
        <a:bodyPr/>
        <a:lstStyle/>
        <a:p>
          <a:endParaRPr lang="fr-FR"/>
        </a:p>
      </dgm:t>
    </dgm:pt>
    <dgm:pt modelId="{831E0A41-33A0-484F-AE97-D56DD540AEDA}" type="pres">
      <dgm:prSet presAssocID="{A37A9E1B-2AC6-4B04-A8A8-0F5E5DD2CBEA}" presName="circle1" presStyleLbl="node1" presStyleIdx="0" presStyleCnt="2"/>
      <dgm:spPr/>
    </dgm:pt>
    <dgm:pt modelId="{F93AB331-E13A-4A55-89D5-7F5785F1D227}" type="pres">
      <dgm:prSet presAssocID="{A37A9E1B-2AC6-4B04-A8A8-0F5E5DD2CBEA}" presName="space" presStyleCnt="0"/>
      <dgm:spPr/>
    </dgm:pt>
    <dgm:pt modelId="{614AA239-4330-4772-A1D2-EF26DCDED3F3}" type="pres">
      <dgm:prSet presAssocID="{A37A9E1B-2AC6-4B04-A8A8-0F5E5DD2CBEA}" presName="rect1" presStyleLbl="alignAcc1" presStyleIdx="0" presStyleCnt="2"/>
      <dgm:spPr/>
      <dgm:t>
        <a:bodyPr/>
        <a:lstStyle/>
        <a:p>
          <a:endParaRPr lang="fr-FR"/>
        </a:p>
      </dgm:t>
    </dgm:pt>
    <dgm:pt modelId="{194BC51A-62E6-4E2C-BFD9-3F42CE5AD20D}" type="pres">
      <dgm:prSet presAssocID="{14303DD5-D75A-4AAE-B109-05C047965193}" presName="vertSpace2" presStyleLbl="node1" presStyleIdx="0" presStyleCnt="2"/>
      <dgm:spPr/>
    </dgm:pt>
    <dgm:pt modelId="{1BE9C0A9-FA87-4BC8-9128-4233FF46A270}" type="pres">
      <dgm:prSet presAssocID="{14303DD5-D75A-4AAE-B109-05C047965193}" presName="circle2" presStyleLbl="node1" presStyleIdx="1" presStyleCnt="2"/>
      <dgm:spPr/>
    </dgm:pt>
    <dgm:pt modelId="{257B059B-E16A-452A-B8BB-CB648EBADCA5}" type="pres">
      <dgm:prSet presAssocID="{14303DD5-D75A-4AAE-B109-05C047965193}" presName="rect2" presStyleLbl="alignAcc1" presStyleIdx="1" presStyleCnt="2"/>
      <dgm:spPr/>
      <dgm:t>
        <a:bodyPr/>
        <a:lstStyle/>
        <a:p>
          <a:endParaRPr lang="fr-FR"/>
        </a:p>
      </dgm:t>
    </dgm:pt>
    <dgm:pt modelId="{13C8EEBC-FD32-4C24-B8EC-B82EBCE9158C}" type="pres">
      <dgm:prSet presAssocID="{A37A9E1B-2AC6-4B04-A8A8-0F5E5DD2CBEA}" presName="rect1ParTxNoCh" presStyleLbl="alignAcc1" presStyleIdx="1" presStyleCnt="2">
        <dgm:presLayoutVars>
          <dgm:chMax val="1"/>
          <dgm:bulletEnabled val="1"/>
        </dgm:presLayoutVars>
      </dgm:prSet>
      <dgm:spPr/>
      <dgm:t>
        <a:bodyPr/>
        <a:lstStyle/>
        <a:p>
          <a:endParaRPr lang="fr-FR"/>
        </a:p>
      </dgm:t>
    </dgm:pt>
    <dgm:pt modelId="{8E8B5B5E-5CAB-444E-85F4-48F6F5C44607}" type="pres">
      <dgm:prSet presAssocID="{14303DD5-D75A-4AAE-B109-05C047965193}" presName="rect2ParTxNoCh" presStyleLbl="alignAcc1" presStyleIdx="1" presStyleCnt="2">
        <dgm:presLayoutVars>
          <dgm:chMax val="1"/>
          <dgm:bulletEnabled val="1"/>
        </dgm:presLayoutVars>
      </dgm:prSet>
      <dgm:spPr/>
      <dgm:t>
        <a:bodyPr/>
        <a:lstStyle/>
        <a:p>
          <a:endParaRPr lang="fr-FR"/>
        </a:p>
      </dgm:t>
    </dgm:pt>
  </dgm:ptLst>
  <dgm:cxnLst>
    <dgm:cxn modelId="{D7B24D5C-7AE6-44C9-AFEA-CC9D4EEE8707}" type="presOf" srcId="{65134D61-DEA0-45ED-9194-7407CDEDBC2E}" destId="{B3B4ED2F-4C0E-4846-9A50-8B7B18978265}" srcOrd="0" destOrd="0" presId="urn:microsoft.com/office/officeart/2005/8/layout/target3"/>
    <dgm:cxn modelId="{0535B4E7-88E4-493C-A64F-BAA3DB78F652}" type="presOf" srcId="{A37A9E1B-2AC6-4B04-A8A8-0F5E5DD2CBEA}" destId="{13C8EEBC-FD32-4C24-B8EC-B82EBCE9158C}" srcOrd="1" destOrd="0" presId="urn:microsoft.com/office/officeart/2005/8/layout/target3"/>
    <dgm:cxn modelId="{2830B7C5-E320-4EC7-95F1-E5AF002AED0A}" srcId="{65134D61-DEA0-45ED-9194-7407CDEDBC2E}" destId="{14303DD5-D75A-4AAE-B109-05C047965193}" srcOrd="1" destOrd="0" parTransId="{F98E8341-1F17-40F8-BDA0-D656ADB1D7A8}" sibTransId="{F0198101-26EC-4D69-9726-87234703162F}"/>
    <dgm:cxn modelId="{8B10FBA2-BD9F-4AD4-892E-DE5163046694}" type="presOf" srcId="{14303DD5-D75A-4AAE-B109-05C047965193}" destId="{8E8B5B5E-5CAB-444E-85F4-48F6F5C44607}" srcOrd="1" destOrd="0" presId="urn:microsoft.com/office/officeart/2005/8/layout/target3"/>
    <dgm:cxn modelId="{E6366B91-1F69-4A0B-A300-E9C4AD0481F7}" type="presOf" srcId="{14303DD5-D75A-4AAE-B109-05C047965193}" destId="{257B059B-E16A-452A-B8BB-CB648EBADCA5}" srcOrd="0" destOrd="0" presId="urn:microsoft.com/office/officeart/2005/8/layout/target3"/>
    <dgm:cxn modelId="{4ED36FBA-9D97-44F7-A6C4-3BB6BAFC8345}" type="presOf" srcId="{A37A9E1B-2AC6-4B04-A8A8-0F5E5DD2CBEA}" destId="{614AA239-4330-4772-A1D2-EF26DCDED3F3}" srcOrd="0" destOrd="0" presId="urn:microsoft.com/office/officeart/2005/8/layout/target3"/>
    <dgm:cxn modelId="{02C00583-EA6D-4815-B404-198E2B097336}" srcId="{65134D61-DEA0-45ED-9194-7407CDEDBC2E}" destId="{A37A9E1B-2AC6-4B04-A8A8-0F5E5DD2CBEA}" srcOrd="0" destOrd="0" parTransId="{9C0CDB16-8607-4161-BA8A-FC85C0B8E5CC}" sibTransId="{DDD189D2-EB80-4160-B3E0-47862510ABA0}"/>
    <dgm:cxn modelId="{189EF389-7497-4589-9445-21B08629B496}" type="presParOf" srcId="{B3B4ED2F-4C0E-4846-9A50-8B7B18978265}" destId="{831E0A41-33A0-484F-AE97-D56DD540AEDA}" srcOrd="0" destOrd="0" presId="urn:microsoft.com/office/officeart/2005/8/layout/target3"/>
    <dgm:cxn modelId="{20CEA5DE-3C4E-4154-9420-0B9D5F0EEAB1}" type="presParOf" srcId="{B3B4ED2F-4C0E-4846-9A50-8B7B18978265}" destId="{F93AB331-E13A-4A55-89D5-7F5785F1D227}" srcOrd="1" destOrd="0" presId="urn:microsoft.com/office/officeart/2005/8/layout/target3"/>
    <dgm:cxn modelId="{5859DBF7-B919-4A97-9917-16D92B9B463B}" type="presParOf" srcId="{B3B4ED2F-4C0E-4846-9A50-8B7B18978265}" destId="{614AA239-4330-4772-A1D2-EF26DCDED3F3}" srcOrd="2" destOrd="0" presId="urn:microsoft.com/office/officeart/2005/8/layout/target3"/>
    <dgm:cxn modelId="{B916D37D-8246-447C-B830-7012A52F540E}" type="presParOf" srcId="{B3B4ED2F-4C0E-4846-9A50-8B7B18978265}" destId="{194BC51A-62E6-4E2C-BFD9-3F42CE5AD20D}" srcOrd="3" destOrd="0" presId="urn:microsoft.com/office/officeart/2005/8/layout/target3"/>
    <dgm:cxn modelId="{A97A380D-4AE6-4604-B574-0450D30099F2}" type="presParOf" srcId="{B3B4ED2F-4C0E-4846-9A50-8B7B18978265}" destId="{1BE9C0A9-FA87-4BC8-9128-4233FF46A270}" srcOrd="4" destOrd="0" presId="urn:microsoft.com/office/officeart/2005/8/layout/target3"/>
    <dgm:cxn modelId="{164AAB8B-B303-49F6-BE84-5332FD3B44BE}" type="presParOf" srcId="{B3B4ED2F-4C0E-4846-9A50-8B7B18978265}" destId="{257B059B-E16A-452A-B8BB-CB648EBADCA5}" srcOrd="5" destOrd="0" presId="urn:microsoft.com/office/officeart/2005/8/layout/target3"/>
    <dgm:cxn modelId="{6B3486A8-0F0D-4CC2-A994-FBF60CDEAE27}" type="presParOf" srcId="{B3B4ED2F-4C0E-4846-9A50-8B7B18978265}" destId="{13C8EEBC-FD32-4C24-B8EC-B82EBCE9158C}" srcOrd="6" destOrd="0" presId="urn:microsoft.com/office/officeart/2005/8/layout/target3"/>
    <dgm:cxn modelId="{A659C6DB-7102-451C-91A6-37D7E6B133DF}" type="presParOf" srcId="{B3B4ED2F-4C0E-4846-9A50-8B7B18978265}" destId="{8E8B5B5E-5CAB-444E-85F4-48F6F5C44607}" srcOrd="7"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ED0CBB3-9591-42D4-AFFD-B397AF8F47C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F4AE8E41-183F-42A7-8055-83E4F0BD171A}">
      <dgm:prSet/>
      <dgm:spPr/>
      <dgm:t>
        <a:bodyPr/>
        <a:lstStyle/>
        <a:p>
          <a:pPr algn="just" rtl="0"/>
          <a:r>
            <a:rPr lang="fr-FR" dirty="0" smtClean="0"/>
            <a:t>La forme géométrique  qui délimite l’ensemble des solutions réalisable est un </a:t>
          </a:r>
          <a:r>
            <a:rPr lang="fr-FR" b="1" i="1" dirty="0" smtClean="0"/>
            <a:t>polyèdre convexe.</a:t>
          </a:r>
          <a:endParaRPr lang="en-GB" dirty="0"/>
        </a:p>
      </dgm:t>
    </dgm:pt>
    <dgm:pt modelId="{81086D71-CD71-44FD-B221-D4ABCBCD87FB}" type="parTrans" cxnId="{6362D253-CD6A-4D21-A245-3E0EA254DE75}">
      <dgm:prSet/>
      <dgm:spPr/>
      <dgm:t>
        <a:bodyPr/>
        <a:lstStyle/>
        <a:p>
          <a:endParaRPr lang="fr-FR"/>
        </a:p>
      </dgm:t>
    </dgm:pt>
    <dgm:pt modelId="{A5DAD8F6-AD88-4BD0-A166-A7651315C088}" type="sibTrans" cxnId="{6362D253-CD6A-4D21-A245-3E0EA254DE75}">
      <dgm:prSet/>
      <dgm:spPr/>
      <dgm:t>
        <a:bodyPr/>
        <a:lstStyle/>
        <a:p>
          <a:endParaRPr lang="fr-FR"/>
        </a:p>
      </dgm:t>
    </dgm:pt>
    <dgm:pt modelId="{0A7C4C40-1494-42BB-A995-267FC01D7A85}">
      <dgm:prSet/>
      <dgm:spPr/>
      <dgm:t>
        <a:bodyPr/>
        <a:lstStyle/>
        <a:p>
          <a:pPr algn="just" rtl="0"/>
          <a:r>
            <a:rPr lang="fr-FR" dirty="0" smtClean="0"/>
            <a:t>Les point extrêmes de ce polyèdre sont obtenu par l’intersection des droites représentant les limites des contraintes du PL.</a:t>
          </a:r>
          <a:endParaRPr lang="en-GB" dirty="0"/>
        </a:p>
      </dgm:t>
    </dgm:pt>
    <dgm:pt modelId="{F07B1B8D-7228-42AB-918E-C3E0CB1C9FCA}" type="parTrans" cxnId="{91A51105-7B65-4996-96F8-F8818F738DC7}">
      <dgm:prSet/>
      <dgm:spPr/>
      <dgm:t>
        <a:bodyPr/>
        <a:lstStyle/>
        <a:p>
          <a:endParaRPr lang="fr-FR"/>
        </a:p>
      </dgm:t>
    </dgm:pt>
    <dgm:pt modelId="{0BE8FAE4-1E15-4526-8B49-3DD8E44F0575}" type="sibTrans" cxnId="{91A51105-7B65-4996-96F8-F8818F738DC7}">
      <dgm:prSet/>
      <dgm:spPr/>
      <dgm:t>
        <a:bodyPr/>
        <a:lstStyle/>
        <a:p>
          <a:endParaRPr lang="fr-FR"/>
        </a:p>
      </dgm:t>
    </dgm:pt>
    <dgm:pt modelId="{C3BEACC0-82D9-47B1-B738-19F291515FFC}">
      <dgm:prSet/>
      <dgm:spPr/>
      <dgm:t>
        <a:bodyPr/>
        <a:lstStyle/>
        <a:p>
          <a:pPr algn="just" rtl="0"/>
          <a:r>
            <a:rPr lang="fr-FR" b="1" i="1" dirty="0" smtClean="0"/>
            <a:t>Propriété : </a:t>
          </a:r>
          <a:r>
            <a:rPr lang="fr-FR" dirty="0" smtClean="0"/>
            <a:t>L’ensemble des solutions réalisable d’un PL est un polyèdre convexe, dont les arêtes sont obtenues par l’intersection des droites, plans ou hyperplans représentant les contraintes du PL.</a:t>
          </a:r>
          <a:endParaRPr lang="en-GB" dirty="0"/>
        </a:p>
      </dgm:t>
    </dgm:pt>
    <dgm:pt modelId="{E5D5E652-2054-4A61-983D-552E41DF7D90}" type="parTrans" cxnId="{4119C8F8-8820-4949-935E-1949A3606DAE}">
      <dgm:prSet/>
      <dgm:spPr/>
      <dgm:t>
        <a:bodyPr/>
        <a:lstStyle/>
        <a:p>
          <a:endParaRPr lang="fr-FR"/>
        </a:p>
      </dgm:t>
    </dgm:pt>
    <dgm:pt modelId="{2757E09E-3659-42FE-AEA2-A8FF7272E32B}" type="sibTrans" cxnId="{4119C8F8-8820-4949-935E-1949A3606DAE}">
      <dgm:prSet/>
      <dgm:spPr/>
      <dgm:t>
        <a:bodyPr/>
        <a:lstStyle/>
        <a:p>
          <a:endParaRPr lang="fr-FR"/>
        </a:p>
      </dgm:t>
    </dgm:pt>
    <dgm:pt modelId="{CC8A5C60-BAED-4D67-8B58-AE3884338C92}" type="pres">
      <dgm:prSet presAssocID="{BED0CBB3-9591-42D4-AFFD-B397AF8F47C2}" presName="Name0" presStyleCnt="0">
        <dgm:presLayoutVars>
          <dgm:chMax val="7"/>
          <dgm:dir/>
          <dgm:animLvl val="lvl"/>
          <dgm:resizeHandles val="exact"/>
        </dgm:presLayoutVars>
      </dgm:prSet>
      <dgm:spPr/>
      <dgm:t>
        <a:bodyPr/>
        <a:lstStyle/>
        <a:p>
          <a:endParaRPr lang="fr-FR"/>
        </a:p>
      </dgm:t>
    </dgm:pt>
    <dgm:pt modelId="{93F121FD-B5C6-46C7-9EF8-93351C4A24CC}" type="pres">
      <dgm:prSet presAssocID="{F4AE8E41-183F-42A7-8055-83E4F0BD171A}" presName="circle1" presStyleLbl="node1" presStyleIdx="0" presStyleCnt="3"/>
      <dgm:spPr/>
    </dgm:pt>
    <dgm:pt modelId="{33E92C3B-F531-4567-8817-579394D134D2}" type="pres">
      <dgm:prSet presAssocID="{F4AE8E41-183F-42A7-8055-83E4F0BD171A}" presName="space" presStyleCnt="0"/>
      <dgm:spPr/>
    </dgm:pt>
    <dgm:pt modelId="{71714B51-9BD7-4274-B941-04AA6D16D11C}" type="pres">
      <dgm:prSet presAssocID="{F4AE8E41-183F-42A7-8055-83E4F0BD171A}" presName="rect1" presStyleLbl="alignAcc1" presStyleIdx="0" presStyleCnt="3"/>
      <dgm:spPr/>
      <dgm:t>
        <a:bodyPr/>
        <a:lstStyle/>
        <a:p>
          <a:endParaRPr lang="fr-FR"/>
        </a:p>
      </dgm:t>
    </dgm:pt>
    <dgm:pt modelId="{FE2CE1AC-5770-4166-BE8F-5E5E8DE9865D}" type="pres">
      <dgm:prSet presAssocID="{0A7C4C40-1494-42BB-A995-267FC01D7A85}" presName="vertSpace2" presStyleLbl="node1" presStyleIdx="0" presStyleCnt="3"/>
      <dgm:spPr/>
    </dgm:pt>
    <dgm:pt modelId="{3061DFFB-AF14-49AF-A767-794B0D174FDF}" type="pres">
      <dgm:prSet presAssocID="{0A7C4C40-1494-42BB-A995-267FC01D7A85}" presName="circle2" presStyleLbl="node1" presStyleIdx="1" presStyleCnt="3"/>
      <dgm:spPr/>
    </dgm:pt>
    <dgm:pt modelId="{8451965C-8351-426B-8A53-C0F969433923}" type="pres">
      <dgm:prSet presAssocID="{0A7C4C40-1494-42BB-A995-267FC01D7A85}" presName="rect2" presStyleLbl="alignAcc1" presStyleIdx="1" presStyleCnt="3"/>
      <dgm:spPr/>
      <dgm:t>
        <a:bodyPr/>
        <a:lstStyle/>
        <a:p>
          <a:endParaRPr lang="fr-FR"/>
        </a:p>
      </dgm:t>
    </dgm:pt>
    <dgm:pt modelId="{54125D3E-268B-412A-AEDE-98FAE73E3DDC}" type="pres">
      <dgm:prSet presAssocID="{C3BEACC0-82D9-47B1-B738-19F291515FFC}" presName="vertSpace3" presStyleLbl="node1" presStyleIdx="1" presStyleCnt="3"/>
      <dgm:spPr/>
    </dgm:pt>
    <dgm:pt modelId="{40A369D8-C7C5-4531-8653-864EB749BF83}" type="pres">
      <dgm:prSet presAssocID="{C3BEACC0-82D9-47B1-B738-19F291515FFC}" presName="circle3" presStyleLbl="node1" presStyleIdx="2" presStyleCnt="3"/>
      <dgm:spPr/>
    </dgm:pt>
    <dgm:pt modelId="{4473E05E-8CF0-490D-934D-8153895CC0F1}" type="pres">
      <dgm:prSet presAssocID="{C3BEACC0-82D9-47B1-B738-19F291515FFC}" presName="rect3" presStyleLbl="alignAcc1" presStyleIdx="2" presStyleCnt="3"/>
      <dgm:spPr/>
      <dgm:t>
        <a:bodyPr/>
        <a:lstStyle/>
        <a:p>
          <a:endParaRPr lang="fr-FR"/>
        </a:p>
      </dgm:t>
    </dgm:pt>
    <dgm:pt modelId="{5075AA5D-8EB8-4B8C-8F98-FF82DC612E88}" type="pres">
      <dgm:prSet presAssocID="{F4AE8E41-183F-42A7-8055-83E4F0BD171A}" presName="rect1ParTxNoCh" presStyleLbl="alignAcc1" presStyleIdx="2" presStyleCnt="3">
        <dgm:presLayoutVars>
          <dgm:chMax val="1"/>
          <dgm:bulletEnabled val="1"/>
        </dgm:presLayoutVars>
      </dgm:prSet>
      <dgm:spPr/>
      <dgm:t>
        <a:bodyPr/>
        <a:lstStyle/>
        <a:p>
          <a:endParaRPr lang="fr-FR"/>
        </a:p>
      </dgm:t>
    </dgm:pt>
    <dgm:pt modelId="{87C4479C-A72F-4975-88BE-CA0D682D2CDD}" type="pres">
      <dgm:prSet presAssocID="{0A7C4C40-1494-42BB-A995-267FC01D7A85}" presName="rect2ParTxNoCh" presStyleLbl="alignAcc1" presStyleIdx="2" presStyleCnt="3">
        <dgm:presLayoutVars>
          <dgm:chMax val="1"/>
          <dgm:bulletEnabled val="1"/>
        </dgm:presLayoutVars>
      </dgm:prSet>
      <dgm:spPr/>
      <dgm:t>
        <a:bodyPr/>
        <a:lstStyle/>
        <a:p>
          <a:endParaRPr lang="fr-FR"/>
        </a:p>
      </dgm:t>
    </dgm:pt>
    <dgm:pt modelId="{F78AEB4D-E3EE-4002-B391-A305D9564D93}" type="pres">
      <dgm:prSet presAssocID="{C3BEACC0-82D9-47B1-B738-19F291515FFC}" presName="rect3ParTxNoCh" presStyleLbl="alignAcc1" presStyleIdx="2" presStyleCnt="3">
        <dgm:presLayoutVars>
          <dgm:chMax val="1"/>
          <dgm:bulletEnabled val="1"/>
        </dgm:presLayoutVars>
      </dgm:prSet>
      <dgm:spPr/>
      <dgm:t>
        <a:bodyPr/>
        <a:lstStyle/>
        <a:p>
          <a:endParaRPr lang="fr-FR"/>
        </a:p>
      </dgm:t>
    </dgm:pt>
  </dgm:ptLst>
  <dgm:cxnLst>
    <dgm:cxn modelId="{91A51105-7B65-4996-96F8-F8818F738DC7}" srcId="{BED0CBB3-9591-42D4-AFFD-B397AF8F47C2}" destId="{0A7C4C40-1494-42BB-A995-267FC01D7A85}" srcOrd="1" destOrd="0" parTransId="{F07B1B8D-7228-42AB-918E-C3E0CB1C9FCA}" sibTransId="{0BE8FAE4-1E15-4526-8B49-3DD8E44F0575}"/>
    <dgm:cxn modelId="{ABF66153-E21F-4E4F-871B-079B669DDC58}" type="presOf" srcId="{F4AE8E41-183F-42A7-8055-83E4F0BD171A}" destId="{5075AA5D-8EB8-4B8C-8F98-FF82DC612E88}" srcOrd="1" destOrd="0" presId="urn:microsoft.com/office/officeart/2005/8/layout/target3"/>
    <dgm:cxn modelId="{939F502F-9465-40F4-AE11-954F7281DF25}" type="presOf" srcId="{BED0CBB3-9591-42D4-AFFD-B397AF8F47C2}" destId="{CC8A5C60-BAED-4D67-8B58-AE3884338C92}" srcOrd="0" destOrd="0" presId="urn:microsoft.com/office/officeart/2005/8/layout/target3"/>
    <dgm:cxn modelId="{6362D253-CD6A-4D21-A245-3E0EA254DE75}" srcId="{BED0CBB3-9591-42D4-AFFD-B397AF8F47C2}" destId="{F4AE8E41-183F-42A7-8055-83E4F0BD171A}" srcOrd="0" destOrd="0" parTransId="{81086D71-CD71-44FD-B221-D4ABCBCD87FB}" sibTransId="{A5DAD8F6-AD88-4BD0-A166-A7651315C088}"/>
    <dgm:cxn modelId="{8128AE00-27EF-42A8-8A82-19DDA3CE79EA}" type="presOf" srcId="{C3BEACC0-82D9-47B1-B738-19F291515FFC}" destId="{4473E05E-8CF0-490D-934D-8153895CC0F1}" srcOrd="0" destOrd="0" presId="urn:microsoft.com/office/officeart/2005/8/layout/target3"/>
    <dgm:cxn modelId="{738D349D-3385-4048-88F9-E817D29E1B2C}" type="presOf" srcId="{0A7C4C40-1494-42BB-A995-267FC01D7A85}" destId="{8451965C-8351-426B-8A53-C0F969433923}" srcOrd="0" destOrd="0" presId="urn:microsoft.com/office/officeart/2005/8/layout/target3"/>
    <dgm:cxn modelId="{50A67C59-214A-4AA1-B0D2-F7CCA2EBB7E6}" type="presOf" srcId="{C3BEACC0-82D9-47B1-B738-19F291515FFC}" destId="{F78AEB4D-E3EE-4002-B391-A305D9564D93}" srcOrd="1" destOrd="0" presId="urn:microsoft.com/office/officeart/2005/8/layout/target3"/>
    <dgm:cxn modelId="{4119C8F8-8820-4949-935E-1949A3606DAE}" srcId="{BED0CBB3-9591-42D4-AFFD-B397AF8F47C2}" destId="{C3BEACC0-82D9-47B1-B738-19F291515FFC}" srcOrd="2" destOrd="0" parTransId="{E5D5E652-2054-4A61-983D-552E41DF7D90}" sibTransId="{2757E09E-3659-42FE-AEA2-A8FF7272E32B}"/>
    <dgm:cxn modelId="{A1F6B0B2-C19D-4282-9419-657D4B5314E8}" type="presOf" srcId="{0A7C4C40-1494-42BB-A995-267FC01D7A85}" destId="{87C4479C-A72F-4975-88BE-CA0D682D2CDD}" srcOrd="1" destOrd="0" presId="urn:microsoft.com/office/officeart/2005/8/layout/target3"/>
    <dgm:cxn modelId="{A9408FE3-C819-42D7-87C0-CBD2B1347526}" type="presOf" srcId="{F4AE8E41-183F-42A7-8055-83E4F0BD171A}" destId="{71714B51-9BD7-4274-B941-04AA6D16D11C}" srcOrd="0" destOrd="0" presId="urn:microsoft.com/office/officeart/2005/8/layout/target3"/>
    <dgm:cxn modelId="{FB032D6A-7684-4917-8FFB-C13A6319BECD}" type="presParOf" srcId="{CC8A5C60-BAED-4D67-8B58-AE3884338C92}" destId="{93F121FD-B5C6-46C7-9EF8-93351C4A24CC}" srcOrd="0" destOrd="0" presId="urn:microsoft.com/office/officeart/2005/8/layout/target3"/>
    <dgm:cxn modelId="{26D85199-C0E1-4754-86D8-FF33F0DC731E}" type="presParOf" srcId="{CC8A5C60-BAED-4D67-8B58-AE3884338C92}" destId="{33E92C3B-F531-4567-8817-579394D134D2}" srcOrd="1" destOrd="0" presId="urn:microsoft.com/office/officeart/2005/8/layout/target3"/>
    <dgm:cxn modelId="{BDAF329D-283F-474B-AC41-BABE954A38F8}" type="presParOf" srcId="{CC8A5C60-BAED-4D67-8B58-AE3884338C92}" destId="{71714B51-9BD7-4274-B941-04AA6D16D11C}" srcOrd="2" destOrd="0" presId="urn:microsoft.com/office/officeart/2005/8/layout/target3"/>
    <dgm:cxn modelId="{7D1E8EF4-BC93-4B86-BEA8-DB0B39BEEE89}" type="presParOf" srcId="{CC8A5C60-BAED-4D67-8B58-AE3884338C92}" destId="{FE2CE1AC-5770-4166-BE8F-5E5E8DE9865D}" srcOrd="3" destOrd="0" presId="urn:microsoft.com/office/officeart/2005/8/layout/target3"/>
    <dgm:cxn modelId="{722091FA-416F-42B8-BFB5-F2D0FC0706DC}" type="presParOf" srcId="{CC8A5C60-BAED-4D67-8B58-AE3884338C92}" destId="{3061DFFB-AF14-49AF-A767-794B0D174FDF}" srcOrd="4" destOrd="0" presId="urn:microsoft.com/office/officeart/2005/8/layout/target3"/>
    <dgm:cxn modelId="{95BE958F-39B1-43DE-A9B9-14971B7484E0}" type="presParOf" srcId="{CC8A5C60-BAED-4D67-8B58-AE3884338C92}" destId="{8451965C-8351-426B-8A53-C0F969433923}" srcOrd="5" destOrd="0" presId="urn:microsoft.com/office/officeart/2005/8/layout/target3"/>
    <dgm:cxn modelId="{8C7FEB09-0A3B-4CE2-8D3C-FE11FDC23287}" type="presParOf" srcId="{CC8A5C60-BAED-4D67-8B58-AE3884338C92}" destId="{54125D3E-268B-412A-AEDE-98FAE73E3DDC}" srcOrd="6" destOrd="0" presId="urn:microsoft.com/office/officeart/2005/8/layout/target3"/>
    <dgm:cxn modelId="{2C1C74ED-FFF4-49B1-9343-1D6F98489F9F}" type="presParOf" srcId="{CC8A5C60-BAED-4D67-8B58-AE3884338C92}" destId="{40A369D8-C7C5-4531-8653-864EB749BF83}" srcOrd="7" destOrd="0" presId="urn:microsoft.com/office/officeart/2005/8/layout/target3"/>
    <dgm:cxn modelId="{098501D0-3A8C-4B36-84A8-BDF2067E3B48}" type="presParOf" srcId="{CC8A5C60-BAED-4D67-8B58-AE3884338C92}" destId="{4473E05E-8CF0-490D-934D-8153895CC0F1}" srcOrd="8" destOrd="0" presId="urn:microsoft.com/office/officeart/2005/8/layout/target3"/>
    <dgm:cxn modelId="{BB9E2D97-6C15-41ED-BD4C-8B4029E027A9}" type="presParOf" srcId="{CC8A5C60-BAED-4D67-8B58-AE3884338C92}" destId="{5075AA5D-8EB8-4B8C-8F98-FF82DC612E88}" srcOrd="9" destOrd="0" presId="urn:microsoft.com/office/officeart/2005/8/layout/target3"/>
    <dgm:cxn modelId="{5CEB3856-C065-4175-9D38-E8CDFE075270}" type="presParOf" srcId="{CC8A5C60-BAED-4D67-8B58-AE3884338C92}" destId="{87C4479C-A72F-4975-88BE-CA0D682D2CDD}" srcOrd="10" destOrd="0" presId="urn:microsoft.com/office/officeart/2005/8/layout/target3"/>
    <dgm:cxn modelId="{626E03CB-17C7-4A9B-BB10-B13FA341E4E1}" type="presParOf" srcId="{CC8A5C60-BAED-4D67-8B58-AE3884338C92}" destId="{F78AEB4D-E3EE-4002-B391-A305D9564D93}" srcOrd="11"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52E3777-E896-4837-9577-4ECB9A4BF75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6426F51A-4633-4E7B-8DA4-10A5C57B819E}">
      <dgm:prSet/>
      <dgm:spPr/>
      <dgm:t>
        <a:bodyPr/>
        <a:lstStyle/>
        <a:p>
          <a:pPr algn="just" rtl="0"/>
          <a:r>
            <a:rPr lang="fr-FR" dirty="0" smtClean="0"/>
            <a:t>La détermination de  la solution optimale  d’un PL se faite par un recensement des sommets du polyèdre convexe délimitant l’ensemble des solutions réalisables. </a:t>
          </a:r>
          <a:endParaRPr lang="en-GB" dirty="0"/>
        </a:p>
      </dgm:t>
    </dgm:pt>
    <dgm:pt modelId="{E09CBB74-CEA8-48F0-95A0-D42583114659}" type="parTrans" cxnId="{ED61555F-CA9A-4424-839F-5ED98E6A6B1D}">
      <dgm:prSet/>
      <dgm:spPr/>
      <dgm:t>
        <a:bodyPr/>
        <a:lstStyle/>
        <a:p>
          <a:endParaRPr lang="fr-FR"/>
        </a:p>
      </dgm:t>
    </dgm:pt>
    <dgm:pt modelId="{C530701B-97D1-42BC-86D4-528A738D01E6}" type="sibTrans" cxnId="{ED61555F-CA9A-4424-839F-5ED98E6A6B1D}">
      <dgm:prSet/>
      <dgm:spPr/>
      <dgm:t>
        <a:bodyPr/>
        <a:lstStyle/>
        <a:p>
          <a:endParaRPr lang="fr-FR"/>
        </a:p>
      </dgm:t>
    </dgm:pt>
    <dgm:pt modelId="{010825CA-952F-489B-93D4-255DC90E706A}">
      <dgm:prSet/>
      <dgm:spPr/>
      <dgm:t>
        <a:bodyPr/>
        <a:lstStyle/>
        <a:p>
          <a:pPr algn="just" rtl="0"/>
          <a:r>
            <a:rPr lang="fr-FR" dirty="0" smtClean="0"/>
            <a:t>Ensuite, par évaluation et comparaison des valeurs de la fonction objective en ces sommets, nous extrayons la solution optimale.</a:t>
          </a:r>
          <a:endParaRPr lang="en-GB" dirty="0"/>
        </a:p>
      </dgm:t>
    </dgm:pt>
    <dgm:pt modelId="{766AE4C9-2467-4D58-8848-97BEF37D1BE4}" type="parTrans" cxnId="{BCD20AB4-7869-460A-A612-C7414BA7766C}">
      <dgm:prSet/>
      <dgm:spPr/>
      <dgm:t>
        <a:bodyPr/>
        <a:lstStyle/>
        <a:p>
          <a:endParaRPr lang="fr-FR"/>
        </a:p>
      </dgm:t>
    </dgm:pt>
    <dgm:pt modelId="{82578505-D06E-485A-844B-E2EE21DE0A99}" type="sibTrans" cxnId="{BCD20AB4-7869-460A-A612-C7414BA7766C}">
      <dgm:prSet/>
      <dgm:spPr/>
      <dgm:t>
        <a:bodyPr/>
        <a:lstStyle/>
        <a:p>
          <a:endParaRPr lang="fr-FR"/>
        </a:p>
      </dgm:t>
    </dgm:pt>
    <dgm:pt modelId="{6CC3351E-15C8-43FD-8139-4D7029F51642}" type="pres">
      <dgm:prSet presAssocID="{D52E3777-E896-4837-9577-4ECB9A4BF75D}" presName="Name0" presStyleCnt="0">
        <dgm:presLayoutVars>
          <dgm:chMax val="7"/>
          <dgm:dir/>
          <dgm:animLvl val="lvl"/>
          <dgm:resizeHandles val="exact"/>
        </dgm:presLayoutVars>
      </dgm:prSet>
      <dgm:spPr/>
      <dgm:t>
        <a:bodyPr/>
        <a:lstStyle/>
        <a:p>
          <a:endParaRPr lang="fr-FR"/>
        </a:p>
      </dgm:t>
    </dgm:pt>
    <dgm:pt modelId="{D6CD6C1A-D171-44D2-B00B-63545176ADA3}" type="pres">
      <dgm:prSet presAssocID="{6426F51A-4633-4E7B-8DA4-10A5C57B819E}" presName="circle1" presStyleLbl="node1" presStyleIdx="0" presStyleCnt="2"/>
      <dgm:spPr/>
    </dgm:pt>
    <dgm:pt modelId="{0CF6664E-98C8-4EC2-832A-B585BC4D1CFE}" type="pres">
      <dgm:prSet presAssocID="{6426F51A-4633-4E7B-8DA4-10A5C57B819E}" presName="space" presStyleCnt="0"/>
      <dgm:spPr/>
    </dgm:pt>
    <dgm:pt modelId="{69507078-A8D5-4123-AAA1-1BF54D421F78}" type="pres">
      <dgm:prSet presAssocID="{6426F51A-4633-4E7B-8DA4-10A5C57B819E}" presName="rect1" presStyleLbl="alignAcc1" presStyleIdx="0" presStyleCnt="2"/>
      <dgm:spPr/>
      <dgm:t>
        <a:bodyPr/>
        <a:lstStyle/>
        <a:p>
          <a:endParaRPr lang="fr-FR"/>
        </a:p>
      </dgm:t>
    </dgm:pt>
    <dgm:pt modelId="{67B763B5-3C20-4E7C-8BEA-D9365FEFB138}" type="pres">
      <dgm:prSet presAssocID="{010825CA-952F-489B-93D4-255DC90E706A}" presName="vertSpace2" presStyleLbl="node1" presStyleIdx="0" presStyleCnt="2"/>
      <dgm:spPr/>
    </dgm:pt>
    <dgm:pt modelId="{65071B3A-0F8A-4AE3-92CE-F9EDF4B02F36}" type="pres">
      <dgm:prSet presAssocID="{010825CA-952F-489B-93D4-255DC90E706A}" presName="circle2" presStyleLbl="node1" presStyleIdx="1" presStyleCnt="2"/>
      <dgm:spPr/>
    </dgm:pt>
    <dgm:pt modelId="{456A45B9-7E70-413D-B6C5-694D29DB0613}" type="pres">
      <dgm:prSet presAssocID="{010825CA-952F-489B-93D4-255DC90E706A}" presName="rect2" presStyleLbl="alignAcc1" presStyleIdx="1" presStyleCnt="2"/>
      <dgm:spPr/>
      <dgm:t>
        <a:bodyPr/>
        <a:lstStyle/>
        <a:p>
          <a:endParaRPr lang="fr-FR"/>
        </a:p>
      </dgm:t>
    </dgm:pt>
    <dgm:pt modelId="{9FF86381-D9E8-46D6-877E-F917B5C4F6A3}" type="pres">
      <dgm:prSet presAssocID="{6426F51A-4633-4E7B-8DA4-10A5C57B819E}" presName="rect1ParTxNoCh" presStyleLbl="alignAcc1" presStyleIdx="1" presStyleCnt="2">
        <dgm:presLayoutVars>
          <dgm:chMax val="1"/>
          <dgm:bulletEnabled val="1"/>
        </dgm:presLayoutVars>
      </dgm:prSet>
      <dgm:spPr/>
      <dgm:t>
        <a:bodyPr/>
        <a:lstStyle/>
        <a:p>
          <a:endParaRPr lang="fr-FR"/>
        </a:p>
      </dgm:t>
    </dgm:pt>
    <dgm:pt modelId="{086B638A-1E1A-4666-9369-28AA84477F47}" type="pres">
      <dgm:prSet presAssocID="{010825CA-952F-489B-93D4-255DC90E706A}" presName="rect2ParTxNoCh" presStyleLbl="alignAcc1" presStyleIdx="1" presStyleCnt="2">
        <dgm:presLayoutVars>
          <dgm:chMax val="1"/>
          <dgm:bulletEnabled val="1"/>
        </dgm:presLayoutVars>
      </dgm:prSet>
      <dgm:spPr/>
      <dgm:t>
        <a:bodyPr/>
        <a:lstStyle/>
        <a:p>
          <a:endParaRPr lang="fr-FR"/>
        </a:p>
      </dgm:t>
    </dgm:pt>
  </dgm:ptLst>
  <dgm:cxnLst>
    <dgm:cxn modelId="{BCD20AB4-7869-460A-A612-C7414BA7766C}" srcId="{D52E3777-E896-4837-9577-4ECB9A4BF75D}" destId="{010825CA-952F-489B-93D4-255DC90E706A}" srcOrd="1" destOrd="0" parTransId="{766AE4C9-2467-4D58-8848-97BEF37D1BE4}" sibTransId="{82578505-D06E-485A-844B-E2EE21DE0A99}"/>
    <dgm:cxn modelId="{6D1F380F-EB2B-4F5B-A15E-0FA47EDEBE2A}" type="presOf" srcId="{010825CA-952F-489B-93D4-255DC90E706A}" destId="{456A45B9-7E70-413D-B6C5-694D29DB0613}" srcOrd="0" destOrd="0" presId="urn:microsoft.com/office/officeart/2005/8/layout/target3"/>
    <dgm:cxn modelId="{ED61555F-CA9A-4424-839F-5ED98E6A6B1D}" srcId="{D52E3777-E896-4837-9577-4ECB9A4BF75D}" destId="{6426F51A-4633-4E7B-8DA4-10A5C57B819E}" srcOrd="0" destOrd="0" parTransId="{E09CBB74-CEA8-48F0-95A0-D42583114659}" sibTransId="{C530701B-97D1-42BC-86D4-528A738D01E6}"/>
    <dgm:cxn modelId="{467B257C-1C5D-4617-95EB-9FABCA73F42A}" type="presOf" srcId="{D52E3777-E896-4837-9577-4ECB9A4BF75D}" destId="{6CC3351E-15C8-43FD-8139-4D7029F51642}" srcOrd="0" destOrd="0" presId="urn:microsoft.com/office/officeart/2005/8/layout/target3"/>
    <dgm:cxn modelId="{62A59974-3FCB-4B65-86C9-5D796D76B249}" type="presOf" srcId="{010825CA-952F-489B-93D4-255DC90E706A}" destId="{086B638A-1E1A-4666-9369-28AA84477F47}" srcOrd="1" destOrd="0" presId="urn:microsoft.com/office/officeart/2005/8/layout/target3"/>
    <dgm:cxn modelId="{37EA3D42-42BD-4ACF-BBB8-C52335B4342D}" type="presOf" srcId="{6426F51A-4633-4E7B-8DA4-10A5C57B819E}" destId="{9FF86381-D9E8-46D6-877E-F917B5C4F6A3}" srcOrd="1" destOrd="0" presId="urn:microsoft.com/office/officeart/2005/8/layout/target3"/>
    <dgm:cxn modelId="{714288F7-E857-47E3-B14C-C0193F7B8880}" type="presOf" srcId="{6426F51A-4633-4E7B-8DA4-10A5C57B819E}" destId="{69507078-A8D5-4123-AAA1-1BF54D421F78}" srcOrd="0" destOrd="0" presId="urn:microsoft.com/office/officeart/2005/8/layout/target3"/>
    <dgm:cxn modelId="{07FE076D-56B7-42EE-B7F5-B5E2C2443900}" type="presParOf" srcId="{6CC3351E-15C8-43FD-8139-4D7029F51642}" destId="{D6CD6C1A-D171-44D2-B00B-63545176ADA3}" srcOrd="0" destOrd="0" presId="urn:microsoft.com/office/officeart/2005/8/layout/target3"/>
    <dgm:cxn modelId="{32F0ED39-236D-4604-8ED8-32104DFE0EA7}" type="presParOf" srcId="{6CC3351E-15C8-43FD-8139-4D7029F51642}" destId="{0CF6664E-98C8-4EC2-832A-B585BC4D1CFE}" srcOrd="1" destOrd="0" presId="urn:microsoft.com/office/officeart/2005/8/layout/target3"/>
    <dgm:cxn modelId="{B1078391-57C9-4DA3-811F-BEF0733A93A6}" type="presParOf" srcId="{6CC3351E-15C8-43FD-8139-4D7029F51642}" destId="{69507078-A8D5-4123-AAA1-1BF54D421F78}" srcOrd="2" destOrd="0" presId="urn:microsoft.com/office/officeart/2005/8/layout/target3"/>
    <dgm:cxn modelId="{E7204DC5-8160-4AAC-82F8-5CFE192FABA0}" type="presParOf" srcId="{6CC3351E-15C8-43FD-8139-4D7029F51642}" destId="{67B763B5-3C20-4E7C-8BEA-D9365FEFB138}" srcOrd="3" destOrd="0" presId="urn:microsoft.com/office/officeart/2005/8/layout/target3"/>
    <dgm:cxn modelId="{AEB11F89-5DCB-4926-84D6-095AE9C4ABEA}" type="presParOf" srcId="{6CC3351E-15C8-43FD-8139-4D7029F51642}" destId="{65071B3A-0F8A-4AE3-92CE-F9EDF4B02F36}" srcOrd="4" destOrd="0" presId="urn:microsoft.com/office/officeart/2005/8/layout/target3"/>
    <dgm:cxn modelId="{6442D441-239D-419D-BDB4-35A8CBA1C0A3}" type="presParOf" srcId="{6CC3351E-15C8-43FD-8139-4D7029F51642}" destId="{456A45B9-7E70-413D-B6C5-694D29DB0613}" srcOrd="5" destOrd="0" presId="urn:microsoft.com/office/officeart/2005/8/layout/target3"/>
    <dgm:cxn modelId="{BDBB4641-7202-4BEA-ACB3-5260E0228CEC}" type="presParOf" srcId="{6CC3351E-15C8-43FD-8139-4D7029F51642}" destId="{9FF86381-D9E8-46D6-877E-F917B5C4F6A3}" srcOrd="6" destOrd="0" presId="urn:microsoft.com/office/officeart/2005/8/layout/target3"/>
    <dgm:cxn modelId="{C9BA0645-2F3F-47DC-86BD-7DEFBC8804F9}" type="presParOf" srcId="{6CC3351E-15C8-43FD-8139-4D7029F51642}" destId="{086B638A-1E1A-4666-9369-28AA84477F47}" srcOrd="7"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D55204E-90BC-4611-92B3-4D274577ABD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8321B7AC-6CE9-4EB7-8D40-D4F2682368B2}">
      <dgm:prSet custT="1"/>
      <dgm:spPr/>
      <dgm:t>
        <a:bodyPr/>
        <a:lstStyle/>
        <a:p>
          <a:pPr rtl="0"/>
          <a:r>
            <a:rPr lang="fr-FR" sz="3200" dirty="0" smtClean="0"/>
            <a:t>1</a:t>
          </a:r>
          <a:r>
            <a:rPr lang="fr-FR" sz="700" dirty="0" smtClean="0"/>
            <a:t>.</a:t>
          </a:r>
          <a:endParaRPr lang="en-GB" sz="700" dirty="0"/>
        </a:p>
      </dgm:t>
    </dgm:pt>
    <dgm:pt modelId="{20082D92-4F23-4A19-8A80-1D3FF9680E36}" type="parTrans" cxnId="{8A381EFA-D45E-4FE9-BA67-64611B9298A8}">
      <dgm:prSet/>
      <dgm:spPr/>
      <dgm:t>
        <a:bodyPr/>
        <a:lstStyle/>
        <a:p>
          <a:endParaRPr lang="fr-FR"/>
        </a:p>
      </dgm:t>
    </dgm:pt>
    <dgm:pt modelId="{7373123C-35A4-4B25-8350-AD1A026BF48F}" type="sibTrans" cxnId="{8A381EFA-D45E-4FE9-BA67-64611B9298A8}">
      <dgm:prSet/>
      <dgm:spPr/>
      <dgm:t>
        <a:bodyPr/>
        <a:lstStyle/>
        <a:p>
          <a:endParaRPr lang="fr-FR"/>
        </a:p>
      </dgm:t>
    </dgm:pt>
    <dgm:pt modelId="{977E2116-470A-40C3-9438-07989962D338}">
      <dgm:prSet custT="1"/>
      <dgm:spPr/>
      <dgm:t>
        <a:bodyPr/>
        <a:lstStyle/>
        <a:p>
          <a:pPr rtl="0"/>
          <a:r>
            <a:rPr lang="fr-FR" sz="3200" dirty="0" smtClean="0"/>
            <a:t>2</a:t>
          </a:r>
          <a:endParaRPr lang="en-GB" sz="3200" dirty="0"/>
        </a:p>
      </dgm:t>
    </dgm:pt>
    <dgm:pt modelId="{95648615-325C-458B-9F74-439FF1FB6038}" type="parTrans" cxnId="{CC49BDEA-EACD-415E-B4D4-1D67596E112A}">
      <dgm:prSet/>
      <dgm:spPr/>
      <dgm:t>
        <a:bodyPr/>
        <a:lstStyle/>
        <a:p>
          <a:endParaRPr lang="fr-FR"/>
        </a:p>
      </dgm:t>
    </dgm:pt>
    <dgm:pt modelId="{541E02B4-F019-4DCF-BA5E-0FDED3B21073}" type="sibTrans" cxnId="{CC49BDEA-EACD-415E-B4D4-1D67596E112A}">
      <dgm:prSet/>
      <dgm:spPr/>
      <dgm:t>
        <a:bodyPr/>
        <a:lstStyle/>
        <a:p>
          <a:endParaRPr lang="fr-FR"/>
        </a:p>
      </dgm:t>
    </dgm:pt>
    <dgm:pt modelId="{E7356CD9-5CC4-401B-875D-2943FD3E75CA}">
      <dgm:prSet custT="1"/>
      <dgm:spPr/>
      <dgm:t>
        <a:bodyPr/>
        <a:lstStyle/>
        <a:p>
          <a:pPr rtl="0"/>
          <a:r>
            <a:rPr lang="fr-FR" sz="3200" dirty="0" smtClean="0"/>
            <a:t>3</a:t>
          </a:r>
          <a:endParaRPr lang="en-GB" sz="3200" dirty="0"/>
        </a:p>
      </dgm:t>
    </dgm:pt>
    <dgm:pt modelId="{8022C77E-E3A5-4382-AF83-1DC2F74320C8}" type="parTrans" cxnId="{D9E3C765-014D-4319-88A2-AA05B6E03525}">
      <dgm:prSet/>
      <dgm:spPr/>
      <dgm:t>
        <a:bodyPr/>
        <a:lstStyle/>
        <a:p>
          <a:endParaRPr lang="fr-FR"/>
        </a:p>
      </dgm:t>
    </dgm:pt>
    <dgm:pt modelId="{7528A96E-B073-4DE0-BA8D-B1D35DEFEB8A}" type="sibTrans" cxnId="{D9E3C765-014D-4319-88A2-AA05B6E03525}">
      <dgm:prSet/>
      <dgm:spPr/>
      <dgm:t>
        <a:bodyPr/>
        <a:lstStyle/>
        <a:p>
          <a:endParaRPr lang="fr-FR"/>
        </a:p>
      </dgm:t>
    </dgm:pt>
    <dgm:pt modelId="{9AB79F7E-D5DE-444E-9F82-0C809EBA407D}">
      <dgm:prSet custT="1"/>
      <dgm:spPr/>
      <dgm:t>
        <a:bodyPr/>
        <a:lstStyle/>
        <a:p>
          <a:pPr rtl="0"/>
          <a:r>
            <a:rPr lang="fr-FR" sz="3200" dirty="0" smtClean="0"/>
            <a:t>4</a:t>
          </a:r>
          <a:endParaRPr lang="en-GB" sz="3200" dirty="0"/>
        </a:p>
      </dgm:t>
    </dgm:pt>
    <dgm:pt modelId="{58F99918-F5A3-41F9-874C-C72DC307FC96}" type="parTrans" cxnId="{66AC80FB-F9E8-4EC6-88D4-E34AB83396EB}">
      <dgm:prSet/>
      <dgm:spPr/>
      <dgm:t>
        <a:bodyPr/>
        <a:lstStyle/>
        <a:p>
          <a:endParaRPr lang="fr-FR"/>
        </a:p>
      </dgm:t>
    </dgm:pt>
    <dgm:pt modelId="{49A0F723-0B55-48A3-A56A-D1AA8F73994F}" type="sibTrans" cxnId="{66AC80FB-F9E8-4EC6-88D4-E34AB83396EB}">
      <dgm:prSet/>
      <dgm:spPr/>
      <dgm:t>
        <a:bodyPr/>
        <a:lstStyle/>
        <a:p>
          <a:endParaRPr lang="fr-FR"/>
        </a:p>
      </dgm:t>
    </dgm:pt>
    <dgm:pt modelId="{3230D9CC-A315-451A-B280-F2045F98B312}">
      <dgm:prSet/>
      <dgm:spPr/>
      <dgm:t>
        <a:bodyPr/>
        <a:lstStyle/>
        <a:p>
          <a:r>
            <a:rPr lang="fr-FR" dirty="0" smtClean="0"/>
            <a:t>Solution dégénéré.</a:t>
          </a:r>
          <a:endParaRPr lang="fr-FR" dirty="0"/>
        </a:p>
      </dgm:t>
    </dgm:pt>
    <dgm:pt modelId="{E1CE94A0-B2DE-4233-8A58-4891CB2D45D8}" type="parTrans" cxnId="{BD8B8741-9216-45D0-B92C-6A4E7786718F}">
      <dgm:prSet/>
      <dgm:spPr/>
      <dgm:t>
        <a:bodyPr/>
        <a:lstStyle/>
        <a:p>
          <a:endParaRPr lang="fr-FR"/>
        </a:p>
      </dgm:t>
    </dgm:pt>
    <dgm:pt modelId="{D01CD9CD-508E-4F22-AED0-88F77B9A3B92}" type="sibTrans" cxnId="{BD8B8741-9216-45D0-B92C-6A4E7786718F}">
      <dgm:prSet/>
      <dgm:spPr/>
      <dgm:t>
        <a:bodyPr/>
        <a:lstStyle/>
        <a:p>
          <a:endParaRPr lang="fr-FR"/>
        </a:p>
      </dgm:t>
    </dgm:pt>
    <dgm:pt modelId="{1D2E340D-1089-4D53-8B8C-AA71E65AA6FE}">
      <dgm:prSet/>
      <dgm:spPr/>
      <dgm:t>
        <a:bodyPr/>
        <a:lstStyle/>
        <a:p>
          <a:r>
            <a:rPr lang="fr-FR" dirty="0" smtClean="0"/>
            <a:t>Solution non-bornée </a:t>
          </a:r>
          <a:endParaRPr lang="fr-FR" dirty="0"/>
        </a:p>
      </dgm:t>
    </dgm:pt>
    <dgm:pt modelId="{28090DB2-E5D5-4613-B65D-01F38D6FC7D7}" type="parTrans" cxnId="{30F3092B-110A-4C4E-AA63-AA4654F2A580}">
      <dgm:prSet/>
      <dgm:spPr/>
      <dgm:t>
        <a:bodyPr/>
        <a:lstStyle/>
        <a:p>
          <a:endParaRPr lang="fr-FR"/>
        </a:p>
      </dgm:t>
    </dgm:pt>
    <dgm:pt modelId="{7DB3E1A1-F3C7-47F5-80F5-602A578711EE}" type="sibTrans" cxnId="{30F3092B-110A-4C4E-AA63-AA4654F2A580}">
      <dgm:prSet/>
      <dgm:spPr/>
      <dgm:t>
        <a:bodyPr/>
        <a:lstStyle/>
        <a:p>
          <a:endParaRPr lang="fr-FR"/>
        </a:p>
      </dgm:t>
    </dgm:pt>
    <dgm:pt modelId="{ECF1A484-44C3-4B2C-8951-05CF993384D0}">
      <dgm:prSet/>
      <dgm:spPr/>
      <dgm:t>
        <a:bodyPr/>
        <a:lstStyle/>
        <a:p>
          <a:r>
            <a:rPr lang="fr-FR" dirty="0" smtClean="0"/>
            <a:t>Solution multiple</a:t>
          </a:r>
          <a:endParaRPr lang="fr-FR" dirty="0"/>
        </a:p>
      </dgm:t>
    </dgm:pt>
    <dgm:pt modelId="{483F2D7C-657F-4AB8-87D7-9C67885EB426}" type="parTrans" cxnId="{78868516-19E1-4D7D-8F9D-D6A33F75BF3C}">
      <dgm:prSet/>
      <dgm:spPr/>
      <dgm:t>
        <a:bodyPr/>
        <a:lstStyle/>
        <a:p>
          <a:endParaRPr lang="fr-FR"/>
        </a:p>
      </dgm:t>
    </dgm:pt>
    <dgm:pt modelId="{328C1AFB-E5F8-442E-8A91-1067FA4FF860}" type="sibTrans" cxnId="{78868516-19E1-4D7D-8F9D-D6A33F75BF3C}">
      <dgm:prSet/>
      <dgm:spPr/>
      <dgm:t>
        <a:bodyPr/>
        <a:lstStyle/>
        <a:p>
          <a:endParaRPr lang="fr-FR"/>
        </a:p>
      </dgm:t>
    </dgm:pt>
    <dgm:pt modelId="{F7C7220D-90C4-4045-A186-DBA6A8B0A4C2}">
      <dgm:prSet/>
      <dgm:spPr/>
      <dgm:t>
        <a:bodyPr/>
        <a:lstStyle/>
        <a:p>
          <a:r>
            <a:rPr lang="fr-FR" dirty="0" smtClean="0"/>
            <a:t>Pas de solution réalisable.</a:t>
          </a:r>
          <a:endParaRPr lang="fr-FR" dirty="0"/>
        </a:p>
      </dgm:t>
    </dgm:pt>
    <dgm:pt modelId="{47CA367F-3BDC-4D67-8075-FC42D1EC2A0B}" type="parTrans" cxnId="{FCD34DA5-D760-47C7-8493-EE10546E5CD0}">
      <dgm:prSet/>
      <dgm:spPr/>
      <dgm:t>
        <a:bodyPr/>
        <a:lstStyle/>
        <a:p>
          <a:endParaRPr lang="fr-FR"/>
        </a:p>
      </dgm:t>
    </dgm:pt>
    <dgm:pt modelId="{339515CB-51A4-4163-9D67-F2CD7739B523}" type="sibTrans" cxnId="{FCD34DA5-D760-47C7-8493-EE10546E5CD0}">
      <dgm:prSet/>
      <dgm:spPr/>
      <dgm:t>
        <a:bodyPr/>
        <a:lstStyle/>
        <a:p>
          <a:endParaRPr lang="fr-FR"/>
        </a:p>
      </dgm:t>
    </dgm:pt>
    <dgm:pt modelId="{21D73392-E564-4AFA-8069-26F6DFB723E6}" type="pres">
      <dgm:prSet presAssocID="{3D55204E-90BC-4611-92B3-4D274577ABD8}" presName="linearFlow" presStyleCnt="0">
        <dgm:presLayoutVars>
          <dgm:dir/>
          <dgm:animLvl val="lvl"/>
          <dgm:resizeHandles val="exact"/>
        </dgm:presLayoutVars>
      </dgm:prSet>
      <dgm:spPr/>
      <dgm:t>
        <a:bodyPr/>
        <a:lstStyle/>
        <a:p>
          <a:endParaRPr lang="fr-FR"/>
        </a:p>
      </dgm:t>
    </dgm:pt>
    <dgm:pt modelId="{C4FA0B1E-7E35-4D61-83D8-62A351504A45}" type="pres">
      <dgm:prSet presAssocID="{8321B7AC-6CE9-4EB7-8D40-D4F2682368B2}" presName="composite" presStyleCnt="0"/>
      <dgm:spPr/>
    </dgm:pt>
    <dgm:pt modelId="{67805DC1-3DD6-46C4-9F24-FB139D6ADD8B}" type="pres">
      <dgm:prSet presAssocID="{8321B7AC-6CE9-4EB7-8D40-D4F2682368B2}" presName="parentText" presStyleLbl="alignNode1" presStyleIdx="0" presStyleCnt="4">
        <dgm:presLayoutVars>
          <dgm:chMax val="1"/>
          <dgm:bulletEnabled val="1"/>
        </dgm:presLayoutVars>
      </dgm:prSet>
      <dgm:spPr/>
      <dgm:t>
        <a:bodyPr/>
        <a:lstStyle/>
        <a:p>
          <a:endParaRPr lang="fr-FR"/>
        </a:p>
      </dgm:t>
    </dgm:pt>
    <dgm:pt modelId="{29F9CDD4-03DE-4097-B4A1-FBD5D5CD5112}" type="pres">
      <dgm:prSet presAssocID="{8321B7AC-6CE9-4EB7-8D40-D4F2682368B2}" presName="descendantText" presStyleLbl="alignAcc1" presStyleIdx="0" presStyleCnt="4">
        <dgm:presLayoutVars>
          <dgm:bulletEnabled val="1"/>
        </dgm:presLayoutVars>
      </dgm:prSet>
      <dgm:spPr/>
      <dgm:t>
        <a:bodyPr/>
        <a:lstStyle/>
        <a:p>
          <a:endParaRPr lang="fr-FR"/>
        </a:p>
      </dgm:t>
    </dgm:pt>
    <dgm:pt modelId="{2DF8A91C-4C4F-4FAF-9E34-8F4E0EAF6AE5}" type="pres">
      <dgm:prSet presAssocID="{7373123C-35A4-4B25-8350-AD1A026BF48F}" presName="sp" presStyleCnt="0"/>
      <dgm:spPr/>
    </dgm:pt>
    <dgm:pt modelId="{F1482E36-897F-4CA0-A3A7-1A64DB9E8694}" type="pres">
      <dgm:prSet presAssocID="{977E2116-470A-40C3-9438-07989962D338}" presName="composite" presStyleCnt="0"/>
      <dgm:spPr/>
    </dgm:pt>
    <dgm:pt modelId="{B0FAEE20-717A-4A13-B7C9-DB7B94A67B5C}" type="pres">
      <dgm:prSet presAssocID="{977E2116-470A-40C3-9438-07989962D338}" presName="parentText" presStyleLbl="alignNode1" presStyleIdx="1" presStyleCnt="4">
        <dgm:presLayoutVars>
          <dgm:chMax val="1"/>
          <dgm:bulletEnabled val="1"/>
        </dgm:presLayoutVars>
      </dgm:prSet>
      <dgm:spPr/>
      <dgm:t>
        <a:bodyPr/>
        <a:lstStyle/>
        <a:p>
          <a:endParaRPr lang="fr-FR"/>
        </a:p>
      </dgm:t>
    </dgm:pt>
    <dgm:pt modelId="{864AA1E4-7BC8-4AB5-9BAB-14D5EDE22052}" type="pres">
      <dgm:prSet presAssocID="{977E2116-470A-40C3-9438-07989962D338}" presName="descendantText" presStyleLbl="alignAcc1" presStyleIdx="1" presStyleCnt="4">
        <dgm:presLayoutVars>
          <dgm:bulletEnabled val="1"/>
        </dgm:presLayoutVars>
      </dgm:prSet>
      <dgm:spPr/>
      <dgm:t>
        <a:bodyPr/>
        <a:lstStyle/>
        <a:p>
          <a:endParaRPr lang="fr-FR"/>
        </a:p>
      </dgm:t>
    </dgm:pt>
    <dgm:pt modelId="{4CD40A00-0A6B-47FD-A703-1623C390A50B}" type="pres">
      <dgm:prSet presAssocID="{541E02B4-F019-4DCF-BA5E-0FDED3B21073}" presName="sp" presStyleCnt="0"/>
      <dgm:spPr/>
    </dgm:pt>
    <dgm:pt modelId="{DF5E7E8A-4AED-4F02-A089-1D97F225D92C}" type="pres">
      <dgm:prSet presAssocID="{E7356CD9-5CC4-401B-875D-2943FD3E75CA}" presName="composite" presStyleCnt="0"/>
      <dgm:spPr/>
    </dgm:pt>
    <dgm:pt modelId="{32D7B3EA-08B1-4D7D-AA7B-B6C663B68BF5}" type="pres">
      <dgm:prSet presAssocID="{E7356CD9-5CC4-401B-875D-2943FD3E75CA}" presName="parentText" presStyleLbl="alignNode1" presStyleIdx="2" presStyleCnt="4">
        <dgm:presLayoutVars>
          <dgm:chMax val="1"/>
          <dgm:bulletEnabled val="1"/>
        </dgm:presLayoutVars>
      </dgm:prSet>
      <dgm:spPr/>
      <dgm:t>
        <a:bodyPr/>
        <a:lstStyle/>
        <a:p>
          <a:endParaRPr lang="fr-FR"/>
        </a:p>
      </dgm:t>
    </dgm:pt>
    <dgm:pt modelId="{F79AC457-5843-4B67-BC79-1E197960FF87}" type="pres">
      <dgm:prSet presAssocID="{E7356CD9-5CC4-401B-875D-2943FD3E75CA}" presName="descendantText" presStyleLbl="alignAcc1" presStyleIdx="2" presStyleCnt="4">
        <dgm:presLayoutVars>
          <dgm:bulletEnabled val="1"/>
        </dgm:presLayoutVars>
      </dgm:prSet>
      <dgm:spPr/>
      <dgm:t>
        <a:bodyPr/>
        <a:lstStyle/>
        <a:p>
          <a:endParaRPr lang="fr-FR"/>
        </a:p>
      </dgm:t>
    </dgm:pt>
    <dgm:pt modelId="{0B82DA61-A403-4E56-9C9E-1AFD0518B083}" type="pres">
      <dgm:prSet presAssocID="{7528A96E-B073-4DE0-BA8D-B1D35DEFEB8A}" presName="sp" presStyleCnt="0"/>
      <dgm:spPr/>
    </dgm:pt>
    <dgm:pt modelId="{E5FBC85F-B8BC-41D8-AC48-5A6F2BA40CA1}" type="pres">
      <dgm:prSet presAssocID="{9AB79F7E-D5DE-444E-9F82-0C809EBA407D}" presName="composite" presStyleCnt="0"/>
      <dgm:spPr/>
    </dgm:pt>
    <dgm:pt modelId="{11DA4664-FFD4-4026-9721-3E206BA7AE43}" type="pres">
      <dgm:prSet presAssocID="{9AB79F7E-D5DE-444E-9F82-0C809EBA407D}" presName="parentText" presStyleLbl="alignNode1" presStyleIdx="3" presStyleCnt="4">
        <dgm:presLayoutVars>
          <dgm:chMax val="1"/>
          <dgm:bulletEnabled val="1"/>
        </dgm:presLayoutVars>
      </dgm:prSet>
      <dgm:spPr/>
      <dgm:t>
        <a:bodyPr/>
        <a:lstStyle/>
        <a:p>
          <a:endParaRPr lang="fr-FR"/>
        </a:p>
      </dgm:t>
    </dgm:pt>
    <dgm:pt modelId="{2177F4E5-1757-4846-9B14-3BD27D9451BF}" type="pres">
      <dgm:prSet presAssocID="{9AB79F7E-D5DE-444E-9F82-0C809EBA407D}" presName="descendantText" presStyleLbl="alignAcc1" presStyleIdx="3" presStyleCnt="4">
        <dgm:presLayoutVars>
          <dgm:bulletEnabled val="1"/>
        </dgm:presLayoutVars>
      </dgm:prSet>
      <dgm:spPr/>
      <dgm:t>
        <a:bodyPr/>
        <a:lstStyle/>
        <a:p>
          <a:endParaRPr lang="fr-FR"/>
        </a:p>
      </dgm:t>
    </dgm:pt>
  </dgm:ptLst>
  <dgm:cxnLst>
    <dgm:cxn modelId="{475FD691-B2CD-45A5-A7BF-26A2A58F39BE}" type="presOf" srcId="{1D2E340D-1089-4D53-8B8C-AA71E65AA6FE}" destId="{864AA1E4-7BC8-4AB5-9BAB-14D5EDE22052}" srcOrd="0" destOrd="0" presId="urn:microsoft.com/office/officeart/2005/8/layout/chevron2"/>
    <dgm:cxn modelId="{BD8B8741-9216-45D0-B92C-6A4E7786718F}" srcId="{8321B7AC-6CE9-4EB7-8D40-D4F2682368B2}" destId="{3230D9CC-A315-451A-B280-F2045F98B312}" srcOrd="0" destOrd="0" parTransId="{E1CE94A0-B2DE-4233-8A58-4891CB2D45D8}" sibTransId="{D01CD9CD-508E-4F22-AED0-88F77B9A3B92}"/>
    <dgm:cxn modelId="{D9E3C765-014D-4319-88A2-AA05B6E03525}" srcId="{3D55204E-90BC-4611-92B3-4D274577ABD8}" destId="{E7356CD9-5CC4-401B-875D-2943FD3E75CA}" srcOrd="2" destOrd="0" parTransId="{8022C77E-E3A5-4382-AF83-1DC2F74320C8}" sibTransId="{7528A96E-B073-4DE0-BA8D-B1D35DEFEB8A}"/>
    <dgm:cxn modelId="{B0E37234-16E6-4FF4-AF6C-5982CD018897}" type="presOf" srcId="{3230D9CC-A315-451A-B280-F2045F98B312}" destId="{29F9CDD4-03DE-4097-B4A1-FBD5D5CD5112}" srcOrd="0" destOrd="0" presId="urn:microsoft.com/office/officeart/2005/8/layout/chevron2"/>
    <dgm:cxn modelId="{CC49BDEA-EACD-415E-B4D4-1D67596E112A}" srcId="{3D55204E-90BC-4611-92B3-4D274577ABD8}" destId="{977E2116-470A-40C3-9438-07989962D338}" srcOrd="1" destOrd="0" parTransId="{95648615-325C-458B-9F74-439FF1FB6038}" sibTransId="{541E02B4-F019-4DCF-BA5E-0FDED3B21073}"/>
    <dgm:cxn modelId="{31F7A050-407B-4985-ABC0-116237535EEA}" type="presOf" srcId="{F7C7220D-90C4-4045-A186-DBA6A8B0A4C2}" destId="{2177F4E5-1757-4846-9B14-3BD27D9451BF}" srcOrd="0" destOrd="0" presId="urn:microsoft.com/office/officeart/2005/8/layout/chevron2"/>
    <dgm:cxn modelId="{78868516-19E1-4D7D-8F9D-D6A33F75BF3C}" srcId="{E7356CD9-5CC4-401B-875D-2943FD3E75CA}" destId="{ECF1A484-44C3-4B2C-8951-05CF993384D0}" srcOrd="0" destOrd="0" parTransId="{483F2D7C-657F-4AB8-87D7-9C67885EB426}" sibTransId="{328C1AFB-E5F8-442E-8A91-1067FA4FF860}"/>
    <dgm:cxn modelId="{66AC80FB-F9E8-4EC6-88D4-E34AB83396EB}" srcId="{3D55204E-90BC-4611-92B3-4D274577ABD8}" destId="{9AB79F7E-D5DE-444E-9F82-0C809EBA407D}" srcOrd="3" destOrd="0" parTransId="{58F99918-F5A3-41F9-874C-C72DC307FC96}" sibTransId="{49A0F723-0B55-48A3-A56A-D1AA8F73994F}"/>
    <dgm:cxn modelId="{30F3092B-110A-4C4E-AA63-AA4654F2A580}" srcId="{977E2116-470A-40C3-9438-07989962D338}" destId="{1D2E340D-1089-4D53-8B8C-AA71E65AA6FE}" srcOrd="0" destOrd="0" parTransId="{28090DB2-E5D5-4613-B65D-01F38D6FC7D7}" sibTransId="{7DB3E1A1-F3C7-47F5-80F5-602A578711EE}"/>
    <dgm:cxn modelId="{5B89AD76-22BD-443A-8047-D534B76AEDB5}" type="presOf" srcId="{E7356CD9-5CC4-401B-875D-2943FD3E75CA}" destId="{32D7B3EA-08B1-4D7D-AA7B-B6C663B68BF5}" srcOrd="0" destOrd="0" presId="urn:microsoft.com/office/officeart/2005/8/layout/chevron2"/>
    <dgm:cxn modelId="{FCD34DA5-D760-47C7-8493-EE10546E5CD0}" srcId="{9AB79F7E-D5DE-444E-9F82-0C809EBA407D}" destId="{F7C7220D-90C4-4045-A186-DBA6A8B0A4C2}" srcOrd="0" destOrd="0" parTransId="{47CA367F-3BDC-4D67-8075-FC42D1EC2A0B}" sibTransId="{339515CB-51A4-4163-9D67-F2CD7739B523}"/>
    <dgm:cxn modelId="{8A381EFA-D45E-4FE9-BA67-64611B9298A8}" srcId="{3D55204E-90BC-4611-92B3-4D274577ABD8}" destId="{8321B7AC-6CE9-4EB7-8D40-D4F2682368B2}" srcOrd="0" destOrd="0" parTransId="{20082D92-4F23-4A19-8A80-1D3FF9680E36}" sibTransId="{7373123C-35A4-4B25-8350-AD1A026BF48F}"/>
    <dgm:cxn modelId="{DE129008-9BA3-4E10-B386-435CCC790755}" type="presOf" srcId="{ECF1A484-44C3-4B2C-8951-05CF993384D0}" destId="{F79AC457-5843-4B67-BC79-1E197960FF87}" srcOrd="0" destOrd="0" presId="urn:microsoft.com/office/officeart/2005/8/layout/chevron2"/>
    <dgm:cxn modelId="{37A11E64-34D4-4FB4-A157-2BFB4911A936}" type="presOf" srcId="{8321B7AC-6CE9-4EB7-8D40-D4F2682368B2}" destId="{67805DC1-3DD6-46C4-9F24-FB139D6ADD8B}" srcOrd="0" destOrd="0" presId="urn:microsoft.com/office/officeart/2005/8/layout/chevron2"/>
    <dgm:cxn modelId="{87B544AD-FDC2-4276-AD47-A5DA50002599}" type="presOf" srcId="{9AB79F7E-D5DE-444E-9F82-0C809EBA407D}" destId="{11DA4664-FFD4-4026-9721-3E206BA7AE43}" srcOrd="0" destOrd="0" presId="urn:microsoft.com/office/officeart/2005/8/layout/chevron2"/>
    <dgm:cxn modelId="{FC0F488F-5668-4865-B07D-05467E66A2A2}" type="presOf" srcId="{3D55204E-90BC-4611-92B3-4D274577ABD8}" destId="{21D73392-E564-4AFA-8069-26F6DFB723E6}" srcOrd="0" destOrd="0" presId="urn:microsoft.com/office/officeart/2005/8/layout/chevron2"/>
    <dgm:cxn modelId="{BA29B652-A6CB-48AE-ACD9-039B51889401}" type="presOf" srcId="{977E2116-470A-40C3-9438-07989962D338}" destId="{B0FAEE20-717A-4A13-B7C9-DB7B94A67B5C}" srcOrd="0" destOrd="0" presId="urn:microsoft.com/office/officeart/2005/8/layout/chevron2"/>
    <dgm:cxn modelId="{53E507AA-418F-47DA-A6EA-E3B976E8B40D}" type="presParOf" srcId="{21D73392-E564-4AFA-8069-26F6DFB723E6}" destId="{C4FA0B1E-7E35-4D61-83D8-62A351504A45}" srcOrd="0" destOrd="0" presId="urn:microsoft.com/office/officeart/2005/8/layout/chevron2"/>
    <dgm:cxn modelId="{B06C8511-82A7-4902-BA35-214FE88A0613}" type="presParOf" srcId="{C4FA0B1E-7E35-4D61-83D8-62A351504A45}" destId="{67805DC1-3DD6-46C4-9F24-FB139D6ADD8B}" srcOrd="0" destOrd="0" presId="urn:microsoft.com/office/officeart/2005/8/layout/chevron2"/>
    <dgm:cxn modelId="{0CECFFC9-BB00-413C-A96B-8420B4778926}" type="presParOf" srcId="{C4FA0B1E-7E35-4D61-83D8-62A351504A45}" destId="{29F9CDD4-03DE-4097-B4A1-FBD5D5CD5112}" srcOrd="1" destOrd="0" presId="urn:microsoft.com/office/officeart/2005/8/layout/chevron2"/>
    <dgm:cxn modelId="{F882E753-E96B-4110-A2F0-3CFA1D029434}" type="presParOf" srcId="{21D73392-E564-4AFA-8069-26F6DFB723E6}" destId="{2DF8A91C-4C4F-4FAF-9E34-8F4E0EAF6AE5}" srcOrd="1" destOrd="0" presId="urn:microsoft.com/office/officeart/2005/8/layout/chevron2"/>
    <dgm:cxn modelId="{DD4F6819-3275-4DA5-B1F4-A603A1B3CD08}" type="presParOf" srcId="{21D73392-E564-4AFA-8069-26F6DFB723E6}" destId="{F1482E36-897F-4CA0-A3A7-1A64DB9E8694}" srcOrd="2" destOrd="0" presId="urn:microsoft.com/office/officeart/2005/8/layout/chevron2"/>
    <dgm:cxn modelId="{E847900E-34C3-48F7-87E9-AD6EA01AFD30}" type="presParOf" srcId="{F1482E36-897F-4CA0-A3A7-1A64DB9E8694}" destId="{B0FAEE20-717A-4A13-B7C9-DB7B94A67B5C}" srcOrd="0" destOrd="0" presId="urn:microsoft.com/office/officeart/2005/8/layout/chevron2"/>
    <dgm:cxn modelId="{E3BE8616-15D2-4E0B-AA94-FAB7844B543B}" type="presParOf" srcId="{F1482E36-897F-4CA0-A3A7-1A64DB9E8694}" destId="{864AA1E4-7BC8-4AB5-9BAB-14D5EDE22052}" srcOrd="1" destOrd="0" presId="urn:microsoft.com/office/officeart/2005/8/layout/chevron2"/>
    <dgm:cxn modelId="{2BC09466-DEE4-43EA-9113-F31036BC22CC}" type="presParOf" srcId="{21D73392-E564-4AFA-8069-26F6DFB723E6}" destId="{4CD40A00-0A6B-47FD-A703-1623C390A50B}" srcOrd="3" destOrd="0" presId="urn:microsoft.com/office/officeart/2005/8/layout/chevron2"/>
    <dgm:cxn modelId="{CC5EB311-12CC-42BD-85FA-C4C222886320}" type="presParOf" srcId="{21D73392-E564-4AFA-8069-26F6DFB723E6}" destId="{DF5E7E8A-4AED-4F02-A089-1D97F225D92C}" srcOrd="4" destOrd="0" presId="urn:microsoft.com/office/officeart/2005/8/layout/chevron2"/>
    <dgm:cxn modelId="{DE0A3437-958F-49C4-84CA-33E90D3E4E19}" type="presParOf" srcId="{DF5E7E8A-4AED-4F02-A089-1D97F225D92C}" destId="{32D7B3EA-08B1-4D7D-AA7B-B6C663B68BF5}" srcOrd="0" destOrd="0" presId="urn:microsoft.com/office/officeart/2005/8/layout/chevron2"/>
    <dgm:cxn modelId="{CE5C40E3-8A78-45CB-AD58-82109266A3FA}" type="presParOf" srcId="{DF5E7E8A-4AED-4F02-A089-1D97F225D92C}" destId="{F79AC457-5843-4B67-BC79-1E197960FF87}" srcOrd="1" destOrd="0" presId="urn:microsoft.com/office/officeart/2005/8/layout/chevron2"/>
    <dgm:cxn modelId="{3EDAA2AA-C892-4741-ADFD-DE6C6BC1B552}" type="presParOf" srcId="{21D73392-E564-4AFA-8069-26F6DFB723E6}" destId="{0B82DA61-A403-4E56-9C9E-1AFD0518B083}" srcOrd="5" destOrd="0" presId="urn:microsoft.com/office/officeart/2005/8/layout/chevron2"/>
    <dgm:cxn modelId="{1114BD60-9461-4D52-93BE-137404F51E13}" type="presParOf" srcId="{21D73392-E564-4AFA-8069-26F6DFB723E6}" destId="{E5FBC85F-B8BC-41D8-AC48-5A6F2BA40CA1}" srcOrd="6" destOrd="0" presId="urn:microsoft.com/office/officeart/2005/8/layout/chevron2"/>
    <dgm:cxn modelId="{8A292C9D-123B-4FDA-AAD3-00AB5C3AF670}" type="presParOf" srcId="{E5FBC85F-B8BC-41D8-AC48-5A6F2BA40CA1}" destId="{11DA4664-FFD4-4026-9721-3E206BA7AE43}" srcOrd="0" destOrd="0" presId="urn:microsoft.com/office/officeart/2005/8/layout/chevron2"/>
    <dgm:cxn modelId="{F924FBEA-3BBF-42D1-8C09-5BDC6232CCD1}" type="presParOf" srcId="{E5FBC85F-B8BC-41D8-AC48-5A6F2BA40CA1}" destId="{2177F4E5-1757-4846-9B14-3BD27D9451BF}" srcOrd="1" destOrd="0" presId="urn:microsoft.com/office/officeart/2005/8/layout/chevron2"/>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12BDE5D-3F5F-4B8B-9855-7AD021437E0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A8FCB621-DC77-4160-8562-B0073F257C4A}">
      <dgm:prSet/>
      <dgm:spPr/>
      <dgm:t>
        <a:bodyPr/>
        <a:lstStyle/>
        <a:p>
          <a:pPr algn="just" rtl="0"/>
          <a:r>
            <a:rPr lang="fr-FR" dirty="0" smtClean="0"/>
            <a:t>Le problème de dégénérescence survient lorsqu’ au moins 3 contraintes concourent en un même point. </a:t>
          </a:r>
          <a:endParaRPr lang="en-GB" dirty="0"/>
        </a:p>
      </dgm:t>
    </dgm:pt>
    <dgm:pt modelId="{85FF060F-DD59-41E0-9BA5-6B56A9EB84F1}" type="parTrans" cxnId="{F07DEE8B-C4E1-48AA-9997-C4170C852ED8}">
      <dgm:prSet/>
      <dgm:spPr/>
      <dgm:t>
        <a:bodyPr/>
        <a:lstStyle/>
        <a:p>
          <a:endParaRPr lang="fr-FR"/>
        </a:p>
      </dgm:t>
    </dgm:pt>
    <dgm:pt modelId="{BC7342CB-CDE3-466A-92A0-B97D9F3EA719}" type="sibTrans" cxnId="{F07DEE8B-C4E1-48AA-9997-C4170C852ED8}">
      <dgm:prSet/>
      <dgm:spPr/>
      <dgm:t>
        <a:bodyPr/>
        <a:lstStyle/>
        <a:p>
          <a:endParaRPr lang="fr-FR"/>
        </a:p>
      </dgm:t>
    </dgm:pt>
    <dgm:pt modelId="{6C8DE534-1342-4FB7-952C-A2072B5DD1E5}">
      <dgm:prSet/>
      <dgm:spPr/>
      <dgm:t>
        <a:bodyPr/>
        <a:lstStyle/>
        <a:p>
          <a:pPr algn="just" rtl="0"/>
          <a:r>
            <a:rPr lang="fr-FR" dirty="0" smtClean="0"/>
            <a:t>En principe, un point extrême est le résultat de l’intersection de deux contraintes.</a:t>
          </a:r>
          <a:endParaRPr lang="en-GB" dirty="0"/>
        </a:p>
      </dgm:t>
    </dgm:pt>
    <dgm:pt modelId="{F5576F68-DBC5-483C-B9C9-BFDCB6D9A38D}" type="parTrans" cxnId="{6D053A00-EB25-441F-94C4-139585AB6BC1}">
      <dgm:prSet/>
      <dgm:spPr/>
      <dgm:t>
        <a:bodyPr/>
        <a:lstStyle/>
        <a:p>
          <a:endParaRPr lang="fr-FR"/>
        </a:p>
      </dgm:t>
    </dgm:pt>
    <dgm:pt modelId="{68FA0906-D6AD-4DA6-ABC6-D2C0D92C8815}" type="sibTrans" cxnId="{6D053A00-EB25-441F-94C4-139585AB6BC1}">
      <dgm:prSet/>
      <dgm:spPr/>
      <dgm:t>
        <a:bodyPr/>
        <a:lstStyle/>
        <a:p>
          <a:endParaRPr lang="fr-FR"/>
        </a:p>
      </dgm:t>
    </dgm:pt>
    <dgm:pt modelId="{EF593B62-ACE8-4334-A099-615ED0516487}">
      <dgm:prSet/>
      <dgm:spPr/>
      <dgm:t>
        <a:bodyPr/>
        <a:lstStyle/>
        <a:p>
          <a:pPr algn="just" rtl="0"/>
          <a:r>
            <a:rPr lang="fr-FR" dirty="0" smtClean="0"/>
            <a:t>le cas de dégénérescence engendre une certaine indétermination du fait qu’un point extrême devient un point d’intersection de plus de deux contraintes. </a:t>
          </a:r>
          <a:endParaRPr lang="en-GB" dirty="0"/>
        </a:p>
      </dgm:t>
    </dgm:pt>
    <dgm:pt modelId="{9F1BC8B9-98C6-45BC-8A7B-C0E4C2866E6D}" type="parTrans" cxnId="{D3123EAD-AF6B-4769-AC59-45C879ED88F2}">
      <dgm:prSet/>
      <dgm:spPr/>
      <dgm:t>
        <a:bodyPr/>
        <a:lstStyle/>
        <a:p>
          <a:endParaRPr lang="fr-FR"/>
        </a:p>
      </dgm:t>
    </dgm:pt>
    <dgm:pt modelId="{DFB1983F-E1F2-4EAF-8CE7-0E3E74BF8A8B}" type="sibTrans" cxnId="{D3123EAD-AF6B-4769-AC59-45C879ED88F2}">
      <dgm:prSet/>
      <dgm:spPr/>
      <dgm:t>
        <a:bodyPr/>
        <a:lstStyle/>
        <a:p>
          <a:endParaRPr lang="fr-FR"/>
        </a:p>
      </dgm:t>
    </dgm:pt>
    <dgm:pt modelId="{97EE6556-2C5D-421D-840D-95C86DB6A82A}" type="pres">
      <dgm:prSet presAssocID="{312BDE5D-3F5F-4B8B-9855-7AD021437E01}" presName="Name0" presStyleCnt="0">
        <dgm:presLayoutVars>
          <dgm:chMax val="7"/>
          <dgm:dir/>
          <dgm:animLvl val="lvl"/>
          <dgm:resizeHandles val="exact"/>
        </dgm:presLayoutVars>
      </dgm:prSet>
      <dgm:spPr/>
      <dgm:t>
        <a:bodyPr/>
        <a:lstStyle/>
        <a:p>
          <a:endParaRPr lang="fr-FR"/>
        </a:p>
      </dgm:t>
    </dgm:pt>
    <dgm:pt modelId="{A368F385-5974-4542-B51E-BED3FAE7658D}" type="pres">
      <dgm:prSet presAssocID="{A8FCB621-DC77-4160-8562-B0073F257C4A}" presName="circle1" presStyleLbl="node1" presStyleIdx="0" presStyleCnt="3"/>
      <dgm:spPr/>
    </dgm:pt>
    <dgm:pt modelId="{DC223CCA-8568-4D5F-BAF5-619E9A9AC4BD}" type="pres">
      <dgm:prSet presAssocID="{A8FCB621-DC77-4160-8562-B0073F257C4A}" presName="space" presStyleCnt="0"/>
      <dgm:spPr/>
    </dgm:pt>
    <dgm:pt modelId="{75C94B2F-AB9F-4DF5-A584-ADB8877182BE}" type="pres">
      <dgm:prSet presAssocID="{A8FCB621-DC77-4160-8562-B0073F257C4A}" presName="rect1" presStyleLbl="alignAcc1" presStyleIdx="0" presStyleCnt="3"/>
      <dgm:spPr/>
      <dgm:t>
        <a:bodyPr/>
        <a:lstStyle/>
        <a:p>
          <a:endParaRPr lang="fr-FR"/>
        </a:p>
      </dgm:t>
    </dgm:pt>
    <dgm:pt modelId="{313C41B8-DC5E-4D79-9A98-42B4F7099408}" type="pres">
      <dgm:prSet presAssocID="{6C8DE534-1342-4FB7-952C-A2072B5DD1E5}" presName="vertSpace2" presStyleLbl="node1" presStyleIdx="0" presStyleCnt="3"/>
      <dgm:spPr/>
    </dgm:pt>
    <dgm:pt modelId="{1E37C0D6-A218-4048-9039-C8464F69944F}" type="pres">
      <dgm:prSet presAssocID="{6C8DE534-1342-4FB7-952C-A2072B5DD1E5}" presName="circle2" presStyleLbl="node1" presStyleIdx="1" presStyleCnt="3"/>
      <dgm:spPr/>
    </dgm:pt>
    <dgm:pt modelId="{C0EF4939-7D5E-4815-B34C-86E9074B8728}" type="pres">
      <dgm:prSet presAssocID="{6C8DE534-1342-4FB7-952C-A2072B5DD1E5}" presName="rect2" presStyleLbl="alignAcc1" presStyleIdx="1" presStyleCnt="3"/>
      <dgm:spPr/>
      <dgm:t>
        <a:bodyPr/>
        <a:lstStyle/>
        <a:p>
          <a:endParaRPr lang="fr-FR"/>
        </a:p>
      </dgm:t>
    </dgm:pt>
    <dgm:pt modelId="{A702222F-F883-4933-A19A-920D0F6E5492}" type="pres">
      <dgm:prSet presAssocID="{EF593B62-ACE8-4334-A099-615ED0516487}" presName="vertSpace3" presStyleLbl="node1" presStyleIdx="1" presStyleCnt="3"/>
      <dgm:spPr/>
    </dgm:pt>
    <dgm:pt modelId="{3672AEA5-2FAB-4F51-8F07-EBC0DA5CE3DF}" type="pres">
      <dgm:prSet presAssocID="{EF593B62-ACE8-4334-A099-615ED0516487}" presName="circle3" presStyleLbl="node1" presStyleIdx="2" presStyleCnt="3"/>
      <dgm:spPr/>
    </dgm:pt>
    <dgm:pt modelId="{2BFFA367-7C5F-4A7E-AD05-FD58F356920C}" type="pres">
      <dgm:prSet presAssocID="{EF593B62-ACE8-4334-A099-615ED0516487}" presName="rect3" presStyleLbl="alignAcc1" presStyleIdx="2" presStyleCnt="3" custLinFactNeighborX="1164" custLinFactNeighborY="5221"/>
      <dgm:spPr/>
      <dgm:t>
        <a:bodyPr/>
        <a:lstStyle/>
        <a:p>
          <a:endParaRPr lang="fr-FR"/>
        </a:p>
      </dgm:t>
    </dgm:pt>
    <dgm:pt modelId="{72452B63-74B6-49CE-9165-D27FC13755F2}" type="pres">
      <dgm:prSet presAssocID="{A8FCB621-DC77-4160-8562-B0073F257C4A}" presName="rect1ParTxNoCh" presStyleLbl="alignAcc1" presStyleIdx="2" presStyleCnt="3">
        <dgm:presLayoutVars>
          <dgm:chMax val="1"/>
          <dgm:bulletEnabled val="1"/>
        </dgm:presLayoutVars>
      </dgm:prSet>
      <dgm:spPr/>
      <dgm:t>
        <a:bodyPr/>
        <a:lstStyle/>
        <a:p>
          <a:endParaRPr lang="fr-FR"/>
        </a:p>
      </dgm:t>
    </dgm:pt>
    <dgm:pt modelId="{CB9E4C1B-114E-4CD9-A041-5759A0C2C788}" type="pres">
      <dgm:prSet presAssocID="{6C8DE534-1342-4FB7-952C-A2072B5DD1E5}" presName="rect2ParTxNoCh" presStyleLbl="alignAcc1" presStyleIdx="2" presStyleCnt="3">
        <dgm:presLayoutVars>
          <dgm:chMax val="1"/>
          <dgm:bulletEnabled val="1"/>
        </dgm:presLayoutVars>
      </dgm:prSet>
      <dgm:spPr/>
      <dgm:t>
        <a:bodyPr/>
        <a:lstStyle/>
        <a:p>
          <a:endParaRPr lang="fr-FR"/>
        </a:p>
      </dgm:t>
    </dgm:pt>
    <dgm:pt modelId="{24691801-FDC5-48A6-8C76-DAC61F13A1D5}" type="pres">
      <dgm:prSet presAssocID="{EF593B62-ACE8-4334-A099-615ED0516487}" presName="rect3ParTxNoCh" presStyleLbl="alignAcc1" presStyleIdx="2" presStyleCnt="3">
        <dgm:presLayoutVars>
          <dgm:chMax val="1"/>
          <dgm:bulletEnabled val="1"/>
        </dgm:presLayoutVars>
      </dgm:prSet>
      <dgm:spPr/>
      <dgm:t>
        <a:bodyPr/>
        <a:lstStyle/>
        <a:p>
          <a:endParaRPr lang="fr-FR"/>
        </a:p>
      </dgm:t>
    </dgm:pt>
  </dgm:ptLst>
  <dgm:cxnLst>
    <dgm:cxn modelId="{6170F95F-9505-4ADF-8456-C530B9F41AD2}" type="presOf" srcId="{6C8DE534-1342-4FB7-952C-A2072B5DD1E5}" destId="{C0EF4939-7D5E-4815-B34C-86E9074B8728}" srcOrd="0" destOrd="0" presId="urn:microsoft.com/office/officeart/2005/8/layout/target3"/>
    <dgm:cxn modelId="{D3123EAD-AF6B-4769-AC59-45C879ED88F2}" srcId="{312BDE5D-3F5F-4B8B-9855-7AD021437E01}" destId="{EF593B62-ACE8-4334-A099-615ED0516487}" srcOrd="2" destOrd="0" parTransId="{9F1BC8B9-98C6-45BC-8A7B-C0E4C2866E6D}" sibTransId="{DFB1983F-E1F2-4EAF-8CE7-0E3E74BF8A8B}"/>
    <dgm:cxn modelId="{6A49C49E-0EE3-472C-B568-6981E8412C0E}" type="presOf" srcId="{EF593B62-ACE8-4334-A099-615ED0516487}" destId="{24691801-FDC5-48A6-8C76-DAC61F13A1D5}" srcOrd="1" destOrd="0" presId="urn:microsoft.com/office/officeart/2005/8/layout/target3"/>
    <dgm:cxn modelId="{6D053A00-EB25-441F-94C4-139585AB6BC1}" srcId="{312BDE5D-3F5F-4B8B-9855-7AD021437E01}" destId="{6C8DE534-1342-4FB7-952C-A2072B5DD1E5}" srcOrd="1" destOrd="0" parTransId="{F5576F68-DBC5-483C-B9C9-BFDCB6D9A38D}" sibTransId="{68FA0906-D6AD-4DA6-ABC6-D2C0D92C8815}"/>
    <dgm:cxn modelId="{B07E7C3A-ADE1-44C3-A17C-D7AD64EA85C5}" type="presOf" srcId="{A8FCB621-DC77-4160-8562-B0073F257C4A}" destId="{75C94B2F-AB9F-4DF5-A584-ADB8877182BE}" srcOrd="0" destOrd="0" presId="urn:microsoft.com/office/officeart/2005/8/layout/target3"/>
    <dgm:cxn modelId="{B199B7E8-3D88-4C3E-B51A-D68C1FA2E0D7}" type="presOf" srcId="{312BDE5D-3F5F-4B8B-9855-7AD021437E01}" destId="{97EE6556-2C5D-421D-840D-95C86DB6A82A}" srcOrd="0" destOrd="0" presId="urn:microsoft.com/office/officeart/2005/8/layout/target3"/>
    <dgm:cxn modelId="{4FF6DA35-6667-4A38-8593-021B23709EE0}" type="presOf" srcId="{A8FCB621-DC77-4160-8562-B0073F257C4A}" destId="{72452B63-74B6-49CE-9165-D27FC13755F2}" srcOrd="1" destOrd="0" presId="urn:microsoft.com/office/officeart/2005/8/layout/target3"/>
    <dgm:cxn modelId="{F07DEE8B-C4E1-48AA-9997-C4170C852ED8}" srcId="{312BDE5D-3F5F-4B8B-9855-7AD021437E01}" destId="{A8FCB621-DC77-4160-8562-B0073F257C4A}" srcOrd="0" destOrd="0" parTransId="{85FF060F-DD59-41E0-9BA5-6B56A9EB84F1}" sibTransId="{BC7342CB-CDE3-466A-92A0-B97D9F3EA719}"/>
    <dgm:cxn modelId="{649CEEEE-DF6A-4C9B-B190-B64A02476022}" type="presOf" srcId="{EF593B62-ACE8-4334-A099-615ED0516487}" destId="{2BFFA367-7C5F-4A7E-AD05-FD58F356920C}" srcOrd="0" destOrd="0" presId="urn:microsoft.com/office/officeart/2005/8/layout/target3"/>
    <dgm:cxn modelId="{1B5A1A3A-AD75-499C-910C-E205CF8FB335}" type="presOf" srcId="{6C8DE534-1342-4FB7-952C-A2072B5DD1E5}" destId="{CB9E4C1B-114E-4CD9-A041-5759A0C2C788}" srcOrd="1" destOrd="0" presId="urn:microsoft.com/office/officeart/2005/8/layout/target3"/>
    <dgm:cxn modelId="{0D304023-7104-42F8-8D51-9C3D408D10F1}" type="presParOf" srcId="{97EE6556-2C5D-421D-840D-95C86DB6A82A}" destId="{A368F385-5974-4542-B51E-BED3FAE7658D}" srcOrd="0" destOrd="0" presId="urn:microsoft.com/office/officeart/2005/8/layout/target3"/>
    <dgm:cxn modelId="{B62A29AE-BBC2-4525-BA67-F12D3AB1204F}" type="presParOf" srcId="{97EE6556-2C5D-421D-840D-95C86DB6A82A}" destId="{DC223CCA-8568-4D5F-BAF5-619E9A9AC4BD}" srcOrd="1" destOrd="0" presId="urn:microsoft.com/office/officeart/2005/8/layout/target3"/>
    <dgm:cxn modelId="{9B8A56A5-5E37-4AF5-8297-7BE4F0349934}" type="presParOf" srcId="{97EE6556-2C5D-421D-840D-95C86DB6A82A}" destId="{75C94B2F-AB9F-4DF5-A584-ADB8877182BE}" srcOrd="2" destOrd="0" presId="urn:microsoft.com/office/officeart/2005/8/layout/target3"/>
    <dgm:cxn modelId="{62162519-BE37-42D9-8FC8-F410A0362286}" type="presParOf" srcId="{97EE6556-2C5D-421D-840D-95C86DB6A82A}" destId="{313C41B8-DC5E-4D79-9A98-42B4F7099408}" srcOrd="3" destOrd="0" presId="urn:microsoft.com/office/officeart/2005/8/layout/target3"/>
    <dgm:cxn modelId="{DFCB5DE3-5086-4593-9B3D-4914AB719BAE}" type="presParOf" srcId="{97EE6556-2C5D-421D-840D-95C86DB6A82A}" destId="{1E37C0D6-A218-4048-9039-C8464F69944F}" srcOrd="4" destOrd="0" presId="urn:microsoft.com/office/officeart/2005/8/layout/target3"/>
    <dgm:cxn modelId="{0B337821-4B46-420D-A033-C22352D3A795}" type="presParOf" srcId="{97EE6556-2C5D-421D-840D-95C86DB6A82A}" destId="{C0EF4939-7D5E-4815-B34C-86E9074B8728}" srcOrd="5" destOrd="0" presId="urn:microsoft.com/office/officeart/2005/8/layout/target3"/>
    <dgm:cxn modelId="{D12A3B1C-79D5-4D64-86C9-46C135AEDF99}" type="presParOf" srcId="{97EE6556-2C5D-421D-840D-95C86DB6A82A}" destId="{A702222F-F883-4933-A19A-920D0F6E5492}" srcOrd="6" destOrd="0" presId="urn:microsoft.com/office/officeart/2005/8/layout/target3"/>
    <dgm:cxn modelId="{E82C0098-0645-4379-A06A-4D51D692759E}" type="presParOf" srcId="{97EE6556-2C5D-421D-840D-95C86DB6A82A}" destId="{3672AEA5-2FAB-4F51-8F07-EBC0DA5CE3DF}" srcOrd="7" destOrd="0" presId="urn:microsoft.com/office/officeart/2005/8/layout/target3"/>
    <dgm:cxn modelId="{6F413318-2875-4B0E-9BAB-0A629D4B6A10}" type="presParOf" srcId="{97EE6556-2C5D-421D-840D-95C86DB6A82A}" destId="{2BFFA367-7C5F-4A7E-AD05-FD58F356920C}" srcOrd="8" destOrd="0" presId="urn:microsoft.com/office/officeart/2005/8/layout/target3"/>
    <dgm:cxn modelId="{AE87398C-CD63-4F03-9292-65D123295CA4}" type="presParOf" srcId="{97EE6556-2C5D-421D-840D-95C86DB6A82A}" destId="{72452B63-74B6-49CE-9165-D27FC13755F2}" srcOrd="9" destOrd="0" presId="urn:microsoft.com/office/officeart/2005/8/layout/target3"/>
    <dgm:cxn modelId="{8EDA80A7-64D0-4AF6-B0D5-4EBDF0258F84}" type="presParOf" srcId="{97EE6556-2C5D-421D-840D-95C86DB6A82A}" destId="{CB9E4C1B-114E-4CD9-A041-5759A0C2C788}" srcOrd="10" destOrd="0" presId="urn:microsoft.com/office/officeart/2005/8/layout/target3"/>
    <dgm:cxn modelId="{545C0694-C4DA-4954-9AE0-991C45143EF3}" type="presParOf" srcId="{97EE6556-2C5D-421D-840D-95C86DB6A82A}" destId="{24691801-FDC5-48A6-8C76-DAC61F13A1D5}" srcOrd="11"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DB6E246-5BFB-4E3D-9B6A-F8F88BFC9B88}"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0C3BCD4-86C9-41CC-88EE-7EBE2D30564A}">
      <dgm:prSet/>
      <dgm:spPr/>
      <dgm:t>
        <a:bodyPr/>
        <a:lstStyle/>
        <a:p>
          <a:pPr algn="just" rtl="0"/>
          <a:r>
            <a:rPr lang="fr-FR" dirty="0" smtClean="0"/>
            <a:t>Le raisonnement géométrique est toujours praticable pour n=2, à la rigueur pour n=3. Cependant les problèmes industriels peuvent comporter des </a:t>
          </a:r>
          <a:r>
            <a:rPr lang="fr-FR" dirty="0" smtClean="0"/>
            <a:t>centaines </a:t>
          </a:r>
          <a:r>
            <a:rPr lang="fr-FR" dirty="0" smtClean="0"/>
            <a:t>de variables voire d’ avantage.</a:t>
          </a:r>
          <a:endParaRPr lang="en-GB" dirty="0"/>
        </a:p>
      </dgm:t>
    </dgm:pt>
    <dgm:pt modelId="{60674C64-A086-4200-BA99-849025B26D5E}" type="parTrans" cxnId="{FE721756-B722-4DD1-938D-02B2D0C9B195}">
      <dgm:prSet/>
      <dgm:spPr/>
      <dgm:t>
        <a:bodyPr/>
        <a:lstStyle/>
        <a:p>
          <a:endParaRPr lang="fr-FR"/>
        </a:p>
      </dgm:t>
    </dgm:pt>
    <dgm:pt modelId="{6CD575BB-02D3-4DBF-B403-0F160683E2F9}" type="sibTrans" cxnId="{FE721756-B722-4DD1-938D-02B2D0C9B195}">
      <dgm:prSet/>
      <dgm:spPr/>
      <dgm:t>
        <a:bodyPr/>
        <a:lstStyle/>
        <a:p>
          <a:endParaRPr lang="fr-FR"/>
        </a:p>
      </dgm:t>
    </dgm:pt>
    <dgm:pt modelId="{7281BF43-6813-4017-8CAD-CEEFC0C01DC5}">
      <dgm:prSet/>
      <dgm:spPr/>
      <dgm:t>
        <a:bodyPr/>
        <a:lstStyle/>
        <a:p>
          <a:pPr algn="just" rtl="0"/>
          <a:r>
            <a:rPr lang="fr-FR" dirty="0" smtClean="0"/>
            <a:t>L’optimum, s’il existe, d’un programme linéaire est réalisé en un sommet du polyèdre.  Ceci pourrait conduire à énumérer les sommets du polyèdre.</a:t>
          </a:r>
          <a:endParaRPr lang="en-GB" dirty="0"/>
        </a:p>
      </dgm:t>
    </dgm:pt>
    <dgm:pt modelId="{4847A82F-16CF-4B23-A3F5-34998E64B97A}" type="parTrans" cxnId="{9E1C75A3-2A2D-401B-94A5-3AEA7ED14BC8}">
      <dgm:prSet/>
      <dgm:spPr/>
      <dgm:t>
        <a:bodyPr/>
        <a:lstStyle/>
        <a:p>
          <a:endParaRPr lang="fr-FR"/>
        </a:p>
      </dgm:t>
    </dgm:pt>
    <dgm:pt modelId="{4DEC41D7-3551-4528-87D2-91D1E8C5A3C2}" type="sibTrans" cxnId="{9E1C75A3-2A2D-401B-94A5-3AEA7ED14BC8}">
      <dgm:prSet/>
      <dgm:spPr/>
      <dgm:t>
        <a:bodyPr/>
        <a:lstStyle/>
        <a:p>
          <a:endParaRPr lang="fr-FR"/>
        </a:p>
      </dgm:t>
    </dgm:pt>
    <dgm:pt modelId="{C3D01D1B-4468-4FE2-9ABF-9184F3225B40}">
      <dgm:prSet/>
      <dgm:spPr/>
      <dgm:t>
        <a:bodyPr/>
        <a:lstStyle/>
        <a:p>
          <a:pPr algn="just" rtl="0"/>
          <a:r>
            <a:rPr lang="en-GB" dirty="0" err="1" smtClean="0"/>
            <a:t>Mais</a:t>
          </a:r>
          <a:r>
            <a:rPr lang="en-GB" dirty="0" smtClean="0"/>
            <a:t> </a:t>
          </a:r>
          <a:r>
            <a:rPr lang="en-GB" dirty="0" err="1" smtClean="0"/>
            <a:t>ce</a:t>
          </a:r>
          <a:r>
            <a:rPr lang="en-GB" dirty="0" smtClean="0"/>
            <a:t> </a:t>
          </a:r>
          <a:r>
            <a:rPr lang="en-GB" dirty="0" err="1" smtClean="0"/>
            <a:t>nombre</a:t>
          </a:r>
          <a:r>
            <a:rPr lang="en-GB" dirty="0" smtClean="0"/>
            <a:t>  </a:t>
          </a:r>
          <a:r>
            <a:rPr lang="fr-FR" dirty="0" smtClean="0"/>
            <a:t>croissant très vite avec m et n, l’énumération est impraticable pour des problèmes de taille industrielle.  </a:t>
          </a:r>
          <a:endParaRPr lang="en-GB" dirty="0"/>
        </a:p>
      </dgm:t>
    </dgm:pt>
    <dgm:pt modelId="{AC011EEE-1AD7-4F50-A351-5984B4D9039B}" type="parTrans" cxnId="{E647E817-EB60-45BD-86A3-37E756ABBB40}">
      <dgm:prSet/>
      <dgm:spPr/>
      <dgm:t>
        <a:bodyPr/>
        <a:lstStyle/>
        <a:p>
          <a:endParaRPr lang="fr-FR"/>
        </a:p>
      </dgm:t>
    </dgm:pt>
    <dgm:pt modelId="{FF396789-14A5-4CD0-A1B5-9C5187C58864}" type="sibTrans" cxnId="{E647E817-EB60-45BD-86A3-37E756ABBB40}">
      <dgm:prSet/>
      <dgm:spPr/>
      <dgm:t>
        <a:bodyPr/>
        <a:lstStyle/>
        <a:p>
          <a:endParaRPr lang="fr-FR"/>
        </a:p>
      </dgm:t>
    </dgm:pt>
    <dgm:pt modelId="{CE64D294-A834-47C4-9AA3-893DE0CCFBFE}" type="pres">
      <dgm:prSet presAssocID="{BDB6E246-5BFB-4E3D-9B6A-F8F88BFC9B88}" presName="Name0" presStyleCnt="0">
        <dgm:presLayoutVars>
          <dgm:chMax val="7"/>
          <dgm:dir/>
          <dgm:animLvl val="lvl"/>
          <dgm:resizeHandles val="exact"/>
        </dgm:presLayoutVars>
      </dgm:prSet>
      <dgm:spPr/>
      <dgm:t>
        <a:bodyPr/>
        <a:lstStyle/>
        <a:p>
          <a:endParaRPr lang="fr-FR"/>
        </a:p>
      </dgm:t>
    </dgm:pt>
    <dgm:pt modelId="{A4AEAF5A-CF10-4623-83DA-B03F0ABC29F2}" type="pres">
      <dgm:prSet presAssocID="{80C3BCD4-86C9-41CC-88EE-7EBE2D30564A}" presName="circle1" presStyleLbl="node1" presStyleIdx="0" presStyleCnt="3"/>
      <dgm:spPr/>
    </dgm:pt>
    <dgm:pt modelId="{62907B79-DEB3-408F-8762-DC8B5A6CD65B}" type="pres">
      <dgm:prSet presAssocID="{80C3BCD4-86C9-41CC-88EE-7EBE2D30564A}" presName="space" presStyleCnt="0"/>
      <dgm:spPr/>
    </dgm:pt>
    <dgm:pt modelId="{E5ABF8FD-4593-45A4-8392-B09EF16D1182}" type="pres">
      <dgm:prSet presAssocID="{80C3BCD4-86C9-41CC-88EE-7EBE2D30564A}" presName="rect1" presStyleLbl="alignAcc1" presStyleIdx="0" presStyleCnt="3"/>
      <dgm:spPr/>
      <dgm:t>
        <a:bodyPr/>
        <a:lstStyle/>
        <a:p>
          <a:endParaRPr lang="fr-FR"/>
        </a:p>
      </dgm:t>
    </dgm:pt>
    <dgm:pt modelId="{8AFDC1D5-06D4-410C-BE9A-09A9A41955F2}" type="pres">
      <dgm:prSet presAssocID="{7281BF43-6813-4017-8CAD-CEEFC0C01DC5}" presName="vertSpace2" presStyleLbl="node1" presStyleIdx="0" presStyleCnt="3"/>
      <dgm:spPr/>
    </dgm:pt>
    <dgm:pt modelId="{32B4A56C-B2E9-41B5-AC08-095C23526D94}" type="pres">
      <dgm:prSet presAssocID="{7281BF43-6813-4017-8CAD-CEEFC0C01DC5}" presName="circle2" presStyleLbl="node1" presStyleIdx="1" presStyleCnt="3"/>
      <dgm:spPr/>
    </dgm:pt>
    <dgm:pt modelId="{9ED608CE-CA81-42CB-9245-85CEC28C97AD}" type="pres">
      <dgm:prSet presAssocID="{7281BF43-6813-4017-8CAD-CEEFC0C01DC5}" presName="rect2" presStyleLbl="alignAcc1" presStyleIdx="1" presStyleCnt="3"/>
      <dgm:spPr/>
      <dgm:t>
        <a:bodyPr/>
        <a:lstStyle/>
        <a:p>
          <a:endParaRPr lang="fr-FR"/>
        </a:p>
      </dgm:t>
    </dgm:pt>
    <dgm:pt modelId="{76C20791-9DDF-4657-ACD0-7034C34E3477}" type="pres">
      <dgm:prSet presAssocID="{C3D01D1B-4468-4FE2-9ABF-9184F3225B40}" presName="vertSpace3" presStyleLbl="node1" presStyleIdx="1" presStyleCnt="3"/>
      <dgm:spPr/>
    </dgm:pt>
    <dgm:pt modelId="{A7D2D0BF-23A5-4B79-9945-ED86C5313670}" type="pres">
      <dgm:prSet presAssocID="{C3D01D1B-4468-4FE2-9ABF-9184F3225B40}" presName="circle3" presStyleLbl="node1" presStyleIdx="2" presStyleCnt="3"/>
      <dgm:spPr/>
    </dgm:pt>
    <dgm:pt modelId="{4B895D0F-F9E3-42B9-A379-ABA4EB236011}" type="pres">
      <dgm:prSet presAssocID="{C3D01D1B-4468-4FE2-9ABF-9184F3225B40}" presName="rect3" presStyleLbl="alignAcc1" presStyleIdx="2" presStyleCnt="3"/>
      <dgm:spPr/>
      <dgm:t>
        <a:bodyPr/>
        <a:lstStyle/>
        <a:p>
          <a:endParaRPr lang="fr-FR"/>
        </a:p>
      </dgm:t>
    </dgm:pt>
    <dgm:pt modelId="{2286F7D6-7492-4383-8CBE-0F944DFD1D9C}" type="pres">
      <dgm:prSet presAssocID="{80C3BCD4-86C9-41CC-88EE-7EBE2D30564A}" presName="rect1ParTxNoCh" presStyleLbl="alignAcc1" presStyleIdx="2" presStyleCnt="3">
        <dgm:presLayoutVars>
          <dgm:chMax val="1"/>
          <dgm:bulletEnabled val="1"/>
        </dgm:presLayoutVars>
      </dgm:prSet>
      <dgm:spPr/>
      <dgm:t>
        <a:bodyPr/>
        <a:lstStyle/>
        <a:p>
          <a:endParaRPr lang="fr-FR"/>
        </a:p>
      </dgm:t>
    </dgm:pt>
    <dgm:pt modelId="{E9C8843C-2E4C-493A-9872-C4257DCFC306}" type="pres">
      <dgm:prSet presAssocID="{7281BF43-6813-4017-8CAD-CEEFC0C01DC5}" presName="rect2ParTxNoCh" presStyleLbl="alignAcc1" presStyleIdx="2" presStyleCnt="3">
        <dgm:presLayoutVars>
          <dgm:chMax val="1"/>
          <dgm:bulletEnabled val="1"/>
        </dgm:presLayoutVars>
      </dgm:prSet>
      <dgm:spPr/>
      <dgm:t>
        <a:bodyPr/>
        <a:lstStyle/>
        <a:p>
          <a:endParaRPr lang="fr-FR"/>
        </a:p>
      </dgm:t>
    </dgm:pt>
    <dgm:pt modelId="{99705C72-3807-4EC6-BB3C-733E3D4656A0}" type="pres">
      <dgm:prSet presAssocID="{C3D01D1B-4468-4FE2-9ABF-9184F3225B40}" presName="rect3ParTxNoCh" presStyleLbl="alignAcc1" presStyleIdx="2" presStyleCnt="3">
        <dgm:presLayoutVars>
          <dgm:chMax val="1"/>
          <dgm:bulletEnabled val="1"/>
        </dgm:presLayoutVars>
      </dgm:prSet>
      <dgm:spPr/>
      <dgm:t>
        <a:bodyPr/>
        <a:lstStyle/>
        <a:p>
          <a:endParaRPr lang="fr-FR"/>
        </a:p>
      </dgm:t>
    </dgm:pt>
  </dgm:ptLst>
  <dgm:cxnLst>
    <dgm:cxn modelId="{E647E817-EB60-45BD-86A3-37E756ABBB40}" srcId="{BDB6E246-5BFB-4E3D-9B6A-F8F88BFC9B88}" destId="{C3D01D1B-4468-4FE2-9ABF-9184F3225B40}" srcOrd="2" destOrd="0" parTransId="{AC011EEE-1AD7-4F50-A351-5984B4D9039B}" sibTransId="{FF396789-14A5-4CD0-A1B5-9C5187C58864}"/>
    <dgm:cxn modelId="{00EAD260-4522-4BAE-AEBC-28C72BCCF4DB}" type="presOf" srcId="{C3D01D1B-4468-4FE2-9ABF-9184F3225B40}" destId="{99705C72-3807-4EC6-BB3C-733E3D4656A0}" srcOrd="1" destOrd="0" presId="urn:microsoft.com/office/officeart/2005/8/layout/target3"/>
    <dgm:cxn modelId="{DBFF93A4-A6E0-4174-A5D0-07078BCC7F33}" type="presOf" srcId="{C3D01D1B-4468-4FE2-9ABF-9184F3225B40}" destId="{4B895D0F-F9E3-42B9-A379-ABA4EB236011}" srcOrd="0" destOrd="0" presId="urn:microsoft.com/office/officeart/2005/8/layout/target3"/>
    <dgm:cxn modelId="{6E71EAF0-B1B9-4427-A3F4-F9E5A24A957A}" type="presOf" srcId="{BDB6E246-5BFB-4E3D-9B6A-F8F88BFC9B88}" destId="{CE64D294-A834-47C4-9AA3-893DE0CCFBFE}" srcOrd="0" destOrd="0" presId="urn:microsoft.com/office/officeart/2005/8/layout/target3"/>
    <dgm:cxn modelId="{D6053533-1752-41F0-9E0A-5DD3E4AD72AB}" type="presOf" srcId="{80C3BCD4-86C9-41CC-88EE-7EBE2D30564A}" destId="{2286F7D6-7492-4383-8CBE-0F944DFD1D9C}" srcOrd="1" destOrd="0" presId="urn:microsoft.com/office/officeart/2005/8/layout/target3"/>
    <dgm:cxn modelId="{BE15FB65-C730-4BE8-BC55-0D83E1A6BC30}" type="presOf" srcId="{7281BF43-6813-4017-8CAD-CEEFC0C01DC5}" destId="{E9C8843C-2E4C-493A-9872-C4257DCFC306}" srcOrd="1" destOrd="0" presId="urn:microsoft.com/office/officeart/2005/8/layout/target3"/>
    <dgm:cxn modelId="{C279E242-E883-4D81-B2A3-ABCC1BF361B0}" type="presOf" srcId="{80C3BCD4-86C9-41CC-88EE-7EBE2D30564A}" destId="{E5ABF8FD-4593-45A4-8392-B09EF16D1182}" srcOrd="0" destOrd="0" presId="urn:microsoft.com/office/officeart/2005/8/layout/target3"/>
    <dgm:cxn modelId="{FE721756-B722-4DD1-938D-02B2D0C9B195}" srcId="{BDB6E246-5BFB-4E3D-9B6A-F8F88BFC9B88}" destId="{80C3BCD4-86C9-41CC-88EE-7EBE2D30564A}" srcOrd="0" destOrd="0" parTransId="{60674C64-A086-4200-BA99-849025B26D5E}" sibTransId="{6CD575BB-02D3-4DBF-B403-0F160683E2F9}"/>
    <dgm:cxn modelId="{EA9C6EAC-DAB7-420E-9EB3-0794726E9DA5}" type="presOf" srcId="{7281BF43-6813-4017-8CAD-CEEFC0C01DC5}" destId="{9ED608CE-CA81-42CB-9245-85CEC28C97AD}" srcOrd="0" destOrd="0" presId="urn:microsoft.com/office/officeart/2005/8/layout/target3"/>
    <dgm:cxn modelId="{9E1C75A3-2A2D-401B-94A5-3AEA7ED14BC8}" srcId="{BDB6E246-5BFB-4E3D-9B6A-F8F88BFC9B88}" destId="{7281BF43-6813-4017-8CAD-CEEFC0C01DC5}" srcOrd="1" destOrd="0" parTransId="{4847A82F-16CF-4B23-A3F5-34998E64B97A}" sibTransId="{4DEC41D7-3551-4528-87D2-91D1E8C5A3C2}"/>
    <dgm:cxn modelId="{09D91371-875A-40E5-82AF-EBBC5AFC32B7}" type="presParOf" srcId="{CE64D294-A834-47C4-9AA3-893DE0CCFBFE}" destId="{A4AEAF5A-CF10-4623-83DA-B03F0ABC29F2}" srcOrd="0" destOrd="0" presId="urn:microsoft.com/office/officeart/2005/8/layout/target3"/>
    <dgm:cxn modelId="{7A246B4E-2E06-4CC5-B029-73CA9BEE622A}" type="presParOf" srcId="{CE64D294-A834-47C4-9AA3-893DE0CCFBFE}" destId="{62907B79-DEB3-408F-8762-DC8B5A6CD65B}" srcOrd="1" destOrd="0" presId="urn:microsoft.com/office/officeart/2005/8/layout/target3"/>
    <dgm:cxn modelId="{D9F3E079-6E1A-4CE6-937B-8961F0D5E4C2}" type="presParOf" srcId="{CE64D294-A834-47C4-9AA3-893DE0CCFBFE}" destId="{E5ABF8FD-4593-45A4-8392-B09EF16D1182}" srcOrd="2" destOrd="0" presId="urn:microsoft.com/office/officeart/2005/8/layout/target3"/>
    <dgm:cxn modelId="{9AA7508F-FA4D-4FA7-9467-1B17A8080F9A}" type="presParOf" srcId="{CE64D294-A834-47C4-9AA3-893DE0CCFBFE}" destId="{8AFDC1D5-06D4-410C-BE9A-09A9A41955F2}" srcOrd="3" destOrd="0" presId="urn:microsoft.com/office/officeart/2005/8/layout/target3"/>
    <dgm:cxn modelId="{255CE394-4972-433C-86A1-F8C45D8B0967}" type="presParOf" srcId="{CE64D294-A834-47C4-9AA3-893DE0CCFBFE}" destId="{32B4A56C-B2E9-41B5-AC08-095C23526D94}" srcOrd="4" destOrd="0" presId="urn:microsoft.com/office/officeart/2005/8/layout/target3"/>
    <dgm:cxn modelId="{154AA5AC-BEAC-4DF7-B9EE-EF51C1716A1F}" type="presParOf" srcId="{CE64D294-A834-47C4-9AA3-893DE0CCFBFE}" destId="{9ED608CE-CA81-42CB-9245-85CEC28C97AD}" srcOrd="5" destOrd="0" presId="urn:microsoft.com/office/officeart/2005/8/layout/target3"/>
    <dgm:cxn modelId="{07544D9E-229A-48FD-8CF2-0D2BEC546752}" type="presParOf" srcId="{CE64D294-A834-47C4-9AA3-893DE0CCFBFE}" destId="{76C20791-9DDF-4657-ACD0-7034C34E3477}" srcOrd="6" destOrd="0" presId="urn:microsoft.com/office/officeart/2005/8/layout/target3"/>
    <dgm:cxn modelId="{C4D20757-3453-4E55-8149-FD3D841FF36D}" type="presParOf" srcId="{CE64D294-A834-47C4-9AA3-893DE0CCFBFE}" destId="{A7D2D0BF-23A5-4B79-9945-ED86C5313670}" srcOrd="7" destOrd="0" presId="urn:microsoft.com/office/officeart/2005/8/layout/target3"/>
    <dgm:cxn modelId="{36DC3D42-9A6B-442E-B1AD-84E9DD518B7D}" type="presParOf" srcId="{CE64D294-A834-47C4-9AA3-893DE0CCFBFE}" destId="{4B895D0F-F9E3-42B9-A379-ABA4EB236011}" srcOrd="8" destOrd="0" presId="urn:microsoft.com/office/officeart/2005/8/layout/target3"/>
    <dgm:cxn modelId="{C5482452-F4D0-4BAD-99CD-29E802BE6509}" type="presParOf" srcId="{CE64D294-A834-47C4-9AA3-893DE0CCFBFE}" destId="{2286F7D6-7492-4383-8CBE-0F944DFD1D9C}" srcOrd="9" destOrd="0" presId="urn:microsoft.com/office/officeart/2005/8/layout/target3"/>
    <dgm:cxn modelId="{82662FE4-42C7-4F67-BC24-33198D181C0B}" type="presParOf" srcId="{CE64D294-A834-47C4-9AA3-893DE0CCFBFE}" destId="{E9C8843C-2E4C-493A-9872-C4257DCFC306}" srcOrd="10" destOrd="0" presId="urn:microsoft.com/office/officeart/2005/8/layout/target3"/>
    <dgm:cxn modelId="{600DC62B-6B34-4C4A-8247-66378651617C}" type="presParOf" srcId="{CE64D294-A834-47C4-9AA3-893DE0CCFBFE}" destId="{99705C72-3807-4EC6-BB3C-733E3D4656A0}" srcOrd="11"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65AEA3-BB5B-47DF-B4DE-2E24DA24F9C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1BB1C6D-CE67-4C5A-8F9E-7D4E0C8B6F32}">
      <dgm:prSet/>
      <dgm:spPr/>
      <dgm:t>
        <a:bodyPr/>
        <a:lstStyle/>
        <a:p>
          <a:pPr algn="just" rtl="0"/>
          <a:r>
            <a:rPr lang="fr-FR" dirty="0" smtClean="0"/>
            <a:t>Si les contraintes imposées à ce problème présentent une dépendance linéaire vis-à-vis les variable du problème on dit qu’il s’agit de la programmation linéaire.</a:t>
          </a:r>
          <a:endParaRPr lang="en-GB" dirty="0"/>
        </a:p>
      </dgm:t>
    </dgm:pt>
    <dgm:pt modelId="{4FBA9C3A-6D95-4267-A8C4-BCBB419AE092}" type="parTrans" cxnId="{6C095DB0-70E8-48F5-9501-72DF6DA3A827}">
      <dgm:prSet/>
      <dgm:spPr/>
      <dgm:t>
        <a:bodyPr/>
        <a:lstStyle/>
        <a:p>
          <a:endParaRPr lang="fr-FR"/>
        </a:p>
      </dgm:t>
    </dgm:pt>
    <dgm:pt modelId="{89D04218-9148-47FE-BA46-06DED8DD9D6A}" type="sibTrans" cxnId="{6C095DB0-70E8-48F5-9501-72DF6DA3A827}">
      <dgm:prSet/>
      <dgm:spPr/>
      <dgm:t>
        <a:bodyPr/>
        <a:lstStyle/>
        <a:p>
          <a:endParaRPr lang="fr-FR"/>
        </a:p>
      </dgm:t>
    </dgm:pt>
    <dgm:pt modelId="{587D19D5-F9AF-4B82-A8FC-59B3922C44F9}">
      <dgm:prSet/>
      <dgm:spPr/>
      <dgm:t>
        <a:bodyPr/>
        <a:lstStyle/>
        <a:p>
          <a:pPr algn="just" rtl="0"/>
          <a:r>
            <a:rPr lang="fr-FR" i="1" dirty="0" smtClean="0"/>
            <a:t>Un programme linéaire est donc un problème qui consiste à minimiser ou maximiser une fonction linéaire (fonction objective, but, fonction économique,...) sous des contraintes linéaires (équations ou inéquations linéaires).</a:t>
          </a:r>
          <a:endParaRPr lang="en-GB" dirty="0"/>
        </a:p>
      </dgm:t>
    </dgm:pt>
    <dgm:pt modelId="{CA6794A9-33F6-4232-9FB3-37346BA8BF00}" type="parTrans" cxnId="{535C7704-E3D2-47D0-AD78-DEB7D3951EA0}">
      <dgm:prSet/>
      <dgm:spPr/>
      <dgm:t>
        <a:bodyPr/>
        <a:lstStyle/>
        <a:p>
          <a:endParaRPr lang="fr-FR"/>
        </a:p>
      </dgm:t>
    </dgm:pt>
    <dgm:pt modelId="{3E2E3560-7ABC-4A5C-A021-CD600D39D1D3}" type="sibTrans" cxnId="{535C7704-E3D2-47D0-AD78-DEB7D3951EA0}">
      <dgm:prSet/>
      <dgm:spPr/>
      <dgm:t>
        <a:bodyPr/>
        <a:lstStyle/>
        <a:p>
          <a:endParaRPr lang="fr-FR"/>
        </a:p>
      </dgm:t>
    </dgm:pt>
    <dgm:pt modelId="{906C0AF0-297B-4329-B021-7819500478A7}" type="pres">
      <dgm:prSet presAssocID="{0665AEA3-BB5B-47DF-B4DE-2E24DA24F9C9}" presName="Name0" presStyleCnt="0">
        <dgm:presLayoutVars>
          <dgm:chMax val="7"/>
          <dgm:dir/>
          <dgm:animLvl val="lvl"/>
          <dgm:resizeHandles val="exact"/>
        </dgm:presLayoutVars>
      </dgm:prSet>
      <dgm:spPr/>
      <dgm:t>
        <a:bodyPr/>
        <a:lstStyle/>
        <a:p>
          <a:endParaRPr lang="fr-FR"/>
        </a:p>
      </dgm:t>
    </dgm:pt>
    <dgm:pt modelId="{C3EC1F52-3924-47BA-85F4-20F9388B8F77}" type="pres">
      <dgm:prSet presAssocID="{31BB1C6D-CE67-4C5A-8F9E-7D4E0C8B6F32}" presName="circle1" presStyleLbl="node1" presStyleIdx="0" presStyleCnt="2"/>
      <dgm:spPr/>
    </dgm:pt>
    <dgm:pt modelId="{16CEE3A5-1FC3-4374-806B-C674334246E3}" type="pres">
      <dgm:prSet presAssocID="{31BB1C6D-CE67-4C5A-8F9E-7D4E0C8B6F32}" presName="space" presStyleCnt="0"/>
      <dgm:spPr/>
    </dgm:pt>
    <dgm:pt modelId="{AA320A85-1F35-477B-94AA-1B821307E1DC}" type="pres">
      <dgm:prSet presAssocID="{31BB1C6D-CE67-4C5A-8F9E-7D4E0C8B6F32}" presName="rect1" presStyleLbl="alignAcc1" presStyleIdx="0" presStyleCnt="2"/>
      <dgm:spPr/>
      <dgm:t>
        <a:bodyPr/>
        <a:lstStyle/>
        <a:p>
          <a:endParaRPr lang="fr-FR"/>
        </a:p>
      </dgm:t>
    </dgm:pt>
    <dgm:pt modelId="{56F3EDEE-C9C0-4DB3-96F9-53471B7E300B}" type="pres">
      <dgm:prSet presAssocID="{587D19D5-F9AF-4B82-A8FC-59B3922C44F9}" presName="vertSpace2" presStyleLbl="node1" presStyleIdx="0" presStyleCnt="2"/>
      <dgm:spPr/>
    </dgm:pt>
    <dgm:pt modelId="{7D60F57E-3881-4162-A541-8E2F716BAB2A}" type="pres">
      <dgm:prSet presAssocID="{587D19D5-F9AF-4B82-A8FC-59B3922C44F9}" presName="circle2" presStyleLbl="node1" presStyleIdx="1" presStyleCnt="2"/>
      <dgm:spPr/>
    </dgm:pt>
    <dgm:pt modelId="{E094C7EC-6286-4029-8B7A-EBC078945562}" type="pres">
      <dgm:prSet presAssocID="{587D19D5-F9AF-4B82-A8FC-59B3922C44F9}" presName="rect2" presStyleLbl="alignAcc1" presStyleIdx="1" presStyleCnt="2"/>
      <dgm:spPr/>
      <dgm:t>
        <a:bodyPr/>
        <a:lstStyle/>
        <a:p>
          <a:endParaRPr lang="fr-FR"/>
        </a:p>
      </dgm:t>
    </dgm:pt>
    <dgm:pt modelId="{85A2E2BC-9078-4E78-971D-487BC495ADE1}" type="pres">
      <dgm:prSet presAssocID="{31BB1C6D-CE67-4C5A-8F9E-7D4E0C8B6F32}" presName="rect1ParTxNoCh" presStyleLbl="alignAcc1" presStyleIdx="1" presStyleCnt="2">
        <dgm:presLayoutVars>
          <dgm:chMax val="1"/>
          <dgm:bulletEnabled val="1"/>
        </dgm:presLayoutVars>
      </dgm:prSet>
      <dgm:spPr/>
      <dgm:t>
        <a:bodyPr/>
        <a:lstStyle/>
        <a:p>
          <a:endParaRPr lang="fr-FR"/>
        </a:p>
      </dgm:t>
    </dgm:pt>
    <dgm:pt modelId="{64945313-1904-4B43-B2AB-32840CCCCAF9}" type="pres">
      <dgm:prSet presAssocID="{587D19D5-F9AF-4B82-A8FC-59B3922C44F9}" presName="rect2ParTxNoCh" presStyleLbl="alignAcc1" presStyleIdx="1" presStyleCnt="2">
        <dgm:presLayoutVars>
          <dgm:chMax val="1"/>
          <dgm:bulletEnabled val="1"/>
        </dgm:presLayoutVars>
      </dgm:prSet>
      <dgm:spPr/>
      <dgm:t>
        <a:bodyPr/>
        <a:lstStyle/>
        <a:p>
          <a:endParaRPr lang="fr-FR"/>
        </a:p>
      </dgm:t>
    </dgm:pt>
  </dgm:ptLst>
  <dgm:cxnLst>
    <dgm:cxn modelId="{D7257782-5C0F-4102-AA33-F9E087E73711}" type="presOf" srcId="{31BB1C6D-CE67-4C5A-8F9E-7D4E0C8B6F32}" destId="{AA320A85-1F35-477B-94AA-1B821307E1DC}" srcOrd="0" destOrd="0" presId="urn:microsoft.com/office/officeart/2005/8/layout/target3"/>
    <dgm:cxn modelId="{6C095DB0-70E8-48F5-9501-72DF6DA3A827}" srcId="{0665AEA3-BB5B-47DF-B4DE-2E24DA24F9C9}" destId="{31BB1C6D-CE67-4C5A-8F9E-7D4E0C8B6F32}" srcOrd="0" destOrd="0" parTransId="{4FBA9C3A-6D95-4267-A8C4-BCBB419AE092}" sibTransId="{89D04218-9148-47FE-BA46-06DED8DD9D6A}"/>
    <dgm:cxn modelId="{535C7704-E3D2-47D0-AD78-DEB7D3951EA0}" srcId="{0665AEA3-BB5B-47DF-B4DE-2E24DA24F9C9}" destId="{587D19D5-F9AF-4B82-A8FC-59B3922C44F9}" srcOrd="1" destOrd="0" parTransId="{CA6794A9-33F6-4232-9FB3-37346BA8BF00}" sibTransId="{3E2E3560-7ABC-4A5C-A021-CD600D39D1D3}"/>
    <dgm:cxn modelId="{5DFB034F-286C-44CB-82FB-D29205AFC820}" type="presOf" srcId="{31BB1C6D-CE67-4C5A-8F9E-7D4E0C8B6F32}" destId="{85A2E2BC-9078-4E78-971D-487BC495ADE1}" srcOrd="1" destOrd="0" presId="urn:microsoft.com/office/officeart/2005/8/layout/target3"/>
    <dgm:cxn modelId="{CB73B593-A7FB-4603-BA20-F4B8D01BA16F}" type="presOf" srcId="{587D19D5-F9AF-4B82-A8FC-59B3922C44F9}" destId="{E094C7EC-6286-4029-8B7A-EBC078945562}" srcOrd="0" destOrd="0" presId="urn:microsoft.com/office/officeart/2005/8/layout/target3"/>
    <dgm:cxn modelId="{70196A23-913C-4C91-B2F5-5E4310052465}" type="presOf" srcId="{0665AEA3-BB5B-47DF-B4DE-2E24DA24F9C9}" destId="{906C0AF0-297B-4329-B021-7819500478A7}" srcOrd="0" destOrd="0" presId="urn:microsoft.com/office/officeart/2005/8/layout/target3"/>
    <dgm:cxn modelId="{820A70F6-8621-4458-BB42-02870FD13DED}" type="presOf" srcId="{587D19D5-F9AF-4B82-A8FC-59B3922C44F9}" destId="{64945313-1904-4B43-B2AB-32840CCCCAF9}" srcOrd="1" destOrd="0" presId="urn:microsoft.com/office/officeart/2005/8/layout/target3"/>
    <dgm:cxn modelId="{7ED84F62-9257-453E-86BF-AA9E83E03F2D}" type="presParOf" srcId="{906C0AF0-297B-4329-B021-7819500478A7}" destId="{C3EC1F52-3924-47BA-85F4-20F9388B8F77}" srcOrd="0" destOrd="0" presId="urn:microsoft.com/office/officeart/2005/8/layout/target3"/>
    <dgm:cxn modelId="{B368D2DF-E147-4A8E-8146-0133E2B000F1}" type="presParOf" srcId="{906C0AF0-297B-4329-B021-7819500478A7}" destId="{16CEE3A5-1FC3-4374-806B-C674334246E3}" srcOrd="1" destOrd="0" presId="urn:microsoft.com/office/officeart/2005/8/layout/target3"/>
    <dgm:cxn modelId="{1FC64EB7-1D68-4388-B497-152CC294D19C}" type="presParOf" srcId="{906C0AF0-297B-4329-B021-7819500478A7}" destId="{AA320A85-1F35-477B-94AA-1B821307E1DC}" srcOrd="2" destOrd="0" presId="urn:microsoft.com/office/officeart/2005/8/layout/target3"/>
    <dgm:cxn modelId="{A5FF62D6-9954-4D83-B393-C32561E176DE}" type="presParOf" srcId="{906C0AF0-297B-4329-B021-7819500478A7}" destId="{56F3EDEE-C9C0-4DB3-96F9-53471B7E300B}" srcOrd="3" destOrd="0" presId="urn:microsoft.com/office/officeart/2005/8/layout/target3"/>
    <dgm:cxn modelId="{3BF93525-D3E6-4B4D-88EE-606162C6F727}" type="presParOf" srcId="{906C0AF0-297B-4329-B021-7819500478A7}" destId="{7D60F57E-3881-4162-A541-8E2F716BAB2A}" srcOrd="4" destOrd="0" presId="urn:microsoft.com/office/officeart/2005/8/layout/target3"/>
    <dgm:cxn modelId="{F6375076-9B40-474C-94D8-C919625FF362}" type="presParOf" srcId="{906C0AF0-297B-4329-B021-7819500478A7}" destId="{E094C7EC-6286-4029-8B7A-EBC078945562}" srcOrd="5" destOrd="0" presId="urn:microsoft.com/office/officeart/2005/8/layout/target3"/>
    <dgm:cxn modelId="{D054AC90-34B8-48F6-B990-CE5989394C0B}" type="presParOf" srcId="{906C0AF0-297B-4329-B021-7819500478A7}" destId="{85A2E2BC-9078-4E78-971D-487BC495ADE1}" srcOrd="6" destOrd="0" presId="urn:microsoft.com/office/officeart/2005/8/layout/target3"/>
    <dgm:cxn modelId="{D1DCA71C-9EA1-4A73-8D59-F8FA92D3873C}" type="presParOf" srcId="{906C0AF0-297B-4329-B021-7819500478A7}" destId="{64945313-1904-4B43-B2AB-32840CCCCAF9}" srcOrd="7"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DB6E246-5BFB-4E3D-9B6A-F8F88BFC9B88}"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0C3BCD4-86C9-41CC-88EE-7EBE2D30564A}">
      <dgm:prSet/>
      <dgm:spPr/>
      <dgm:t>
        <a:bodyPr/>
        <a:lstStyle/>
        <a:p>
          <a:pPr algn="just" rtl="0"/>
          <a:r>
            <a:rPr lang="fr-FR" dirty="0" smtClean="0"/>
            <a:t>Temps polynomial non déterministe (NP) : L'optimalité d'une solution proposée  peut être vérifiée en un temps polynomial.</a:t>
          </a:r>
          <a:endParaRPr lang="en-GB" dirty="0"/>
        </a:p>
      </dgm:t>
    </dgm:pt>
    <dgm:pt modelId="{60674C64-A086-4200-BA99-849025B26D5E}" type="parTrans" cxnId="{FE721756-B722-4DD1-938D-02B2D0C9B195}">
      <dgm:prSet/>
      <dgm:spPr/>
      <dgm:t>
        <a:bodyPr/>
        <a:lstStyle/>
        <a:p>
          <a:endParaRPr lang="fr-FR"/>
        </a:p>
      </dgm:t>
    </dgm:pt>
    <dgm:pt modelId="{6CD575BB-02D3-4DBF-B403-0F160683E2F9}" type="sibTrans" cxnId="{FE721756-B722-4DD1-938D-02B2D0C9B195}">
      <dgm:prSet/>
      <dgm:spPr/>
      <dgm:t>
        <a:bodyPr/>
        <a:lstStyle/>
        <a:p>
          <a:endParaRPr lang="fr-FR"/>
        </a:p>
      </dgm:t>
    </dgm:pt>
    <dgm:pt modelId="{7281BF43-6813-4017-8CAD-CEEFC0C01DC5}">
      <dgm:prSet/>
      <dgm:spPr/>
      <dgm:t>
        <a:bodyPr/>
        <a:lstStyle/>
        <a:p>
          <a:pPr algn="just" rtl="0"/>
          <a:r>
            <a:rPr lang="fr-FR" dirty="0" smtClean="0"/>
            <a:t>Si pour lequel on a une solution d'algorithme  de complexité majorée par un polynôme  le problème NP est dit polynomial</a:t>
          </a:r>
          <a:endParaRPr lang="en-GB" dirty="0"/>
        </a:p>
      </dgm:t>
    </dgm:pt>
    <dgm:pt modelId="{4847A82F-16CF-4B23-A3F5-34998E64B97A}" type="parTrans" cxnId="{9E1C75A3-2A2D-401B-94A5-3AEA7ED14BC8}">
      <dgm:prSet/>
      <dgm:spPr/>
      <dgm:t>
        <a:bodyPr/>
        <a:lstStyle/>
        <a:p>
          <a:endParaRPr lang="fr-FR"/>
        </a:p>
      </dgm:t>
    </dgm:pt>
    <dgm:pt modelId="{4DEC41D7-3551-4528-87D2-91D1E8C5A3C2}" type="sibTrans" cxnId="{9E1C75A3-2A2D-401B-94A5-3AEA7ED14BC8}">
      <dgm:prSet/>
      <dgm:spPr/>
      <dgm:t>
        <a:bodyPr/>
        <a:lstStyle/>
        <a:p>
          <a:endParaRPr lang="fr-FR"/>
        </a:p>
      </dgm:t>
    </dgm:pt>
    <dgm:pt modelId="{C3D01D1B-4468-4FE2-9ABF-9184F3225B40}">
      <dgm:prSet/>
      <dgm:spPr/>
      <dgm:t>
        <a:bodyPr/>
        <a:lstStyle/>
        <a:p>
          <a:pPr algn="just" rtl="0"/>
          <a:r>
            <a:rPr lang="fr-FR" dirty="0" smtClean="0"/>
            <a:t>Sinon, si nous avons réussi à le réduire à un NP-complet bien connu, le problème dans ce cas est NP-complet.</a:t>
          </a:r>
          <a:endParaRPr lang="en-GB" dirty="0"/>
        </a:p>
      </dgm:t>
    </dgm:pt>
    <dgm:pt modelId="{AC011EEE-1AD7-4F50-A351-5984B4D9039B}" type="parTrans" cxnId="{E647E817-EB60-45BD-86A3-37E756ABBB40}">
      <dgm:prSet/>
      <dgm:spPr/>
      <dgm:t>
        <a:bodyPr/>
        <a:lstStyle/>
        <a:p>
          <a:endParaRPr lang="fr-FR"/>
        </a:p>
      </dgm:t>
    </dgm:pt>
    <dgm:pt modelId="{FF396789-14A5-4CD0-A1B5-9C5187C58864}" type="sibTrans" cxnId="{E647E817-EB60-45BD-86A3-37E756ABBB40}">
      <dgm:prSet/>
      <dgm:spPr/>
      <dgm:t>
        <a:bodyPr/>
        <a:lstStyle/>
        <a:p>
          <a:endParaRPr lang="fr-FR"/>
        </a:p>
      </dgm:t>
    </dgm:pt>
    <dgm:pt modelId="{CE64D294-A834-47C4-9AA3-893DE0CCFBFE}" type="pres">
      <dgm:prSet presAssocID="{BDB6E246-5BFB-4E3D-9B6A-F8F88BFC9B88}" presName="Name0" presStyleCnt="0">
        <dgm:presLayoutVars>
          <dgm:chMax val="7"/>
          <dgm:dir/>
          <dgm:animLvl val="lvl"/>
          <dgm:resizeHandles val="exact"/>
        </dgm:presLayoutVars>
      </dgm:prSet>
      <dgm:spPr/>
      <dgm:t>
        <a:bodyPr/>
        <a:lstStyle/>
        <a:p>
          <a:endParaRPr lang="fr-FR"/>
        </a:p>
      </dgm:t>
    </dgm:pt>
    <dgm:pt modelId="{A4AEAF5A-CF10-4623-83DA-B03F0ABC29F2}" type="pres">
      <dgm:prSet presAssocID="{80C3BCD4-86C9-41CC-88EE-7EBE2D30564A}" presName="circle1" presStyleLbl="node1" presStyleIdx="0" presStyleCnt="3"/>
      <dgm:spPr/>
    </dgm:pt>
    <dgm:pt modelId="{62907B79-DEB3-408F-8762-DC8B5A6CD65B}" type="pres">
      <dgm:prSet presAssocID="{80C3BCD4-86C9-41CC-88EE-7EBE2D30564A}" presName="space" presStyleCnt="0"/>
      <dgm:spPr/>
    </dgm:pt>
    <dgm:pt modelId="{E5ABF8FD-4593-45A4-8392-B09EF16D1182}" type="pres">
      <dgm:prSet presAssocID="{80C3BCD4-86C9-41CC-88EE-7EBE2D30564A}" presName="rect1" presStyleLbl="alignAcc1" presStyleIdx="0" presStyleCnt="3"/>
      <dgm:spPr/>
      <dgm:t>
        <a:bodyPr/>
        <a:lstStyle/>
        <a:p>
          <a:endParaRPr lang="fr-FR"/>
        </a:p>
      </dgm:t>
    </dgm:pt>
    <dgm:pt modelId="{8AFDC1D5-06D4-410C-BE9A-09A9A41955F2}" type="pres">
      <dgm:prSet presAssocID="{7281BF43-6813-4017-8CAD-CEEFC0C01DC5}" presName="vertSpace2" presStyleLbl="node1" presStyleIdx="0" presStyleCnt="3"/>
      <dgm:spPr/>
    </dgm:pt>
    <dgm:pt modelId="{32B4A56C-B2E9-41B5-AC08-095C23526D94}" type="pres">
      <dgm:prSet presAssocID="{7281BF43-6813-4017-8CAD-CEEFC0C01DC5}" presName="circle2" presStyleLbl="node1" presStyleIdx="1" presStyleCnt="3"/>
      <dgm:spPr/>
    </dgm:pt>
    <dgm:pt modelId="{9ED608CE-CA81-42CB-9245-85CEC28C97AD}" type="pres">
      <dgm:prSet presAssocID="{7281BF43-6813-4017-8CAD-CEEFC0C01DC5}" presName="rect2" presStyleLbl="alignAcc1" presStyleIdx="1" presStyleCnt="3"/>
      <dgm:spPr/>
      <dgm:t>
        <a:bodyPr/>
        <a:lstStyle/>
        <a:p>
          <a:endParaRPr lang="fr-FR"/>
        </a:p>
      </dgm:t>
    </dgm:pt>
    <dgm:pt modelId="{76C20791-9DDF-4657-ACD0-7034C34E3477}" type="pres">
      <dgm:prSet presAssocID="{C3D01D1B-4468-4FE2-9ABF-9184F3225B40}" presName="vertSpace3" presStyleLbl="node1" presStyleIdx="1" presStyleCnt="3"/>
      <dgm:spPr/>
    </dgm:pt>
    <dgm:pt modelId="{A7D2D0BF-23A5-4B79-9945-ED86C5313670}" type="pres">
      <dgm:prSet presAssocID="{C3D01D1B-4468-4FE2-9ABF-9184F3225B40}" presName="circle3" presStyleLbl="node1" presStyleIdx="2" presStyleCnt="3"/>
      <dgm:spPr/>
    </dgm:pt>
    <dgm:pt modelId="{4B895D0F-F9E3-42B9-A379-ABA4EB236011}" type="pres">
      <dgm:prSet presAssocID="{C3D01D1B-4468-4FE2-9ABF-9184F3225B40}" presName="rect3" presStyleLbl="alignAcc1" presStyleIdx="2" presStyleCnt="3"/>
      <dgm:spPr/>
      <dgm:t>
        <a:bodyPr/>
        <a:lstStyle/>
        <a:p>
          <a:endParaRPr lang="fr-FR"/>
        </a:p>
      </dgm:t>
    </dgm:pt>
    <dgm:pt modelId="{2286F7D6-7492-4383-8CBE-0F944DFD1D9C}" type="pres">
      <dgm:prSet presAssocID="{80C3BCD4-86C9-41CC-88EE-7EBE2D30564A}" presName="rect1ParTxNoCh" presStyleLbl="alignAcc1" presStyleIdx="2" presStyleCnt="3">
        <dgm:presLayoutVars>
          <dgm:chMax val="1"/>
          <dgm:bulletEnabled val="1"/>
        </dgm:presLayoutVars>
      </dgm:prSet>
      <dgm:spPr/>
      <dgm:t>
        <a:bodyPr/>
        <a:lstStyle/>
        <a:p>
          <a:endParaRPr lang="fr-FR"/>
        </a:p>
      </dgm:t>
    </dgm:pt>
    <dgm:pt modelId="{E9C8843C-2E4C-493A-9872-C4257DCFC306}" type="pres">
      <dgm:prSet presAssocID="{7281BF43-6813-4017-8CAD-CEEFC0C01DC5}" presName="rect2ParTxNoCh" presStyleLbl="alignAcc1" presStyleIdx="2" presStyleCnt="3">
        <dgm:presLayoutVars>
          <dgm:chMax val="1"/>
          <dgm:bulletEnabled val="1"/>
        </dgm:presLayoutVars>
      </dgm:prSet>
      <dgm:spPr/>
      <dgm:t>
        <a:bodyPr/>
        <a:lstStyle/>
        <a:p>
          <a:endParaRPr lang="fr-FR"/>
        </a:p>
      </dgm:t>
    </dgm:pt>
    <dgm:pt modelId="{99705C72-3807-4EC6-BB3C-733E3D4656A0}" type="pres">
      <dgm:prSet presAssocID="{C3D01D1B-4468-4FE2-9ABF-9184F3225B40}" presName="rect3ParTxNoCh" presStyleLbl="alignAcc1" presStyleIdx="2" presStyleCnt="3">
        <dgm:presLayoutVars>
          <dgm:chMax val="1"/>
          <dgm:bulletEnabled val="1"/>
        </dgm:presLayoutVars>
      </dgm:prSet>
      <dgm:spPr/>
      <dgm:t>
        <a:bodyPr/>
        <a:lstStyle/>
        <a:p>
          <a:endParaRPr lang="fr-FR"/>
        </a:p>
      </dgm:t>
    </dgm:pt>
  </dgm:ptLst>
  <dgm:cxnLst>
    <dgm:cxn modelId="{2140873C-D85A-4930-8035-E5C4874D6127}" type="presOf" srcId="{C3D01D1B-4468-4FE2-9ABF-9184F3225B40}" destId="{4B895D0F-F9E3-42B9-A379-ABA4EB236011}" srcOrd="0" destOrd="0" presId="urn:microsoft.com/office/officeart/2005/8/layout/target3"/>
    <dgm:cxn modelId="{E647E817-EB60-45BD-86A3-37E756ABBB40}" srcId="{BDB6E246-5BFB-4E3D-9B6A-F8F88BFC9B88}" destId="{C3D01D1B-4468-4FE2-9ABF-9184F3225B40}" srcOrd="2" destOrd="0" parTransId="{AC011EEE-1AD7-4F50-A351-5984B4D9039B}" sibTransId="{FF396789-14A5-4CD0-A1B5-9C5187C58864}"/>
    <dgm:cxn modelId="{95DC662F-4131-4E2A-9541-D8E1FFA599CD}" type="presOf" srcId="{80C3BCD4-86C9-41CC-88EE-7EBE2D30564A}" destId="{2286F7D6-7492-4383-8CBE-0F944DFD1D9C}" srcOrd="1" destOrd="0" presId="urn:microsoft.com/office/officeart/2005/8/layout/target3"/>
    <dgm:cxn modelId="{FE721756-B722-4DD1-938D-02B2D0C9B195}" srcId="{BDB6E246-5BFB-4E3D-9B6A-F8F88BFC9B88}" destId="{80C3BCD4-86C9-41CC-88EE-7EBE2D30564A}" srcOrd="0" destOrd="0" parTransId="{60674C64-A086-4200-BA99-849025B26D5E}" sibTransId="{6CD575BB-02D3-4DBF-B403-0F160683E2F9}"/>
    <dgm:cxn modelId="{E886ACC3-EA8C-4C45-A03F-9EC6F3A4AB2C}" type="presOf" srcId="{80C3BCD4-86C9-41CC-88EE-7EBE2D30564A}" destId="{E5ABF8FD-4593-45A4-8392-B09EF16D1182}" srcOrd="0" destOrd="0" presId="urn:microsoft.com/office/officeart/2005/8/layout/target3"/>
    <dgm:cxn modelId="{1B1A1F29-EAF9-4B51-A867-34AD95F65B74}" type="presOf" srcId="{7281BF43-6813-4017-8CAD-CEEFC0C01DC5}" destId="{E9C8843C-2E4C-493A-9872-C4257DCFC306}" srcOrd="1" destOrd="0" presId="urn:microsoft.com/office/officeart/2005/8/layout/target3"/>
    <dgm:cxn modelId="{6B540A73-FFD2-4A74-AC97-8FCFE046FF87}" type="presOf" srcId="{7281BF43-6813-4017-8CAD-CEEFC0C01DC5}" destId="{9ED608CE-CA81-42CB-9245-85CEC28C97AD}" srcOrd="0" destOrd="0" presId="urn:microsoft.com/office/officeart/2005/8/layout/target3"/>
    <dgm:cxn modelId="{9E1C75A3-2A2D-401B-94A5-3AEA7ED14BC8}" srcId="{BDB6E246-5BFB-4E3D-9B6A-F8F88BFC9B88}" destId="{7281BF43-6813-4017-8CAD-CEEFC0C01DC5}" srcOrd="1" destOrd="0" parTransId="{4847A82F-16CF-4B23-A3F5-34998E64B97A}" sibTransId="{4DEC41D7-3551-4528-87D2-91D1E8C5A3C2}"/>
    <dgm:cxn modelId="{E36CE6E7-7222-4E5F-A168-8E33FD05F2FE}" type="presOf" srcId="{C3D01D1B-4468-4FE2-9ABF-9184F3225B40}" destId="{99705C72-3807-4EC6-BB3C-733E3D4656A0}" srcOrd="1" destOrd="0" presId="urn:microsoft.com/office/officeart/2005/8/layout/target3"/>
    <dgm:cxn modelId="{CF9B1AE2-5950-4279-8310-33DFB88B783E}" type="presOf" srcId="{BDB6E246-5BFB-4E3D-9B6A-F8F88BFC9B88}" destId="{CE64D294-A834-47C4-9AA3-893DE0CCFBFE}" srcOrd="0" destOrd="0" presId="urn:microsoft.com/office/officeart/2005/8/layout/target3"/>
    <dgm:cxn modelId="{30C379D5-627A-405E-BD70-33C2FA764102}" type="presParOf" srcId="{CE64D294-A834-47C4-9AA3-893DE0CCFBFE}" destId="{A4AEAF5A-CF10-4623-83DA-B03F0ABC29F2}" srcOrd="0" destOrd="0" presId="urn:microsoft.com/office/officeart/2005/8/layout/target3"/>
    <dgm:cxn modelId="{D4483E55-2AFF-4FD8-B5B2-9031DB9D57D1}" type="presParOf" srcId="{CE64D294-A834-47C4-9AA3-893DE0CCFBFE}" destId="{62907B79-DEB3-408F-8762-DC8B5A6CD65B}" srcOrd="1" destOrd="0" presId="urn:microsoft.com/office/officeart/2005/8/layout/target3"/>
    <dgm:cxn modelId="{8441352E-BFDB-4F37-ACA3-6058C40C7CD6}" type="presParOf" srcId="{CE64D294-A834-47C4-9AA3-893DE0CCFBFE}" destId="{E5ABF8FD-4593-45A4-8392-B09EF16D1182}" srcOrd="2" destOrd="0" presId="urn:microsoft.com/office/officeart/2005/8/layout/target3"/>
    <dgm:cxn modelId="{2884F17E-761F-485C-B783-72DAEE3A365F}" type="presParOf" srcId="{CE64D294-A834-47C4-9AA3-893DE0CCFBFE}" destId="{8AFDC1D5-06D4-410C-BE9A-09A9A41955F2}" srcOrd="3" destOrd="0" presId="urn:microsoft.com/office/officeart/2005/8/layout/target3"/>
    <dgm:cxn modelId="{5BF7866B-F47B-48B8-AB44-3DA83DDEAB35}" type="presParOf" srcId="{CE64D294-A834-47C4-9AA3-893DE0CCFBFE}" destId="{32B4A56C-B2E9-41B5-AC08-095C23526D94}" srcOrd="4" destOrd="0" presId="urn:microsoft.com/office/officeart/2005/8/layout/target3"/>
    <dgm:cxn modelId="{85BB29A8-1D69-4528-8484-71F5427635AB}" type="presParOf" srcId="{CE64D294-A834-47C4-9AA3-893DE0CCFBFE}" destId="{9ED608CE-CA81-42CB-9245-85CEC28C97AD}" srcOrd="5" destOrd="0" presId="urn:microsoft.com/office/officeart/2005/8/layout/target3"/>
    <dgm:cxn modelId="{1F8E6888-F9BD-4FCD-AD17-5E77A56947C0}" type="presParOf" srcId="{CE64D294-A834-47C4-9AA3-893DE0CCFBFE}" destId="{76C20791-9DDF-4657-ACD0-7034C34E3477}" srcOrd="6" destOrd="0" presId="urn:microsoft.com/office/officeart/2005/8/layout/target3"/>
    <dgm:cxn modelId="{0228A534-A651-4505-8177-53566FB4A680}" type="presParOf" srcId="{CE64D294-A834-47C4-9AA3-893DE0CCFBFE}" destId="{A7D2D0BF-23A5-4B79-9945-ED86C5313670}" srcOrd="7" destOrd="0" presId="urn:microsoft.com/office/officeart/2005/8/layout/target3"/>
    <dgm:cxn modelId="{146C17F7-5D38-4802-9F46-8D0637A352BC}" type="presParOf" srcId="{CE64D294-A834-47C4-9AA3-893DE0CCFBFE}" destId="{4B895D0F-F9E3-42B9-A379-ABA4EB236011}" srcOrd="8" destOrd="0" presId="urn:microsoft.com/office/officeart/2005/8/layout/target3"/>
    <dgm:cxn modelId="{3A664759-D0B0-4032-8E24-F6E342B2AB95}" type="presParOf" srcId="{CE64D294-A834-47C4-9AA3-893DE0CCFBFE}" destId="{2286F7D6-7492-4383-8CBE-0F944DFD1D9C}" srcOrd="9" destOrd="0" presId="urn:microsoft.com/office/officeart/2005/8/layout/target3"/>
    <dgm:cxn modelId="{9F890B11-1C5E-4917-B7C4-D97E3C1E5829}" type="presParOf" srcId="{CE64D294-A834-47C4-9AA3-893DE0CCFBFE}" destId="{E9C8843C-2E4C-493A-9872-C4257DCFC306}" srcOrd="10" destOrd="0" presId="urn:microsoft.com/office/officeart/2005/8/layout/target3"/>
    <dgm:cxn modelId="{D0FD48DD-EA5D-4F22-A048-DBD46B81DD51}" type="presParOf" srcId="{CE64D294-A834-47C4-9AA3-893DE0CCFBFE}" destId="{99705C72-3807-4EC6-BB3C-733E3D4656A0}" srcOrd="11" destOrd="0" presId="urn:microsoft.com/office/officeart/2005/8/layout/target3"/>
  </dgm:cxnLst>
  <dgm:bg/>
  <dgm:whole/>
</dgm:dataModel>
</file>

<file path=ppt/diagrams/data3.xml><?xml version="1.0" encoding="utf-8"?>
<dgm:dataModel xmlns:dgm="http://schemas.openxmlformats.org/drawingml/2006/diagram" xmlns:a="http://schemas.openxmlformats.org/drawingml/2006/main">
  <dgm:ptLst>
    <dgm:pt modelId="{0665AEA3-BB5B-47DF-B4DE-2E24DA24F9C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1BB1C6D-CE67-4C5A-8F9E-7D4E0C8B6F32}">
      <dgm:prSet/>
      <dgm:spPr/>
      <dgm:t>
        <a:bodyPr/>
        <a:lstStyle/>
        <a:p>
          <a:pPr algn="just" rtl="0"/>
          <a:r>
            <a:rPr lang="fr-FR" dirty="0" smtClean="0"/>
            <a:t>La programmation linéaire a été introduite pour la première fois par Leonid </a:t>
          </a:r>
          <a:r>
            <a:rPr lang="fr-FR" dirty="0" err="1" smtClean="0"/>
            <a:t>Kantorovich</a:t>
          </a:r>
          <a:r>
            <a:rPr lang="fr-FR" dirty="0" smtClean="0"/>
            <a:t> en 1939. </a:t>
          </a:r>
          <a:endParaRPr lang="en-GB" dirty="0"/>
        </a:p>
      </dgm:t>
    </dgm:pt>
    <dgm:pt modelId="{4FBA9C3A-6D95-4267-A8C4-BCBB419AE092}" type="parTrans" cxnId="{6C095DB0-70E8-48F5-9501-72DF6DA3A827}">
      <dgm:prSet/>
      <dgm:spPr/>
      <dgm:t>
        <a:bodyPr/>
        <a:lstStyle/>
        <a:p>
          <a:endParaRPr lang="fr-FR"/>
        </a:p>
      </dgm:t>
    </dgm:pt>
    <dgm:pt modelId="{89D04218-9148-47FE-BA46-06DED8DD9D6A}" type="sibTrans" cxnId="{6C095DB0-70E8-48F5-9501-72DF6DA3A827}">
      <dgm:prSet/>
      <dgm:spPr/>
      <dgm:t>
        <a:bodyPr/>
        <a:lstStyle/>
        <a:p>
          <a:endParaRPr lang="fr-FR"/>
        </a:p>
      </dgm:t>
    </dgm:pt>
    <dgm:pt modelId="{587D19D5-F9AF-4B82-A8FC-59B3922C44F9}">
      <dgm:prSet/>
      <dgm:spPr/>
      <dgm:t>
        <a:bodyPr/>
        <a:lstStyle/>
        <a:p>
          <a:pPr algn="just" rtl="0"/>
          <a:r>
            <a:rPr lang="fr-FR" dirty="0" smtClean="0"/>
            <a:t>Il a développé les premiers problèmes de programmation linéaire qui ont été utilisés par l'armée pendant la Seconde Guerre mondiale afin de réduire les dépenses.</a:t>
          </a:r>
          <a:endParaRPr lang="en-GB" dirty="0"/>
        </a:p>
      </dgm:t>
    </dgm:pt>
    <dgm:pt modelId="{CA6794A9-33F6-4232-9FB3-37346BA8BF00}" type="parTrans" cxnId="{535C7704-E3D2-47D0-AD78-DEB7D3951EA0}">
      <dgm:prSet/>
      <dgm:spPr/>
      <dgm:t>
        <a:bodyPr/>
        <a:lstStyle/>
        <a:p>
          <a:endParaRPr lang="fr-FR"/>
        </a:p>
      </dgm:t>
    </dgm:pt>
    <dgm:pt modelId="{3E2E3560-7ABC-4A5C-A021-CD600D39D1D3}" type="sibTrans" cxnId="{535C7704-E3D2-47D0-AD78-DEB7D3951EA0}">
      <dgm:prSet/>
      <dgm:spPr/>
      <dgm:t>
        <a:bodyPr/>
        <a:lstStyle/>
        <a:p>
          <a:endParaRPr lang="fr-FR"/>
        </a:p>
      </dgm:t>
    </dgm:pt>
    <dgm:pt modelId="{94248681-1030-4A79-B32B-DD15CA4BEAB5}">
      <dgm:prSet/>
      <dgm:spPr/>
      <dgm:t>
        <a:bodyPr/>
        <a:lstStyle/>
        <a:p>
          <a:pPr rtl="0"/>
          <a:r>
            <a:rPr lang="fr-FR" dirty="0" smtClean="0"/>
            <a:t>La méthode était un secret en raison de son utilisation dans les stratégies de temps de guerre.</a:t>
          </a:r>
          <a:endParaRPr lang="en-GB" dirty="0"/>
        </a:p>
      </dgm:t>
    </dgm:pt>
    <dgm:pt modelId="{147802CF-3E74-4CBE-B804-9EB573E5FCB8}" type="parTrans" cxnId="{00EF91DE-88D1-476C-A3CD-9D410BE58883}">
      <dgm:prSet/>
      <dgm:spPr/>
      <dgm:t>
        <a:bodyPr/>
        <a:lstStyle/>
        <a:p>
          <a:endParaRPr lang="fr-FR"/>
        </a:p>
      </dgm:t>
    </dgm:pt>
    <dgm:pt modelId="{36FB3707-0147-4561-ABEB-31F724337D94}" type="sibTrans" cxnId="{00EF91DE-88D1-476C-A3CD-9D410BE58883}">
      <dgm:prSet/>
      <dgm:spPr/>
      <dgm:t>
        <a:bodyPr/>
        <a:lstStyle/>
        <a:p>
          <a:endParaRPr lang="fr-FR"/>
        </a:p>
      </dgm:t>
    </dgm:pt>
    <dgm:pt modelId="{906C0AF0-297B-4329-B021-7819500478A7}" type="pres">
      <dgm:prSet presAssocID="{0665AEA3-BB5B-47DF-B4DE-2E24DA24F9C9}" presName="Name0" presStyleCnt="0">
        <dgm:presLayoutVars>
          <dgm:chMax val="7"/>
          <dgm:dir/>
          <dgm:animLvl val="lvl"/>
          <dgm:resizeHandles val="exact"/>
        </dgm:presLayoutVars>
      </dgm:prSet>
      <dgm:spPr/>
      <dgm:t>
        <a:bodyPr/>
        <a:lstStyle/>
        <a:p>
          <a:endParaRPr lang="fr-FR"/>
        </a:p>
      </dgm:t>
    </dgm:pt>
    <dgm:pt modelId="{C3EC1F52-3924-47BA-85F4-20F9388B8F77}" type="pres">
      <dgm:prSet presAssocID="{31BB1C6D-CE67-4C5A-8F9E-7D4E0C8B6F32}" presName="circle1" presStyleLbl="node1" presStyleIdx="0" presStyleCnt="3"/>
      <dgm:spPr/>
    </dgm:pt>
    <dgm:pt modelId="{16CEE3A5-1FC3-4374-806B-C674334246E3}" type="pres">
      <dgm:prSet presAssocID="{31BB1C6D-CE67-4C5A-8F9E-7D4E0C8B6F32}" presName="space" presStyleCnt="0"/>
      <dgm:spPr/>
    </dgm:pt>
    <dgm:pt modelId="{AA320A85-1F35-477B-94AA-1B821307E1DC}" type="pres">
      <dgm:prSet presAssocID="{31BB1C6D-CE67-4C5A-8F9E-7D4E0C8B6F32}" presName="rect1" presStyleLbl="alignAcc1" presStyleIdx="0" presStyleCnt="3"/>
      <dgm:spPr/>
      <dgm:t>
        <a:bodyPr/>
        <a:lstStyle/>
        <a:p>
          <a:endParaRPr lang="fr-FR"/>
        </a:p>
      </dgm:t>
    </dgm:pt>
    <dgm:pt modelId="{56F3EDEE-C9C0-4DB3-96F9-53471B7E300B}" type="pres">
      <dgm:prSet presAssocID="{587D19D5-F9AF-4B82-A8FC-59B3922C44F9}" presName="vertSpace2" presStyleLbl="node1" presStyleIdx="0" presStyleCnt="3"/>
      <dgm:spPr/>
    </dgm:pt>
    <dgm:pt modelId="{7D60F57E-3881-4162-A541-8E2F716BAB2A}" type="pres">
      <dgm:prSet presAssocID="{587D19D5-F9AF-4B82-A8FC-59B3922C44F9}" presName="circle2" presStyleLbl="node1" presStyleIdx="1" presStyleCnt="3"/>
      <dgm:spPr/>
    </dgm:pt>
    <dgm:pt modelId="{E094C7EC-6286-4029-8B7A-EBC078945562}" type="pres">
      <dgm:prSet presAssocID="{587D19D5-F9AF-4B82-A8FC-59B3922C44F9}" presName="rect2" presStyleLbl="alignAcc1" presStyleIdx="1" presStyleCnt="3"/>
      <dgm:spPr/>
      <dgm:t>
        <a:bodyPr/>
        <a:lstStyle/>
        <a:p>
          <a:endParaRPr lang="fr-FR"/>
        </a:p>
      </dgm:t>
    </dgm:pt>
    <dgm:pt modelId="{7185B482-7135-4880-B5C8-702AC6FB5F27}" type="pres">
      <dgm:prSet presAssocID="{94248681-1030-4A79-B32B-DD15CA4BEAB5}" presName="vertSpace3" presStyleLbl="node1" presStyleIdx="1" presStyleCnt="3"/>
      <dgm:spPr/>
    </dgm:pt>
    <dgm:pt modelId="{723E6EBA-2FCC-4204-8928-5E6267DDDC01}" type="pres">
      <dgm:prSet presAssocID="{94248681-1030-4A79-B32B-DD15CA4BEAB5}" presName="circle3" presStyleLbl="node1" presStyleIdx="2" presStyleCnt="3"/>
      <dgm:spPr/>
    </dgm:pt>
    <dgm:pt modelId="{6FEE53C2-E109-41A2-941F-167D701E005F}" type="pres">
      <dgm:prSet presAssocID="{94248681-1030-4A79-B32B-DD15CA4BEAB5}" presName="rect3" presStyleLbl="alignAcc1" presStyleIdx="2" presStyleCnt="3"/>
      <dgm:spPr/>
      <dgm:t>
        <a:bodyPr/>
        <a:lstStyle/>
        <a:p>
          <a:endParaRPr lang="fr-FR"/>
        </a:p>
      </dgm:t>
    </dgm:pt>
    <dgm:pt modelId="{85A2E2BC-9078-4E78-971D-487BC495ADE1}" type="pres">
      <dgm:prSet presAssocID="{31BB1C6D-CE67-4C5A-8F9E-7D4E0C8B6F32}" presName="rect1ParTxNoCh" presStyleLbl="alignAcc1" presStyleIdx="2" presStyleCnt="3">
        <dgm:presLayoutVars>
          <dgm:chMax val="1"/>
          <dgm:bulletEnabled val="1"/>
        </dgm:presLayoutVars>
      </dgm:prSet>
      <dgm:spPr/>
      <dgm:t>
        <a:bodyPr/>
        <a:lstStyle/>
        <a:p>
          <a:endParaRPr lang="fr-FR"/>
        </a:p>
      </dgm:t>
    </dgm:pt>
    <dgm:pt modelId="{64945313-1904-4B43-B2AB-32840CCCCAF9}" type="pres">
      <dgm:prSet presAssocID="{587D19D5-F9AF-4B82-A8FC-59B3922C44F9}" presName="rect2ParTxNoCh" presStyleLbl="alignAcc1" presStyleIdx="2" presStyleCnt="3">
        <dgm:presLayoutVars>
          <dgm:chMax val="1"/>
          <dgm:bulletEnabled val="1"/>
        </dgm:presLayoutVars>
      </dgm:prSet>
      <dgm:spPr/>
      <dgm:t>
        <a:bodyPr/>
        <a:lstStyle/>
        <a:p>
          <a:endParaRPr lang="fr-FR"/>
        </a:p>
      </dgm:t>
    </dgm:pt>
    <dgm:pt modelId="{917D3C7F-E878-42B0-AAE7-976226A2E540}" type="pres">
      <dgm:prSet presAssocID="{94248681-1030-4A79-B32B-DD15CA4BEAB5}" presName="rect3ParTxNoCh" presStyleLbl="alignAcc1" presStyleIdx="2" presStyleCnt="3">
        <dgm:presLayoutVars>
          <dgm:chMax val="1"/>
          <dgm:bulletEnabled val="1"/>
        </dgm:presLayoutVars>
      </dgm:prSet>
      <dgm:spPr/>
      <dgm:t>
        <a:bodyPr/>
        <a:lstStyle/>
        <a:p>
          <a:endParaRPr lang="fr-FR"/>
        </a:p>
      </dgm:t>
    </dgm:pt>
  </dgm:ptLst>
  <dgm:cxnLst>
    <dgm:cxn modelId="{D7257782-5C0F-4102-AA33-F9E087E73711}" type="presOf" srcId="{31BB1C6D-CE67-4C5A-8F9E-7D4E0C8B6F32}" destId="{AA320A85-1F35-477B-94AA-1B821307E1DC}" srcOrd="0" destOrd="0" presId="urn:microsoft.com/office/officeart/2005/8/layout/target3"/>
    <dgm:cxn modelId="{EF44ED17-6A71-4988-8D4D-553ABDC55C06}" type="presOf" srcId="{94248681-1030-4A79-B32B-DD15CA4BEAB5}" destId="{6FEE53C2-E109-41A2-941F-167D701E005F}" srcOrd="0" destOrd="0" presId="urn:microsoft.com/office/officeart/2005/8/layout/target3"/>
    <dgm:cxn modelId="{00EF91DE-88D1-476C-A3CD-9D410BE58883}" srcId="{0665AEA3-BB5B-47DF-B4DE-2E24DA24F9C9}" destId="{94248681-1030-4A79-B32B-DD15CA4BEAB5}" srcOrd="2" destOrd="0" parTransId="{147802CF-3E74-4CBE-B804-9EB573E5FCB8}" sibTransId="{36FB3707-0147-4561-ABEB-31F724337D94}"/>
    <dgm:cxn modelId="{6C095DB0-70E8-48F5-9501-72DF6DA3A827}" srcId="{0665AEA3-BB5B-47DF-B4DE-2E24DA24F9C9}" destId="{31BB1C6D-CE67-4C5A-8F9E-7D4E0C8B6F32}" srcOrd="0" destOrd="0" parTransId="{4FBA9C3A-6D95-4267-A8C4-BCBB419AE092}" sibTransId="{89D04218-9148-47FE-BA46-06DED8DD9D6A}"/>
    <dgm:cxn modelId="{535C7704-E3D2-47D0-AD78-DEB7D3951EA0}" srcId="{0665AEA3-BB5B-47DF-B4DE-2E24DA24F9C9}" destId="{587D19D5-F9AF-4B82-A8FC-59B3922C44F9}" srcOrd="1" destOrd="0" parTransId="{CA6794A9-33F6-4232-9FB3-37346BA8BF00}" sibTransId="{3E2E3560-7ABC-4A5C-A021-CD600D39D1D3}"/>
    <dgm:cxn modelId="{5DFB034F-286C-44CB-82FB-D29205AFC820}" type="presOf" srcId="{31BB1C6D-CE67-4C5A-8F9E-7D4E0C8B6F32}" destId="{85A2E2BC-9078-4E78-971D-487BC495ADE1}" srcOrd="1" destOrd="0" presId="urn:microsoft.com/office/officeart/2005/8/layout/target3"/>
    <dgm:cxn modelId="{CB73B593-A7FB-4603-BA20-F4B8D01BA16F}" type="presOf" srcId="{587D19D5-F9AF-4B82-A8FC-59B3922C44F9}" destId="{E094C7EC-6286-4029-8B7A-EBC078945562}" srcOrd="0" destOrd="0" presId="urn:microsoft.com/office/officeart/2005/8/layout/target3"/>
    <dgm:cxn modelId="{F0B28DF8-4CB9-4A93-9F25-5E44CA353BD2}" type="presOf" srcId="{94248681-1030-4A79-B32B-DD15CA4BEAB5}" destId="{917D3C7F-E878-42B0-AAE7-976226A2E540}" srcOrd="1" destOrd="0" presId="urn:microsoft.com/office/officeart/2005/8/layout/target3"/>
    <dgm:cxn modelId="{70196A23-913C-4C91-B2F5-5E4310052465}" type="presOf" srcId="{0665AEA3-BB5B-47DF-B4DE-2E24DA24F9C9}" destId="{906C0AF0-297B-4329-B021-7819500478A7}" srcOrd="0" destOrd="0" presId="urn:microsoft.com/office/officeart/2005/8/layout/target3"/>
    <dgm:cxn modelId="{820A70F6-8621-4458-BB42-02870FD13DED}" type="presOf" srcId="{587D19D5-F9AF-4B82-A8FC-59B3922C44F9}" destId="{64945313-1904-4B43-B2AB-32840CCCCAF9}" srcOrd="1" destOrd="0" presId="urn:microsoft.com/office/officeart/2005/8/layout/target3"/>
    <dgm:cxn modelId="{7ED84F62-9257-453E-86BF-AA9E83E03F2D}" type="presParOf" srcId="{906C0AF0-297B-4329-B021-7819500478A7}" destId="{C3EC1F52-3924-47BA-85F4-20F9388B8F77}" srcOrd="0" destOrd="0" presId="urn:microsoft.com/office/officeart/2005/8/layout/target3"/>
    <dgm:cxn modelId="{B368D2DF-E147-4A8E-8146-0133E2B000F1}" type="presParOf" srcId="{906C0AF0-297B-4329-B021-7819500478A7}" destId="{16CEE3A5-1FC3-4374-806B-C674334246E3}" srcOrd="1" destOrd="0" presId="urn:microsoft.com/office/officeart/2005/8/layout/target3"/>
    <dgm:cxn modelId="{1FC64EB7-1D68-4388-B497-152CC294D19C}" type="presParOf" srcId="{906C0AF0-297B-4329-B021-7819500478A7}" destId="{AA320A85-1F35-477B-94AA-1B821307E1DC}" srcOrd="2" destOrd="0" presId="urn:microsoft.com/office/officeart/2005/8/layout/target3"/>
    <dgm:cxn modelId="{A5FF62D6-9954-4D83-B393-C32561E176DE}" type="presParOf" srcId="{906C0AF0-297B-4329-B021-7819500478A7}" destId="{56F3EDEE-C9C0-4DB3-96F9-53471B7E300B}" srcOrd="3" destOrd="0" presId="urn:microsoft.com/office/officeart/2005/8/layout/target3"/>
    <dgm:cxn modelId="{3BF93525-D3E6-4B4D-88EE-606162C6F727}" type="presParOf" srcId="{906C0AF0-297B-4329-B021-7819500478A7}" destId="{7D60F57E-3881-4162-A541-8E2F716BAB2A}" srcOrd="4" destOrd="0" presId="urn:microsoft.com/office/officeart/2005/8/layout/target3"/>
    <dgm:cxn modelId="{F6375076-9B40-474C-94D8-C919625FF362}" type="presParOf" srcId="{906C0AF0-297B-4329-B021-7819500478A7}" destId="{E094C7EC-6286-4029-8B7A-EBC078945562}" srcOrd="5" destOrd="0" presId="urn:microsoft.com/office/officeart/2005/8/layout/target3"/>
    <dgm:cxn modelId="{5C2E330B-73BD-453C-B369-969D894BC82F}" type="presParOf" srcId="{906C0AF0-297B-4329-B021-7819500478A7}" destId="{7185B482-7135-4880-B5C8-702AC6FB5F27}" srcOrd="6" destOrd="0" presId="urn:microsoft.com/office/officeart/2005/8/layout/target3"/>
    <dgm:cxn modelId="{4A187E9D-5F44-43CB-AAED-02E8080DD00B}" type="presParOf" srcId="{906C0AF0-297B-4329-B021-7819500478A7}" destId="{723E6EBA-2FCC-4204-8928-5E6267DDDC01}" srcOrd="7" destOrd="0" presId="urn:microsoft.com/office/officeart/2005/8/layout/target3"/>
    <dgm:cxn modelId="{0764E058-F66E-4067-84CD-B3075E0FE4AF}" type="presParOf" srcId="{906C0AF0-297B-4329-B021-7819500478A7}" destId="{6FEE53C2-E109-41A2-941F-167D701E005F}" srcOrd="8" destOrd="0" presId="urn:microsoft.com/office/officeart/2005/8/layout/target3"/>
    <dgm:cxn modelId="{D054AC90-34B8-48F6-B990-CE5989394C0B}" type="presParOf" srcId="{906C0AF0-297B-4329-B021-7819500478A7}" destId="{85A2E2BC-9078-4E78-971D-487BC495ADE1}" srcOrd="9" destOrd="0" presId="urn:microsoft.com/office/officeart/2005/8/layout/target3"/>
    <dgm:cxn modelId="{D1DCA71C-9EA1-4A73-8D59-F8FA92D3873C}" type="presParOf" srcId="{906C0AF0-297B-4329-B021-7819500478A7}" destId="{64945313-1904-4B43-B2AB-32840CCCCAF9}" srcOrd="10" destOrd="0" presId="urn:microsoft.com/office/officeart/2005/8/layout/target3"/>
    <dgm:cxn modelId="{5C98552E-D6D4-4DAB-ACB9-B936C762380B}" type="presParOf" srcId="{906C0AF0-297B-4329-B021-7819500478A7}" destId="{917D3C7F-E878-42B0-AAE7-976226A2E540}" srcOrd="11"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83D9A6-5562-482F-9922-B014499881B1}"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99809E24-5061-46BA-8962-C54369B6B014}">
      <dgm:prSet/>
      <dgm:spPr/>
      <dgm:t>
        <a:bodyPr/>
        <a:lstStyle/>
        <a:p>
          <a:pPr algn="just" rtl="0"/>
          <a:r>
            <a:rPr lang="fr-FR" dirty="0" smtClean="0"/>
            <a:t>Cet algorithme (l’algorithme simplexe) a été implémenté sur les premiers ordinateurs.</a:t>
          </a:r>
          <a:endParaRPr lang="en-GB" dirty="0"/>
        </a:p>
      </dgm:t>
    </dgm:pt>
    <dgm:pt modelId="{653A4A21-6DDE-44CA-89E7-FB4212AFF82B}" type="parTrans" cxnId="{82D03202-A526-4A56-A972-A8F101051561}">
      <dgm:prSet/>
      <dgm:spPr/>
      <dgm:t>
        <a:bodyPr/>
        <a:lstStyle/>
        <a:p>
          <a:endParaRPr lang="fr-FR"/>
        </a:p>
      </dgm:t>
    </dgm:pt>
    <dgm:pt modelId="{65951344-A978-4BDA-984F-5B6EF48CC960}" type="sibTrans" cxnId="{82D03202-A526-4A56-A972-A8F101051561}">
      <dgm:prSet/>
      <dgm:spPr/>
      <dgm:t>
        <a:bodyPr/>
        <a:lstStyle/>
        <a:p>
          <a:endParaRPr lang="fr-FR"/>
        </a:p>
      </dgm:t>
    </dgm:pt>
    <dgm:pt modelId="{F0E0FE90-CB51-4482-92F3-16B1F92E3D84}">
      <dgm:prSet/>
      <dgm:spPr/>
      <dgm:t>
        <a:bodyPr/>
        <a:lstStyle/>
        <a:p>
          <a:pPr algn="just" rtl="0"/>
          <a:r>
            <a:rPr lang="fr-FR" dirty="0" smtClean="0"/>
            <a:t>En 1947,  George B. Dantzig a publié la méthode simplexe tandis que John </a:t>
          </a:r>
          <a:r>
            <a:rPr lang="fr-FR" dirty="0" err="1" smtClean="0"/>
            <a:t>von</a:t>
          </a:r>
          <a:r>
            <a:rPr lang="fr-FR" dirty="0" smtClean="0"/>
            <a:t> </a:t>
          </a:r>
          <a:r>
            <a:rPr lang="fr-FR" dirty="0" err="1" smtClean="0"/>
            <a:t>Neuman</a:t>
          </a:r>
          <a:r>
            <a:rPr lang="fr-FR" dirty="0" smtClean="0"/>
            <a:t> a développé la théorie de la dualité.</a:t>
          </a:r>
          <a:endParaRPr lang="en-GB" dirty="0"/>
        </a:p>
      </dgm:t>
    </dgm:pt>
    <dgm:pt modelId="{DF9B1F2E-2BE9-4AAC-9475-D8EA52EE9E37}" type="sibTrans" cxnId="{7B59F6DD-7627-4822-969F-826440AFEAFE}">
      <dgm:prSet/>
      <dgm:spPr/>
      <dgm:t>
        <a:bodyPr/>
        <a:lstStyle/>
        <a:p>
          <a:endParaRPr lang="fr-FR"/>
        </a:p>
      </dgm:t>
    </dgm:pt>
    <dgm:pt modelId="{CBCFB941-C815-4C8D-8A02-CB9EC6EAFE25}" type="parTrans" cxnId="{7B59F6DD-7627-4822-969F-826440AFEAFE}">
      <dgm:prSet/>
      <dgm:spPr/>
      <dgm:t>
        <a:bodyPr/>
        <a:lstStyle/>
        <a:p>
          <a:endParaRPr lang="fr-FR"/>
        </a:p>
      </dgm:t>
    </dgm:pt>
    <dgm:pt modelId="{CE87DDC4-24BD-45F8-867B-525ADD2152E9}" type="pres">
      <dgm:prSet presAssocID="{A083D9A6-5562-482F-9922-B014499881B1}" presName="Name0" presStyleCnt="0">
        <dgm:presLayoutVars>
          <dgm:chMax val="7"/>
          <dgm:dir/>
          <dgm:animLvl val="lvl"/>
          <dgm:resizeHandles val="exact"/>
        </dgm:presLayoutVars>
      </dgm:prSet>
      <dgm:spPr/>
      <dgm:t>
        <a:bodyPr/>
        <a:lstStyle/>
        <a:p>
          <a:endParaRPr lang="fr-FR"/>
        </a:p>
      </dgm:t>
    </dgm:pt>
    <dgm:pt modelId="{C7B1B766-E866-4673-92FF-F0BC4ACF246D}" type="pres">
      <dgm:prSet presAssocID="{F0E0FE90-CB51-4482-92F3-16B1F92E3D84}" presName="circle1" presStyleLbl="node1" presStyleIdx="0" presStyleCnt="2"/>
      <dgm:spPr/>
    </dgm:pt>
    <dgm:pt modelId="{F6928DEB-BBB1-48B4-88C5-7E8309F023D2}" type="pres">
      <dgm:prSet presAssocID="{F0E0FE90-CB51-4482-92F3-16B1F92E3D84}" presName="space" presStyleCnt="0"/>
      <dgm:spPr/>
    </dgm:pt>
    <dgm:pt modelId="{99273ECD-8F2B-4096-AE01-9A980C685157}" type="pres">
      <dgm:prSet presAssocID="{F0E0FE90-CB51-4482-92F3-16B1F92E3D84}" presName="rect1" presStyleLbl="alignAcc1" presStyleIdx="0" presStyleCnt="2"/>
      <dgm:spPr/>
      <dgm:t>
        <a:bodyPr/>
        <a:lstStyle/>
        <a:p>
          <a:endParaRPr lang="fr-FR"/>
        </a:p>
      </dgm:t>
    </dgm:pt>
    <dgm:pt modelId="{9799C428-B8DD-41D5-9DD4-10FEF43F8212}" type="pres">
      <dgm:prSet presAssocID="{99809E24-5061-46BA-8962-C54369B6B014}" presName="vertSpace2" presStyleLbl="node1" presStyleIdx="0" presStyleCnt="2"/>
      <dgm:spPr/>
    </dgm:pt>
    <dgm:pt modelId="{5B9DFB31-E91B-47A1-8427-311834B022B5}" type="pres">
      <dgm:prSet presAssocID="{99809E24-5061-46BA-8962-C54369B6B014}" presName="circle2" presStyleLbl="node1" presStyleIdx="1" presStyleCnt="2"/>
      <dgm:spPr/>
    </dgm:pt>
    <dgm:pt modelId="{B1B6AF79-5215-404C-9891-24DA963DAAC6}" type="pres">
      <dgm:prSet presAssocID="{99809E24-5061-46BA-8962-C54369B6B014}" presName="rect2" presStyleLbl="alignAcc1" presStyleIdx="1" presStyleCnt="2"/>
      <dgm:spPr/>
      <dgm:t>
        <a:bodyPr/>
        <a:lstStyle/>
        <a:p>
          <a:endParaRPr lang="fr-FR"/>
        </a:p>
      </dgm:t>
    </dgm:pt>
    <dgm:pt modelId="{91F6D091-EF50-4592-A817-55FC340B7E2F}" type="pres">
      <dgm:prSet presAssocID="{F0E0FE90-CB51-4482-92F3-16B1F92E3D84}" presName="rect1ParTxNoCh" presStyleLbl="alignAcc1" presStyleIdx="1" presStyleCnt="2">
        <dgm:presLayoutVars>
          <dgm:chMax val="1"/>
          <dgm:bulletEnabled val="1"/>
        </dgm:presLayoutVars>
      </dgm:prSet>
      <dgm:spPr/>
      <dgm:t>
        <a:bodyPr/>
        <a:lstStyle/>
        <a:p>
          <a:endParaRPr lang="fr-FR"/>
        </a:p>
      </dgm:t>
    </dgm:pt>
    <dgm:pt modelId="{493113C8-12E0-4F6F-9827-EB660C158FE5}" type="pres">
      <dgm:prSet presAssocID="{99809E24-5061-46BA-8962-C54369B6B014}" presName="rect2ParTxNoCh" presStyleLbl="alignAcc1" presStyleIdx="1" presStyleCnt="2">
        <dgm:presLayoutVars>
          <dgm:chMax val="1"/>
          <dgm:bulletEnabled val="1"/>
        </dgm:presLayoutVars>
      </dgm:prSet>
      <dgm:spPr/>
      <dgm:t>
        <a:bodyPr/>
        <a:lstStyle/>
        <a:p>
          <a:endParaRPr lang="fr-FR"/>
        </a:p>
      </dgm:t>
    </dgm:pt>
  </dgm:ptLst>
  <dgm:cxnLst>
    <dgm:cxn modelId="{FB1EE3D0-F5FF-4497-ABF9-DCF2226DCD58}" type="presOf" srcId="{F0E0FE90-CB51-4482-92F3-16B1F92E3D84}" destId="{91F6D091-EF50-4592-A817-55FC340B7E2F}" srcOrd="1" destOrd="0" presId="urn:microsoft.com/office/officeart/2005/8/layout/target3"/>
    <dgm:cxn modelId="{A584CFE1-3F5F-4593-A942-3269CBC0EBEE}" type="presOf" srcId="{A083D9A6-5562-482F-9922-B014499881B1}" destId="{CE87DDC4-24BD-45F8-867B-525ADD2152E9}" srcOrd="0" destOrd="0" presId="urn:microsoft.com/office/officeart/2005/8/layout/target3"/>
    <dgm:cxn modelId="{25F480AE-3373-42BB-8FEE-08B7F4638BB8}" type="presOf" srcId="{99809E24-5061-46BA-8962-C54369B6B014}" destId="{B1B6AF79-5215-404C-9891-24DA963DAAC6}" srcOrd="0" destOrd="0" presId="urn:microsoft.com/office/officeart/2005/8/layout/target3"/>
    <dgm:cxn modelId="{A495B8D9-390C-4F46-8956-E7F9CFCD99AF}" type="presOf" srcId="{99809E24-5061-46BA-8962-C54369B6B014}" destId="{493113C8-12E0-4F6F-9827-EB660C158FE5}" srcOrd="1" destOrd="0" presId="urn:microsoft.com/office/officeart/2005/8/layout/target3"/>
    <dgm:cxn modelId="{1343A44F-6025-42AD-9C3E-00D3672E61F2}" type="presOf" srcId="{F0E0FE90-CB51-4482-92F3-16B1F92E3D84}" destId="{99273ECD-8F2B-4096-AE01-9A980C685157}" srcOrd="0" destOrd="0" presId="urn:microsoft.com/office/officeart/2005/8/layout/target3"/>
    <dgm:cxn modelId="{82D03202-A526-4A56-A972-A8F101051561}" srcId="{A083D9A6-5562-482F-9922-B014499881B1}" destId="{99809E24-5061-46BA-8962-C54369B6B014}" srcOrd="1" destOrd="0" parTransId="{653A4A21-6DDE-44CA-89E7-FB4212AFF82B}" sibTransId="{65951344-A978-4BDA-984F-5B6EF48CC960}"/>
    <dgm:cxn modelId="{7B59F6DD-7627-4822-969F-826440AFEAFE}" srcId="{A083D9A6-5562-482F-9922-B014499881B1}" destId="{F0E0FE90-CB51-4482-92F3-16B1F92E3D84}" srcOrd="0" destOrd="0" parTransId="{CBCFB941-C815-4C8D-8A02-CB9EC6EAFE25}" sibTransId="{DF9B1F2E-2BE9-4AAC-9475-D8EA52EE9E37}"/>
    <dgm:cxn modelId="{171FB1A6-CC89-410B-962D-2EF988685DB3}" type="presParOf" srcId="{CE87DDC4-24BD-45F8-867B-525ADD2152E9}" destId="{C7B1B766-E866-4673-92FF-F0BC4ACF246D}" srcOrd="0" destOrd="0" presId="urn:microsoft.com/office/officeart/2005/8/layout/target3"/>
    <dgm:cxn modelId="{E8AAB9CB-9968-4158-8D50-F6B8D0E139DD}" type="presParOf" srcId="{CE87DDC4-24BD-45F8-867B-525ADD2152E9}" destId="{F6928DEB-BBB1-48B4-88C5-7E8309F023D2}" srcOrd="1" destOrd="0" presId="urn:microsoft.com/office/officeart/2005/8/layout/target3"/>
    <dgm:cxn modelId="{E1F97AA5-2D23-4F8A-A37D-F48726DA79D9}" type="presParOf" srcId="{CE87DDC4-24BD-45F8-867B-525ADD2152E9}" destId="{99273ECD-8F2B-4096-AE01-9A980C685157}" srcOrd="2" destOrd="0" presId="urn:microsoft.com/office/officeart/2005/8/layout/target3"/>
    <dgm:cxn modelId="{8A6E212A-D548-41E5-BA45-AB19B96C29CB}" type="presParOf" srcId="{CE87DDC4-24BD-45F8-867B-525ADD2152E9}" destId="{9799C428-B8DD-41D5-9DD4-10FEF43F8212}" srcOrd="3" destOrd="0" presId="urn:microsoft.com/office/officeart/2005/8/layout/target3"/>
    <dgm:cxn modelId="{79D671E3-7616-4F23-84DD-B98C30134848}" type="presParOf" srcId="{CE87DDC4-24BD-45F8-867B-525ADD2152E9}" destId="{5B9DFB31-E91B-47A1-8427-311834B022B5}" srcOrd="4" destOrd="0" presId="urn:microsoft.com/office/officeart/2005/8/layout/target3"/>
    <dgm:cxn modelId="{BEA09006-A4E1-4E2B-9C6D-DA54EABB885C}" type="presParOf" srcId="{CE87DDC4-24BD-45F8-867B-525ADD2152E9}" destId="{B1B6AF79-5215-404C-9891-24DA963DAAC6}" srcOrd="5" destOrd="0" presId="urn:microsoft.com/office/officeart/2005/8/layout/target3"/>
    <dgm:cxn modelId="{639DDDBE-DAEC-4A83-8C5E-26434373E092}" type="presParOf" srcId="{CE87DDC4-24BD-45F8-867B-525ADD2152E9}" destId="{91F6D091-EF50-4592-A817-55FC340B7E2F}" srcOrd="6" destOrd="0" presId="urn:microsoft.com/office/officeart/2005/8/layout/target3"/>
    <dgm:cxn modelId="{4F085701-C24E-4962-9016-745F2244D057}" type="presParOf" srcId="{CE87DDC4-24BD-45F8-867B-525ADD2152E9}" destId="{493113C8-12E0-4F6F-9827-EB660C158FE5}" srcOrd="7"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C0844E-D9B9-41B7-A512-3FA15EBE3A0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5C98400-301F-4709-A6B1-66F4DB5BE504}">
      <dgm:prSet/>
      <dgm:spPr/>
      <dgm:t>
        <a:bodyPr/>
        <a:lstStyle/>
        <a:p>
          <a:pPr algn="just" rtl="0"/>
          <a:r>
            <a:rPr lang="fr-FR" dirty="0" smtClean="0"/>
            <a:t>Après la Seconde Guerre mondiale, de nombreuses industries ont commencé à adopter la programmation linéaire pour l’ optimisation de leurs plans de fabrication .</a:t>
          </a:r>
          <a:endParaRPr lang="en-GB" dirty="0"/>
        </a:p>
      </dgm:t>
    </dgm:pt>
    <dgm:pt modelId="{A7437FC6-DD32-43BF-892A-91C0D69F84C1}" type="parTrans" cxnId="{6731F010-F77E-44B9-A986-E0527D7C9CA2}">
      <dgm:prSet/>
      <dgm:spPr/>
      <dgm:t>
        <a:bodyPr/>
        <a:lstStyle/>
        <a:p>
          <a:endParaRPr lang="fr-FR"/>
        </a:p>
      </dgm:t>
    </dgm:pt>
    <dgm:pt modelId="{E7160C8B-2C2E-4842-9B32-74C9B84D2479}" type="sibTrans" cxnId="{6731F010-F77E-44B9-A986-E0527D7C9CA2}">
      <dgm:prSet/>
      <dgm:spPr/>
      <dgm:t>
        <a:bodyPr/>
        <a:lstStyle/>
        <a:p>
          <a:endParaRPr lang="fr-FR"/>
        </a:p>
      </dgm:t>
    </dgm:pt>
    <dgm:pt modelId="{02C3CF16-1E7A-489C-B840-E968A245F029}">
      <dgm:prSet/>
      <dgm:spPr/>
      <dgm:t>
        <a:bodyPr/>
        <a:lstStyle/>
        <a:p>
          <a:pPr algn="just" rtl="0"/>
          <a:r>
            <a:rPr lang="fr-FR" dirty="0" smtClean="0"/>
            <a:t>Au milieu des années 80, l’Indien KARMARKAR a proposé une nouvelle méthode créée dans les laboratoires BELL qui permettait de résoudre de très gros problèmes linéaires, par une démarche intérieure  au polyèdre.</a:t>
          </a:r>
          <a:endParaRPr lang="en-GB" dirty="0"/>
        </a:p>
      </dgm:t>
    </dgm:pt>
    <dgm:pt modelId="{B142807B-B690-4546-9514-D545A8FEA75A}" type="parTrans" cxnId="{9900098A-3BEA-43DA-B7D6-A7BA0ED78F4C}">
      <dgm:prSet/>
      <dgm:spPr/>
      <dgm:t>
        <a:bodyPr/>
        <a:lstStyle/>
        <a:p>
          <a:endParaRPr lang="fr-FR"/>
        </a:p>
      </dgm:t>
    </dgm:pt>
    <dgm:pt modelId="{9E56EF86-D30E-4EE1-8EDC-BC0C01CBBA5D}" type="sibTrans" cxnId="{9900098A-3BEA-43DA-B7D6-A7BA0ED78F4C}">
      <dgm:prSet/>
      <dgm:spPr/>
      <dgm:t>
        <a:bodyPr/>
        <a:lstStyle/>
        <a:p>
          <a:endParaRPr lang="fr-FR"/>
        </a:p>
      </dgm:t>
    </dgm:pt>
    <dgm:pt modelId="{30AD4CB4-D1CD-4174-ACAF-3EDFFDD6DCCE}" type="pres">
      <dgm:prSet presAssocID="{30C0844E-D9B9-41B7-A512-3FA15EBE3A05}" presName="Name0" presStyleCnt="0">
        <dgm:presLayoutVars>
          <dgm:chMax val="7"/>
          <dgm:dir/>
          <dgm:animLvl val="lvl"/>
          <dgm:resizeHandles val="exact"/>
        </dgm:presLayoutVars>
      </dgm:prSet>
      <dgm:spPr/>
      <dgm:t>
        <a:bodyPr/>
        <a:lstStyle/>
        <a:p>
          <a:endParaRPr lang="fr-FR"/>
        </a:p>
      </dgm:t>
    </dgm:pt>
    <dgm:pt modelId="{269C616C-5148-449C-BCA5-C3AE20FD462D}" type="pres">
      <dgm:prSet presAssocID="{85C98400-301F-4709-A6B1-66F4DB5BE504}" presName="circle1" presStyleLbl="node1" presStyleIdx="0" presStyleCnt="2"/>
      <dgm:spPr/>
    </dgm:pt>
    <dgm:pt modelId="{EAB853D6-6175-40D4-91F5-01387D622A33}" type="pres">
      <dgm:prSet presAssocID="{85C98400-301F-4709-A6B1-66F4DB5BE504}" presName="space" presStyleCnt="0"/>
      <dgm:spPr/>
    </dgm:pt>
    <dgm:pt modelId="{6BAB3BD2-3240-492D-9AA6-1C43B500E317}" type="pres">
      <dgm:prSet presAssocID="{85C98400-301F-4709-A6B1-66F4DB5BE504}" presName="rect1" presStyleLbl="alignAcc1" presStyleIdx="0" presStyleCnt="2"/>
      <dgm:spPr/>
      <dgm:t>
        <a:bodyPr/>
        <a:lstStyle/>
        <a:p>
          <a:endParaRPr lang="fr-FR"/>
        </a:p>
      </dgm:t>
    </dgm:pt>
    <dgm:pt modelId="{0C2C4161-6519-4E1F-8259-ED0CCD783BB1}" type="pres">
      <dgm:prSet presAssocID="{02C3CF16-1E7A-489C-B840-E968A245F029}" presName="vertSpace2" presStyleLbl="node1" presStyleIdx="0" presStyleCnt="2"/>
      <dgm:spPr/>
    </dgm:pt>
    <dgm:pt modelId="{19C6269C-67BE-4251-BC97-00F007978457}" type="pres">
      <dgm:prSet presAssocID="{02C3CF16-1E7A-489C-B840-E968A245F029}" presName="circle2" presStyleLbl="node1" presStyleIdx="1" presStyleCnt="2"/>
      <dgm:spPr/>
    </dgm:pt>
    <dgm:pt modelId="{C3FF6BA6-5B68-4CF4-99C8-AA4B435771E9}" type="pres">
      <dgm:prSet presAssocID="{02C3CF16-1E7A-489C-B840-E968A245F029}" presName="rect2" presStyleLbl="alignAcc1" presStyleIdx="1" presStyleCnt="2"/>
      <dgm:spPr/>
      <dgm:t>
        <a:bodyPr/>
        <a:lstStyle/>
        <a:p>
          <a:endParaRPr lang="fr-FR"/>
        </a:p>
      </dgm:t>
    </dgm:pt>
    <dgm:pt modelId="{E9F83A64-B6F2-42A5-B953-EE07A7EBC785}" type="pres">
      <dgm:prSet presAssocID="{85C98400-301F-4709-A6B1-66F4DB5BE504}" presName="rect1ParTxNoCh" presStyleLbl="alignAcc1" presStyleIdx="1" presStyleCnt="2">
        <dgm:presLayoutVars>
          <dgm:chMax val="1"/>
          <dgm:bulletEnabled val="1"/>
        </dgm:presLayoutVars>
      </dgm:prSet>
      <dgm:spPr/>
      <dgm:t>
        <a:bodyPr/>
        <a:lstStyle/>
        <a:p>
          <a:endParaRPr lang="fr-FR"/>
        </a:p>
      </dgm:t>
    </dgm:pt>
    <dgm:pt modelId="{4D0CA0BD-9567-43D9-81C8-BC62FB883994}" type="pres">
      <dgm:prSet presAssocID="{02C3CF16-1E7A-489C-B840-E968A245F029}" presName="rect2ParTxNoCh" presStyleLbl="alignAcc1" presStyleIdx="1" presStyleCnt="2">
        <dgm:presLayoutVars>
          <dgm:chMax val="1"/>
          <dgm:bulletEnabled val="1"/>
        </dgm:presLayoutVars>
      </dgm:prSet>
      <dgm:spPr/>
      <dgm:t>
        <a:bodyPr/>
        <a:lstStyle/>
        <a:p>
          <a:endParaRPr lang="fr-FR"/>
        </a:p>
      </dgm:t>
    </dgm:pt>
  </dgm:ptLst>
  <dgm:cxnLst>
    <dgm:cxn modelId="{6731F010-F77E-44B9-A986-E0527D7C9CA2}" srcId="{30C0844E-D9B9-41B7-A512-3FA15EBE3A05}" destId="{85C98400-301F-4709-A6B1-66F4DB5BE504}" srcOrd="0" destOrd="0" parTransId="{A7437FC6-DD32-43BF-892A-91C0D69F84C1}" sibTransId="{E7160C8B-2C2E-4842-9B32-74C9B84D2479}"/>
    <dgm:cxn modelId="{5A0328A4-D34D-474C-B3CC-9674005182D8}" type="presOf" srcId="{02C3CF16-1E7A-489C-B840-E968A245F029}" destId="{4D0CA0BD-9567-43D9-81C8-BC62FB883994}" srcOrd="1" destOrd="0" presId="urn:microsoft.com/office/officeart/2005/8/layout/target3"/>
    <dgm:cxn modelId="{776110C7-D07C-4FBF-8EDC-BB6EC0816168}" type="presOf" srcId="{85C98400-301F-4709-A6B1-66F4DB5BE504}" destId="{E9F83A64-B6F2-42A5-B953-EE07A7EBC785}" srcOrd="1" destOrd="0" presId="urn:microsoft.com/office/officeart/2005/8/layout/target3"/>
    <dgm:cxn modelId="{FDD884B1-4F46-4FAB-8B43-5D82A8BBB1F2}" type="presOf" srcId="{02C3CF16-1E7A-489C-B840-E968A245F029}" destId="{C3FF6BA6-5B68-4CF4-99C8-AA4B435771E9}" srcOrd="0" destOrd="0" presId="urn:microsoft.com/office/officeart/2005/8/layout/target3"/>
    <dgm:cxn modelId="{0972A42E-2F66-4170-AA25-9F3EC5E5D63B}" type="presOf" srcId="{30C0844E-D9B9-41B7-A512-3FA15EBE3A05}" destId="{30AD4CB4-D1CD-4174-ACAF-3EDFFDD6DCCE}" srcOrd="0" destOrd="0" presId="urn:microsoft.com/office/officeart/2005/8/layout/target3"/>
    <dgm:cxn modelId="{9900098A-3BEA-43DA-B7D6-A7BA0ED78F4C}" srcId="{30C0844E-D9B9-41B7-A512-3FA15EBE3A05}" destId="{02C3CF16-1E7A-489C-B840-E968A245F029}" srcOrd="1" destOrd="0" parTransId="{B142807B-B690-4546-9514-D545A8FEA75A}" sibTransId="{9E56EF86-D30E-4EE1-8EDC-BC0C01CBBA5D}"/>
    <dgm:cxn modelId="{A63399BB-23EE-4EE5-9529-B2B13BA2C29F}" type="presOf" srcId="{85C98400-301F-4709-A6B1-66F4DB5BE504}" destId="{6BAB3BD2-3240-492D-9AA6-1C43B500E317}" srcOrd="0" destOrd="0" presId="urn:microsoft.com/office/officeart/2005/8/layout/target3"/>
    <dgm:cxn modelId="{2F726C66-4BCF-4000-9009-7CE5566DDD0A}" type="presParOf" srcId="{30AD4CB4-D1CD-4174-ACAF-3EDFFDD6DCCE}" destId="{269C616C-5148-449C-BCA5-C3AE20FD462D}" srcOrd="0" destOrd="0" presId="urn:microsoft.com/office/officeart/2005/8/layout/target3"/>
    <dgm:cxn modelId="{61D933B9-2BDC-4412-AD27-FA262A98D5B7}" type="presParOf" srcId="{30AD4CB4-D1CD-4174-ACAF-3EDFFDD6DCCE}" destId="{EAB853D6-6175-40D4-91F5-01387D622A33}" srcOrd="1" destOrd="0" presId="urn:microsoft.com/office/officeart/2005/8/layout/target3"/>
    <dgm:cxn modelId="{CE6FCAB4-7A3D-4046-88FE-26D2B5B82FB9}" type="presParOf" srcId="{30AD4CB4-D1CD-4174-ACAF-3EDFFDD6DCCE}" destId="{6BAB3BD2-3240-492D-9AA6-1C43B500E317}" srcOrd="2" destOrd="0" presId="urn:microsoft.com/office/officeart/2005/8/layout/target3"/>
    <dgm:cxn modelId="{373A9D30-1FDD-47A5-BBFE-2FFD04506687}" type="presParOf" srcId="{30AD4CB4-D1CD-4174-ACAF-3EDFFDD6DCCE}" destId="{0C2C4161-6519-4E1F-8259-ED0CCD783BB1}" srcOrd="3" destOrd="0" presId="urn:microsoft.com/office/officeart/2005/8/layout/target3"/>
    <dgm:cxn modelId="{04A45076-D07C-4E08-B3DF-28BA800AEE53}" type="presParOf" srcId="{30AD4CB4-D1CD-4174-ACAF-3EDFFDD6DCCE}" destId="{19C6269C-67BE-4251-BC97-00F007978457}" srcOrd="4" destOrd="0" presId="urn:microsoft.com/office/officeart/2005/8/layout/target3"/>
    <dgm:cxn modelId="{E2A06423-F454-496D-940E-6AB594CC9099}" type="presParOf" srcId="{30AD4CB4-D1CD-4174-ACAF-3EDFFDD6DCCE}" destId="{C3FF6BA6-5B68-4CF4-99C8-AA4B435771E9}" srcOrd="5" destOrd="0" presId="urn:microsoft.com/office/officeart/2005/8/layout/target3"/>
    <dgm:cxn modelId="{1FBEEAFE-624B-400A-8E9C-2D1275CBFEC0}" type="presParOf" srcId="{30AD4CB4-D1CD-4174-ACAF-3EDFFDD6DCCE}" destId="{E9F83A64-B6F2-42A5-B953-EE07A7EBC785}" srcOrd="6" destOrd="0" presId="urn:microsoft.com/office/officeart/2005/8/layout/target3"/>
    <dgm:cxn modelId="{C8CB3E53-AD06-47AB-A259-687297198EFE}" type="presParOf" srcId="{30AD4CB4-D1CD-4174-ACAF-3EDFFDD6DCCE}" destId="{4D0CA0BD-9567-43D9-81C8-BC62FB883994}" srcOrd="7"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D23BE6-61BC-4385-935E-C2B3D0619F7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0895F91-78E8-4AC8-9E66-7A4C05EB5AD5}">
      <dgm:prSet custT="1"/>
      <dgm:spPr/>
      <dgm:t>
        <a:bodyPr/>
        <a:lstStyle/>
        <a:p>
          <a:pPr algn="just" rtl="0"/>
          <a:r>
            <a:rPr lang="fr-FR" sz="2800" dirty="0" smtClean="0"/>
            <a:t>Fonction objective ou économique en générale soumise à un certain nombre de contrainte sous forme d’ équations linéaires.</a:t>
          </a:r>
          <a:endParaRPr lang="en-GB" sz="2800" dirty="0"/>
        </a:p>
      </dgm:t>
    </dgm:pt>
    <dgm:pt modelId="{7ED95139-301B-4719-94FB-D4DAAE941EED}" type="parTrans" cxnId="{90E8012C-F307-4AE0-A036-37BEA7F0E55E}">
      <dgm:prSet/>
      <dgm:spPr/>
      <dgm:t>
        <a:bodyPr/>
        <a:lstStyle/>
        <a:p>
          <a:endParaRPr lang="fr-FR"/>
        </a:p>
      </dgm:t>
    </dgm:pt>
    <dgm:pt modelId="{4E7805D6-5D05-4BD9-9ECD-162E41CE1691}" type="sibTrans" cxnId="{90E8012C-F307-4AE0-A036-37BEA7F0E55E}">
      <dgm:prSet/>
      <dgm:spPr/>
      <dgm:t>
        <a:bodyPr/>
        <a:lstStyle/>
        <a:p>
          <a:endParaRPr lang="fr-FR"/>
        </a:p>
      </dgm:t>
    </dgm:pt>
    <dgm:pt modelId="{228E59A3-2AFA-4669-82CC-76EA19D900A6}">
      <dgm:prSet custT="1"/>
      <dgm:spPr/>
      <dgm:t>
        <a:bodyPr/>
        <a:lstStyle/>
        <a:p>
          <a:pPr rtl="0"/>
          <a:r>
            <a:rPr lang="fr-FR" sz="3200" b="1" dirty="0" smtClean="0"/>
            <a:t>Z = c</a:t>
          </a:r>
          <a:r>
            <a:rPr lang="fr-FR" sz="3200" b="1" baseline="-25000" dirty="0" smtClean="0"/>
            <a:t>1</a:t>
          </a:r>
          <a:r>
            <a:rPr lang="fr-FR" sz="3200" b="1" dirty="0" smtClean="0"/>
            <a:t>x</a:t>
          </a:r>
          <a:r>
            <a:rPr lang="fr-FR" sz="3200" b="1" baseline="-25000" dirty="0" smtClean="0"/>
            <a:t>1</a:t>
          </a:r>
          <a:r>
            <a:rPr lang="fr-FR" sz="3200" b="1" dirty="0" smtClean="0"/>
            <a:t>+c</a:t>
          </a:r>
          <a:r>
            <a:rPr lang="fr-FR" sz="3200" b="1" baseline="-25000" dirty="0" smtClean="0"/>
            <a:t>2</a:t>
          </a:r>
          <a:r>
            <a:rPr lang="fr-FR" sz="3200" b="1" dirty="0" smtClean="0"/>
            <a:t>x</a:t>
          </a:r>
          <a:r>
            <a:rPr lang="fr-FR" sz="3200" b="1" baseline="-25000" dirty="0" smtClean="0"/>
            <a:t>2</a:t>
          </a:r>
          <a:r>
            <a:rPr lang="fr-FR" sz="3200" b="1" dirty="0" smtClean="0"/>
            <a:t>+…+</a:t>
          </a:r>
          <a:r>
            <a:rPr lang="fr-FR" sz="3200" b="1" dirty="0" err="1" smtClean="0"/>
            <a:t>c</a:t>
          </a:r>
          <a:r>
            <a:rPr lang="fr-FR" sz="3200" b="1" baseline="-25000" dirty="0" err="1" smtClean="0"/>
            <a:t>n</a:t>
          </a:r>
          <a:r>
            <a:rPr lang="fr-FR" sz="3200" b="1" dirty="0" err="1" smtClean="0"/>
            <a:t>x</a:t>
          </a:r>
          <a:r>
            <a:rPr lang="fr-FR" sz="3200" b="1" baseline="-25000" dirty="0" err="1" smtClean="0"/>
            <a:t>n</a:t>
          </a:r>
          <a:r>
            <a:rPr lang="fr-FR" sz="3200" dirty="0" smtClean="0"/>
            <a:t>.</a:t>
          </a:r>
          <a:endParaRPr lang="en-GB" sz="3200" dirty="0"/>
        </a:p>
      </dgm:t>
    </dgm:pt>
    <dgm:pt modelId="{5A55092F-70AD-4D08-85E7-504A49364E7F}" type="parTrans" cxnId="{42977705-8401-407B-9D42-DA7C928526DB}">
      <dgm:prSet/>
      <dgm:spPr/>
      <dgm:t>
        <a:bodyPr/>
        <a:lstStyle/>
        <a:p>
          <a:endParaRPr lang="fr-FR"/>
        </a:p>
      </dgm:t>
    </dgm:pt>
    <dgm:pt modelId="{827005EA-AB38-4C5C-93C9-19B0808DAAB0}" type="sibTrans" cxnId="{42977705-8401-407B-9D42-DA7C928526DB}">
      <dgm:prSet/>
      <dgm:spPr/>
      <dgm:t>
        <a:bodyPr/>
        <a:lstStyle/>
        <a:p>
          <a:endParaRPr lang="fr-FR"/>
        </a:p>
      </dgm:t>
    </dgm:pt>
    <dgm:pt modelId="{A8AFFA93-2446-49A2-AF1B-498FB689A1C3}">
      <dgm:prSet custT="1"/>
      <dgm:spPr/>
      <dgm:t>
        <a:bodyPr/>
        <a:lstStyle/>
        <a:p>
          <a:pPr algn="just" rtl="0"/>
          <a:r>
            <a:rPr lang="fr-FR" sz="3200" b="1" dirty="0" smtClean="0"/>
            <a:t>c</a:t>
          </a:r>
          <a:r>
            <a:rPr lang="fr-FR" sz="3200" b="1" baseline="-25000" dirty="0" smtClean="0"/>
            <a:t>1</a:t>
          </a:r>
          <a:r>
            <a:rPr lang="fr-FR" sz="3200" b="1" dirty="0" smtClean="0"/>
            <a:t>,c</a:t>
          </a:r>
          <a:r>
            <a:rPr lang="fr-FR" sz="3200" b="1" baseline="-25000" dirty="0" smtClean="0"/>
            <a:t>2</a:t>
          </a:r>
          <a:r>
            <a:rPr lang="fr-FR" sz="3200" b="1" dirty="0" smtClean="0"/>
            <a:t>,…,</a:t>
          </a:r>
          <a:r>
            <a:rPr lang="fr-FR" sz="3200" b="1" dirty="0" err="1" smtClean="0"/>
            <a:t>c</a:t>
          </a:r>
          <a:r>
            <a:rPr lang="fr-FR" sz="3200" b="1" baseline="-25000" dirty="0" err="1" smtClean="0"/>
            <a:t>n</a:t>
          </a:r>
          <a:r>
            <a:rPr lang="fr-FR" sz="3200" dirty="0" smtClean="0"/>
            <a:t>: sont appelés les coefficients de la fonction objective. </a:t>
          </a:r>
          <a:endParaRPr lang="en-GB" sz="3200" dirty="0"/>
        </a:p>
      </dgm:t>
    </dgm:pt>
    <dgm:pt modelId="{E23FEB45-F32A-4D4E-A142-8CED2A96A3A5}" type="parTrans" cxnId="{70ABF826-69B5-4139-A176-CFC5459C002B}">
      <dgm:prSet/>
      <dgm:spPr/>
      <dgm:t>
        <a:bodyPr/>
        <a:lstStyle/>
        <a:p>
          <a:endParaRPr lang="fr-FR"/>
        </a:p>
      </dgm:t>
    </dgm:pt>
    <dgm:pt modelId="{81091335-8C31-4631-B9FE-EEEBFC3EF3D5}" type="sibTrans" cxnId="{70ABF826-69B5-4139-A176-CFC5459C002B}">
      <dgm:prSet/>
      <dgm:spPr/>
      <dgm:t>
        <a:bodyPr/>
        <a:lstStyle/>
        <a:p>
          <a:endParaRPr lang="fr-FR"/>
        </a:p>
      </dgm:t>
    </dgm:pt>
    <dgm:pt modelId="{D1208FAB-3019-4257-8A68-BB579FD83356}" type="pres">
      <dgm:prSet presAssocID="{BFD23BE6-61BC-4385-935E-C2B3D0619F7E}" presName="Name0" presStyleCnt="0">
        <dgm:presLayoutVars>
          <dgm:chMax val="7"/>
          <dgm:dir/>
          <dgm:animLvl val="lvl"/>
          <dgm:resizeHandles val="exact"/>
        </dgm:presLayoutVars>
      </dgm:prSet>
      <dgm:spPr/>
      <dgm:t>
        <a:bodyPr/>
        <a:lstStyle/>
        <a:p>
          <a:endParaRPr lang="fr-FR"/>
        </a:p>
      </dgm:t>
    </dgm:pt>
    <dgm:pt modelId="{519CB3C8-DAAF-4EA6-873D-8716D9E1038C}" type="pres">
      <dgm:prSet presAssocID="{80895F91-78E8-4AC8-9E66-7A4C05EB5AD5}" presName="circle1" presStyleLbl="node1" presStyleIdx="0" presStyleCnt="3"/>
      <dgm:spPr/>
    </dgm:pt>
    <dgm:pt modelId="{9F204453-6A05-4657-BD22-84426C0452DD}" type="pres">
      <dgm:prSet presAssocID="{80895F91-78E8-4AC8-9E66-7A4C05EB5AD5}" presName="space" presStyleCnt="0"/>
      <dgm:spPr/>
    </dgm:pt>
    <dgm:pt modelId="{1E1BB7C7-C586-4552-8405-06689052DC40}" type="pres">
      <dgm:prSet presAssocID="{80895F91-78E8-4AC8-9E66-7A4C05EB5AD5}" presName="rect1" presStyleLbl="alignAcc1" presStyleIdx="0" presStyleCnt="3"/>
      <dgm:spPr/>
      <dgm:t>
        <a:bodyPr/>
        <a:lstStyle/>
        <a:p>
          <a:endParaRPr lang="fr-FR"/>
        </a:p>
      </dgm:t>
    </dgm:pt>
    <dgm:pt modelId="{E6C8F4FF-DFC7-4714-8BFC-44DFF1EF2AB1}" type="pres">
      <dgm:prSet presAssocID="{228E59A3-2AFA-4669-82CC-76EA19D900A6}" presName="vertSpace2" presStyleLbl="node1" presStyleIdx="0" presStyleCnt="3"/>
      <dgm:spPr/>
    </dgm:pt>
    <dgm:pt modelId="{96935EDE-BA0F-424B-B07F-E62F1441644D}" type="pres">
      <dgm:prSet presAssocID="{228E59A3-2AFA-4669-82CC-76EA19D900A6}" presName="circle2" presStyleLbl="node1" presStyleIdx="1" presStyleCnt="3"/>
      <dgm:spPr/>
    </dgm:pt>
    <dgm:pt modelId="{CEF41DE5-0BDC-4BEA-893B-A21D4960A797}" type="pres">
      <dgm:prSet presAssocID="{228E59A3-2AFA-4669-82CC-76EA19D900A6}" presName="rect2" presStyleLbl="alignAcc1" presStyleIdx="1" presStyleCnt="3" custLinFactNeighborX="-4"/>
      <dgm:spPr/>
      <dgm:t>
        <a:bodyPr/>
        <a:lstStyle/>
        <a:p>
          <a:endParaRPr lang="fr-FR"/>
        </a:p>
      </dgm:t>
    </dgm:pt>
    <dgm:pt modelId="{DA301D8F-DBFA-45D2-95C4-5D9E85C61456}" type="pres">
      <dgm:prSet presAssocID="{A8AFFA93-2446-49A2-AF1B-498FB689A1C3}" presName="vertSpace3" presStyleLbl="node1" presStyleIdx="1" presStyleCnt="3"/>
      <dgm:spPr/>
    </dgm:pt>
    <dgm:pt modelId="{3D7EB50C-E271-43CB-856D-090340C73137}" type="pres">
      <dgm:prSet presAssocID="{A8AFFA93-2446-49A2-AF1B-498FB689A1C3}" presName="circle3" presStyleLbl="node1" presStyleIdx="2" presStyleCnt="3"/>
      <dgm:spPr/>
    </dgm:pt>
    <dgm:pt modelId="{C97A96F5-70B5-4CF7-89CB-5BD03D800FAA}" type="pres">
      <dgm:prSet presAssocID="{A8AFFA93-2446-49A2-AF1B-498FB689A1C3}" presName="rect3" presStyleLbl="alignAcc1" presStyleIdx="2" presStyleCnt="3"/>
      <dgm:spPr/>
      <dgm:t>
        <a:bodyPr/>
        <a:lstStyle/>
        <a:p>
          <a:endParaRPr lang="fr-FR"/>
        </a:p>
      </dgm:t>
    </dgm:pt>
    <dgm:pt modelId="{FDE94B52-40C0-463C-A213-F76D1B2A3EB3}" type="pres">
      <dgm:prSet presAssocID="{80895F91-78E8-4AC8-9E66-7A4C05EB5AD5}" presName="rect1ParTxNoCh" presStyleLbl="alignAcc1" presStyleIdx="2" presStyleCnt="3">
        <dgm:presLayoutVars>
          <dgm:chMax val="1"/>
          <dgm:bulletEnabled val="1"/>
        </dgm:presLayoutVars>
      </dgm:prSet>
      <dgm:spPr/>
      <dgm:t>
        <a:bodyPr/>
        <a:lstStyle/>
        <a:p>
          <a:endParaRPr lang="fr-FR"/>
        </a:p>
      </dgm:t>
    </dgm:pt>
    <dgm:pt modelId="{70712DB7-B250-49A2-B01C-62263B4FB8DB}" type="pres">
      <dgm:prSet presAssocID="{228E59A3-2AFA-4669-82CC-76EA19D900A6}" presName="rect2ParTxNoCh" presStyleLbl="alignAcc1" presStyleIdx="2" presStyleCnt="3">
        <dgm:presLayoutVars>
          <dgm:chMax val="1"/>
          <dgm:bulletEnabled val="1"/>
        </dgm:presLayoutVars>
      </dgm:prSet>
      <dgm:spPr/>
      <dgm:t>
        <a:bodyPr/>
        <a:lstStyle/>
        <a:p>
          <a:endParaRPr lang="fr-FR"/>
        </a:p>
      </dgm:t>
    </dgm:pt>
    <dgm:pt modelId="{BE330472-4469-4FFE-A8D7-A188618BA018}" type="pres">
      <dgm:prSet presAssocID="{A8AFFA93-2446-49A2-AF1B-498FB689A1C3}" presName="rect3ParTxNoCh" presStyleLbl="alignAcc1" presStyleIdx="2" presStyleCnt="3">
        <dgm:presLayoutVars>
          <dgm:chMax val="1"/>
          <dgm:bulletEnabled val="1"/>
        </dgm:presLayoutVars>
      </dgm:prSet>
      <dgm:spPr/>
      <dgm:t>
        <a:bodyPr/>
        <a:lstStyle/>
        <a:p>
          <a:endParaRPr lang="fr-FR"/>
        </a:p>
      </dgm:t>
    </dgm:pt>
  </dgm:ptLst>
  <dgm:cxnLst>
    <dgm:cxn modelId="{8D84A3C7-02D2-4CA7-89F7-228642779F6E}" type="presOf" srcId="{A8AFFA93-2446-49A2-AF1B-498FB689A1C3}" destId="{BE330472-4469-4FFE-A8D7-A188618BA018}" srcOrd="1" destOrd="0" presId="urn:microsoft.com/office/officeart/2005/8/layout/target3"/>
    <dgm:cxn modelId="{3ED72311-36C6-4AA8-8547-5C6B791F8252}" type="presOf" srcId="{228E59A3-2AFA-4669-82CC-76EA19D900A6}" destId="{70712DB7-B250-49A2-B01C-62263B4FB8DB}" srcOrd="1" destOrd="0" presId="urn:microsoft.com/office/officeart/2005/8/layout/target3"/>
    <dgm:cxn modelId="{B6F06FBC-FDDB-4666-B397-519490237542}" type="presOf" srcId="{228E59A3-2AFA-4669-82CC-76EA19D900A6}" destId="{CEF41DE5-0BDC-4BEA-893B-A21D4960A797}" srcOrd="0" destOrd="0" presId="urn:microsoft.com/office/officeart/2005/8/layout/target3"/>
    <dgm:cxn modelId="{42977705-8401-407B-9D42-DA7C928526DB}" srcId="{BFD23BE6-61BC-4385-935E-C2B3D0619F7E}" destId="{228E59A3-2AFA-4669-82CC-76EA19D900A6}" srcOrd="1" destOrd="0" parTransId="{5A55092F-70AD-4D08-85E7-504A49364E7F}" sibTransId="{827005EA-AB38-4C5C-93C9-19B0808DAAB0}"/>
    <dgm:cxn modelId="{DC276B59-2D99-45B7-9032-44527926F3DE}" type="presOf" srcId="{80895F91-78E8-4AC8-9E66-7A4C05EB5AD5}" destId="{FDE94B52-40C0-463C-A213-F76D1B2A3EB3}" srcOrd="1" destOrd="0" presId="urn:microsoft.com/office/officeart/2005/8/layout/target3"/>
    <dgm:cxn modelId="{70ABF826-69B5-4139-A176-CFC5459C002B}" srcId="{BFD23BE6-61BC-4385-935E-C2B3D0619F7E}" destId="{A8AFFA93-2446-49A2-AF1B-498FB689A1C3}" srcOrd="2" destOrd="0" parTransId="{E23FEB45-F32A-4D4E-A142-8CED2A96A3A5}" sibTransId="{81091335-8C31-4631-B9FE-EEEBFC3EF3D5}"/>
    <dgm:cxn modelId="{2EB15394-C2A8-41D5-A9FC-1751FD3BE0AA}" type="presOf" srcId="{A8AFFA93-2446-49A2-AF1B-498FB689A1C3}" destId="{C97A96F5-70B5-4CF7-89CB-5BD03D800FAA}" srcOrd="0" destOrd="0" presId="urn:microsoft.com/office/officeart/2005/8/layout/target3"/>
    <dgm:cxn modelId="{90E8012C-F307-4AE0-A036-37BEA7F0E55E}" srcId="{BFD23BE6-61BC-4385-935E-C2B3D0619F7E}" destId="{80895F91-78E8-4AC8-9E66-7A4C05EB5AD5}" srcOrd="0" destOrd="0" parTransId="{7ED95139-301B-4719-94FB-D4DAAE941EED}" sibTransId="{4E7805D6-5D05-4BD9-9ECD-162E41CE1691}"/>
    <dgm:cxn modelId="{6AB6095E-DC56-4283-B573-8EAAC374E4A9}" type="presOf" srcId="{BFD23BE6-61BC-4385-935E-C2B3D0619F7E}" destId="{D1208FAB-3019-4257-8A68-BB579FD83356}" srcOrd="0" destOrd="0" presId="urn:microsoft.com/office/officeart/2005/8/layout/target3"/>
    <dgm:cxn modelId="{81526A0E-CB45-49AC-83E6-BA034191BA94}" type="presOf" srcId="{80895F91-78E8-4AC8-9E66-7A4C05EB5AD5}" destId="{1E1BB7C7-C586-4552-8405-06689052DC40}" srcOrd="0" destOrd="0" presId="urn:microsoft.com/office/officeart/2005/8/layout/target3"/>
    <dgm:cxn modelId="{65633AD1-6457-4F44-B6E7-4F705955F7DE}" type="presParOf" srcId="{D1208FAB-3019-4257-8A68-BB579FD83356}" destId="{519CB3C8-DAAF-4EA6-873D-8716D9E1038C}" srcOrd="0" destOrd="0" presId="urn:microsoft.com/office/officeart/2005/8/layout/target3"/>
    <dgm:cxn modelId="{426F057E-8A95-4DE3-A51C-D7EE31D861B0}" type="presParOf" srcId="{D1208FAB-3019-4257-8A68-BB579FD83356}" destId="{9F204453-6A05-4657-BD22-84426C0452DD}" srcOrd="1" destOrd="0" presId="urn:microsoft.com/office/officeart/2005/8/layout/target3"/>
    <dgm:cxn modelId="{0E2EA97E-824A-4097-B01A-3CDDCA42BD02}" type="presParOf" srcId="{D1208FAB-3019-4257-8A68-BB579FD83356}" destId="{1E1BB7C7-C586-4552-8405-06689052DC40}" srcOrd="2" destOrd="0" presId="urn:microsoft.com/office/officeart/2005/8/layout/target3"/>
    <dgm:cxn modelId="{8E28C1C7-586D-4900-A1B9-EE869CB409FB}" type="presParOf" srcId="{D1208FAB-3019-4257-8A68-BB579FD83356}" destId="{E6C8F4FF-DFC7-4714-8BFC-44DFF1EF2AB1}" srcOrd="3" destOrd="0" presId="urn:microsoft.com/office/officeart/2005/8/layout/target3"/>
    <dgm:cxn modelId="{52588266-7E96-4647-AD45-754B0A6D0288}" type="presParOf" srcId="{D1208FAB-3019-4257-8A68-BB579FD83356}" destId="{96935EDE-BA0F-424B-B07F-E62F1441644D}" srcOrd="4" destOrd="0" presId="urn:microsoft.com/office/officeart/2005/8/layout/target3"/>
    <dgm:cxn modelId="{73CBDF09-61D1-4EF9-B16A-D36BD6539B60}" type="presParOf" srcId="{D1208FAB-3019-4257-8A68-BB579FD83356}" destId="{CEF41DE5-0BDC-4BEA-893B-A21D4960A797}" srcOrd="5" destOrd="0" presId="urn:microsoft.com/office/officeart/2005/8/layout/target3"/>
    <dgm:cxn modelId="{59DD0D4A-823B-4E56-A618-A4312C0F28C0}" type="presParOf" srcId="{D1208FAB-3019-4257-8A68-BB579FD83356}" destId="{DA301D8F-DBFA-45D2-95C4-5D9E85C61456}" srcOrd="6" destOrd="0" presId="urn:microsoft.com/office/officeart/2005/8/layout/target3"/>
    <dgm:cxn modelId="{6BD767D7-64B8-4747-8E96-013BDCCBF111}" type="presParOf" srcId="{D1208FAB-3019-4257-8A68-BB579FD83356}" destId="{3D7EB50C-E271-43CB-856D-090340C73137}" srcOrd="7" destOrd="0" presId="urn:microsoft.com/office/officeart/2005/8/layout/target3"/>
    <dgm:cxn modelId="{1EE011E5-075F-43AC-B03E-09883B52070B}" type="presParOf" srcId="{D1208FAB-3019-4257-8A68-BB579FD83356}" destId="{C97A96F5-70B5-4CF7-89CB-5BD03D800FAA}" srcOrd="8" destOrd="0" presId="urn:microsoft.com/office/officeart/2005/8/layout/target3"/>
    <dgm:cxn modelId="{F9A09129-56E7-4777-9392-D317CCBA2098}" type="presParOf" srcId="{D1208FAB-3019-4257-8A68-BB579FD83356}" destId="{FDE94B52-40C0-463C-A213-F76D1B2A3EB3}" srcOrd="9" destOrd="0" presId="urn:microsoft.com/office/officeart/2005/8/layout/target3"/>
    <dgm:cxn modelId="{D360ABD0-7CD0-42A9-9589-445EFB8A51C4}" type="presParOf" srcId="{D1208FAB-3019-4257-8A68-BB579FD83356}" destId="{70712DB7-B250-49A2-B01C-62263B4FB8DB}" srcOrd="10" destOrd="0" presId="urn:microsoft.com/office/officeart/2005/8/layout/target3"/>
    <dgm:cxn modelId="{36C28EB7-5276-4620-A0D5-C0A4CC3D3BEB}" type="presParOf" srcId="{D1208FAB-3019-4257-8A68-BB579FD83356}" destId="{BE330472-4469-4FFE-A8D7-A188618BA018}" srcOrd="11"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4FE301-A710-4BA8-9025-2D71D762E2D1}"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C3D1354C-2589-4C16-BE5E-11F8AEE29BF0}">
      <dgm:prSet custT="1"/>
      <dgm:spPr/>
      <dgm:t>
        <a:bodyPr/>
        <a:lstStyle/>
        <a:p>
          <a:pPr algn="just" rtl="0"/>
          <a:r>
            <a:rPr lang="fr-FR" sz="3200" dirty="0" smtClean="0"/>
            <a:t>Les contraintes peuvent se décomposer sous la forme d’égalités ou d’inégalités regroupées en tenant compte de leur sens.</a:t>
          </a:r>
          <a:endParaRPr lang="en-GB" sz="3200" dirty="0"/>
        </a:p>
      </dgm:t>
    </dgm:pt>
    <dgm:pt modelId="{AB159B1B-62C5-4B05-985A-EF1676DA245E}" type="parTrans" cxnId="{A5AA72D1-D781-4156-B230-E05B1FBDE8B1}">
      <dgm:prSet/>
      <dgm:spPr/>
      <dgm:t>
        <a:bodyPr/>
        <a:lstStyle/>
        <a:p>
          <a:endParaRPr lang="fr-FR"/>
        </a:p>
      </dgm:t>
    </dgm:pt>
    <dgm:pt modelId="{6A7D75DE-8DA8-4A7E-9EBD-8D3A6B9A91CA}" type="sibTrans" cxnId="{A5AA72D1-D781-4156-B230-E05B1FBDE8B1}">
      <dgm:prSet/>
      <dgm:spPr/>
      <dgm:t>
        <a:bodyPr/>
        <a:lstStyle/>
        <a:p>
          <a:endParaRPr lang="fr-FR"/>
        </a:p>
      </dgm:t>
    </dgm:pt>
    <dgm:pt modelId="{C54DAF07-94A1-4F68-BFEC-3C03C90A958B}">
      <dgm:prSet/>
      <dgm:spPr>
        <a:blipFill>
          <a:blip xmlns:r="http://schemas.openxmlformats.org/officeDocument/2006/relationships" r:embed="rId1"/>
          <a:stretch>
            <a:fillRect/>
          </a:stretch>
        </a:blipFill>
      </dgm:spPr>
      <dgm:t>
        <a:bodyPr/>
        <a:lstStyle/>
        <a:p>
          <a:r>
            <a:rPr lang="en-GB" dirty="0">
              <a:noFill/>
            </a:rPr>
            <a:t> </a:t>
          </a:r>
        </a:p>
      </dgm:t>
    </dgm:pt>
    <dgm:pt modelId="{602094FD-9956-4EEF-876F-26B3C9ED03AA}" type="parTrans" cxnId="{9BF95E3E-1DA7-4093-A530-675050EB0295}">
      <dgm:prSet/>
      <dgm:spPr/>
      <dgm:t>
        <a:bodyPr/>
        <a:lstStyle/>
        <a:p>
          <a:endParaRPr lang="fr-FR"/>
        </a:p>
      </dgm:t>
    </dgm:pt>
    <dgm:pt modelId="{67AD1AFB-85D0-4BD0-99F6-8F28E66BEFE3}" type="sibTrans" cxnId="{9BF95E3E-1DA7-4093-A530-675050EB0295}">
      <dgm:prSet/>
      <dgm:spPr/>
      <dgm:t>
        <a:bodyPr/>
        <a:lstStyle/>
        <a:p>
          <a:endParaRPr lang="fr-FR"/>
        </a:p>
      </dgm:t>
    </dgm:pt>
    <dgm:pt modelId="{F9DA97D5-661E-4FB0-A00A-17F334CE43CE}" type="pres">
      <dgm:prSet presAssocID="{AD4FE301-A710-4BA8-9025-2D71D762E2D1}" presName="Name0" presStyleCnt="0">
        <dgm:presLayoutVars>
          <dgm:chMax val="7"/>
          <dgm:dir/>
          <dgm:animLvl val="lvl"/>
          <dgm:resizeHandles val="exact"/>
        </dgm:presLayoutVars>
      </dgm:prSet>
      <dgm:spPr/>
      <dgm:t>
        <a:bodyPr/>
        <a:lstStyle/>
        <a:p>
          <a:endParaRPr lang="fr-FR"/>
        </a:p>
      </dgm:t>
    </dgm:pt>
    <dgm:pt modelId="{034E5489-9A9B-4C8E-B3FE-61D56B26B6EA}" type="pres">
      <dgm:prSet presAssocID="{C3D1354C-2589-4C16-BE5E-11F8AEE29BF0}" presName="circle1" presStyleLbl="node1" presStyleIdx="0" presStyleCnt="2"/>
      <dgm:spPr/>
    </dgm:pt>
    <dgm:pt modelId="{9F304DAF-D319-49E3-B28C-DDCE1D6AF83B}" type="pres">
      <dgm:prSet presAssocID="{C3D1354C-2589-4C16-BE5E-11F8AEE29BF0}" presName="space" presStyleCnt="0"/>
      <dgm:spPr/>
    </dgm:pt>
    <dgm:pt modelId="{D821410E-B9D3-4688-9326-7861E24E37C2}" type="pres">
      <dgm:prSet presAssocID="{C3D1354C-2589-4C16-BE5E-11F8AEE29BF0}" presName="rect1" presStyleLbl="alignAcc1" presStyleIdx="0" presStyleCnt="2"/>
      <dgm:spPr/>
      <dgm:t>
        <a:bodyPr/>
        <a:lstStyle/>
        <a:p>
          <a:endParaRPr lang="fr-FR"/>
        </a:p>
      </dgm:t>
    </dgm:pt>
    <dgm:pt modelId="{889D44EB-40FC-4260-B677-E8B958B717D4}" type="pres">
      <dgm:prSet presAssocID="{C54DAF07-94A1-4F68-BFEC-3C03C90A958B}" presName="vertSpace2" presStyleLbl="node1" presStyleIdx="0" presStyleCnt="2"/>
      <dgm:spPr/>
    </dgm:pt>
    <dgm:pt modelId="{CC988FB7-D203-475B-B21F-6CB8E48F9CAB}" type="pres">
      <dgm:prSet presAssocID="{C54DAF07-94A1-4F68-BFEC-3C03C90A958B}" presName="circle2" presStyleLbl="node1" presStyleIdx="1" presStyleCnt="2"/>
      <dgm:spPr/>
    </dgm:pt>
    <dgm:pt modelId="{65764909-55CD-4A5E-A6C0-4A73FC217FA4}" type="pres">
      <dgm:prSet presAssocID="{C54DAF07-94A1-4F68-BFEC-3C03C90A958B}" presName="rect2" presStyleLbl="alignAcc1" presStyleIdx="1" presStyleCnt="2"/>
      <dgm:spPr/>
      <dgm:t>
        <a:bodyPr/>
        <a:lstStyle/>
        <a:p>
          <a:endParaRPr lang="fr-FR"/>
        </a:p>
      </dgm:t>
    </dgm:pt>
    <dgm:pt modelId="{993716E1-A106-4D16-A840-613CE39760C6}" type="pres">
      <dgm:prSet presAssocID="{C3D1354C-2589-4C16-BE5E-11F8AEE29BF0}" presName="rect1ParTxNoCh" presStyleLbl="alignAcc1" presStyleIdx="1" presStyleCnt="2">
        <dgm:presLayoutVars>
          <dgm:chMax val="1"/>
          <dgm:bulletEnabled val="1"/>
        </dgm:presLayoutVars>
      </dgm:prSet>
      <dgm:spPr/>
      <dgm:t>
        <a:bodyPr/>
        <a:lstStyle/>
        <a:p>
          <a:endParaRPr lang="fr-FR"/>
        </a:p>
      </dgm:t>
    </dgm:pt>
    <dgm:pt modelId="{195405BC-A979-4B56-BD04-2349BAC241A5}" type="pres">
      <dgm:prSet presAssocID="{C54DAF07-94A1-4F68-BFEC-3C03C90A958B}" presName="rect2ParTxNoCh" presStyleLbl="alignAcc1" presStyleIdx="1" presStyleCnt="2">
        <dgm:presLayoutVars>
          <dgm:chMax val="1"/>
          <dgm:bulletEnabled val="1"/>
        </dgm:presLayoutVars>
      </dgm:prSet>
      <dgm:spPr/>
      <dgm:t>
        <a:bodyPr/>
        <a:lstStyle/>
        <a:p>
          <a:endParaRPr lang="fr-FR"/>
        </a:p>
      </dgm:t>
    </dgm:pt>
  </dgm:ptLst>
  <dgm:cxnLst>
    <dgm:cxn modelId="{A5AA72D1-D781-4156-B230-E05B1FBDE8B1}" srcId="{AD4FE301-A710-4BA8-9025-2D71D762E2D1}" destId="{C3D1354C-2589-4C16-BE5E-11F8AEE29BF0}" srcOrd="0" destOrd="0" parTransId="{AB159B1B-62C5-4B05-985A-EF1676DA245E}" sibTransId="{6A7D75DE-8DA8-4A7E-9EBD-8D3A6B9A91CA}"/>
    <dgm:cxn modelId="{05B67234-F21F-4F37-AE77-8BF316B06671}" type="presOf" srcId="{C54DAF07-94A1-4F68-BFEC-3C03C90A958B}" destId="{195405BC-A979-4B56-BD04-2349BAC241A5}" srcOrd="1" destOrd="0" presId="urn:microsoft.com/office/officeart/2005/8/layout/target3"/>
    <dgm:cxn modelId="{9BF95E3E-1DA7-4093-A530-675050EB0295}" srcId="{AD4FE301-A710-4BA8-9025-2D71D762E2D1}" destId="{C54DAF07-94A1-4F68-BFEC-3C03C90A958B}" srcOrd="1" destOrd="0" parTransId="{602094FD-9956-4EEF-876F-26B3C9ED03AA}" sibTransId="{67AD1AFB-85D0-4BD0-99F6-8F28E66BEFE3}"/>
    <dgm:cxn modelId="{791926CA-A2EF-466A-981E-30A3E0875113}" type="presOf" srcId="{AD4FE301-A710-4BA8-9025-2D71D762E2D1}" destId="{F9DA97D5-661E-4FB0-A00A-17F334CE43CE}" srcOrd="0" destOrd="0" presId="urn:microsoft.com/office/officeart/2005/8/layout/target3"/>
    <dgm:cxn modelId="{9356644D-58EE-4429-9430-04B72B578B72}" type="presOf" srcId="{C3D1354C-2589-4C16-BE5E-11F8AEE29BF0}" destId="{993716E1-A106-4D16-A840-613CE39760C6}" srcOrd="1" destOrd="0" presId="urn:microsoft.com/office/officeart/2005/8/layout/target3"/>
    <dgm:cxn modelId="{B7F85AB8-E077-4FE7-A539-70CE9C31E850}" type="presOf" srcId="{C3D1354C-2589-4C16-BE5E-11F8AEE29BF0}" destId="{D821410E-B9D3-4688-9326-7861E24E37C2}" srcOrd="0" destOrd="0" presId="urn:microsoft.com/office/officeart/2005/8/layout/target3"/>
    <dgm:cxn modelId="{D8921A58-3ED0-4F12-9C64-1C62A820C216}" type="presOf" srcId="{C54DAF07-94A1-4F68-BFEC-3C03C90A958B}" destId="{65764909-55CD-4A5E-A6C0-4A73FC217FA4}" srcOrd="0" destOrd="0" presId="urn:microsoft.com/office/officeart/2005/8/layout/target3"/>
    <dgm:cxn modelId="{9F961C02-2EB7-4D11-A2B5-E0C0DB4C1C19}" type="presParOf" srcId="{F9DA97D5-661E-4FB0-A00A-17F334CE43CE}" destId="{034E5489-9A9B-4C8E-B3FE-61D56B26B6EA}" srcOrd="0" destOrd="0" presId="urn:microsoft.com/office/officeart/2005/8/layout/target3"/>
    <dgm:cxn modelId="{25C45326-CFF1-4021-BA78-3750485660C2}" type="presParOf" srcId="{F9DA97D5-661E-4FB0-A00A-17F334CE43CE}" destId="{9F304DAF-D319-49E3-B28C-DDCE1D6AF83B}" srcOrd="1" destOrd="0" presId="urn:microsoft.com/office/officeart/2005/8/layout/target3"/>
    <dgm:cxn modelId="{C2173270-1CCC-4945-8AD6-AD5351E0B0A2}" type="presParOf" srcId="{F9DA97D5-661E-4FB0-A00A-17F334CE43CE}" destId="{D821410E-B9D3-4688-9326-7861E24E37C2}" srcOrd="2" destOrd="0" presId="urn:microsoft.com/office/officeart/2005/8/layout/target3"/>
    <dgm:cxn modelId="{6321B0E9-E2C3-4880-B61A-35CCC96289DC}" type="presParOf" srcId="{F9DA97D5-661E-4FB0-A00A-17F334CE43CE}" destId="{889D44EB-40FC-4260-B677-E8B958B717D4}" srcOrd="3" destOrd="0" presId="urn:microsoft.com/office/officeart/2005/8/layout/target3"/>
    <dgm:cxn modelId="{CA8EAE80-47B7-46FD-8251-6AB81263ADD0}" type="presParOf" srcId="{F9DA97D5-661E-4FB0-A00A-17F334CE43CE}" destId="{CC988FB7-D203-475B-B21F-6CB8E48F9CAB}" srcOrd="4" destOrd="0" presId="urn:microsoft.com/office/officeart/2005/8/layout/target3"/>
    <dgm:cxn modelId="{FC3B174E-2116-415A-93F4-8433785FF8D2}" type="presParOf" srcId="{F9DA97D5-661E-4FB0-A00A-17F334CE43CE}" destId="{65764909-55CD-4A5E-A6C0-4A73FC217FA4}" srcOrd="5" destOrd="0" presId="urn:microsoft.com/office/officeart/2005/8/layout/target3"/>
    <dgm:cxn modelId="{BC55C902-2CEE-4355-9A17-D9E17DE9A204}" type="presParOf" srcId="{F9DA97D5-661E-4FB0-A00A-17F334CE43CE}" destId="{993716E1-A106-4D16-A840-613CE39760C6}" srcOrd="6" destOrd="0" presId="urn:microsoft.com/office/officeart/2005/8/layout/target3"/>
    <dgm:cxn modelId="{C0CCED40-414A-435E-B005-017E1D2AB13C}" type="presParOf" srcId="{F9DA97D5-661E-4FB0-A00A-17F334CE43CE}" destId="{195405BC-A979-4B56-BD04-2349BAC241A5}" srcOrd="7" destOrd="0" presId="urn:microsoft.com/office/officeart/2005/8/layout/target3"/>
  </dgm:cxnLst>
  <dgm:bg/>
  <dgm:whole/>
</dgm:dataModel>
</file>

<file path=ppt/diagrams/data8.xml><?xml version="1.0" encoding="utf-8"?>
<dgm:dataModel xmlns:dgm="http://schemas.openxmlformats.org/drawingml/2006/diagram" xmlns:a="http://schemas.openxmlformats.org/drawingml/2006/main">
  <dgm:ptLst>
    <dgm:pt modelId="{F4AE0071-A067-49C7-B9E5-8E19DB9E7682}"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6554B8FD-A2CB-4436-92D3-5AB0764F6028}">
      <dgm:prSet custT="1"/>
      <dgm:spPr/>
      <dgm:t>
        <a:bodyPr/>
        <a:lstStyle/>
        <a:p>
          <a:pPr algn="just" rtl="0"/>
          <a:r>
            <a:rPr lang="fr-FR" sz="3200" dirty="0" smtClean="0"/>
            <a:t>Les  coefficients </a:t>
          </a:r>
          <a:r>
            <a:rPr lang="fr-FR" sz="3200" dirty="0" err="1" smtClean="0"/>
            <a:t>a</a:t>
          </a:r>
          <a:r>
            <a:rPr lang="fr-FR" sz="3200" baseline="-25000" dirty="0" err="1" smtClean="0"/>
            <a:t>ij</a:t>
          </a:r>
          <a:r>
            <a:rPr lang="fr-FR" sz="3200" baseline="-25000" dirty="0" smtClean="0"/>
            <a:t> </a:t>
          </a:r>
          <a:r>
            <a:rPr lang="fr-FR" sz="3200" dirty="0" smtClean="0"/>
            <a:t>sont appelés les coefficients des contraintes. </a:t>
          </a:r>
          <a:endParaRPr lang="en-GB" sz="3200" dirty="0"/>
        </a:p>
      </dgm:t>
    </dgm:pt>
    <dgm:pt modelId="{A28801B5-A793-439C-A462-985DED30E7DB}" type="parTrans" cxnId="{FADF49D5-ABA3-4F1B-A1E2-31B66B755DA9}">
      <dgm:prSet/>
      <dgm:spPr/>
      <dgm:t>
        <a:bodyPr/>
        <a:lstStyle/>
        <a:p>
          <a:endParaRPr lang="fr-FR"/>
        </a:p>
      </dgm:t>
    </dgm:pt>
    <dgm:pt modelId="{9B04306D-DF84-4902-8DF8-2E20788C5ED4}" type="sibTrans" cxnId="{FADF49D5-ABA3-4F1B-A1E2-31B66B755DA9}">
      <dgm:prSet/>
      <dgm:spPr/>
      <dgm:t>
        <a:bodyPr/>
        <a:lstStyle/>
        <a:p>
          <a:endParaRPr lang="fr-FR"/>
        </a:p>
      </dgm:t>
    </dgm:pt>
    <dgm:pt modelId="{55C4097F-2763-4BBA-8BDA-A8A9B5C19687}">
      <dgm:prSet custT="1"/>
      <dgm:spPr/>
      <dgm:t>
        <a:bodyPr/>
        <a:lstStyle/>
        <a:p>
          <a:pPr algn="just" rtl="0"/>
          <a:r>
            <a:rPr lang="fr-FR" sz="3200" dirty="0" smtClean="0"/>
            <a:t>Les  variables </a:t>
          </a:r>
          <a:r>
            <a:rPr lang="fr-FR" sz="3200" dirty="0" err="1" smtClean="0"/>
            <a:t>x</a:t>
          </a:r>
          <a:r>
            <a:rPr lang="fr-FR" sz="3200" baseline="-25000" dirty="0" err="1" smtClean="0"/>
            <a:t>j</a:t>
          </a:r>
          <a:r>
            <a:rPr lang="fr-FR" sz="3200" baseline="-25000" dirty="0" smtClean="0"/>
            <a:t> </a:t>
          </a:r>
          <a:r>
            <a:rPr lang="fr-FR" sz="3200" dirty="0" smtClean="0"/>
            <a:t> sont appelés les variables de décision.</a:t>
          </a:r>
          <a:endParaRPr lang="en-GB" sz="3200" dirty="0"/>
        </a:p>
      </dgm:t>
    </dgm:pt>
    <dgm:pt modelId="{38BE482C-1F99-4719-AA82-AE9C2EA1F5CD}" type="parTrans" cxnId="{94F12735-714E-481C-9197-E59E195F4C31}">
      <dgm:prSet/>
      <dgm:spPr/>
      <dgm:t>
        <a:bodyPr/>
        <a:lstStyle/>
        <a:p>
          <a:endParaRPr lang="fr-FR"/>
        </a:p>
      </dgm:t>
    </dgm:pt>
    <dgm:pt modelId="{38550573-54B3-479A-9861-D81F09C5B1E7}" type="sibTrans" cxnId="{94F12735-714E-481C-9197-E59E195F4C31}">
      <dgm:prSet/>
      <dgm:spPr/>
      <dgm:t>
        <a:bodyPr/>
        <a:lstStyle/>
        <a:p>
          <a:endParaRPr lang="fr-FR"/>
        </a:p>
      </dgm:t>
    </dgm:pt>
    <dgm:pt modelId="{3A95CD4C-8FF5-445B-9261-FDB0FE05B34F}">
      <dgm:prSet custT="1"/>
      <dgm:spPr/>
      <dgm:t>
        <a:bodyPr/>
        <a:lstStyle/>
        <a:p>
          <a:pPr algn="just" rtl="0"/>
          <a:r>
            <a:rPr lang="fr-FR" sz="2000" dirty="0" smtClean="0"/>
            <a:t>les coefficients </a:t>
          </a:r>
          <a:r>
            <a:rPr lang="fr-FR" sz="2000" dirty="0" err="1" smtClean="0"/>
            <a:t>a</a:t>
          </a:r>
          <a:r>
            <a:rPr lang="fr-FR" sz="2000" baseline="-25000" dirty="0" err="1" smtClean="0"/>
            <a:t>ij</a:t>
          </a:r>
          <a:r>
            <a:rPr lang="fr-FR" sz="2000" baseline="-25000" dirty="0" smtClean="0"/>
            <a:t> , </a:t>
          </a:r>
          <a:r>
            <a:rPr lang="fr-FR" sz="2000" dirty="0" smtClean="0"/>
            <a:t>b</a:t>
          </a:r>
          <a:r>
            <a:rPr lang="fr-FR" sz="2000" baseline="-25000" dirty="0" smtClean="0"/>
            <a:t>i</a:t>
          </a:r>
          <a:r>
            <a:rPr lang="fr-FR" sz="2000" dirty="0" smtClean="0"/>
            <a:t>, </a:t>
          </a:r>
          <a:r>
            <a:rPr lang="fr-FR" sz="2000" dirty="0" err="1" smtClean="0"/>
            <a:t>c</a:t>
          </a:r>
          <a:r>
            <a:rPr lang="fr-FR" sz="2000" baseline="-25000" dirty="0" err="1" smtClean="0"/>
            <a:t>j</a:t>
          </a:r>
          <a:r>
            <a:rPr lang="fr-FR" sz="2000" dirty="0" smtClean="0"/>
            <a:t> constituant les données des problème(Input). </a:t>
          </a:r>
        </a:p>
        <a:p>
          <a:pPr algn="just" rtl="0"/>
          <a:r>
            <a:rPr lang="fr-FR" sz="2000" dirty="0" smtClean="0"/>
            <a:t>La solution du problème de PL consiste à déterminer les valeurs des </a:t>
          </a:r>
          <a:r>
            <a:rPr lang="fr-FR" sz="2000" dirty="0" err="1" smtClean="0"/>
            <a:t>x</a:t>
          </a:r>
          <a:r>
            <a:rPr lang="fr-FR" sz="2000" baseline="-25000" dirty="0" err="1" smtClean="0"/>
            <a:t>j</a:t>
          </a:r>
          <a:r>
            <a:rPr lang="fr-FR" sz="2000" dirty="0" smtClean="0"/>
            <a:t>(outputs) qui optimise la fonction objective</a:t>
          </a:r>
          <a:r>
            <a:rPr lang="fr-FR" sz="2400" dirty="0" smtClean="0"/>
            <a:t>.</a:t>
          </a:r>
          <a:endParaRPr lang="en-GB" sz="2400" dirty="0"/>
        </a:p>
      </dgm:t>
    </dgm:pt>
    <dgm:pt modelId="{30565DB1-C4B5-45D8-9209-9503E482E378}" type="parTrans" cxnId="{015EDF9C-5228-4AE8-9C18-FDDAF381225C}">
      <dgm:prSet/>
      <dgm:spPr/>
      <dgm:t>
        <a:bodyPr/>
        <a:lstStyle/>
        <a:p>
          <a:endParaRPr lang="fr-FR"/>
        </a:p>
      </dgm:t>
    </dgm:pt>
    <dgm:pt modelId="{2B39FEE7-B94E-4E9A-B3D1-0E285C9867DB}" type="sibTrans" cxnId="{015EDF9C-5228-4AE8-9C18-FDDAF381225C}">
      <dgm:prSet/>
      <dgm:spPr/>
      <dgm:t>
        <a:bodyPr/>
        <a:lstStyle/>
        <a:p>
          <a:endParaRPr lang="fr-FR"/>
        </a:p>
      </dgm:t>
    </dgm:pt>
    <dgm:pt modelId="{B1A73255-0F75-44A4-9B8B-290AB8A77EA9}" type="pres">
      <dgm:prSet presAssocID="{F4AE0071-A067-49C7-B9E5-8E19DB9E7682}" presName="Name0" presStyleCnt="0">
        <dgm:presLayoutVars>
          <dgm:chMax val="7"/>
          <dgm:dir/>
          <dgm:animLvl val="lvl"/>
          <dgm:resizeHandles val="exact"/>
        </dgm:presLayoutVars>
      </dgm:prSet>
      <dgm:spPr/>
      <dgm:t>
        <a:bodyPr/>
        <a:lstStyle/>
        <a:p>
          <a:endParaRPr lang="fr-FR"/>
        </a:p>
      </dgm:t>
    </dgm:pt>
    <dgm:pt modelId="{A04719BC-867B-4915-88A1-9D832F5ECDCE}" type="pres">
      <dgm:prSet presAssocID="{6554B8FD-A2CB-4436-92D3-5AB0764F6028}" presName="circle1" presStyleLbl="node1" presStyleIdx="0" presStyleCnt="3"/>
      <dgm:spPr/>
      <dgm:t>
        <a:bodyPr/>
        <a:lstStyle/>
        <a:p>
          <a:endParaRPr lang="en-US"/>
        </a:p>
      </dgm:t>
    </dgm:pt>
    <dgm:pt modelId="{2DA44BBD-99F6-4926-947D-1543B6CD53D2}" type="pres">
      <dgm:prSet presAssocID="{6554B8FD-A2CB-4436-92D3-5AB0764F6028}" presName="space" presStyleCnt="0"/>
      <dgm:spPr/>
      <dgm:t>
        <a:bodyPr/>
        <a:lstStyle/>
        <a:p>
          <a:endParaRPr lang="en-US"/>
        </a:p>
      </dgm:t>
    </dgm:pt>
    <dgm:pt modelId="{12A8864C-773E-42A7-9F0D-BBE101B7FFD2}" type="pres">
      <dgm:prSet presAssocID="{6554B8FD-A2CB-4436-92D3-5AB0764F6028}" presName="rect1" presStyleLbl="alignAcc1" presStyleIdx="0" presStyleCnt="3"/>
      <dgm:spPr/>
      <dgm:t>
        <a:bodyPr/>
        <a:lstStyle/>
        <a:p>
          <a:endParaRPr lang="fr-FR"/>
        </a:p>
      </dgm:t>
    </dgm:pt>
    <dgm:pt modelId="{1985F042-4950-444C-936C-77500DA471C1}" type="pres">
      <dgm:prSet presAssocID="{55C4097F-2763-4BBA-8BDA-A8A9B5C19687}" presName="vertSpace2" presStyleLbl="node1" presStyleIdx="0" presStyleCnt="3"/>
      <dgm:spPr/>
      <dgm:t>
        <a:bodyPr/>
        <a:lstStyle/>
        <a:p>
          <a:endParaRPr lang="en-US"/>
        </a:p>
      </dgm:t>
    </dgm:pt>
    <dgm:pt modelId="{148C6AA2-3A17-4651-B357-ECEF07798581}" type="pres">
      <dgm:prSet presAssocID="{55C4097F-2763-4BBA-8BDA-A8A9B5C19687}" presName="circle2" presStyleLbl="node1" presStyleIdx="1" presStyleCnt="3"/>
      <dgm:spPr/>
      <dgm:t>
        <a:bodyPr/>
        <a:lstStyle/>
        <a:p>
          <a:endParaRPr lang="en-US"/>
        </a:p>
      </dgm:t>
    </dgm:pt>
    <dgm:pt modelId="{181E620F-1C41-46B4-954C-7C25E1C2602E}" type="pres">
      <dgm:prSet presAssocID="{55C4097F-2763-4BBA-8BDA-A8A9B5C19687}" presName="rect2" presStyleLbl="alignAcc1" presStyleIdx="1" presStyleCnt="3"/>
      <dgm:spPr/>
      <dgm:t>
        <a:bodyPr/>
        <a:lstStyle/>
        <a:p>
          <a:endParaRPr lang="fr-FR"/>
        </a:p>
      </dgm:t>
    </dgm:pt>
    <dgm:pt modelId="{260D72B5-741A-4A31-9312-F8F92181D3DF}" type="pres">
      <dgm:prSet presAssocID="{3A95CD4C-8FF5-445B-9261-FDB0FE05B34F}" presName="vertSpace3" presStyleLbl="node1" presStyleIdx="1" presStyleCnt="3"/>
      <dgm:spPr/>
      <dgm:t>
        <a:bodyPr/>
        <a:lstStyle/>
        <a:p>
          <a:endParaRPr lang="en-US"/>
        </a:p>
      </dgm:t>
    </dgm:pt>
    <dgm:pt modelId="{10831482-7E8F-4356-9622-FD60A28EB17F}" type="pres">
      <dgm:prSet presAssocID="{3A95CD4C-8FF5-445B-9261-FDB0FE05B34F}" presName="circle3" presStyleLbl="node1" presStyleIdx="2" presStyleCnt="3"/>
      <dgm:spPr/>
      <dgm:t>
        <a:bodyPr/>
        <a:lstStyle/>
        <a:p>
          <a:endParaRPr lang="en-US"/>
        </a:p>
      </dgm:t>
    </dgm:pt>
    <dgm:pt modelId="{1D358C3E-D4B9-4CB5-8797-BF6DCD07BCAD}" type="pres">
      <dgm:prSet presAssocID="{3A95CD4C-8FF5-445B-9261-FDB0FE05B34F}" presName="rect3" presStyleLbl="alignAcc1" presStyleIdx="2" presStyleCnt="3" custScaleY="125638"/>
      <dgm:spPr/>
      <dgm:t>
        <a:bodyPr/>
        <a:lstStyle/>
        <a:p>
          <a:endParaRPr lang="fr-FR"/>
        </a:p>
      </dgm:t>
    </dgm:pt>
    <dgm:pt modelId="{1FEC95D3-DC3E-4641-9DB2-71D12499CC1D}" type="pres">
      <dgm:prSet presAssocID="{6554B8FD-A2CB-4436-92D3-5AB0764F6028}" presName="rect1ParTxNoCh" presStyleLbl="alignAcc1" presStyleIdx="2" presStyleCnt="3">
        <dgm:presLayoutVars>
          <dgm:chMax val="1"/>
          <dgm:bulletEnabled val="1"/>
        </dgm:presLayoutVars>
      </dgm:prSet>
      <dgm:spPr/>
      <dgm:t>
        <a:bodyPr/>
        <a:lstStyle/>
        <a:p>
          <a:endParaRPr lang="fr-FR"/>
        </a:p>
      </dgm:t>
    </dgm:pt>
    <dgm:pt modelId="{70A51730-3ECF-4086-AC94-4AC01607F204}" type="pres">
      <dgm:prSet presAssocID="{55C4097F-2763-4BBA-8BDA-A8A9B5C19687}" presName="rect2ParTxNoCh" presStyleLbl="alignAcc1" presStyleIdx="2" presStyleCnt="3">
        <dgm:presLayoutVars>
          <dgm:chMax val="1"/>
          <dgm:bulletEnabled val="1"/>
        </dgm:presLayoutVars>
      </dgm:prSet>
      <dgm:spPr/>
      <dgm:t>
        <a:bodyPr/>
        <a:lstStyle/>
        <a:p>
          <a:endParaRPr lang="fr-FR"/>
        </a:p>
      </dgm:t>
    </dgm:pt>
    <dgm:pt modelId="{D2FFD723-4D9E-4999-A8E8-A3B1603B32CE}" type="pres">
      <dgm:prSet presAssocID="{3A95CD4C-8FF5-445B-9261-FDB0FE05B34F}" presName="rect3ParTxNoCh" presStyleLbl="alignAcc1" presStyleIdx="2" presStyleCnt="3">
        <dgm:presLayoutVars>
          <dgm:chMax val="1"/>
          <dgm:bulletEnabled val="1"/>
        </dgm:presLayoutVars>
      </dgm:prSet>
      <dgm:spPr/>
      <dgm:t>
        <a:bodyPr/>
        <a:lstStyle/>
        <a:p>
          <a:endParaRPr lang="fr-FR"/>
        </a:p>
      </dgm:t>
    </dgm:pt>
  </dgm:ptLst>
  <dgm:cxnLst>
    <dgm:cxn modelId="{6884ED36-51DF-4436-98ED-7C714D7E5157}" type="presOf" srcId="{55C4097F-2763-4BBA-8BDA-A8A9B5C19687}" destId="{181E620F-1C41-46B4-954C-7C25E1C2602E}" srcOrd="0" destOrd="0" presId="urn:microsoft.com/office/officeart/2005/8/layout/target3"/>
    <dgm:cxn modelId="{2BAF5FF7-4618-4805-B403-0ECA4D099CAE}" type="presOf" srcId="{6554B8FD-A2CB-4436-92D3-5AB0764F6028}" destId="{12A8864C-773E-42A7-9F0D-BBE101B7FFD2}" srcOrd="0" destOrd="0" presId="urn:microsoft.com/office/officeart/2005/8/layout/target3"/>
    <dgm:cxn modelId="{0282E0C7-B36B-4446-ABE3-84ED07019396}" type="presOf" srcId="{3A95CD4C-8FF5-445B-9261-FDB0FE05B34F}" destId="{D2FFD723-4D9E-4999-A8E8-A3B1603B32CE}" srcOrd="1" destOrd="0" presId="urn:microsoft.com/office/officeart/2005/8/layout/target3"/>
    <dgm:cxn modelId="{E7275DCA-52FB-49EA-8049-4E21EDCCA909}" type="presOf" srcId="{55C4097F-2763-4BBA-8BDA-A8A9B5C19687}" destId="{70A51730-3ECF-4086-AC94-4AC01607F204}" srcOrd="1" destOrd="0" presId="urn:microsoft.com/office/officeart/2005/8/layout/target3"/>
    <dgm:cxn modelId="{A1B50120-7DBE-4248-84E5-90196D9B5CDC}" type="presOf" srcId="{3A95CD4C-8FF5-445B-9261-FDB0FE05B34F}" destId="{1D358C3E-D4B9-4CB5-8797-BF6DCD07BCAD}" srcOrd="0" destOrd="0" presId="urn:microsoft.com/office/officeart/2005/8/layout/target3"/>
    <dgm:cxn modelId="{94F12735-714E-481C-9197-E59E195F4C31}" srcId="{F4AE0071-A067-49C7-B9E5-8E19DB9E7682}" destId="{55C4097F-2763-4BBA-8BDA-A8A9B5C19687}" srcOrd="1" destOrd="0" parTransId="{38BE482C-1F99-4719-AA82-AE9C2EA1F5CD}" sibTransId="{38550573-54B3-479A-9861-D81F09C5B1E7}"/>
    <dgm:cxn modelId="{FD368BEB-65B0-4EF2-AD49-955A0B0D91A3}" type="presOf" srcId="{6554B8FD-A2CB-4436-92D3-5AB0764F6028}" destId="{1FEC95D3-DC3E-4641-9DB2-71D12499CC1D}" srcOrd="1" destOrd="0" presId="urn:microsoft.com/office/officeart/2005/8/layout/target3"/>
    <dgm:cxn modelId="{FADF49D5-ABA3-4F1B-A1E2-31B66B755DA9}" srcId="{F4AE0071-A067-49C7-B9E5-8E19DB9E7682}" destId="{6554B8FD-A2CB-4436-92D3-5AB0764F6028}" srcOrd="0" destOrd="0" parTransId="{A28801B5-A793-439C-A462-985DED30E7DB}" sibTransId="{9B04306D-DF84-4902-8DF8-2E20788C5ED4}"/>
    <dgm:cxn modelId="{7B76C746-D91C-4929-9B0C-474E135CA630}" type="presOf" srcId="{F4AE0071-A067-49C7-B9E5-8E19DB9E7682}" destId="{B1A73255-0F75-44A4-9B8B-290AB8A77EA9}" srcOrd="0" destOrd="0" presId="urn:microsoft.com/office/officeart/2005/8/layout/target3"/>
    <dgm:cxn modelId="{015EDF9C-5228-4AE8-9C18-FDDAF381225C}" srcId="{F4AE0071-A067-49C7-B9E5-8E19DB9E7682}" destId="{3A95CD4C-8FF5-445B-9261-FDB0FE05B34F}" srcOrd="2" destOrd="0" parTransId="{30565DB1-C4B5-45D8-9209-9503E482E378}" sibTransId="{2B39FEE7-B94E-4E9A-B3D1-0E285C9867DB}"/>
    <dgm:cxn modelId="{F926A3A4-E5C8-4D6E-8683-DF84BE1CA127}" type="presParOf" srcId="{B1A73255-0F75-44A4-9B8B-290AB8A77EA9}" destId="{A04719BC-867B-4915-88A1-9D832F5ECDCE}" srcOrd="0" destOrd="0" presId="urn:microsoft.com/office/officeart/2005/8/layout/target3"/>
    <dgm:cxn modelId="{32CF4FF9-E49A-4045-95FF-6E91F5B7C8B3}" type="presParOf" srcId="{B1A73255-0F75-44A4-9B8B-290AB8A77EA9}" destId="{2DA44BBD-99F6-4926-947D-1543B6CD53D2}" srcOrd="1" destOrd="0" presId="urn:microsoft.com/office/officeart/2005/8/layout/target3"/>
    <dgm:cxn modelId="{79EEF2DD-5577-408F-8898-F7EA97E7CB13}" type="presParOf" srcId="{B1A73255-0F75-44A4-9B8B-290AB8A77EA9}" destId="{12A8864C-773E-42A7-9F0D-BBE101B7FFD2}" srcOrd="2" destOrd="0" presId="urn:microsoft.com/office/officeart/2005/8/layout/target3"/>
    <dgm:cxn modelId="{BF9B2BEF-FC48-4DAE-A3BF-E92AE13B98D3}" type="presParOf" srcId="{B1A73255-0F75-44A4-9B8B-290AB8A77EA9}" destId="{1985F042-4950-444C-936C-77500DA471C1}" srcOrd="3" destOrd="0" presId="urn:microsoft.com/office/officeart/2005/8/layout/target3"/>
    <dgm:cxn modelId="{100ECA3C-7C0A-42C0-A0AE-B0A5EB22E973}" type="presParOf" srcId="{B1A73255-0F75-44A4-9B8B-290AB8A77EA9}" destId="{148C6AA2-3A17-4651-B357-ECEF07798581}" srcOrd="4" destOrd="0" presId="urn:microsoft.com/office/officeart/2005/8/layout/target3"/>
    <dgm:cxn modelId="{4802BF40-38BA-443E-8CF8-890227D239DF}" type="presParOf" srcId="{B1A73255-0F75-44A4-9B8B-290AB8A77EA9}" destId="{181E620F-1C41-46B4-954C-7C25E1C2602E}" srcOrd="5" destOrd="0" presId="urn:microsoft.com/office/officeart/2005/8/layout/target3"/>
    <dgm:cxn modelId="{03F423BF-6C9A-4F35-BE02-8323E18FC495}" type="presParOf" srcId="{B1A73255-0F75-44A4-9B8B-290AB8A77EA9}" destId="{260D72B5-741A-4A31-9312-F8F92181D3DF}" srcOrd="6" destOrd="0" presId="urn:microsoft.com/office/officeart/2005/8/layout/target3"/>
    <dgm:cxn modelId="{B44C0CE2-548D-4FE2-B81C-3BCA988E0D3C}" type="presParOf" srcId="{B1A73255-0F75-44A4-9B8B-290AB8A77EA9}" destId="{10831482-7E8F-4356-9622-FD60A28EB17F}" srcOrd="7" destOrd="0" presId="urn:microsoft.com/office/officeart/2005/8/layout/target3"/>
    <dgm:cxn modelId="{424172C6-2584-4857-956D-27BBF3E634AF}" type="presParOf" srcId="{B1A73255-0F75-44A4-9B8B-290AB8A77EA9}" destId="{1D358C3E-D4B9-4CB5-8797-BF6DCD07BCAD}" srcOrd="8" destOrd="0" presId="urn:microsoft.com/office/officeart/2005/8/layout/target3"/>
    <dgm:cxn modelId="{843996FC-5721-4C0C-A056-7ADEF3CFD5DD}" type="presParOf" srcId="{B1A73255-0F75-44A4-9B8B-290AB8A77EA9}" destId="{1FEC95D3-DC3E-4641-9DB2-71D12499CC1D}" srcOrd="9" destOrd="0" presId="urn:microsoft.com/office/officeart/2005/8/layout/target3"/>
    <dgm:cxn modelId="{A40D0F6A-5BC9-4813-B88B-2538056E2D5B}" type="presParOf" srcId="{B1A73255-0F75-44A4-9B8B-290AB8A77EA9}" destId="{70A51730-3ECF-4086-AC94-4AC01607F204}" srcOrd="10" destOrd="0" presId="urn:microsoft.com/office/officeart/2005/8/layout/target3"/>
    <dgm:cxn modelId="{1FD21ADD-43AD-4042-AF00-BD5AC8C6C182}" type="presParOf" srcId="{B1A73255-0F75-44A4-9B8B-290AB8A77EA9}" destId="{D2FFD723-4D9E-4999-A8E8-A3B1603B32CE}" srcOrd="11"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CE7A50-067A-4625-9841-867BF90F989A}"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CB9029F9-20B8-4CBD-A294-0B8DA85C43E5}">
      <dgm:prSet custT="1"/>
      <dgm:spPr/>
      <dgm:t>
        <a:bodyPr/>
        <a:lstStyle/>
        <a:p>
          <a:pPr rtl="0"/>
          <a:r>
            <a:rPr lang="fr-FR" sz="3200" dirty="0" smtClean="0"/>
            <a:t>x</a:t>
          </a:r>
          <a:r>
            <a:rPr lang="fr-FR" sz="3200" baseline="-25000" dirty="0" smtClean="0"/>
            <a:t>1</a:t>
          </a:r>
          <a:r>
            <a:rPr lang="fr-FR" sz="3200" dirty="0" smtClean="0"/>
            <a:t>≥0, x</a:t>
          </a:r>
          <a:r>
            <a:rPr lang="fr-FR" sz="3200" baseline="-25000" dirty="0" smtClean="0"/>
            <a:t>2</a:t>
          </a:r>
          <a:r>
            <a:rPr lang="fr-FR" sz="3200" dirty="0" smtClean="0"/>
            <a:t>≥0,…,x</a:t>
          </a:r>
          <a:r>
            <a:rPr lang="fr-FR" sz="3200" baseline="-25000" dirty="0" smtClean="0"/>
            <a:t>n</a:t>
          </a:r>
          <a:r>
            <a:rPr lang="fr-FR" sz="3200" dirty="0" smtClean="0"/>
            <a:t>≥0.</a:t>
          </a:r>
          <a:endParaRPr lang="en-GB" sz="3200" dirty="0"/>
        </a:p>
      </dgm:t>
    </dgm:pt>
    <dgm:pt modelId="{75ECF165-E5D4-4C64-8CB5-8C3D0033968F}" type="parTrans" cxnId="{64A3778A-48E3-467B-B979-D6BE3A82ACC1}">
      <dgm:prSet/>
      <dgm:spPr/>
      <dgm:t>
        <a:bodyPr/>
        <a:lstStyle/>
        <a:p>
          <a:endParaRPr lang="fr-FR"/>
        </a:p>
      </dgm:t>
    </dgm:pt>
    <dgm:pt modelId="{0779CCEE-EDA0-4BDC-909B-5DA0F80A7CE4}" type="sibTrans" cxnId="{64A3778A-48E3-467B-B979-D6BE3A82ACC1}">
      <dgm:prSet/>
      <dgm:spPr/>
      <dgm:t>
        <a:bodyPr/>
        <a:lstStyle/>
        <a:p>
          <a:endParaRPr lang="fr-FR"/>
        </a:p>
      </dgm:t>
    </dgm:pt>
    <dgm:pt modelId="{52CA4F64-33E7-46F0-A867-9A555F40FEFF}">
      <dgm:prSet custT="1"/>
      <dgm:spPr/>
      <dgm:t>
        <a:bodyPr/>
        <a:lstStyle/>
        <a:p>
          <a:pPr algn="just" rtl="0"/>
          <a:r>
            <a:rPr lang="fr-FR" sz="2800" dirty="0" smtClean="0"/>
            <a:t>Ces conditions sont appelées les contraintes de non-négativités des variables de décision.</a:t>
          </a:r>
          <a:endParaRPr lang="en-GB" sz="2800" dirty="0"/>
        </a:p>
      </dgm:t>
    </dgm:pt>
    <dgm:pt modelId="{E1FAC305-A0A8-456D-858F-8CFCCC0A796F}" type="parTrans" cxnId="{EC86593E-07B1-4CF3-AA7A-B7D4729A3A0E}">
      <dgm:prSet/>
      <dgm:spPr/>
      <dgm:t>
        <a:bodyPr/>
        <a:lstStyle/>
        <a:p>
          <a:endParaRPr lang="fr-FR"/>
        </a:p>
      </dgm:t>
    </dgm:pt>
    <dgm:pt modelId="{33070C37-BFC3-4182-9921-BA332CF97527}" type="sibTrans" cxnId="{EC86593E-07B1-4CF3-AA7A-B7D4729A3A0E}">
      <dgm:prSet/>
      <dgm:spPr/>
      <dgm:t>
        <a:bodyPr/>
        <a:lstStyle/>
        <a:p>
          <a:endParaRPr lang="fr-FR"/>
        </a:p>
      </dgm:t>
    </dgm:pt>
    <dgm:pt modelId="{CDB363FB-3F10-4899-85C9-2E691C972DDF}" type="pres">
      <dgm:prSet presAssocID="{DCCE7A50-067A-4625-9841-867BF90F989A}" presName="Name0" presStyleCnt="0">
        <dgm:presLayoutVars>
          <dgm:chMax val="7"/>
          <dgm:dir/>
          <dgm:animLvl val="lvl"/>
          <dgm:resizeHandles val="exact"/>
        </dgm:presLayoutVars>
      </dgm:prSet>
      <dgm:spPr/>
      <dgm:t>
        <a:bodyPr/>
        <a:lstStyle/>
        <a:p>
          <a:endParaRPr lang="fr-FR"/>
        </a:p>
      </dgm:t>
    </dgm:pt>
    <dgm:pt modelId="{B4244BBE-3C77-421D-90CD-7AE702324F6F}" type="pres">
      <dgm:prSet presAssocID="{CB9029F9-20B8-4CBD-A294-0B8DA85C43E5}" presName="circle1" presStyleLbl="node1" presStyleIdx="0" presStyleCnt="2"/>
      <dgm:spPr/>
    </dgm:pt>
    <dgm:pt modelId="{F993ED45-962C-4E92-BC93-800F5317B006}" type="pres">
      <dgm:prSet presAssocID="{CB9029F9-20B8-4CBD-A294-0B8DA85C43E5}" presName="space" presStyleCnt="0"/>
      <dgm:spPr/>
    </dgm:pt>
    <dgm:pt modelId="{7BD53F98-1749-48BF-A0C5-63EC6FFE28F2}" type="pres">
      <dgm:prSet presAssocID="{CB9029F9-20B8-4CBD-A294-0B8DA85C43E5}" presName="rect1" presStyleLbl="alignAcc1" presStyleIdx="0" presStyleCnt="2"/>
      <dgm:spPr/>
      <dgm:t>
        <a:bodyPr/>
        <a:lstStyle/>
        <a:p>
          <a:endParaRPr lang="fr-FR"/>
        </a:p>
      </dgm:t>
    </dgm:pt>
    <dgm:pt modelId="{EECE3486-5289-47EA-AE7B-0583829030BD}" type="pres">
      <dgm:prSet presAssocID="{52CA4F64-33E7-46F0-A867-9A555F40FEFF}" presName="vertSpace2" presStyleLbl="node1" presStyleIdx="0" presStyleCnt="2"/>
      <dgm:spPr/>
    </dgm:pt>
    <dgm:pt modelId="{1C0834F5-CD92-4EAB-9B33-2B0A1F8CAF4A}" type="pres">
      <dgm:prSet presAssocID="{52CA4F64-33E7-46F0-A867-9A555F40FEFF}" presName="circle2" presStyleLbl="node1" presStyleIdx="1" presStyleCnt="2"/>
      <dgm:spPr/>
    </dgm:pt>
    <dgm:pt modelId="{A32F2B25-1120-4792-85E6-A10AA72A5C70}" type="pres">
      <dgm:prSet presAssocID="{52CA4F64-33E7-46F0-A867-9A555F40FEFF}" presName="rect2" presStyleLbl="alignAcc1" presStyleIdx="1" presStyleCnt="2"/>
      <dgm:spPr/>
      <dgm:t>
        <a:bodyPr/>
        <a:lstStyle/>
        <a:p>
          <a:endParaRPr lang="fr-FR"/>
        </a:p>
      </dgm:t>
    </dgm:pt>
    <dgm:pt modelId="{427F3178-0A27-4877-8AD4-692FFB9DA472}" type="pres">
      <dgm:prSet presAssocID="{CB9029F9-20B8-4CBD-A294-0B8DA85C43E5}" presName="rect1ParTxNoCh" presStyleLbl="alignAcc1" presStyleIdx="1" presStyleCnt="2">
        <dgm:presLayoutVars>
          <dgm:chMax val="1"/>
          <dgm:bulletEnabled val="1"/>
        </dgm:presLayoutVars>
      </dgm:prSet>
      <dgm:spPr/>
      <dgm:t>
        <a:bodyPr/>
        <a:lstStyle/>
        <a:p>
          <a:endParaRPr lang="fr-FR"/>
        </a:p>
      </dgm:t>
    </dgm:pt>
    <dgm:pt modelId="{16C60659-BEF6-48BF-A0AC-7A934BC4D934}" type="pres">
      <dgm:prSet presAssocID="{52CA4F64-33E7-46F0-A867-9A555F40FEFF}" presName="rect2ParTxNoCh" presStyleLbl="alignAcc1" presStyleIdx="1" presStyleCnt="2">
        <dgm:presLayoutVars>
          <dgm:chMax val="1"/>
          <dgm:bulletEnabled val="1"/>
        </dgm:presLayoutVars>
      </dgm:prSet>
      <dgm:spPr/>
      <dgm:t>
        <a:bodyPr/>
        <a:lstStyle/>
        <a:p>
          <a:endParaRPr lang="fr-FR"/>
        </a:p>
      </dgm:t>
    </dgm:pt>
  </dgm:ptLst>
  <dgm:cxnLst>
    <dgm:cxn modelId="{BE6B555D-F090-46AD-91E8-7FF6426FB16F}" type="presOf" srcId="{CB9029F9-20B8-4CBD-A294-0B8DA85C43E5}" destId="{427F3178-0A27-4877-8AD4-692FFB9DA472}" srcOrd="1" destOrd="0" presId="urn:microsoft.com/office/officeart/2005/8/layout/target3"/>
    <dgm:cxn modelId="{C17B1AD1-E583-48AA-9DDB-84BD7BE702A3}" type="presOf" srcId="{52CA4F64-33E7-46F0-A867-9A555F40FEFF}" destId="{A32F2B25-1120-4792-85E6-A10AA72A5C70}" srcOrd="0" destOrd="0" presId="urn:microsoft.com/office/officeart/2005/8/layout/target3"/>
    <dgm:cxn modelId="{08C107DA-4156-45C0-88DD-68EC406CF54D}" type="presOf" srcId="{52CA4F64-33E7-46F0-A867-9A555F40FEFF}" destId="{16C60659-BEF6-48BF-A0AC-7A934BC4D934}" srcOrd="1" destOrd="0" presId="urn:microsoft.com/office/officeart/2005/8/layout/target3"/>
    <dgm:cxn modelId="{A1D130F0-A39D-4A55-AEF2-32C88FF3F5E7}" type="presOf" srcId="{CB9029F9-20B8-4CBD-A294-0B8DA85C43E5}" destId="{7BD53F98-1749-48BF-A0C5-63EC6FFE28F2}" srcOrd="0" destOrd="0" presId="urn:microsoft.com/office/officeart/2005/8/layout/target3"/>
    <dgm:cxn modelId="{2BF75DD7-7E25-459A-B001-424589DBB5EA}" type="presOf" srcId="{DCCE7A50-067A-4625-9841-867BF90F989A}" destId="{CDB363FB-3F10-4899-85C9-2E691C972DDF}" srcOrd="0" destOrd="0" presId="urn:microsoft.com/office/officeart/2005/8/layout/target3"/>
    <dgm:cxn modelId="{64A3778A-48E3-467B-B979-D6BE3A82ACC1}" srcId="{DCCE7A50-067A-4625-9841-867BF90F989A}" destId="{CB9029F9-20B8-4CBD-A294-0B8DA85C43E5}" srcOrd="0" destOrd="0" parTransId="{75ECF165-E5D4-4C64-8CB5-8C3D0033968F}" sibTransId="{0779CCEE-EDA0-4BDC-909B-5DA0F80A7CE4}"/>
    <dgm:cxn modelId="{EC86593E-07B1-4CF3-AA7A-B7D4729A3A0E}" srcId="{DCCE7A50-067A-4625-9841-867BF90F989A}" destId="{52CA4F64-33E7-46F0-A867-9A555F40FEFF}" srcOrd="1" destOrd="0" parTransId="{E1FAC305-A0A8-456D-858F-8CFCCC0A796F}" sibTransId="{33070C37-BFC3-4182-9921-BA332CF97527}"/>
    <dgm:cxn modelId="{E7847837-3DAA-430A-9918-054CB4A6DC51}" type="presParOf" srcId="{CDB363FB-3F10-4899-85C9-2E691C972DDF}" destId="{B4244BBE-3C77-421D-90CD-7AE702324F6F}" srcOrd="0" destOrd="0" presId="urn:microsoft.com/office/officeart/2005/8/layout/target3"/>
    <dgm:cxn modelId="{A7F29098-7317-4AE9-873D-D0AE8DA13A9D}" type="presParOf" srcId="{CDB363FB-3F10-4899-85C9-2E691C972DDF}" destId="{F993ED45-962C-4E92-BC93-800F5317B006}" srcOrd="1" destOrd="0" presId="urn:microsoft.com/office/officeart/2005/8/layout/target3"/>
    <dgm:cxn modelId="{A4C667B3-D5D1-4FF9-AB2F-C0D74589C1EA}" type="presParOf" srcId="{CDB363FB-3F10-4899-85C9-2E691C972DDF}" destId="{7BD53F98-1749-48BF-A0C5-63EC6FFE28F2}" srcOrd="2" destOrd="0" presId="urn:microsoft.com/office/officeart/2005/8/layout/target3"/>
    <dgm:cxn modelId="{E1059F69-3D3A-40FD-A61B-96B805CA1DE0}" type="presParOf" srcId="{CDB363FB-3F10-4899-85C9-2E691C972DDF}" destId="{EECE3486-5289-47EA-AE7B-0583829030BD}" srcOrd="3" destOrd="0" presId="urn:microsoft.com/office/officeart/2005/8/layout/target3"/>
    <dgm:cxn modelId="{83E6C03B-C039-46E8-8C8F-973BEC73EBE2}" type="presParOf" srcId="{CDB363FB-3F10-4899-85C9-2E691C972DDF}" destId="{1C0834F5-CD92-4EAB-9B33-2B0A1F8CAF4A}" srcOrd="4" destOrd="0" presId="urn:microsoft.com/office/officeart/2005/8/layout/target3"/>
    <dgm:cxn modelId="{82A0EFA5-4DFC-43CB-90E7-FA1572A0F68D}" type="presParOf" srcId="{CDB363FB-3F10-4899-85C9-2E691C972DDF}" destId="{A32F2B25-1120-4792-85E6-A10AA72A5C70}" srcOrd="5" destOrd="0" presId="urn:microsoft.com/office/officeart/2005/8/layout/target3"/>
    <dgm:cxn modelId="{94A9E52A-5BBC-4F8A-B5CF-CC0D10E7616D}" type="presParOf" srcId="{CDB363FB-3F10-4899-85C9-2E691C972DDF}" destId="{427F3178-0A27-4877-8AD4-692FFB9DA472}" srcOrd="6" destOrd="0" presId="urn:microsoft.com/office/officeart/2005/8/layout/target3"/>
    <dgm:cxn modelId="{324EBFEB-1C99-496D-BEAC-D299457231D5}" type="presParOf" srcId="{CDB363FB-3F10-4899-85C9-2E691C972DDF}" destId="{16C60659-BEF6-48BF-A0AC-7A934BC4D934}" srcOrd="7" destOrd="0" presId="urn:microsoft.com/office/officeart/2005/8/layout/target3"/>
  </dgm:cxnLst>
  <dgm:bg/>
  <dgm:whole/>
  <dgm:extLst>
    <a:ext uri="http://schemas.microsoft.com/office/drawing/2008/diagram">
      <dsp:dataModelExt xmlns=""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FD9E0-51D3-4A14-B79C-A0C4653BEBF9}">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8A20F8-89D9-4215-B82E-111C5B9C5909}">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La programmation mathématique est la  transcription d’ un problème pratique depuis son expression verbale en terme mathématique  et  cherchant sa solution optimale. </a:t>
          </a:r>
          <a:endParaRPr lang="fr-FR" sz="2800" kern="1200" dirty="0"/>
        </a:p>
      </dsp:txBody>
      <dsp:txXfrm>
        <a:off x="1883092" y="0"/>
        <a:ext cx="8870632" cy="1788937"/>
      </dsp:txXfrm>
    </dsp:sp>
    <dsp:sp modelId="{FDA4BEF9-A015-48B0-A506-48874DD9A241}">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AF692B-F3E4-4410-8DE7-719AB4CAA9CB}">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La solution optimale est celle qui minimise ou maximise une fonction qui à le sens économique d’un cout ou d’un profit et qui dépend linéairement de variable à déterminer.  </a:t>
          </a:r>
          <a:endParaRPr lang="en-GB" sz="2800" kern="1200" dirty="0"/>
        </a:p>
      </dsp:txBody>
      <dsp:txXfrm>
        <a:off x="1883092" y="1788937"/>
        <a:ext cx="8870632" cy="178893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31454-0AE1-4578-A25A-32E8775C0445}">
      <dsp:nvSpPr>
        <dsp:cNvPr id="0" name=""/>
        <dsp:cNvSpPr/>
      </dsp:nvSpPr>
      <dsp:spPr>
        <a:xfrm rot="5400000">
          <a:off x="-207986" y="208435"/>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fr-FR" sz="1800" kern="1200" dirty="0" smtClean="0"/>
            <a:t>Etape 1</a:t>
          </a:r>
          <a:r>
            <a:rPr lang="fr-FR" sz="500" kern="1200" dirty="0" smtClean="0"/>
            <a:t>:</a:t>
          </a:r>
          <a:endParaRPr lang="en-GB" sz="500" kern="1200" dirty="0"/>
        </a:p>
      </dsp:txBody>
      <dsp:txXfrm rot="-5400000">
        <a:off x="1" y="485750"/>
        <a:ext cx="970601" cy="415972"/>
      </dsp:txXfrm>
    </dsp:sp>
    <dsp:sp modelId="{D4A2A67F-3E30-4969-9466-C55A75D55231}">
      <dsp:nvSpPr>
        <dsp:cNvPr id="0" name=""/>
        <dsp:cNvSpPr/>
      </dsp:nvSpPr>
      <dsp:spPr>
        <a:xfrm rot="5400000">
          <a:off x="5411526" y="-4440475"/>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fr-FR" sz="2200" kern="1200" dirty="0" smtClean="0"/>
            <a:t>Identifier les variables de décision du problème donné.</a:t>
          </a:r>
          <a:endParaRPr lang="fr-FR" sz="2200" kern="1200" dirty="0"/>
        </a:p>
      </dsp:txBody>
      <dsp:txXfrm rot="-5400000">
        <a:off x="970602" y="44446"/>
        <a:ext cx="9739126" cy="813279"/>
      </dsp:txXfrm>
    </dsp:sp>
    <dsp:sp modelId="{CB41ECEE-B49B-4762-9BF7-4B9499DDAEE1}">
      <dsp:nvSpPr>
        <dsp:cNvPr id="0" name=""/>
        <dsp:cNvSpPr/>
      </dsp:nvSpPr>
      <dsp:spPr>
        <a:xfrm rot="5400000">
          <a:off x="-207986" y="1397791"/>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fr-FR" sz="1800" kern="1200" dirty="0" smtClean="0"/>
            <a:t>Etape 2</a:t>
          </a:r>
          <a:endParaRPr lang="en-GB" sz="1800" kern="1200" dirty="0"/>
        </a:p>
      </dsp:txBody>
      <dsp:txXfrm rot="-5400000">
        <a:off x="1" y="1675106"/>
        <a:ext cx="970601" cy="415972"/>
      </dsp:txXfrm>
    </dsp:sp>
    <dsp:sp modelId="{7F375D3D-500C-446E-8565-FCB45CCDC681}">
      <dsp:nvSpPr>
        <dsp:cNvPr id="0" name=""/>
        <dsp:cNvSpPr/>
      </dsp:nvSpPr>
      <dsp:spPr>
        <a:xfrm rot="5400000">
          <a:off x="5411526" y="-3251119"/>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fr-FR" sz="2200" kern="1200" smtClean="0"/>
            <a:t>Identifier les contraintes du problème et les exprimer par un système d’équation et/ou        d’inéquation linéaires par rapport aux variables de décision.</a:t>
          </a:r>
          <a:endParaRPr lang="fr-FR" sz="2200" kern="1200"/>
        </a:p>
      </dsp:txBody>
      <dsp:txXfrm rot="-5400000">
        <a:off x="970602" y="1233802"/>
        <a:ext cx="9739126" cy="813279"/>
      </dsp:txXfrm>
    </dsp:sp>
    <dsp:sp modelId="{B2C04468-94E8-4130-9B25-19A52051812C}">
      <dsp:nvSpPr>
        <dsp:cNvPr id="0" name=""/>
        <dsp:cNvSpPr/>
      </dsp:nvSpPr>
      <dsp:spPr>
        <a:xfrm rot="5400000">
          <a:off x="-207986" y="2587147"/>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fr-FR" sz="2200" kern="1200" dirty="0" smtClean="0"/>
            <a:t>Etape 3.</a:t>
          </a:r>
          <a:endParaRPr lang="en-GB" sz="2200" kern="1200" dirty="0"/>
        </a:p>
      </dsp:txBody>
      <dsp:txXfrm rot="-5400000">
        <a:off x="1" y="2864462"/>
        <a:ext cx="970601" cy="415972"/>
      </dsp:txXfrm>
    </dsp:sp>
    <dsp:sp modelId="{044E879B-B190-4266-902E-CEF158B43C71}">
      <dsp:nvSpPr>
        <dsp:cNvPr id="0" name=""/>
        <dsp:cNvSpPr/>
      </dsp:nvSpPr>
      <dsp:spPr>
        <a:xfrm rot="5400000">
          <a:off x="5411526" y="-2061763"/>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fr-FR" sz="2200" kern="1200" dirty="0" smtClean="0"/>
            <a:t>Identifier la fonction objective et la présenter sous une forme linéaire par rapport aux variables de décision</a:t>
          </a:r>
          <a:endParaRPr lang="fr-FR" sz="2200" kern="1200" dirty="0"/>
        </a:p>
      </dsp:txBody>
      <dsp:txXfrm rot="-5400000">
        <a:off x="970602" y="2423158"/>
        <a:ext cx="9739126" cy="81327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C9B5A-AC0A-4303-93EF-B21B951C1E53}">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6618B5-A79C-48B3-950B-9CE611C60110}">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just" defTabSz="1200150" rtl="0">
            <a:lnSpc>
              <a:spcPct val="90000"/>
            </a:lnSpc>
            <a:spcBef>
              <a:spcPct val="0"/>
            </a:spcBef>
            <a:spcAft>
              <a:spcPct val="35000"/>
            </a:spcAft>
          </a:pPr>
          <a:r>
            <a:rPr lang="fr-FR" sz="2700" kern="1200" dirty="0" smtClean="0"/>
            <a:t>Résoudre un programme linéaire (PL) signifie qu’il faut déterminer les valeurs numériques </a:t>
          </a:r>
          <a:r>
            <a:rPr lang="fr-FR" sz="2700" kern="1200" dirty="0" smtClean="0"/>
            <a:t>que </a:t>
          </a:r>
          <a:r>
            <a:rPr lang="fr-FR" sz="2700" kern="1200" dirty="0" smtClean="0"/>
            <a:t>doivent prendre les variables de décision qui maximisent ou minimisent la fonction objective, en respectant les contraintes du problème.</a:t>
          </a:r>
          <a:endParaRPr lang="en-GB" sz="2700" kern="1200" dirty="0"/>
        </a:p>
      </dsp:txBody>
      <dsp:txXfrm>
        <a:off x="1883092" y="0"/>
        <a:ext cx="8870632" cy="1788937"/>
      </dsp:txXfrm>
    </dsp:sp>
    <dsp:sp modelId="{DBBB2686-EA96-479C-9638-8F12E796B8B1}">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A20D0C-179B-4736-BC1B-413F876E3991}">
      <dsp:nvSpPr>
        <dsp:cNvPr id="0" name=""/>
        <dsp:cNvSpPr/>
      </dsp:nvSpPr>
      <dsp:spPr>
        <a:xfrm>
          <a:off x="1882737" y="1821263"/>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fr-FR" sz="2700" kern="1200" dirty="0" smtClean="0"/>
            <a:t>Deux méthodes seront utilisées:</a:t>
          </a:r>
        </a:p>
        <a:p>
          <a:pPr lvl="0" algn="l" defTabSz="1200150" rtl="0">
            <a:lnSpc>
              <a:spcPct val="90000"/>
            </a:lnSpc>
            <a:spcBef>
              <a:spcPct val="0"/>
            </a:spcBef>
            <a:spcAft>
              <a:spcPct val="35000"/>
            </a:spcAft>
          </a:pPr>
          <a:r>
            <a:rPr lang="fr-FR" sz="2700" kern="1200" dirty="0" smtClean="0"/>
            <a:t>       La méthode graphique </a:t>
          </a:r>
        </a:p>
        <a:p>
          <a:pPr lvl="0" algn="l" defTabSz="1200150" rtl="0">
            <a:lnSpc>
              <a:spcPct val="90000"/>
            </a:lnSpc>
            <a:spcBef>
              <a:spcPct val="0"/>
            </a:spcBef>
            <a:spcAft>
              <a:spcPct val="35000"/>
            </a:spcAft>
          </a:pPr>
          <a:r>
            <a:rPr lang="fr-FR" sz="2700" kern="1200" dirty="0" smtClean="0"/>
            <a:t>       La méthode du simplexe</a:t>
          </a:r>
          <a:endParaRPr lang="en-GB" sz="2700" kern="1200" dirty="0"/>
        </a:p>
      </dsp:txBody>
      <dsp:txXfrm>
        <a:off x="1882737" y="1821263"/>
        <a:ext cx="8870632" cy="17889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BEF50A-0F20-4AF8-8F40-DA1DA4D5ECB7}">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AA6B1B-8E43-459E-85A5-0872FAC1AA38}">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méthode graphique est employée pour résoudre des problèmes de programmation linéaires ayant deux variables de décision. </a:t>
          </a:r>
          <a:endParaRPr lang="en-GB" sz="2500" kern="1200" dirty="0"/>
        </a:p>
      </dsp:txBody>
      <dsp:txXfrm>
        <a:off x="1883092" y="0"/>
        <a:ext cx="8870632" cy="1129857"/>
      </dsp:txXfrm>
    </dsp:sp>
    <dsp:sp modelId="{1B18F8E1-4B27-479B-AD32-788D8AFA3FD2}">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B5C103-3A3A-4567-A405-7D342BCA636C}">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méthode à des limites pour trois variables,  elle devient compliquée à présenter.</a:t>
          </a:r>
          <a:endParaRPr lang="en-GB" sz="2500" kern="1200" dirty="0"/>
        </a:p>
      </dsp:txBody>
      <dsp:txXfrm>
        <a:off x="1883092" y="1129857"/>
        <a:ext cx="8870632" cy="1129854"/>
      </dsp:txXfrm>
    </dsp:sp>
    <dsp:sp modelId="{F72764DF-471D-4FE0-B1CC-D4A3B8EBCDE4}">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1F805D-1BB2-466B-B2EC-045168AA771D}">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méthode est impraticable pour plus de trois variable.</a:t>
          </a:r>
          <a:endParaRPr lang="en-GB" sz="2500" kern="1200" dirty="0"/>
        </a:p>
      </dsp:txBody>
      <dsp:txXfrm>
        <a:off x="1883092" y="2259712"/>
        <a:ext cx="8870632" cy="112985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DD2A62-490A-41A2-9362-48157FFFAB34}">
      <dsp:nvSpPr>
        <dsp:cNvPr id="0" name=""/>
        <dsp:cNvSpPr/>
      </dsp:nvSpPr>
      <dsp:spPr>
        <a:xfrm rot="5400000">
          <a:off x="-181935" y="183898"/>
          <a:ext cx="1212904" cy="84903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Q1</a:t>
          </a:r>
          <a:endParaRPr lang="en-GB" sz="3200" kern="1200" dirty="0"/>
        </a:p>
      </dsp:txBody>
      <dsp:txXfrm rot="-5400000">
        <a:off x="1" y="426480"/>
        <a:ext cx="849033" cy="363871"/>
      </dsp:txXfrm>
    </dsp:sp>
    <dsp:sp modelId="{4214FAF0-BC14-426F-8B16-06D6D6B0B4B8}">
      <dsp:nvSpPr>
        <dsp:cNvPr id="0" name=""/>
        <dsp:cNvSpPr/>
      </dsp:nvSpPr>
      <dsp:spPr>
        <a:xfrm rot="5400000">
          <a:off x="5406977" y="-4555981"/>
          <a:ext cx="788802" cy="990469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rtl="0">
            <a:lnSpc>
              <a:spcPct val="90000"/>
            </a:lnSpc>
            <a:spcBef>
              <a:spcPct val="0"/>
            </a:spcBef>
            <a:spcAft>
              <a:spcPct val="15000"/>
            </a:spcAft>
            <a:buChar char="••"/>
          </a:pPr>
          <a:r>
            <a:rPr lang="fr-FR" sz="3100" kern="1200" dirty="0" smtClean="0"/>
            <a:t>Y </a:t>
          </a:r>
          <a:r>
            <a:rPr lang="fr-FR" sz="3100" kern="1200" dirty="0" err="1" smtClean="0"/>
            <a:t>a-t-il</a:t>
          </a:r>
          <a:r>
            <a:rPr lang="fr-FR" sz="3100" kern="1200" dirty="0" smtClean="0"/>
            <a:t> une solution ?</a:t>
          </a:r>
          <a:endParaRPr lang="fr-FR" sz="3100" kern="1200" dirty="0"/>
        </a:p>
      </dsp:txBody>
      <dsp:txXfrm rot="-5400000">
        <a:off x="849033" y="40469"/>
        <a:ext cx="9866185" cy="711790"/>
      </dsp:txXfrm>
    </dsp:sp>
    <dsp:sp modelId="{5139808C-905F-4A9E-B5D3-FEBD59F45206}">
      <dsp:nvSpPr>
        <dsp:cNvPr id="0" name=""/>
        <dsp:cNvSpPr/>
      </dsp:nvSpPr>
      <dsp:spPr>
        <a:xfrm rot="5400000">
          <a:off x="-181935" y="1196381"/>
          <a:ext cx="1212904" cy="84903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fr-FR" sz="2800" kern="1200" dirty="0" smtClean="0"/>
            <a:t>Q2</a:t>
          </a:r>
          <a:endParaRPr lang="en-GB" sz="2800" kern="1200" dirty="0"/>
        </a:p>
      </dsp:txBody>
      <dsp:txXfrm rot="-5400000">
        <a:off x="1" y="1438963"/>
        <a:ext cx="849033" cy="363871"/>
      </dsp:txXfrm>
    </dsp:sp>
    <dsp:sp modelId="{41C2444A-3601-490C-9D70-968C6A505959}">
      <dsp:nvSpPr>
        <dsp:cNvPr id="0" name=""/>
        <dsp:cNvSpPr/>
      </dsp:nvSpPr>
      <dsp:spPr>
        <a:xfrm rot="5400000">
          <a:off x="5407185" y="-3543706"/>
          <a:ext cx="788388" cy="990469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rtl="0">
            <a:lnSpc>
              <a:spcPct val="90000"/>
            </a:lnSpc>
            <a:spcBef>
              <a:spcPct val="0"/>
            </a:spcBef>
            <a:spcAft>
              <a:spcPct val="15000"/>
            </a:spcAft>
            <a:buChar char="••"/>
          </a:pPr>
          <a:r>
            <a:rPr lang="fr-FR" sz="3100" kern="1200" dirty="0" smtClean="0"/>
            <a:t>Comment délimiter l’ensemble des solutions réalisables ?</a:t>
          </a:r>
          <a:endParaRPr lang="fr-FR" sz="3100" kern="1200" dirty="0"/>
        </a:p>
      </dsp:txBody>
      <dsp:txXfrm rot="-5400000">
        <a:off x="849034" y="1052931"/>
        <a:ext cx="9866205" cy="711416"/>
      </dsp:txXfrm>
    </dsp:sp>
    <dsp:sp modelId="{D5D48FAA-F388-45F5-97C4-FE618C2225FD}">
      <dsp:nvSpPr>
        <dsp:cNvPr id="0" name=""/>
        <dsp:cNvSpPr/>
      </dsp:nvSpPr>
      <dsp:spPr>
        <a:xfrm rot="5400000">
          <a:off x="-181935" y="2208863"/>
          <a:ext cx="1212904" cy="84903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fr-FR" sz="2800" kern="1200" dirty="0" smtClean="0"/>
            <a:t>Q</a:t>
          </a:r>
          <a:r>
            <a:rPr lang="fr-FR" sz="500" kern="1200" dirty="0" smtClean="0"/>
            <a:t>3</a:t>
          </a:r>
          <a:endParaRPr lang="en-GB" sz="500" kern="1200" dirty="0"/>
        </a:p>
      </dsp:txBody>
      <dsp:txXfrm rot="-5400000">
        <a:off x="1" y="2451445"/>
        <a:ext cx="849033" cy="363871"/>
      </dsp:txXfrm>
    </dsp:sp>
    <dsp:sp modelId="{ABCE677E-9661-4D96-AB6D-2BF7E511187F}">
      <dsp:nvSpPr>
        <dsp:cNvPr id="0" name=""/>
        <dsp:cNvSpPr/>
      </dsp:nvSpPr>
      <dsp:spPr>
        <a:xfrm rot="5400000">
          <a:off x="5407185" y="-2531223"/>
          <a:ext cx="788388" cy="990469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rtl="0">
            <a:lnSpc>
              <a:spcPct val="90000"/>
            </a:lnSpc>
            <a:spcBef>
              <a:spcPct val="0"/>
            </a:spcBef>
            <a:spcAft>
              <a:spcPct val="15000"/>
            </a:spcAft>
            <a:buChar char="••"/>
          </a:pPr>
          <a:r>
            <a:rPr lang="fr-FR" sz="3100" kern="1200" smtClean="0"/>
            <a:t>Comment la déterminer si elle existe ?</a:t>
          </a:r>
          <a:endParaRPr lang="fr-FR" sz="3100" kern="1200"/>
        </a:p>
      </dsp:txBody>
      <dsp:txXfrm rot="-5400000">
        <a:off x="849034" y="2065414"/>
        <a:ext cx="9866205" cy="71141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121FD-B5C6-46C7-9EF8-93351C4A24CC}">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714B51-9BD7-4274-B941-04AA6D16D11C}">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La forme géométrique  qui délimite l’ensemble des solutions réalisable est un </a:t>
          </a:r>
          <a:r>
            <a:rPr lang="fr-FR" sz="2200" b="1" i="1" kern="1200" dirty="0" smtClean="0"/>
            <a:t>polyèdre convexe.</a:t>
          </a:r>
          <a:endParaRPr lang="en-GB" sz="2200" kern="1200" dirty="0"/>
        </a:p>
      </dsp:txBody>
      <dsp:txXfrm>
        <a:off x="1883092" y="0"/>
        <a:ext cx="8870632" cy="1129857"/>
      </dsp:txXfrm>
    </dsp:sp>
    <dsp:sp modelId="{3061DFFB-AF14-49AF-A767-794B0D174FDF}">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51965C-8351-426B-8A53-C0F969433923}">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Les </a:t>
          </a:r>
          <a:r>
            <a:rPr lang="fr-FR" sz="2200" kern="1200" dirty="0" smtClean="0"/>
            <a:t>point extrêmes </a:t>
          </a:r>
          <a:r>
            <a:rPr lang="fr-FR" sz="2200" kern="1200" dirty="0" smtClean="0"/>
            <a:t>de ce polyèdre sont obtenu par l’intersection des droites représentant les limites des contraintes du PL.</a:t>
          </a:r>
          <a:endParaRPr lang="en-GB" sz="2200" kern="1200" dirty="0"/>
        </a:p>
      </dsp:txBody>
      <dsp:txXfrm>
        <a:off x="1883092" y="1129857"/>
        <a:ext cx="8870632" cy="1129854"/>
      </dsp:txXfrm>
    </dsp:sp>
    <dsp:sp modelId="{40A369D8-C7C5-4531-8653-864EB749BF83}">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73E05E-8CF0-490D-934D-8153895CC0F1}">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b="1" i="1" kern="1200" dirty="0" smtClean="0"/>
            <a:t>Propriété : </a:t>
          </a:r>
          <a:r>
            <a:rPr lang="fr-FR" sz="2200" kern="1200" dirty="0" smtClean="0"/>
            <a:t>L’ensemble des solutions réalisable d’un PL est un polyèdre convexe, dont les arêtes sont obtenues par l’intersection des droites, plans ou hyperplans représentant les contraintes du PL.</a:t>
          </a:r>
          <a:endParaRPr lang="en-GB" sz="2200" kern="1200" dirty="0"/>
        </a:p>
      </dsp:txBody>
      <dsp:txXfrm>
        <a:off x="1883092" y="2259712"/>
        <a:ext cx="8870632" cy="11298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CD6C1A-D171-44D2-B00B-63545176ADA3}">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07078-A8D5-4123-AAA1-1BF54D421F78}">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just" defTabSz="1377950" rtl="0">
            <a:lnSpc>
              <a:spcPct val="90000"/>
            </a:lnSpc>
            <a:spcBef>
              <a:spcPct val="0"/>
            </a:spcBef>
            <a:spcAft>
              <a:spcPct val="35000"/>
            </a:spcAft>
          </a:pPr>
          <a:r>
            <a:rPr lang="fr-FR" sz="3100" kern="1200" dirty="0" smtClean="0"/>
            <a:t>La détermination de  la solution optimale  d’un PL se faite par un recensement des sommets du polyèdre convexe délimitant l’ensemble des solutions réalisable. </a:t>
          </a:r>
          <a:endParaRPr lang="en-GB" sz="3100" kern="1200" dirty="0"/>
        </a:p>
      </dsp:txBody>
      <dsp:txXfrm>
        <a:off x="1883092" y="0"/>
        <a:ext cx="8870632" cy="1788937"/>
      </dsp:txXfrm>
    </dsp:sp>
    <dsp:sp modelId="{65071B3A-0F8A-4AE3-92CE-F9EDF4B02F36}">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6A45B9-7E70-413D-B6C5-694D29DB0613}">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just" defTabSz="1377950" rtl="0">
            <a:lnSpc>
              <a:spcPct val="90000"/>
            </a:lnSpc>
            <a:spcBef>
              <a:spcPct val="0"/>
            </a:spcBef>
            <a:spcAft>
              <a:spcPct val="35000"/>
            </a:spcAft>
          </a:pPr>
          <a:r>
            <a:rPr lang="fr-FR" sz="3100" kern="1200" dirty="0" smtClean="0"/>
            <a:t>Ensuite, par évaluation et comparaison des valeurs de la fonction objective en ces sommets, nous extrayons la solution optimale.</a:t>
          </a:r>
          <a:endParaRPr lang="en-GB" sz="3100" kern="1200" dirty="0"/>
        </a:p>
      </dsp:txBody>
      <dsp:txXfrm>
        <a:off x="1883092" y="1788937"/>
        <a:ext cx="8870632" cy="178893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05DC1-3DD6-46C4-9F24-FB139D6ADD8B}">
      <dsp:nvSpPr>
        <dsp:cNvPr id="0" name=""/>
        <dsp:cNvSpPr/>
      </dsp:nvSpPr>
      <dsp:spPr>
        <a:xfrm rot="5400000">
          <a:off x="-157904" y="160202"/>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1</a:t>
          </a:r>
          <a:r>
            <a:rPr lang="fr-FR" sz="700" kern="1200" dirty="0" smtClean="0"/>
            <a:t>.</a:t>
          </a:r>
          <a:endParaRPr lang="en-GB" sz="700" kern="1200" dirty="0"/>
        </a:p>
      </dsp:txBody>
      <dsp:txXfrm rot="-5400000">
        <a:off x="1" y="370741"/>
        <a:ext cx="736885" cy="315808"/>
      </dsp:txXfrm>
    </dsp:sp>
    <dsp:sp modelId="{29F9CDD4-03DE-4097-B4A1-FBD5D5CD5112}">
      <dsp:nvSpPr>
        <dsp:cNvPr id="0" name=""/>
        <dsp:cNvSpPr/>
      </dsp:nvSpPr>
      <dsp:spPr>
        <a:xfrm rot="5400000">
          <a:off x="5402999" y="-4663815"/>
          <a:ext cx="68461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Solution dégénéré.</a:t>
          </a:r>
          <a:endParaRPr lang="fr-FR" sz="4000" kern="1200" dirty="0"/>
        </a:p>
      </dsp:txBody>
      <dsp:txXfrm rot="-5400000">
        <a:off x="736885" y="35719"/>
        <a:ext cx="9983419" cy="617770"/>
      </dsp:txXfrm>
    </dsp:sp>
    <dsp:sp modelId="{B0FAEE20-717A-4A13-B7C9-DB7B94A67B5C}">
      <dsp:nvSpPr>
        <dsp:cNvPr id="0" name=""/>
        <dsp:cNvSpPr/>
      </dsp:nvSpPr>
      <dsp:spPr>
        <a:xfrm rot="5400000">
          <a:off x="-157904" y="1063167"/>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2</a:t>
          </a:r>
          <a:endParaRPr lang="en-GB" sz="3200" kern="1200" dirty="0"/>
        </a:p>
      </dsp:txBody>
      <dsp:txXfrm rot="-5400000">
        <a:off x="1" y="1273706"/>
        <a:ext cx="736885" cy="315808"/>
      </dsp:txXfrm>
    </dsp:sp>
    <dsp:sp modelId="{864AA1E4-7BC8-4AB5-9BAB-14D5EDE22052}">
      <dsp:nvSpPr>
        <dsp:cNvPr id="0" name=""/>
        <dsp:cNvSpPr/>
      </dsp:nvSpPr>
      <dsp:spPr>
        <a:xfrm rot="5400000">
          <a:off x="5403179" y="-3761030"/>
          <a:ext cx="68425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Solution non-bornée </a:t>
          </a:r>
          <a:endParaRPr lang="fr-FR" sz="4000" kern="1200" dirty="0"/>
        </a:p>
      </dsp:txBody>
      <dsp:txXfrm rot="-5400000">
        <a:off x="736885" y="938666"/>
        <a:ext cx="9983437" cy="617446"/>
      </dsp:txXfrm>
    </dsp:sp>
    <dsp:sp modelId="{32D7B3EA-08B1-4D7D-AA7B-B6C663B68BF5}">
      <dsp:nvSpPr>
        <dsp:cNvPr id="0" name=""/>
        <dsp:cNvSpPr/>
      </dsp:nvSpPr>
      <dsp:spPr>
        <a:xfrm rot="5400000">
          <a:off x="-157904" y="1966132"/>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3</a:t>
          </a:r>
          <a:endParaRPr lang="en-GB" sz="3200" kern="1200" dirty="0"/>
        </a:p>
      </dsp:txBody>
      <dsp:txXfrm rot="-5400000">
        <a:off x="1" y="2176671"/>
        <a:ext cx="736885" cy="315808"/>
      </dsp:txXfrm>
    </dsp:sp>
    <dsp:sp modelId="{F79AC457-5843-4B67-BC79-1E197960FF87}">
      <dsp:nvSpPr>
        <dsp:cNvPr id="0" name=""/>
        <dsp:cNvSpPr/>
      </dsp:nvSpPr>
      <dsp:spPr>
        <a:xfrm rot="5400000">
          <a:off x="5403179" y="-2858066"/>
          <a:ext cx="68425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Solution multiple</a:t>
          </a:r>
          <a:endParaRPr lang="fr-FR" sz="4000" kern="1200" dirty="0"/>
        </a:p>
      </dsp:txBody>
      <dsp:txXfrm rot="-5400000">
        <a:off x="736885" y="1841630"/>
        <a:ext cx="9983437" cy="617446"/>
      </dsp:txXfrm>
    </dsp:sp>
    <dsp:sp modelId="{11DA4664-FFD4-4026-9721-3E206BA7AE43}">
      <dsp:nvSpPr>
        <dsp:cNvPr id="0" name=""/>
        <dsp:cNvSpPr/>
      </dsp:nvSpPr>
      <dsp:spPr>
        <a:xfrm rot="5400000">
          <a:off x="-157904" y="2869096"/>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4</a:t>
          </a:r>
          <a:endParaRPr lang="en-GB" sz="3200" kern="1200" dirty="0"/>
        </a:p>
      </dsp:txBody>
      <dsp:txXfrm rot="-5400000">
        <a:off x="1" y="3079635"/>
        <a:ext cx="736885" cy="315808"/>
      </dsp:txXfrm>
    </dsp:sp>
    <dsp:sp modelId="{2177F4E5-1757-4846-9B14-3BD27D9451BF}">
      <dsp:nvSpPr>
        <dsp:cNvPr id="0" name=""/>
        <dsp:cNvSpPr/>
      </dsp:nvSpPr>
      <dsp:spPr>
        <a:xfrm rot="5400000">
          <a:off x="5403179" y="-1955101"/>
          <a:ext cx="68425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Pas de solution réalisable.</a:t>
          </a:r>
          <a:endParaRPr lang="fr-FR" sz="4000" kern="1200" dirty="0"/>
        </a:p>
      </dsp:txBody>
      <dsp:txXfrm rot="-5400000">
        <a:off x="736885" y="2744595"/>
        <a:ext cx="9983437" cy="61744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8F385-5974-4542-B51E-BED3FAE7658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C94B2F-AB9F-4DF5-A584-ADB8877182BE}">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 problème de dégénérescence survient lorsqu’ au moins 3 contraintes concourent en un même point. </a:t>
          </a:r>
          <a:endParaRPr lang="en-GB" sz="2200" kern="1200" dirty="0"/>
        </a:p>
      </dsp:txBody>
      <dsp:txXfrm>
        <a:off x="1883092" y="0"/>
        <a:ext cx="8870632" cy="1129857"/>
      </dsp:txXfrm>
    </dsp:sp>
    <dsp:sp modelId="{1E37C0D6-A218-4048-9039-C8464F69944F}">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EF4939-7D5E-4815-B34C-86E9074B8728}">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En principe, un point extrême est le résultat de l’intersection de deux contraintes.</a:t>
          </a:r>
          <a:endParaRPr lang="en-GB" sz="2200" kern="1200" dirty="0"/>
        </a:p>
      </dsp:txBody>
      <dsp:txXfrm>
        <a:off x="1883092" y="1129857"/>
        <a:ext cx="8870632" cy="1129854"/>
      </dsp:txXfrm>
    </dsp:sp>
    <dsp:sp modelId="{3672AEA5-2FAB-4F51-8F07-EBC0DA5CE3DF}">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FFA367-7C5F-4A7E-AD05-FD58F356920C}">
      <dsp:nvSpPr>
        <dsp:cNvPr id="0" name=""/>
        <dsp:cNvSpPr/>
      </dsp:nvSpPr>
      <dsp:spPr>
        <a:xfrm>
          <a:off x="1883092" y="2318701"/>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 cas de dégénérescence engendre une certaine indétermination du fait qu’un point extrême devient un point d’intersection de plus de deux contraintes. </a:t>
          </a:r>
          <a:endParaRPr lang="en-GB" sz="2200" kern="1200" dirty="0"/>
        </a:p>
      </dsp:txBody>
      <dsp:txXfrm>
        <a:off x="1883092" y="2318701"/>
        <a:ext cx="8870632" cy="11298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EAF5A-CF10-4623-83DA-B03F0ABC29F2}">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ABF8FD-4593-45A4-8392-B09EF16D1182}">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 raisonnement géométrique est toujours praticable pour n=2, à la rigueur pour n=3. Cependant les problèmes industriels peuvent comporter des milliers de variables voire davantage.</a:t>
          </a:r>
          <a:endParaRPr lang="en-GB" sz="2200" kern="1200" dirty="0"/>
        </a:p>
      </dsp:txBody>
      <dsp:txXfrm>
        <a:off x="1883092" y="0"/>
        <a:ext cx="8870632" cy="1129857"/>
      </dsp:txXfrm>
    </dsp:sp>
    <dsp:sp modelId="{32B4A56C-B2E9-41B5-AC08-095C23526D94}">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D608CE-CA81-42CB-9245-85CEC28C97AD}">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L’optimum, s’il existe, d’un programme linéaire est réalisé en un sommet du polyèdre.  Ceci pourrait conduire à énumérer les sommets du polyèdre.</a:t>
          </a:r>
          <a:endParaRPr lang="en-GB" sz="2200" kern="1200" dirty="0"/>
        </a:p>
      </dsp:txBody>
      <dsp:txXfrm>
        <a:off x="1883092" y="1129857"/>
        <a:ext cx="8870632" cy="1129854"/>
      </dsp:txXfrm>
    </dsp:sp>
    <dsp:sp modelId="{A7D2D0BF-23A5-4B79-9945-ED86C5313670}">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895D0F-F9E3-42B9-A379-ABA4EB236011}">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en-GB" sz="2200" kern="1200" dirty="0" err="1" smtClean="0"/>
            <a:t>Mais</a:t>
          </a:r>
          <a:r>
            <a:rPr lang="en-GB" sz="2200" kern="1200" dirty="0" smtClean="0"/>
            <a:t> </a:t>
          </a:r>
          <a:r>
            <a:rPr lang="en-GB" sz="2200" kern="1200" dirty="0" err="1" smtClean="0"/>
            <a:t>ce</a:t>
          </a:r>
          <a:r>
            <a:rPr lang="en-GB" sz="2200" kern="1200" dirty="0" smtClean="0"/>
            <a:t> </a:t>
          </a:r>
          <a:r>
            <a:rPr lang="en-GB" sz="2200" kern="1200" dirty="0" err="1" smtClean="0"/>
            <a:t>nombre</a:t>
          </a:r>
          <a:r>
            <a:rPr lang="en-GB" sz="2200" kern="1200" dirty="0" smtClean="0"/>
            <a:t>  </a:t>
          </a:r>
          <a:r>
            <a:rPr lang="fr-FR" sz="2200" kern="1200" dirty="0" smtClean="0"/>
            <a:t>croissant très vite avec m et n, l’énumération est impraticable pour des problèmes de taille industrielle</a:t>
          </a:r>
          <a:r>
            <a:rPr lang="fr-FR" sz="2200" kern="1200" dirty="0" smtClean="0"/>
            <a:t>.  </a:t>
          </a:r>
          <a:endParaRPr lang="en-GB" sz="2200" kern="1200" dirty="0"/>
        </a:p>
      </dsp:txBody>
      <dsp:txXfrm>
        <a:off x="1883092" y="2259712"/>
        <a:ext cx="8870632" cy="11298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C1F52-3924-47BA-85F4-20F9388B8F77}">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20A85-1F35-477B-94AA-1B821307E1DC}">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Si les contraintes imposées à ce problème présentent une dépendance linéaire vis-à-vis les variable du problème on dit qu’il s’agit de la programmation linéaire.</a:t>
          </a:r>
          <a:endParaRPr lang="en-GB" sz="2800" kern="1200" dirty="0"/>
        </a:p>
      </dsp:txBody>
      <dsp:txXfrm>
        <a:off x="1883092" y="0"/>
        <a:ext cx="8870632" cy="1788937"/>
      </dsp:txXfrm>
    </dsp:sp>
    <dsp:sp modelId="{7D60F57E-3881-4162-A541-8E2F716BAB2A}">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4C7EC-6286-4029-8B7A-EBC078945562}">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i="1" kern="1200" dirty="0" smtClean="0"/>
            <a:t>Un programme linéaire est donc un problème qui consiste à minimiser ou maximiser une fonction linéaire (fonction objective, but, fonction économique,...) sous des contraintes linéaires (équations ou inéquations linéaires).</a:t>
          </a:r>
          <a:endParaRPr lang="en-GB" sz="2800" kern="1200" dirty="0"/>
        </a:p>
      </dsp:txBody>
      <dsp:txXfrm>
        <a:off x="1883092" y="1788937"/>
        <a:ext cx="8870632" cy="1788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C1F52-3924-47BA-85F4-20F9388B8F77}">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20A85-1F35-477B-94AA-1B821307E1DC}">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La programmation linéaire a été introduite pour la première fois par Leonid </a:t>
          </a:r>
          <a:r>
            <a:rPr lang="fr-FR" sz="2200" kern="1200" dirty="0" err="1" smtClean="0"/>
            <a:t>Kantorovich</a:t>
          </a:r>
          <a:r>
            <a:rPr lang="fr-FR" sz="2200" kern="1200" dirty="0" smtClean="0"/>
            <a:t> en 1939. </a:t>
          </a:r>
          <a:endParaRPr lang="en-GB" sz="2200" kern="1200" dirty="0"/>
        </a:p>
      </dsp:txBody>
      <dsp:txXfrm>
        <a:off x="1883092" y="0"/>
        <a:ext cx="8870632" cy="1129857"/>
      </dsp:txXfrm>
    </dsp:sp>
    <dsp:sp modelId="{7D60F57E-3881-4162-A541-8E2F716BAB2A}">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4C7EC-6286-4029-8B7A-EBC078945562}">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Il a développé les premiers problèmes de programmation linéaire qui ont été utilisés par l'armée pendant la Seconde Guerre mondiale afin de réduire les dépenses.</a:t>
          </a:r>
          <a:endParaRPr lang="en-GB" sz="2200" kern="1200" dirty="0"/>
        </a:p>
      </dsp:txBody>
      <dsp:txXfrm>
        <a:off x="1883092" y="1129857"/>
        <a:ext cx="8870632" cy="1129854"/>
      </dsp:txXfrm>
    </dsp:sp>
    <dsp:sp modelId="{723E6EBA-2FCC-4204-8928-5E6267DDDC01}">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EE53C2-E109-41A2-941F-167D701E005F}">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fr-FR" sz="2200" kern="1200" smtClean="0"/>
            <a:t>La méthode était un secret en raison de son utilisation dans les stratégies de temps de guerre.</a:t>
          </a:r>
          <a:endParaRPr lang="en-GB" sz="2200" kern="1200" dirty="0"/>
        </a:p>
      </dsp:txBody>
      <dsp:txXfrm>
        <a:off x="1883092" y="2259712"/>
        <a:ext cx="8870632" cy="11298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1B766-E866-4673-92FF-F0BC4ACF246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273ECD-8F2B-4096-AE01-9A980C685157}">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fr-FR" sz="3600" kern="1200" dirty="0" smtClean="0"/>
            <a:t>En 1947,  George B. Dantzig a publié la méthode simplexe tandis que John </a:t>
          </a:r>
          <a:r>
            <a:rPr lang="fr-FR" sz="3600" kern="1200" dirty="0" err="1" smtClean="0"/>
            <a:t>von</a:t>
          </a:r>
          <a:r>
            <a:rPr lang="fr-FR" sz="3600" kern="1200" dirty="0" smtClean="0"/>
            <a:t> </a:t>
          </a:r>
          <a:r>
            <a:rPr lang="fr-FR" sz="3600" kern="1200" dirty="0" err="1" smtClean="0"/>
            <a:t>Neuman</a:t>
          </a:r>
          <a:r>
            <a:rPr lang="fr-FR" sz="3600" kern="1200" dirty="0" smtClean="0"/>
            <a:t> a développé la théorie de la dualité.</a:t>
          </a:r>
          <a:endParaRPr lang="en-GB" sz="3600" kern="1200" dirty="0"/>
        </a:p>
      </dsp:txBody>
      <dsp:txXfrm>
        <a:off x="1883092" y="0"/>
        <a:ext cx="8870632" cy="1788937"/>
      </dsp:txXfrm>
    </dsp:sp>
    <dsp:sp modelId="{5B9DFB31-E91B-47A1-8427-311834B022B5}">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B6AF79-5215-404C-9891-24DA963DAAC6}">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fr-FR" sz="3600" kern="1200" dirty="0" smtClean="0"/>
            <a:t>Cet algorithme (l’algorithme simplexe) a été implémenté sur les premiers ordinateurs.</a:t>
          </a:r>
          <a:endParaRPr lang="en-GB" sz="3600" kern="1200" dirty="0"/>
        </a:p>
      </dsp:txBody>
      <dsp:txXfrm>
        <a:off x="1883092" y="1788937"/>
        <a:ext cx="8870632" cy="17889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C616C-5148-449C-BCA5-C3AE20FD462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B3BD2-3240-492D-9AA6-1C43B500E317}">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Après la Seconde Guerre mondiale, de nombreuses industries ont commencé à adopter la programmation linéaire pour l’ optimisation de leurs plans de fabrication .</a:t>
          </a:r>
          <a:endParaRPr lang="en-GB" sz="2800" kern="1200" dirty="0"/>
        </a:p>
      </dsp:txBody>
      <dsp:txXfrm>
        <a:off x="1883092" y="0"/>
        <a:ext cx="8870632" cy="1788937"/>
      </dsp:txXfrm>
    </dsp:sp>
    <dsp:sp modelId="{19C6269C-67BE-4251-BC97-00F007978457}">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FF6BA6-5B68-4CF4-99C8-AA4B435771E9}">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Au milieu des années 80, l’Indien KARMARKAR a proposé une nouvelle méthode créée dans les laboratoires BELL qui permettait de résoudre de très gros problèmes linéaires, par une démarche intérieure  au polyèdre.</a:t>
          </a:r>
          <a:endParaRPr lang="en-GB" sz="2800" kern="1200" dirty="0"/>
        </a:p>
      </dsp:txBody>
      <dsp:txXfrm>
        <a:off x="1883092" y="1788937"/>
        <a:ext cx="8870632" cy="17889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CB3C8-DAAF-4EA6-873D-8716D9E1038C}">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1BB7C7-C586-4552-8405-06689052DC40}">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Fonction objective ou économique en générale soumise à un certain nombre de contrainte sous forme d’ équations linéaires.</a:t>
          </a:r>
          <a:endParaRPr lang="en-GB" sz="2800" kern="1200" dirty="0"/>
        </a:p>
      </dsp:txBody>
      <dsp:txXfrm>
        <a:off x="1883092" y="0"/>
        <a:ext cx="8870632" cy="1129857"/>
      </dsp:txXfrm>
    </dsp:sp>
    <dsp:sp modelId="{96935EDE-BA0F-424B-B07F-E62F1441644D}">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41DE5-0BDC-4BEA-893B-A21D4960A797}">
      <dsp:nvSpPr>
        <dsp:cNvPr id="0" name=""/>
        <dsp:cNvSpPr/>
      </dsp:nvSpPr>
      <dsp:spPr>
        <a:xfrm>
          <a:off x="1882737"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b="1" kern="1200" dirty="0" smtClean="0"/>
            <a:t>Z = c</a:t>
          </a:r>
          <a:r>
            <a:rPr lang="fr-FR" sz="3200" b="1" kern="1200" baseline="-25000" dirty="0" smtClean="0"/>
            <a:t>1</a:t>
          </a:r>
          <a:r>
            <a:rPr lang="fr-FR" sz="3200" b="1" kern="1200" dirty="0" smtClean="0"/>
            <a:t>x</a:t>
          </a:r>
          <a:r>
            <a:rPr lang="fr-FR" sz="3200" b="1" kern="1200" baseline="-25000" dirty="0" smtClean="0"/>
            <a:t>1</a:t>
          </a:r>
          <a:r>
            <a:rPr lang="fr-FR" sz="3200" b="1" kern="1200" dirty="0" smtClean="0"/>
            <a:t>+c</a:t>
          </a:r>
          <a:r>
            <a:rPr lang="fr-FR" sz="3200" b="1" kern="1200" baseline="-25000" dirty="0" smtClean="0"/>
            <a:t>2</a:t>
          </a:r>
          <a:r>
            <a:rPr lang="fr-FR" sz="3200" b="1" kern="1200" dirty="0" smtClean="0"/>
            <a:t>x</a:t>
          </a:r>
          <a:r>
            <a:rPr lang="fr-FR" sz="3200" b="1" kern="1200" baseline="-25000" dirty="0" smtClean="0"/>
            <a:t>2</a:t>
          </a:r>
          <a:r>
            <a:rPr lang="fr-FR" sz="3200" b="1" kern="1200" dirty="0" smtClean="0"/>
            <a:t>+…+</a:t>
          </a:r>
          <a:r>
            <a:rPr lang="fr-FR" sz="3200" b="1" kern="1200" dirty="0" err="1" smtClean="0"/>
            <a:t>c</a:t>
          </a:r>
          <a:r>
            <a:rPr lang="fr-FR" sz="3200" b="1" kern="1200" baseline="-25000" dirty="0" err="1" smtClean="0"/>
            <a:t>n</a:t>
          </a:r>
          <a:r>
            <a:rPr lang="fr-FR" sz="3200" b="1" kern="1200" dirty="0" err="1" smtClean="0"/>
            <a:t>x</a:t>
          </a:r>
          <a:r>
            <a:rPr lang="fr-FR" sz="3200" b="1" kern="1200" baseline="-25000" dirty="0" err="1" smtClean="0"/>
            <a:t>n</a:t>
          </a:r>
          <a:r>
            <a:rPr lang="fr-FR" sz="3200" kern="1200" dirty="0" smtClean="0"/>
            <a:t>.</a:t>
          </a:r>
          <a:endParaRPr lang="en-GB" sz="3200" kern="1200" dirty="0"/>
        </a:p>
      </dsp:txBody>
      <dsp:txXfrm>
        <a:off x="1882737" y="1129857"/>
        <a:ext cx="8870632" cy="1129854"/>
      </dsp:txXfrm>
    </dsp:sp>
    <dsp:sp modelId="{3D7EB50C-E271-43CB-856D-090340C73137}">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A96F5-70B5-4CF7-89CB-5BD03D800FAA}">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fr-FR" sz="3200" b="1" kern="1200" dirty="0" smtClean="0"/>
            <a:t>c</a:t>
          </a:r>
          <a:r>
            <a:rPr lang="fr-FR" sz="3200" b="1" kern="1200" baseline="-25000" dirty="0" smtClean="0"/>
            <a:t>1</a:t>
          </a:r>
          <a:r>
            <a:rPr lang="fr-FR" sz="3200" b="1" kern="1200" dirty="0" smtClean="0"/>
            <a:t>,c</a:t>
          </a:r>
          <a:r>
            <a:rPr lang="fr-FR" sz="3200" b="1" kern="1200" baseline="-25000" dirty="0" smtClean="0"/>
            <a:t>2</a:t>
          </a:r>
          <a:r>
            <a:rPr lang="fr-FR" sz="3200" b="1" kern="1200" dirty="0" smtClean="0"/>
            <a:t>,…,</a:t>
          </a:r>
          <a:r>
            <a:rPr lang="fr-FR" sz="3200" b="1" kern="1200" dirty="0" err="1" smtClean="0"/>
            <a:t>c</a:t>
          </a:r>
          <a:r>
            <a:rPr lang="fr-FR" sz="3200" b="1" kern="1200" baseline="-25000" dirty="0" err="1" smtClean="0"/>
            <a:t>n</a:t>
          </a:r>
          <a:r>
            <a:rPr lang="fr-FR" sz="3200" kern="1200" dirty="0" smtClean="0"/>
            <a:t>: sont appelés les coefficients de la fonction objective. </a:t>
          </a:r>
          <a:endParaRPr lang="en-GB" sz="3200" kern="1200" dirty="0"/>
        </a:p>
      </dsp:txBody>
      <dsp:txXfrm>
        <a:off x="1883092" y="2259712"/>
        <a:ext cx="8870632" cy="11298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719BC-867B-4915-88A1-9D832F5ECDCE}">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A8864C-773E-42A7-9F0D-BBE101B7FFD2}">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fr-FR" sz="3200" kern="1200" dirty="0" smtClean="0"/>
            <a:t>Les  coefficients </a:t>
          </a:r>
          <a:r>
            <a:rPr lang="fr-FR" sz="3200" kern="1200" dirty="0" err="1" smtClean="0"/>
            <a:t>a</a:t>
          </a:r>
          <a:r>
            <a:rPr lang="fr-FR" sz="3200" kern="1200" baseline="-25000" dirty="0" err="1" smtClean="0"/>
            <a:t>ij</a:t>
          </a:r>
          <a:r>
            <a:rPr lang="fr-FR" sz="3200" kern="1200" baseline="-25000" dirty="0" smtClean="0"/>
            <a:t> </a:t>
          </a:r>
          <a:r>
            <a:rPr lang="fr-FR" sz="3200" kern="1200" dirty="0" smtClean="0"/>
            <a:t>sont appelés les coefficients des contraintes. </a:t>
          </a:r>
          <a:endParaRPr lang="en-GB" sz="3200" kern="1200" dirty="0"/>
        </a:p>
      </dsp:txBody>
      <dsp:txXfrm>
        <a:off x="1883092" y="0"/>
        <a:ext cx="8870632" cy="1129857"/>
      </dsp:txXfrm>
    </dsp:sp>
    <dsp:sp modelId="{148C6AA2-3A17-4651-B357-ECEF07798581}">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E620F-1C41-46B4-954C-7C25E1C2602E}">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fr-FR" sz="3200" kern="1200" dirty="0" smtClean="0"/>
            <a:t>Les  variables </a:t>
          </a:r>
          <a:r>
            <a:rPr lang="fr-FR" sz="3200" kern="1200" dirty="0" err="1" smtClean="0"/>
            <a:t>x</a:t>
          </a:r>
          <a:r>
            <a:rPr lang="fr-FR" sz="3200" kern="1200" baseline="-25000" dirty="0" err="1" smtClean="0"/>
            <a:t>j</a:t>
          </a:r>
          <a:r>
            <a:rPr lang="fr-FR" sz="3200" kern="1200" baseline="-25000" dirty="0" smtClean="0"/>
            <a:t> </a:t>
          </a:r>
          <a:r>
            <a:rPr lang="fr-FR" sz="3200" kern="1200" dirty="0" smtClean="0"/>
            <a:t> sont appelés les variables de décision.</a:t>
          </a:r>
          <a:endParaRPr lang="en-GB" sz="3200" kern="1200" dirty="0"/>
        </a:p>
      </dsp:txBody>
      <dsp:txXfrm>
        <a:off x="1883092" y="1129857"/>
        <a:ext cx="8870632" cy="1129854"/>
      </dsp:txXfrm>
    </dsp:sp>
    <dsp:sp modelId="{10831482-7E8F-4356-9622-FD60A28EB17F}">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358C3E-D4B9-4CB5-8797-BF6DCD07BCAD}">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fr-FR" sz="2400" kern="1200" dirty="0" smtClean="0"/>
            <a:t>les coefficients </a:t>
          </a:r>
          <a:r>
            <a:rPr lang="fr-FR" sz="2400" kern="1200" dirty="0" err="1" smtClean="0"/>
            <a:t>a</a:t>
          </a:r>
          <a:r>
            <a:rPr lang="fr-FR" sz="2400" kern="1200" baseline="-25000" dirty="0" err="1" smtClean="0"/>
            <a:t>ij</a:t>
          </a:r>
          <a:r>
            <a:rPr lang="fr-FR" sz="2400" kern="1200" baseline="-25000" dirty="0" smtClean="0"/>
            <a:t> , </a:t>
          </a:r>
          <a:r>
            <a:rPr lang="fr-FR" sz="2400" kern="1200" dirty="0" smtClean="0"/>
            <a:t>b</a:t>
          </a:r>
          <a:r>
            <a:rPr lang="fr-FR" sz="2400" kern="1200" baseline="-25000" dirty="0" smtClean="0"/>
            <a:t>i</a:t>
          </a:r>
          <a:r>
            <a:rPr lang="fr-FR" sz="2400" kern="1200" dirty="0" smtClean="0"/>
            <a:t>, </a:t>
          </a:r>
          <a:r>
            <a:rPr lang="fr-FR" sz="2400" kern="1200" dirty="0" err="1" smtClean="0"/>
            <a:t>c</a:t>
          </a:r>
          <a:r>
            <a:rPr lang="fr-FR" sz="2400" kern="1200" baseline="-25000" dirty="0" err="1" smtClean="0"/>
            <a:t>j</a:t>
          </a:r>
          <a:r>
            <a:rPr lang="fr-FR" sz="2400" kern="1200" dirty="0" smtClean="0"/>
            <a:t> constituant les données des problème(Input). </a:t>
          </a:r>
        </a:p>
        <a:p>
          <a:pPr lvl="0" algn="just" defTabSz="1066800" rtl="0">
            <a:lnSpc>
              <a:spcPct val="90000"/>
            </a:lnSpc>
            <a:spcBef>
              <a:spcPct val="0"/>
            </a:spcBef>
            <a:spcAft>
              <a:spcPct val="35000"/>
            </a:spcAft>
          </a:pPr>
          <a:r>
            <a:rPr lang="fr-FR" sz="2400" kern="1200" dirty="0" smtClean="0"/>
            <a:t>La solution du problème de PL consiste à déterminer les valeurs des </a:t>
          </a:r>
          <a:r>
            <a:rPr lang="fr-FR" sz="2400" kern="1200" dirty="0" err="1" smtClean="0"/>
            <a:t>x</a:t>
          </a:r>
          <a:r>
            <a:rPr lang="fr-FR" sz="2400" kern="1200" baseline="-25000" dirty="0" err="1" smtClean="0"/>
            <a:t>j</a:t>
          </a:r>
          <a:r>
            <a:rPr lang="fr-FR" sz="2400" kern="1200" dirty="0" smtClean="0"/>
            <a:t>(outputs) qui optimise la fonction objective.</a:t>
          </a:r>
          <a:endParaRPr lang="en-GB" sz="2400" kern="1200" dirty="0"/>
        </a:p>
      </dsp:txBody>
      <dsp:txXfrm>
        <a:off x="1883092" y="2259712"/>
        <a:ext cx="8870632" cy="11298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44BBE-3C77-421D-90CD-7AE702324F6F}">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D53F98-1749-48BF-A0C5-63EC6FFE28F2}">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kern="1200" dirty="0" smtClean="0"/>
            <a:t>x</a:t>
          </a:r>
          <a:r>
            <a:rPr lang="fr-FR" sz="3200" kern="1200" baseline="-25000" dirty="0" smtClean="0"/>
            <a:t>1</a:t>
          </a:r>
          <a:r>
            <a:rPr lang="fr-FR" sz="3200" kern="1200" dirty="0" smtClean="0"/>
            <a:t>≥0, x</a:t>
          </a:r>
          <a:r>
            <a:rPr lang="fr-FR" sz="3200" kern="1200" baseline="-25000" dirty="0" smtClean="0"/>
            <a:t>2</a:t>
          </a:r>
          <a:r>
            <a:rPr lang="fr-FR" sz="3200" kern="1200" dirty="0" smtClean="0"/>
            <a:t>≥0,…,x</a:t>
          </a:r>
          <a:r>
            <a:rPr lang="fr-FR" sz="3200" kern="1200" baseline="-25000" dirty="0" smtClean="0"/>
            <a:t>n</a:t>
          </a:r>
          <a:r>
            <a:rPr lang="fr-FR" sz="3200" kern="1200" dirty="0" smtClean="0"/>
            <a:t>≥0.</a:t>
          </a:r>
          <a:endParaRPr lang="en-GB" sz="3200" kern="1200" dirty="0"/>
        </a:p>
      </dsp:txBody>
      <dsp:txXfrm>
        <a:off x="1883092" y="0"/>
        <a:ext cx="8870632" cy="1788937"/>
      </dsp:txXfrm>
    </dsp:sp>
    <dsp:sp modelId="{1C0834F5-CD92-4EAB-9B33-2B0A1F8CAF4A}">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2F2B25-1120-4792-85E6-A10AA72A5C70}">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Ces conditions sont appelées les contraintes de non-négativités des variables de décision.</a:t>
          </a:r>
          <a:endParaRPr lang="en-GB" sz="2800" kern="1200" dirty="0"/>
        </a:p>
      </dsp:txBody>
      <dsp:txXfrm>
        <a:off x="1883092" y="1788937"/>
        <a:ext cx="8870632" cy="1788937"/>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3"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r>
              <a:rPr lang="en-US" sz="1800" b="0" strike="noStrike" spc="-1">
                <a:solidFill>
                  <a:srgbClr val="000000"/>
                </a:solidFill>
                <a:latin typeface="Calibri Light"/>
              </a:rPr>
              <a:t>Click to move the slide</a:t>
            </a:r>
          </a:p>
        </p:txBody>
      </p:sp>
      <p:sp>
        <p:nvSpPr>
          <p:cNvPr id="84" name="PlaceHolder 2"/>
          <p:cNvSpPr>
            <a:spLocks noGrp="1"/>
          </p:cNvSpPr>
          <p:nvPr>
            <p:ph type="body"/>
          </p:nvPr>
        </p:nvSpPr>
        <p:spPr>
          <a:xfrm>
            <a:off x="777240" y="4777560"/>
            <a:ext cx="6217560" cy="4525920"/>
          </a:xfrm>
          <a:prstGeom prst="rect">
            <a:avLst/>
          </a:prstGeom>
        </p:spPr>
        <p:txBody>
          <a:bodyPr lIns="0" tIns="0" rIns="0" bIns="0">
            <a:noAutofit/>
          </a:bodyPr>
          <a:lstStyle/>
          <a:p>
            <a:r>
              <a:rPr lang="fr-CA" sz="2000" b="0" strike="noStrike" spc="-1">
                <a:latin typeface="Arial"/>
              </a:rPr>
              <a:t>Click to edit the notes format</a:t>
            </a:r>
          </a:p>
        </p:txBody>
      </p:sp>
      <p:sp>
        <p:nvSpPr>
          <p:cNvPr id="85" name="PlaceHolder 3"/>
          <p:cNvSpPr>
            <a:spLocks noGrp="1"/>
          </p:cNvSpPr>
          <p:nvPr>
            <p:ph type="hdr"/>
          </p:nvPr>
        </p:nvSpPr>
        <p:spPr>
          <a:xfrm>
            <a:off x="0" y="0"/>
            <a:ext cx="3372840" cy="502560"/>
          </a:xfrm>
          <a:prstGeom prst="rect">
            <a:avLst/>
          </a:prstGeom>
        </p:spPr>
        <p:txBody>
          <a:bodyPr lIns="0" tIns="0" rIns="0" bIns="0">
            <a:noAutofit/>
          </a:bodyPr>
          <a:lstStyle/>
          <a:p>
            <a:r>
              <a:rPr lang="fr-CA" sz="1400" b="0" strike="noStrike" spc="-1">
                <a:latin typeface="Times New Roman"/>
              </a:rPr>
              <a:t>&lt;header&gt;</a:t>
            </a:r>
          </a:p>
        </p:txBody>
      </p:sp>
      <p:sp>
        <p:nvSpPr>
          <p:cNvPr id="86"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fr-CA" sz="1400" b="0" strike="noStrike" spc="-1">
                <a:latin typeface="Times New Roman"/>
              </a:rPr>
              <a:t>&lt;date/time&gt;</a:t>
            </a:r>
          </a:p>
        </p:txBody>
      </p:sp>
      <p:sp>
        <p:nvSpPr>
          <p:cNvPr id="87" name="PlaceHolder 5"/>
          <p:cNvSpPr>
            <a:spLocks noGrp="1"/>
          </p:cNvSpPr>
          <p:nvPr>
            <p:ph type="ftr"/>
          </p:nvPr>
        </p:nvSpPr>
        <p:spPr>
          <a:xfrm>
            <a:off x="0" y="9555480"/>
            <a:ext cx="3372840" cy="502560"/>
          </a:xfrm>
          <a:prstGeom prst="rect">
            <a:avLst/>
          </a:prstGeom>
        </p:spPr>
        <p:txBody>
          <a:bodyPr lIns="0" tIns="0" rIns="0" bIns="0" anchor="b">
            <a:noAutofit/>
          </a:bodyPr>
          <a:lstStyle/>
          <a:p>
            <a:r>
              <a:rPr lang="fr-CA" sz="1400" b="0" strike="noStrike" spc="-1">
                <a:latin typeface="Times New Roman"/>
              </a:rPr>
              <a:t>&lt;footer&gt;</a:t>
            </a:r>
          </a:p>
        </p:txBody>
      </p:sp>
      <p:sp>
        <p:nvSpPr>
          <p:cNvPr id="88"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478B6496-431E-48E6-B682-8104ED3C57C8}" type="slidenum">
              <a:rPr lang="fr-CA" sz="1400" b="0" strike="noStrike" spc="-1">
                <a:latin typeface="Times New Roman"/>
              </a:rPr>
              <a:pPr algn="r"/>
              <a:t>‹N°›</a:t>
            </a:fld>
            <a:endParaRPr lang="fr-CA"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PlaceHolder 1"/>
          <p:cNvSpPr>
            <a:spLocks noGrp="1" noRot="1" noChangeAspect="1"/>
          </p:cNvSpPr>
          <p:nvPr>
            <p:ph type="sldImg"/>
          </p:nvPr>
        </p:nvSpPr>
        <p:spPr>
          <a:xfrm>
            <a:off x="685800" y="1143000"/>
            <a:ext cx="5486400" cy="3086100"/>
          </a:xfrm>
          <a:prstGeom prst="rect">
            <a:avLst/>
          </a:prstGeom>
        </p:spPr>
      </p:sp>
      <p:sp>
        <p:nvSpPr>
          <p:cNvPr id="178" name="PlaceHolder 2"/>
          <p:cNvSpPr>
            <a:spLocks noGrp="1"/>
          </p:cNvSpPr>
          <p:nvPr>
            <p:ph type="body"/>
          </p:nvPr>
        </p:nvSpPr>
        <p:spPr>
          <a:xfrm>
            <a:off x="685800" y="4400640"/>
            <a:ext cx="5486040" cy="3600000"/>
          </a:xfrm>
          <a:prstGeom prst="rect">
            <a:avLst/>
          </a:prstGeom>
        </p:spPr>
        <p:txBody>
          <a:bodyPr>
            <a:noAutofit/>
          </a:bodyPr>
          <a:lstStyle/>
          <a:p>
            <a:pPr>
              <a:lnSpc>
                <a:spcPct val="100000"/>
              </a:lnSpc>
              <a:tabLst>
                <a:tab pos="0" algn="l"/>
              </a:tabLst>
            </a:pPr>
            <a:r>
              <a:rPr lang="fr-FR" sz="2000" b="0" strike="noStrike" spc="-1">
                <a:latin typeface="Arial"/>
              </a:rPr>
              <a:t>N.B : Comme on s’intéresse à des problèmes qui ont une signification pratique, cela astreindre les variable de décision à être non négatives, d’où les conditions supplémentaires :</a:t>
            </a:r>
            <a:endParaRPr lang="fr-CA" sz="2000" b="0" strike="noStrike" spc="-1">
              <a:latin typeface="Arial"/>
            </a:endParaRPr>
          </a:p>
          <a:p>
            <a:pPr>
              <a:lnSpc>
                <a:spcPct val="100000"/>
              </a:lnSpc>
              <a:tabLst>
                <a:tab pos="0" algn="l"/>
              </a:tabLst>
            </a:pPr>
            <a:endParaRPr lang="fr-CA" sz="2000" b="0" strike="noStrike" spc="-1">
              <a:latin typeface="Arial"/>
            </a:endParaRPr>
          </a:p>
        </p:txBody>
      </p:sp>
      <p:sp>
        <p:nvSpPr>
          <p:cNvPr id="179"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9D2478D5-5743-4354-87CB-6A343FE45C97}" type="slidenum">
              <a:rPr lang="en-GB" sz="1200" b="0" strike="noStrike" spc="-1">
                <a:solidFill>
                  <a:srgbClr val="000000"/>
                </a:solidFill>
                <a:latin typeface="+mn-lt"/>
                <a:ea typeface="+mn-ea"/>
              </a:rPr>
              <a:pPr algn="r">
                <a:lnSpc>
                  <a:spcPct val="100000"/>
                </a:lnSpc>
              </a:pPr>
              <a:t>10</a:t>
            </a:fld>
            <a:endParaRPr lang="fr-CA"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PlaceHolder 1"/>
          <p:cNvSpPr>
            <a:spLocks noGrp="1" noRot="1" noChangeAspect="1"/>
          </p:cNvSpPr>
          <p:nvPr>
            <p:ph type="sldImg"/>
          </p:nvPr>
        </p:nvSpPr>
        <p:spPr>
          <a:xfrm>
            <a:off x="685800" y="1143000"/>
            <a:ext cx="5486400" cy="3086100"/>
          </a:xfrm>
          <a:prstGeom prst="rect">
            <a:avLst/>
          </a:prstGeom>
        </p:spPr>
      </p:sp>
      <p:sp>
        <p:nvSpPr>
          <p:cNvPr id="181" name="PlaceHolder 2"/>
          <p:cNvSpPr>
            <a:spLocks noGrp="1"/>
          </p:cNvSpPr>
          <p:nvPr>
            <p:ph type="body"/>
          </p:nvPr>
        </p:nvSpPr>
        <p:spPr>
          <a:xfrm>
            <a:off x="685800" y="4400640"/>
            <a:ext cx="5486040" cy="3600000"/>
          </a:xfrm>
          <a:prstGeom prst="rect">
            <a:avLst/>
          </a:prstGeom>
        </p:spPr>
        <p:txBody>
          <a:bodyPr>
            <a:noAutofit/>
          </a:bodyPr>
          <a:lstStyle/>
          <a:p>
            <a:pPr>
              <a:lnSpc>
                <a:spcPct val="100000"/>
              </a:lnSpc>
              <a:tabLst>
                <a:tab pos="0" algn="l"/>
              </a:tabLst>
            </a:pPr>
            <a:r>
              <a:rPr lang="fr-FR" sz="2000" b="0" strike="noStrike" spc="-1">
                <a:latin typeface="Arial"/>
              </a:rPr>
              <a:t>. </a:t>
            </a:r>
            <a:r>
              <a:rPr lang="fr-FR" sz="1200" b="0" strike="noStrike" spc="-1">
                <a:solidFill>
                  <a:srgbClr val="000000"/>
                </a:solidFill>
                <a:latin typeface="+mn-lt"/>
                <a:ea typeface="+mn-ea"/>
              </a:rPr>
              <a:t>Généralement il y a trois étapes à suivre pour pouvoir construire le modèle d’un programme linéaire :</a:t>
            </a:r>
            <a:endParaRPr lang="fr-CA" sz="1200" b="0" strike="noStrike" spc="-1">
              <a:latin typeface="Arial"/>
            </a:endParaRPr>
          </a:p>
          <a:p>
            <a:pPr>
              <a:lnSpc>
                <a:spcPct val="100000"/>
              </a:lnSpc>
              <a:tabLst>
                <a:tab pos="0" algn="l"/>
              </a:tabLst>
            </a:pPr>
            <a:endParaRPr lang="fr-CA" sz="1200" b="0" strike="noStrike" spc="-1">
              <a:latin typeface="Arial"/>
            </a:endParaRPr>
          </a:p>
          <a:p>
            <a:pPr>
              <a:lnSpc>
                <a:spcPct val="100000"/>
              </a:lnSpc>
              <a:tabLst>
                <a:tab pos="0" algn="l"/>
              </a:tabLst>
            </a:pPr>
            <a:r>
              <a:rPr lang="fr-FR" sz="2000" b="0" strike="noStrike" spc="-1">
                <a:solidFill>
                  <a:srgbClr val="000000"/>
                </a:solidFill>
                <a:latin typeface="+mn-lt"/>
                <a:ea typeface="+mn-ea"/>
              </a:rPr>
              <a:t>De plus, il faut spécifier si la fonction objective est à maximiser ou à minimiser.</a:t>
            </a:r>
            <a:endParaRPr lang="fr-CA" sz="2000" b="0" strike="noStrike" spc="-1">
              <a:latin typeface="Arial"/>
            </a:endParaRPr>
          </a:p>
          <a:p>
            <a:pPr>
              <a:lnSpc>
                <a:spcPct val="100000"/>
              </a:lnSpc>
              <a:tabLst>
                <a:tab pos="0" algn="l"/>
              </a:tabLst>
            </a:pPr>
            <a:endParaRPr lang="fr-CA" sz="2000" b="0" strike="noStrike" spc="-1">
              <a:latin typeface="Arial"/>
            </a:endParaRPr>
          </a:p>
        </p:txBody>
      </p:sp>
      <p:sp>
        <p:nvSpPr>
          <p:cNvPr id="182"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7BA212F9-B572-4B2C-910D-5E30CB3EAE52}" type="slidenum">
              <a:rPr lang="en-GB" sz="1200" b="0" strike="noStrike" spc="-1">
                <a:solidFill>
                  <a:srgbClr val="000000"/>
                </a:solidFill>
                <a:latin typeface="+mn-lt"/>
                <a:ea typeface="+mn-ea"/>
              </a:rPr>
              <a:pPr algn="r">
                <a:lnSpc>
                  <a:spcPct val="100000"/>
                </a:lnSpc>
              </a:pPr>
              <a:t>11</a:t>
            </a:fld>
            <a:endParaRPr lang="fr-CA" sz="12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PlaceHolder 1"/>
          <p:cNvSpPr>
            <a:spLocks noGrp="1" noRot="1" noChangeAspect="1"/>
          </p:cNvSpPr>
          <p:nvPr>
            <p:ph type="sldImg"/>
          </p:nvPr>
        </p:nvSpPr>
        <p:spPr>
          <a:xfrm>
            <a:off x="685800" y="1143000"/>
            <a:ext cx="5486400" cy="3086100"/>
          </a:xfrm>
          <a:prstGeom prst="rect">
            <a:avLst/>
          </a:prstGeom>
        </p:spPr>
      </p:sp>
      <p:sp>
        <p:nvSpPr>
          <p:cNvPr id="184" name="PlaceHolder 2"/>
          <p:cNvSpPr>
            <a:spLocks noGrp="1"/>
          </p:cNvSpPr>
          <p:nvPr>
            <p:ph type="body"/>
          </p:nvPr>
        </p:nvSpPr>
        <p:spPr>
          <a:xfrm>
            <a:off x="685800" y="4400640"/>
            <a:ext cx="5486040" cy="3600000"/>
          </a:xfrm>
          <a:prstGeom prst="rect">
            <a:avLst/>
          </a:prstGeom>
        </p:spPr>
        <p:txBody>
          <a:bodyPr>
            <a:noAutofit/>
          </a:bodyPr>
          <a:lstStyle/>
          <a:p>
            <a:pPr>
              <a:lnSpc>
                <a:spcPct val="100000"/>
              </a:lnSpc>
              <a:tabLst>
                <a:tab pos="0" algn="l"/>
              </a:tabLst>
            </a:pPr>
            <a:r>
              <a:rPr lang="fr-FR" sz="1200" b="0" strike="noStrike" spc="-1">
                <a:solidFill>
                  <a:srgbClr val="000000"/>
                </a:solidFill>
                <a:latin typeface="+mn-lt"/>
                <a:ea typeface="+mn-ea"/>
              </a:rPr>
              <a:t>Après la formulation mathématique des problèmes de PL, il devient essentiel d’essayer de voir comment les résoudre. On rappellera que résoudre un problème de PL signifie qu’il faut déterminer les valeurs numériques que doivent prendre les variables de décision qui maximisent ou minimisent selon le cas la valeur de la fonction objective tout en respectant toutes les contraintes imposées au problème donné.</a:t>
            </a:r>
            <a:endParaRPr lang="fr-CA" sz="1200" b="0" strike="noStrike" spc="-1">
              <a:latin typeface="Arial"/>
            </a:endParaRPr>
          </a:p>
          <a:p>
            <a:pPr>
              <a:lnSpc>
                <a:spcPct val="100000"/>
              </a:lnSpc>
              <a:tabLst>
                <a:tab pos="0" algn="l"/>
              </a:tabLst>
            </a:pPr>
            <a:endParaRPr lang="fr-CA" sz="1200" b="0" strike="noStrike" spc="-1">
              <a:latin typeface="Arial"/>
            </a:endParaRPr>
          </a:p>
        </p:txBody>
      </p:sp>
      <p:sp>
        <p:nvSpPr>
          <p:cNvPr id="185"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82447CE3-01DE-4C37-A23C-EB53A88D7123}" type="slidenum">
              <a:rPr lang="en-GB" sz="1200" b="0" strike="noStrike" spc="-1">
                <a:solidFill>
                  <a:srgbClr val="000000"/>
                </a:solidFill>
                <a:latin typeface="+mn-lt"/>
                <a:ea typeface="+mn-ea"/>
              </a:rPr>
              <a:pPr algn="r">
                <a:lnSpc>
                  <a:spcPct val="100000"/>
                </a:lnSpc>
              </a:pPr>
              <a:t>18</a:t>
            </a:fld>
            <a:endParaRPr lang="fr-CA" sz="1200" b="0" strike="noStrike" spc="-1">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PlaceHolder 1"/>
          <p:cNvSpPr>
            <a:spLocks noGrp="1" noRot="1" noChangeAspect="1"/>
          </p:cNvSpPr>
          <p:nvPr>
            <p:ph type="sldImg"/>
          </p:nvPr>
        </p:nvSpPr>
        <p:spPr>
          <a:xfrm>
            <a:off x="685800" y="1143000"/>
            <a:ext cx="5486400" cy="3086100"/>
          </a:xfrm>
          <a:prstGeom prst="rect">
            <a:avLst/>
          </a:prstGeom>
        </p:spPr>
      </p:sp>
      <p:sp>
        <p:nvSpPr>
          <p:cNvPr id="187"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fr-FR" sz="1200" b="0" strike="noStrike" spc="-1">
                <a:solidFill>
                  <a:srgbClr val="000000"/>
                </a:solidFill>
                <a:latin typeface="+mn-lt"/>
                <a:ea typeface="+mn-ea"/>
              </a:rPr>
              <a:t>Pour cette raison, cette méthode est surtout utilisée à des fin pédagogiques. Cette approche va pourtant permettre d’analyser la structure des problèmes  de PL et  de mettre en évidence leurs propriétés principales. </a:t>
            </a:r>
            <a:endParaRPr lang="fr-CA" sz="1200" b="0" strike="noStrike" spc="-1">
              <a:latin typeface="Arial"/>
            </a:endParaRPr>
          </a:p>
        </p:txBody>
      </p:sp>
      <p:sp>
        <p:nvSpPr>
          <p:cNvPr id="188"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34622BD8-00E3-4E02-B754-0C026A84BEDD}" type="slidenum">
              <a:rPr lang="en-GB" sz="1200" b="0" strike="noStrike" spc="-1">
                <a:solidFill>
                  <a:srgbClr val="000000"/>
                </a:solidFill>
                <a:latin typeface="+mn-lt"/>
                <a:ea typeface="+mn-ea"/>
              </a:rPr>
              <a:pPr algn="r">
                <a:lnSpc>
                  <a:spcPct val="100000"/>
                </a:lnSpc>
              </a:pPr>
              <a:t>19</a:t>
            </a:fld>
            <a:endParaRPr lang="fr-CA" sz="1200" b="0" strike="noStrike" spc="-1">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PlaceHolder 1"/>
          <p:cNvSpPr>
            <a:spLocks noGrp="1" noRot="1" noChangeAspect="1"/>
          </p:cNvSpPr>
          <p:nvPr>
            <p:ph type="sldImg"/>
          </p:nvPr>
        </p:nvSpPr>
        <p:spPr>
          <a:xfrm>
            <a:off x="685800" y="1143000"/>
            <a:ext cx="5486400" cy="3086100"/>
          </a:xfrm>
          <a:prstGeom prst="rect">
            <a:avLst/>
          </a:prstGeom>
        </p:spPr>
      </p:sp>
      <p:sp>
        <p:nvSpPr>
          <p:cNvPr id="190" name="PlaceHolder 2"/>
          <p:cNvSpPr>
            <a:spLocks noGrp="1"/>
          </p:cNvSpPr>
          <p:nvPr>
            <p:ph type="body"/>
          </p:nvPr>
        </p:nvSpPr>
        <p:spPr>
          <a:xfrm>
            <a:off x="685800" y="4400640"/>
            <a:ext cx="5486040" cy="3600000"/>
          </a:xfrm>
          <a:prstGeom prst="rect">
            <a:avLst/>
          </a:prstGeom>
        </p:spPr>
        <p:txBody>
          <a:bodyPr>
            <a:noAutofit/>
          </a:bodyPr>
          <a:lstStyle/>
          <a:p>
            <a:pPr>
              <a:lnSpc>
                <a:spcPct val="100000"/>
              </a:lnSpc>
              <a:tabLst>
                <a:tab pos="0" algn="l"/>
              </a:tabLst>
            </a:pPr>
            <a:r>
              <a:rPr lang="fr-FR" sz="1200" b="0" strike="noStrike" spc="-1">
                <a:solidFill>
                  <a:srgbClr val="000000"/>
                </a:solidFill>
                <a:latin typeface="+mn-lt"/>
                <a:ea typeface="+mn-ea"/>
              </a:rPr>
              <a:t>Les questions précédentes mettent en évidence qu’un PL peut admettre une infinité de solutions, et qu’il est demandé de déterminer la solution optimale.</a:t>
            </a:r>
            <a:endParaRPr lang="fr-CA" sz="1200" b="0" strike="noStrike" spc="-1">
              <a:latin typeface="Arial"/>
            </a:endParaRPr>
          </a:p>
          <a:p>
            <a:pPr>
              <a:lnSpc>
                <a:spcPct val="100000"/>
              </a:lnSpc>
              <a:tabLst>
                <a:tab pos="0" algn="l"/>
              </a:tabLst>
            </a:pPr>
            <a:r>
              <a:rPr lang="fr-FR" sz="1200" b="0" strike="noStrike" spc="-1">
                <a:solidFill>
                  <a:srgbClr val="000000"/>
                </a:solidFill>
                <a:latin typeface="+mn-lt"/>
                <a:ea typeface="+mn-ea"/>
              </a:rPr>
              <a:t>En effet, pour répondre aux questions posées, la démarche suivante sera donc proposée. Délimiter l’ensembles des solutions réalisables, ensuite  chercher dans cet ensemble la solution qui optimise la fonction objective.</a:t>
            </a:r>
            <a:endParaRPr lang="fr-CA" sz="1200" b="0" strike="noStrike" spc="-1">
              <a:latin typeface="Arial"/>
            </a:endParaRPr>
          </a:p>
          <a:p>
            <a:pPr>
              <a:lnSpc>
                <a:spcPct val="100000"/>
              </a:lnSpc>
              <a:tabLst>
                <a:tab pos="0" algn="l"/>
              </a:tabLst>
            </a:pPr>
            <a:endParaRPr lang="fr-CA" sz="1200" b="0" strike="noStrike" spc="-1">
              <a:latin typeface="Arial"/>
            </a:endParaRPr>
          </a:p>
          <a:p>
            <a:pPr>
              <a:lnSpc>
                <a:spcPct val="100000"/>
              </a:lnSpc>
              <a:tabLst>
                <a:tab pos="0" algn="l"/>
              </a:tabLst>
            </a:pPr>
            <a:endParaRPr lang="fr-CA" sz="1200" b="0" strike="noStrike" spc="-1">
              <a:latin typeface="Arial"/>
            </a:endParaRPr>
          </a:p>
        </p:txBody>
      </p:sp>
      <p:sp>
        <p:nvSpPr>
          <p:cNvPr id="191"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316F7927-96DF-4C1B-83D3-3503D0A46EFD}" type="slidenum">
              <a:rPr lang="en-GB" sz="1200" b="0" strike="noStrike" spc="-1">
                <a:solidFill>
                  <a:srgbClr val="000000"/>
                </a:solidFill>
                <a:latin typeface="+mn-lt"/>
                <a:ea typeface="+mn-ea"/>
              </a:rPr>
              <a:pPr algn="r">
                <a:lnSpc>
                  <a:spcPct val="100000"/>
                </a:lnSpc>
              </a:pPr>
              <a:t>20</a:t>
            </a:fld>
            <a:endParaRPr lang="fr-CA"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685800" y="1143000"/>
            <a:ext cx="5486400" cy="3086100"/>
          </a:xfrm>
          <a:prstGeom prst="rect">
            <a:avLst/>
          </a:prstGeom>
        </p:spPr>
      </p:sp>
      <p:sp>
        <p:nvSpPr>
          <p:cNvPr id="193" name="PlaceHolder 2"/>
          <p:cNvSpPr>
            <a:spLocks noGrp="1"/>
          </p:cNvSpPr>
          <p:nvPr>
            <p:ph type="body"/>
          </p:nvPr>
        </p:nvSpPr>
        <p:spPr>
          <a:xfrm>
            <a:off x="685800" y="4400640"/>
            <a:ext cx="5486040" cy="3600000"/>
          </a:xfrm>
          <a:prstGeom prst="rect">
            <a:avLst/>
          </a:prstGeom>
        </p:spPr>
        <p:txBody>
          <a:bodyPr>
            <a:noAutofit/>
          </a:bodyPr>
          <a:lstStyle/>
          <a:p>
            <a:pPr>
              <a:lnSpc>
                <a:spcPct val="100000"/>
              </a:lnSpc>
              <a:tabLst>
                <a:tab pos="0" algn="l"/>
              </a:tabLst>
            </a:pPr>
            <a:r>
              <a:rPr lang="fr-FR" sz="1200" b="0" strike="noStrike" spc="-1">
                <a:solidFill>
                  <a:srgbClr val="000000"/>
                </a:solidFill>
                <a:latin typeface="+mn-lt"/>
                <a:ea typeface="+mn-ea"/>
              </a:rPr>
              <a:t>Hachurons la partie du plan qui ne respecte pas cette contrainte. Il s’agit d’éliminer le demi-plan inférieur qui contient les solutions non réalisables.  </a:t>
            </a:r>
            <a:endParaRPr lang="fr-CA" sz="1200" b="0" strike="noStrike" spc="-1">
              <a:latin typeface="Arial"/>
            </a:endParaRPr>
          </a:p>
          <a:p>
            <a:pPr>
              <a:lnSpc>
                <a:spcPct val="100000"/>
              </a:lnSpc>
              <a:tabLst>
                <a:tab pos="0" algn="l"/>
              </a:tabLst>
            </a:pPr>
            <a:endParaRPr lang="fr-CA" sz="1200" b="0" strike="noStrike" spc="-1">
              <a:latin typeface="Arial"/>
            </a:endParaRPr>
          </a:p>
        </p:txBody>
      </p:sp>
      <p:sp>
        <p:nvSpPr>
          <p:cNvPr id="194"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5D200FF8-CFD0-4901-AB9D-3921FB3D1FCE}" type="slidenum">
              <a:rPr lang="en-GB" sz="1200" b="0" strike="noStrike" spc="-1">
                <a:solidFill>
                  <a:srgbClr val="000000"/>
                </a:solidFill>
                <a:latin typeface="+mn-lt"/>
                <a:ea typeface="+mn-ea"/>
              </a:rPr>
              <a:pPr algn="r">
                <a:lnSpc>
                  <a:spcPct val="100000"/>
                </a:lnSpc>
              </a:pPr>
              <a:t>21</a:t>
            </a:fld>
            <a:endParaRPr lang="fr-CA"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685800" y="1143000"/>
            <a:ext cx="5486400" cy="3086100"/>
          </a:xfrm>
          <a:prstGeom prst="rect">
            <a:avLst/>
          </a:prstGeom>
        </p:spPr>
      </p:sp>
      <p:sp>
        <p:nvSpPr>
          <p:cNvPr id="199" name="PlaceHolder 2"/>
          <p:cNvSpPr>
            <a:spLocks noGrp="1"/>
          </p:cNvSpPr>
          <p:nvPr>
            <p:ph type="body"/>
          </p:nvPr>
        </p:nvSpPr>
        <p:spPr>
          <a:xfrm>
            <a:off x="685800" y="4400640"/>
            <a:ext cx="5486040" cy="3600000"/>
          </a:xfrm>
          <a:prstGeom prst="rect">
            <a:avLst/>
          </a:prstGeom>
        </p:spPr>
        <p:txBody>
          <a:bodyPr>
            <a:noAutofit/>
          </a:bodyPr>
          <a:lstStyle/>
          <a:p>
            <a:pPr>
              <a:lnSpc>
                <a:spcPct val="100000"/>
              </a:lnSpc>
              <a:tabLst>
                <a:tab pos="0" algn="l"/>
              </a:tabLst>
            </a:pPr>
            <a:r>
              <a:rPr lang="fr-FR" sz="2000" b="0" strike="noStrike" spc="-1">
                <a:latin typeface="Arial"/>
              </a:rPr>
              <a:t>Ce type de situations ne posent pas de problèmes dans la représentation graphique mais peuvent conduire à une oscillation qui survient lors de la résolution</a:t>
            </a:r>
            <a:endParaRPr lang="fr-CA" sz="2000" b="0" strike="noStrike" spc="-1">
              <a:latin typeface="Arial"/>
            </a:endParaRPr>
          </a:p>
          <a:p>
            <a:pPr>
              <a:lnSpc>
                <a:spcPct val="100000"/>
              </a:lnSpc>
              <a:tabLst>
                <a:tab pos="0" algn="l"/>
              </a:tabLst>
            </a:pPr>
            <a:endParaRPr lang="fr-CA" sz="2000" b="0" strike="noStrike" spc="-1">
              <a:latin typeface="Arial"/>
            </a:endParaRPr>
          </a:p>
        </p:txBody>
      </p:sp>
      <p:sp>
        <p:nvSpPr>
          <p:cNvPr id="200"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77A64D3B-B79A-4B3D-B59E-B30B1E32191F}" type="slidenum">
              <a:rPr lang="en-GB" sz="1200" b="0" strike="noStrike" spc="-1">
                <a:solidFill>
                  <a:srgbClr val="000000"/>
                </a:solidFill>
                <a:latin typeface="+mn-lt"/>
                <a:ea typeface="+mn-ea"/>
              </a:rPr>
              <a:pPr algn="r">
                <a:lnSpc>
                  <a:spcPct val="100000"/>
                </a:lnSpc>
              </a:pPr>
              <a:t>26</a:t>
            </a:fld>
            <a:endParaRPr lang="fr-CA"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PlaceHolder 1"/>
          <p:cNvSpPr>
            <a:spLocks noGrp="1" noRot="1" noChangeAspect="1"/>
          </p:cNvSpPr>
          <p:nvPr>
            <p:ph type="sldImg"/>
          </p:nvPr>
        </p:nvSpPr>
        <p:spPr>
          <a:xfrm>
            <a:off x="685800" y="1143000"/>
            <a:ext cx="5486400" cy="3086100"/>
          </a:xfrm>
          <a:prstGeom prst="rect">
            <a:avLst/>
          </a:prstGeom>
        </p:spPr>
      </p:sp>
      <p:sp>
        <p:nvSpPr>
          <p:cNvPr id="202" name="PlaceHolder 2"/>
          <p:cNvSpPr>
            <a:spLocks noGrp="1"/>
          </p:cNvSpPr>
          <p:nvPr>
            <p:ph type="body"/>
          </p:nvPr>
        </p:nvSpPr>
        <p:spPr>
          <a:xfrm>
            <a:off x="685800" y="4400640"/>
            <a:ext cx="5486040" cy="3600000"/>
          </a:xfrm>
          <a:prstGeom prst="rect">
            <a:avLst/>
          </a:prstGeom>
        </p:spPr>
        <p:txBody>
          <a:bodyPr>
            <a:noAutofit/>
          </a:bodyPr>
          <a:lstStyle/>
          <a:p>
            <a:endParaRPr lang="fr-CA" sz="2000" b="0" strike="noStrike" spc="-1">
              <a:latin typeface="Arial"/>
            </a:endParaRPr>
          </a:p>
        </p:txBody>
      </p:sp>
      <p:sp>
        <p:nvSpPr>
          <p:cNvPr id="203"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8CC28FF6-CEB2-471D-B804-20BC60F998BD}" type="slidenum">
              <a:rPr lang="en-GB" sz="1200" b="0" strike="noStrike" spc="-1">
                <a:solidFill>
                  <a:srgbClr val="000000"/>
                </a:solidFill>
                <a:latin typeface="+mn-lt"/>
                <a:ea typeface="+mn-ea"/>
              </a:rPr>
              <a:pPr algn="r">
                <a:lnSpc>
                  <a:spcPct val="100000"/>
                </a:lnSpc>
              </a:pPr>
              <a:t>31</a:t>
            </a:fld>
            <a:endParaRPr lang="fr-CA"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noRot="1" noChangeAspect="1"/>
          </p:cNvSpPr>
          <p:nvPr>
            <p:ph type="sldImg"/>
          </p:nvPr>
        </p:nvSpPr>
        <p:spPr>
          <a:xfrm>
            <a:off x="685800" y="1143000"/>
            <a:ext cx="5486400" cy="3086100"/>
          </a:xfrm>
          <a:prstGeom prst="rect">
            <a:avLst/>
          </a:prstGeom>
        </p:spPr>
      </p:sp>
      <p:sp>
        <p:nvSpPr>
          <p:cNvPr id="205" name="PlaceHolder 2"/>
          <p:cNvSpPr>
            <a:spLocks noGrp="1"/>
          </p:cNvSpPr>
          <p:nvPr>
            <p:ph type="body"/>
          </p:nvPr>
        </p:nvSpPr>
        <p:spPr>
          <a:xfrm>
            <a:off x="685800" y="4400640"/>
            <a:ext cx="5486040" cy="3600000"/>
          </a:xfrm>
          <a:prstGeom prst="rect">
            <a:avLst/>
          </a:prstGeom>
        </p:spPr>
        <p:txBody>
          <a:bodyPr>
            <a:noAutofit/>
          </a:bodyPr>
          <a:lstStyle/>
          <a:p>
            <a:endParaRPr lang="fr-CA" sz="2000" b="0" strike="noStrike" spc="-1">
              <a:latin typeface="Arial"/>
            </a:endParaRPr>
          </a:p>
        </p:txBody>
      </p:sp>
      <p:sp>
        <p:nvSpPr>
          <p:cNvPr id="206"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E58FE5D0-7908-4FE4-A608-E268528E4118}" type="slidenum">
              <a:rPr lang="en-GB" sz="1200" b="0" strike="noStrike" spc="-1">
                <a:solidFill>
                  <a:srgbClr val="000000"/>
                </a:solidFill>
                <a:latin typeface="+mn-lt"/>
                <a:ea typeface="+mn-ea"/>
              </a:rPr>
              <a:pPr algn="r">
                <a:lnSpc>
                  <a:spcPct val="100000"/>
                </a:lnSpc>
              </a:pPr>
              <a:t>33</a:t>
            </a:fld>
            <a:endParaRPr lang="fr-CA"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28" name="PlaceHolder 2"/>
          <p:cNvSpPr>
            <a:spLocks noGrp="1"/>
          </p:cNvSpPr>
          <p:nvPr>
            <p:ph type="body"/>
          </p:nvPr>
        </p:nvSpPr>
        <p:spPr>
          <a:xfrm>
            <a:off x="676800" y="2011680"/>
            <a:ext cx="1075320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29" name="PlaceHolder 3"/>
          <p:cNvSpPr>
            <a:spLocks noGrp="1"/>
          </p:cNvSpPr>
          <p:nvPr>
            <p:ph type="body"/>
          </p:nvPr>
        </p:nvSpPr>
        <p:spPr>
          <a:xfrm>
            <a:off x="676800" y="3978720"/>
            <a:ext cx="1075320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31" name="PlaceHolder 2"/>
          <p:cNvSpPr>
            <a:spLocks noGrp="1"/>
          </p:cNvSpPr>
          <p:nvPr>
            <p:ph type="body"/>
          </p:nvPr>
        </p:nvSpPr>
        <p:spPr>
          <a:xfrm>
            <a:off x="67680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32" name="PlaceHolder 3"/>
          <p:cNvSpPr>
            <a:spLocks noGrp="1"/>
          </p:cNvSpPr>
          <p:nvPr>
            <p:ph type="body"/>
          </p:nvPr>
        </p:nvSpPr>
        <p:spPr>
          <a:xfrm>
            <a:off x="618696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33" name="PlaceHolder 4"/>
          <p:cNvSpPr>
            <a:spLocks noGrp="1"/>
          </p:cNvSpPr>
          <p:nvPr>
            <p:ph type="body"/>
          </p:nvPr>
        </p:nvSpPr>
        <p:spPr>
          <a:xfrm>
            <a:off x="67680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34" name="PlaceHolder 5"/>
          <p:cNvSpPr>
            <a:spLocks noGrp="1"/>
          </p:cNvSpPr>
          <p:nvPr>
            <p:ph type="body"/>
          </p:nvPr>
        </p:nvSpPr>
        <p:spPr>
          <a:xfrm>
            <a:off x="618696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36" name="PlaceHolder 2"/>
          <p:cNvSpPr>
            <a:spLocks noGrp="1"/>
          </p:cNvSpPr>
          <p:nvPr>
            <p:ph type="body"/>
          </p:nvPr>
        </p:nvSpPr>
        <p:spPr>
          <a:xfrm>
            <a:off x="676800" y="201168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37" name="PlaceHolder 3"/>
          <p:cNvSpPr>
            <a:spLocks noGrp="1"/>
          </p:cNvSpPr>
          <p:nvPr>
            <p:ph type="body"/>
          </p:nvPr>
        </p:nvSpPr>
        <p:spPr>
          <a:xfrm>
            <a:off x="4312440" y="201168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38" name="PlaceHolder 4"/>
          <p:cNvSpPr>
            <a:spLocks noGrp="1"/>
          </p:cNvSpPr>
          <p:nvPr>
            <p:ph type="body"/>
          </p:nvPr>
        </p:nvSpPr>
        <p:spPr>
          <a:xfrm>
            <a:off x="7948080" y="201168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39" name="PlaceHolder 5"/>
          <p:cNvSpPr>
            <a:spLocks noGrp="1"/>
          </p:cNvSpPr>
          <p:nvPr>
            <p:ph type="body"/>
          </p:nvPr>
        </p:nvSpPr>
        <p:spPr>
          <a:xfrm>
            <a:off x="676800" y="397872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40" name="PlaceHolder 6"/>
          <p:cNvSpPr>
            <a:spLocks noGrp="1"/>
          </p:cNvSpPr>
          <p:nvPr>
            <p:ph type="body"/>
          </p:nvPr>
        </p:nvSpPr>
        <p:spPr>
          <a:xfrm>
            <a:off x="4312440" y="397872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41" name="PlaceHolder 7"/>
          <p:cNvSpPr>
            <a:spLocks noGrp="1"/>
          </p:cNvSpPr>
          <p:nvPr>
            <p:ph type="body"/>
          </p:nvPr>
        </p:nvSpPr>
        <p:spPr>
          <a:xfrm>
            <a:off x="7948080" y="397872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48" name="PlaceHolder 2"/>
          <p:cNvSpPr>
            <a:spLocks noGrp="1"/>
          </p:cNvSpPr>
          <p:nvPr>
            <p:ph type="subTitle"/>
          </p:nvPr>
        </p:nvSpPr>
        <p:spPr>
          <a:xfrm>
            <a:off x="676800" y="2011680"/>
            <a:ext cx="10753200" cy="3765960"/>
          </a:xfrm>
          <a:prstGeom prst="rect">
            <a:avLst/>
          </a:prstGeom>
        </p:spPr>
        <p:txBody>
          <a:bodyPr lIns="0" tIns="0" rIns="0" bIns="0" anchor="ctr">
            <a:noAutofit/>
          </a:bodyPr>
          <a:lstStyle/>
          <a:p>
            <a:pPr algn="ctr"/>
            <a:endParaRPr lang="fr-CA"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50" name="PlaceHolder 2"/>
          <p:cNvSpPr>
            <a:spLocks noGrp="1"/>
          </p:cNvSpPr>
          <p:nvPr>
            <p:ph type="body"/>
          </p:nvPr>
        </p:nvSpPr>
        <p:spPr>
          <a:xfrm>
            <a:off x="676800" y="2011680"/>
            <a:ext cx="1075320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52" name="PlaceHolder 2"/>
          <p:cNvSpPr>
            <a:spLocks noGrp="1"/>
          </p:cNvSpPr>
          <p:nvPr>
            <p:ph type="body"/>
          </p:nvPr>
        </p:nvSpPr>
        <p:spPr>
          <a:xfrm>
            <a:off x="67680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53" name="PlaceHolder 3"/>
          <p:cNvSpPr>
            <a:spLocks noGrp="1"/>
          </p:cNvSpPr>
          <p:nvPr>
            <p:ph type="body"/>
          </p:nvPr>
        </p:nvSpPr>
        <p:spPr>
          <a:xfrm>
            <a:off x="618696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657360" y="499680"/>
            <a:ext cx="10772280" cy="7686000"/>
          </a:xfrm>
          <a:prstGeom prst="rect">
            <a:avLst/>
          </a:prstGeom>
        </p:spPr>
        <p:txBody>
          <a:bodyPr lIns="0" tIns="0" rIns="0" bIns="0" anchor="ctr">
            <a:noAutofit/>
          </a:bodyPr>
          <a:lstStyle/>
          <a:p>
            <a:pPr algn="ctr"/>
            <a:endParaRPr lang="fr-CA"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57" name="PlaceHolder 2"/>
          <p:cNvSpPr>
            <a:spLocks noGrp="1"/>
          </p:cNvSpPr>
          <p:nvPr>
            <p:ph type="body"/>
          </p:nvPr>
        </p:nvSpPr>
        <p:spPr>
          <a:xfrm>
            <a:off x="67680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58" name="PlaceHolder 3"/>
          <p:cNvSpPr>
            <a:spLocks noGrp="1"/>
          </p:cNvSpPr>
          <p:nvPr>
            <p:ph type="body"/>
          </p:nvPr>
        </p:nvSpPr>
        <p:spPr>
          <a:xfrm>
            <a:off x="618696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59" name="PlaceHolder 4"/>
          <p:cNvSpPr>
            <a:spLocks noGrp="1"/>
          </p:cNvSpPr>
          <p:nvPr>
            <p:ph type="body"/>
          </p:nvPr>
        </p:nvSpPr>
        <p:spPr>
          <a:xfrm>
            <a:off x="67680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7" name="PlaceHolder 2"/>
          <p:cNvSpPr>
            <a:spLocks noGrp="1"/>
          </p:cNvSpPr>
          <p:nvPr>
            <p:ph type="subTitle"/>
          </p:nvPr>
        </p:nvSpPr>
        <p:spPr>
          <a:xfrm>
            <a:off x="676800" y="2011680"/>
            <a:ext cx="10753200" cy="3765960"/>
          </a:xfrm>
          <a:prstGeom prst="rect">
            <a:avLst/>
          </a:prstGeom>
        </p:spPr>
        <p:txBody>
          <a:bodyPr lIns="0" tIns="0" rIns="0" bIns="0" anchor="ctr">
            <a:noAutofit/>
          </a:bodyPr>
          <a:lstStyle/>
          <a:p>
            <a:pPr algn="ctr"/>
            <a:endParaRPr lang="fr-CA"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61" name="PlaceHolder 2"/>
          <p:cNvSpPr>
            <a:spLocks noGrp="1"/>
          </p:cNvSpPr>
          <p:nvPr>
            <p:ph type="body"/>
          </p:nvPr>
        </p:nvSpPr>
        <p:spPr>
          <a:xfrm>
            <a:off x="67680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62" name="PlaceHolder 3"/>
          <p:cNvSpPr>
            <a:spLocks noGrp="1"/>
          </p:cNvSpPr>
          <p:nvPr>
            <p:ph type="body"/>
          </p:nvPr>
        </p:nvSpPr>
        <p:spPr>
          <a:xfrm>
            <a:off x="618696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63" name="PlaceHolder 4"/>
          <p:cNvSpPr>
            <a:spLocks noGrp="1"/>
          </p:cNvSpPr>
          <p:nvPr>
            <p:ph type="body"/>
          </p:nvPr>
        </p:nvSpPr>
        <p:spPr>
          <a:xfrm>
            <a:off x="618696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65" name="PlaceHolder 2"/>
          <p:cNvSpPr>
            <a:spLocks noGrp="1"/>
          </p:cNvSpPr>
          <p:nvPr>
            <p:ph type="body"/>
          </p:nvPr>
        </p:nvSpPr>
        <p:spPr>
          <a:xfrm>
            <a:off x="67680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66" name="PlaceHolder 3"/>
          <p:cNvSpPr>
            <a:spLocks noGrp="1"/>
          </p:cNvSpPr>
          <p:nvPr>
            <p:ph type="body"/>
          </p:nvPr>
        </p:nvSpPr>
        <p:spPr>
          <a:xfrm>
            <a:off x="618696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67" name="PlaceHolder 4"/>
          <p:cNvSpPr>
            <a:spLocks noGrp="1"/>
          </p:cNvSpPr>
          <p:nvPr>
            <p:ph type="body"/>
          </p:nvPr>
        </p:nvSpPr>
        <p:spPr>
          <a:xfrm>
            <a:off x="676800" y="3978720"/>
            <a:ext cx="1075320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69" name="PlaceHolder 2"/>
          <p:cNvSpPr>
            <a:spLocks noGrp="1"/>
          </p:cNvSpPr>
          <p:nvPr>
            <p:ph type="body"/>
          </p:nvPr>
        </p:nvSpPr>
        <p:spPr>
          <a:xfrm>
            <a:off x="676800" y="2011680"/>
            <a:ext cx="1075320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70" name="PlaceHolder 3"/>
          <p:cNvSpPr>
            <a:spLocks noGrp="1"/>
          </p:cNvSpPr>
          <p:nvPr>
            <p:ph type="body"/>
          </p:nvPr>
        </p:nvSpPr>
        <p:spPr>
          <a:xfrm>
            <a:off x="676800" y="3978720"/>
            <a:ext cx="1075320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72" name="PlaceHolder 2"/>
          <p:cNvSpPr>
            <a:spLocks noGrp="1"/>
          </p:cNvSpPr>
          <p:nvPr>
            <p:ph type="body"/>
          </p:nvPr>
        </p:nvSpPr>
        <p:spPr>
          <a:xfrm>
            <a:off x="67680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73" name="PlaceHolder 3"/>
          <p:cNvSpPr>
            <a:spLocks noGrp="1"/>
          </p:cNvSpPr>
          <p:nvPr>
            <p:ph type="body"/>
          </p:nvPr>
        </p:nvSpPr>
        <p:spPr>
          <a:xfrm>
            <a:off x="618696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74" name="PlaceHolder 4"/>
          <p:cNvSpPr>
            <a:spLocks noGrp="1"/>
          </p:cNvSpPr>
          <p:nvPr>
            <p:ph type="body"/>
          </p:nvPr>
        </p:nvSpPr>
        <p:spPr>
          <a:xfrm>
            <a:off x="67680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75" name="PlaceHolder 5"/>
          <p:cNvSpPr>
            <a:spLocks noGrp="1"/>
          </p:cNvSpPr>
          <p:nvPr>
            <p:ph type="body"/>
          </p:nvPr>
        </p:nvSpPr>
        <p:spPr>
          <a:xfrm>
            <a:off x="618696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77" name="PlaceHolder 2"/>
          <p:cNvSpPr>
            <a:spLocks noGrp="1"/>
          </p:cNvSpPr>
          <p:nvPr>
            <p:ph type="body"/>
          </p:nvPr>
        </p:nvSpPr>
        <p:spPr>
          <a:xfrm>
            <a:off x="676800" y="201168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78" name="PlaceHolder 3"/>
          <p:cNvSpPr>
            <a:spLocks noGrp="1"/>
          </p:cNvSpPr>
          <p:nvPr>
            <p:ph type="body"/>
          </p:nvPr>
        </p:nvSpPr>
        <p:spPr>
          <a:xfrm>
            <a:off x="4312440" y="201168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79" name="PlaceHolder 4"/>
          <p:cNvSpPr>
            <a:spLocks noGrp="1"/>
          </p:cNvSpPr>
          <p:nvPr>
            <p:ph type="body"/>
          </p:nvPr>
        </p:nvSpPr>
        <p:spPr>
          <a:xfrm>
            <a:off x="7948080" y="201168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80" name="PlaceHolder 5"/>
          <p:cNvSpPr>
            <a:spLocks noGrp="1"/>
          </p:cNvSpPr>
          <p:nvPr>
            <p:ph type="body"/>
          </p:nvPr>
        </p:nvSpPr>
        <p:spPr>
          <a:xfrm>
            <a:off x="676800" y="397872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81" name="PlaceHolder 6"/>
          <p:cNvSpPr>
            <a:spLocks noGrp="1"/>
          </p:cNvSpPr>
          <p:nvPr>
            <p:ph type="body"/>
          </p:nvPr>
        </p:nvSpPr>
        <p:spPr>
          <a:xfrm>
            <a:off x="4312440" y="397872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82" name="PlaceHolder 7"/>
          <p:cNvSpPr>
            <a:spLocks noGrp="1"/>
          </p:cNvSpPr>
          <p:nvPr>
            <p:ph type="body"/>
          </p:nvPr>
        </p:nvSpPr>
        <p:spPr>
          <a:xfrm>
            <a:off x="7948080" y="3978720"/>
            <a:ext cx="346212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9" name="PlaceHolder 2"/>
          <p:cNvSpPr>
            <a:spLocks noGrp="1"/>
          </p:cNvSpPr>
          <p:nvPr>
            <p:ph type="body"/>
          </p:nvPr>
        </p:nvSpPr>
        <p:spPr>
          <a:xfrm>
            <a:off x="676800" y="2011680"/>
            <a:ext cx="1075320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11" name="PlaceHolder 2"/>
          <p:cNvSpPr>
            <a:spLocks noGrp="1"/>
          </p:cNvSpPr>
          <p:nvPr>
            <p:ph type="body"/>
          </p:nvPr>
        </p:nvSpPr>
        <p:spPr>
          <a:xfrm>
            <a:off x="67680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12" name="PlaceHolder 3"/>
          <p:cNvSpPr>
            <a:spLocks noGrp="1"/>
          </p:cNvSpPr>
          <p:nvPr>
            <p:ph type="body"/>
          </p:nvPr>
        </p:nvSpPr>
        <p:spPr>
          <a:xfrm>
            <a:off x="618696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57360" y="499680"/>
            <a:ext cx="10772280" cy="7686000"/>
          </a:xfrm>
          <a:prstGeom prst="rect">
            <a:avLst/>
          </a:prstGeom>
        </p:spPr>
        <p:txBody>
          <a:bodyPr lIns="0" tIns="0" rIns="0" bIns="0" anchor="ctr">
            <a:noAutofit/>
          </a:bodyPr>
          <a:lstStyle/>
          <a:p>
            <a:pPr algn="ctr"/>
            <a:endParaRPr lang="fr-CA"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16" name="PlaceHolder 2"/>
          <p:cNvSpPr>
            <a:spLocks noGrp="1"/>
          </p:cNvSpPr>
          <p:nvPr>
            <p:ph type="body"/>
          </p:nvPr>
        </p:nvSpPr>
        <p:spPr>
          <a:xfrm>
            <a:off x="67680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17" name="PlaceHolder 3"/>
          <p:cNvSpPr>
            <a:spLocks noGrp="1"/>
          </p:cNvSpPr>
          <p:nvPr>
            <p:ph type="body"/>
          </p:nvPr>
        </p:nvSpPr>
        <p:spPr>
          <a:xfrm>
            <a:off x="618696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18" name="PlaceHolder 4"/>
          <p:cNvSpPr>
            <a:spLocks noGrp="1"/>
          </p:cNvSpPr>
          <p:nvPr>
            <p:ph type="body"/>
          </p:nvPr>
        </p:nvSpPr>
        <p:spPr>
          <a:xfrm>
            <a:off x="67680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20" name="PlaceHolder 2"/>
          <p:cNvSpPr>
            <a:spLocks noGrp="1"/>
          </p:cNvSpPr>
          <p:nvPr>
            <p:ph type="body"/>
          </p:nvPr>
        </p:nvSpPr>
        <p:spPr>
          <a:xfrm>
            <a:off x="676800" y="2011680"/>
            <a:ext cx="5247360" cy="376596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21" name="PlaceHolder 3"/>
          <p:cNvSpPr>
            <a:spLocks noGrp="1"/>
          </p:cNvSpPr>
          <p:nvPr>
            <p:ph type="body"/>
          </p:nvPr>
        </p:nvSpPr>
        <p:spPr>
          <a:xfrm>
            <a:off x="618696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22" name="PlaceHolder 4"/>
          <p:cNvSpPr>
            <a:spLocks noGrp="1"/>
          </p:cNvSpPr>
          <p:nvPr>
            <p:ph type="body"/>
          </p:nvPr>
        </p:nvSpPr>
        <p:spPr>
          <a:xfrm>
            <a:off x="6186960" y="397872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57360" y="499680"/>
            <a:ext cx="10772280" cy="1657800"/>
          </a:xfrm>
          <a:prstGeom prst="rect">
            <a:avLst/>
          </a:prstGeom>
        </p:spPr>
        <p:txBody>
          <a:bodyPr lIns="0" tIns="0" rIns="0" bIns="0" anchor="ctr">
            <a:noAutofit/>
          </a:bodyPr>
          <a:lstStyle/>
          <a:p>
            <a:endParaRPr lang="en-US" sz="1800" b="0" strike="noStrike" spc="-1">
              <a:solidFill>
                <a:srgbClr val="000000"/>
              </a:solidFill>
              <a:latin typeface="Calibri Light"/>
            </a:endParaRPr>
          </a:p>
        </p:txBody>
      </p:sp>
      <p:sp>
        <p:nvSpPr>
          <p:cNvPr id="24" name="PlaceHolder 2"/>
          <p:cNvSpPr>
            <a:spLocks noGrp="1"/>
          </p:cNvSpPr>
          <p:nvPr>
            <p:ph type="body"/>
          </p:nvPr>
        </p:nvSpPr>
        <p:spPr>
          <a:xfrm>
            <a:off x="67680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25" name="PlaceHolder 3"/>
          <p:cNvSpPr>
            <a:spLocks noGrp="1"/>
          </p:cNvSpPr>
          <p:nvPr>
            <p:ph type="body"/>
          </p:nvPr>
        </p:nvSpPr>
        <p:spPr>
          <a:xfrm>
            <a:off x="6186960" y="2011680"/>
            <a:ext cx="524736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
        <p:nvSpPr>
          <p:cNvPr id="26" name="PlaceHolder 4"/>
          <p:cNvSpPr>
            <a:spLocks noGrp="1"/>
          </p:cNvSpPr>
          <p:nvPr>
            <p:ph type="body"/>
          </p:nvPr>
        </p:nvSpPr>
        <p:spPr>
          <a:xfrm>
            <a:off x="676800" y="3978720"/>
            <a:ext cx="10753200" cy="1796040"/>
          </a:xfrm>
          <a:prstGeom prst="rect">
            <a:avLst/>
          </a:prstGeom>
        </p:spPr>
        <p:txBody>
          <a:bodyPr lIns="0" tIns="0" rIns="0" bIns="0">
            <a:normAutofit/>
          </a:bodyPr>
          <a:lstStyle/>
          <a:p>
            <a:endParaRPr lang="en-US" sz="2400" b="0" strike="noStrike" spc="-1">
              <a:solidFill>
                <a:srgbClr val="262626"/>
              </a:solidFill>
              <a:latin typeface="Calibri Ligh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0B4C8"/>
        </a:solidFill>
        <a:effectLst/>
      </p:bgPr>
    </p:bg>
    <p:spTree>
      <p:nvGrpSpPr>
        <p:cNvPr id="1" name=""/>
        <p:cNvGrpSpPr/>
        <p:nvPr/>
      </p:nvGrpSpPr>
      <p:grpSpPr>
        <a:xfrm>
          <a:off x="0" y="0"/>
          <a:ext cx="0" cy="0"/>
          <a:chOff x="0" y="0"/>
          <a:chExt cx="0" cy="0"/>
        </a:xfrm>
      </p:grpSpPr>
      <p:sp>
        <p:nvSpPr>
          <p:cNvPr id="6" name="CustomShape 1"/>
          <p:cNvSpPr/>
          <p:nvPr/>
        </p:nvSpPr>
        <p:spPr>
          <a:xfrm>
            <a:off x="0" y="0"/>
            <a:ext cx="12191760" cy="6857640"/>
          </a:xfrm>
          <a:prstGeom prst="rect">
            <a:avLst/>
          </a:prstGeom>
          <a:ln>
            <a:noFill/>
          </a:ln>
        </p:spPr>
        <p:style>
          <a:lnRef idx="2">
            <a:schemeClr val="accent1">
              <a:shade val="50000"/>
            </a:schemeClr>
          </a:lnRef>
          <a:fillRef idx="1">
            <a:schemeClr val="accent1"/>
          </a:fillRef>
          <a:effectRef idx="0">
            <a:schemeClr val="accent1"/>
          </a:effectRef>
          <a:fontRef idx="minor"/>
        </p:style>
      </p:sp>
      <p:sp>
        <p:nvSpPr>
          <p:cNvPr id="7" name="PlaceHolder 2"/>
          <p:cNvSpPr>
            <a:spLocks noGrp="1"/>
          </p:cNvSpPr>
          <p:nvPr>
            <p:ph type="title"/>
          </p:nvPr>
        </p:nvSpPr>
        <p:spPr>
          <a:xfrm>
            <a:off x="603360" y="770400"/>
            <a:ext cx="10782000" cy="3352320"/>
          </a:xfrm>
          <a:prstGeom prst="rect">
            <a:avLst/>
          </a:prstGeom>
        </p:spPr>
        <p:txBody>
          <a:bodyPr anchor="b">
            <a:noAutofit/>
          </a:bodyPr>
          <a:lstStyle/>
          <a:p>
            <a:pPr>
              <a:lnSpc>
                <a:spcPct val="80000"/>
              </a:lnSpc>
            </a:pPr>
            <a:r>
              <a:rPr lang="fr-FR" sz="8800" b="0" strike="noStrike" spc="-120">
                <a:solidFill>
                  <a:srgbClr val="FFFFFF"/>
                </a:solidFill>
                <a:latin typeface="Calibri Light"/>
              </a:rPr>
              <a:t>Modifiez le style du titre</a:t>
            </a:r>
            <a:endParaRPr lang="en-US" sz="8800" b="0" strike="noStrike" spc="-1">
              <a:solidFill>
                <a:srgbClr val="000000"/>
              </a:solidFill>
              <a:latin typeface="Calibri Light"/>
            </a:endParaRPr>
          </a:p>
        </p:txBody>
      </p:sp>
      <p:sp>
        <p:nvSpPr>
          <p:cNvPr id="2" name="PlaceHolder 3"/>
          <p:cNvSpPr>
            <a:spLocks noGrp="1"/>
          </p:cNvSpPr>
          <p:nvPr>
            <p:ph type="dt"/>
          </p:nvPr>
        </p:nvSpPr>
        <p:spPr>
          <a:xfrm>
            <a:off x="685800" y="6412320"/>
            <a:ext cx="4114440" cy="228240"/>
          </a:xfrm>
          <a:prstGeom prst="rect">
            <a:avLst/>
          </a:prstGeom>
        </p:spPr>
        <p:txBody>
          <a:bodyPr anchor="ctr">
            <a:noAutofit/>
          </a:bodyPr>
          <a:lstStyle/>
          <a:p>
            <a:pPr>
              <a:lnSpc>
                <a:spcPct val="100000"/>
              </a:lnSpc>
            </a:pPr>
            <a:fld id="{F7CA69EA-021F-4E9F-AC97-89A90765E0ED}" type="datetime1">
              <a:rPr lang="en-GB" sz="950" b="0" strike="noStrike" spc="-1">
                <a:solidFill>
                  <a:srgbClr val="FFFFFF"/>
                </a:solidFill>
                <a:latin typeface="Calibri Light"/>
              </a:rPr>
              <a:pPr>
                <a:lnSpc>
                  <a:spcPct val="100000"/>
                </a:lnSpc>
              </a:pPr>
              <a:t>06/10/2023</a:t>
            </a:fld>
            <a:endParaRPr lang="fr-CA" sz="950" b="0" strike="noStrike" spc="-1">
              <a:latin typeface="Times New Roman"/>
            </a:endParaRPr>
          </a:p>
        </p:txBody>
      </p:sp>
      <p:sp>
        <p:nvSpPr>
          <p:cNvPr id="3" name="PlaceHolder 4"/>
          <p:cNvSpPr>
            <a:spLocks noGrp="1"/>
          </p:cNvSpPr>
          <p:nvPr>
            <p:ph type="ftr"/>
          </p:nvPr>
        </p:nvSpPr>
        <p:spPr>
          <a:xfrm>
            <a:off x="685800" y="6554520"/>
            <a:ext cx="5028840" cy="228240"/>
          </a:xfrm>
          <a:prstGeom prst="rect">
            <a:avLst/>
          </a:prstGeom>
        </p:spPr>
        <p:txBody>
          <a:bodyPr anchor="ctr">
            <a:noAutofit/>
          </a:bodyPr>
          <a:lstStyle/>
          <a:p>
            <a:endParaRPr lang="fr-CA" sz="2400" b="0" strike="noStrike" spc="-1">
              <a:latin typeface="Times New Roman"/>
            </a:endParaRPr>
          </a:p>
        </p:txBody>
      </p:sp>
      <p:sp>
        <p:nvSpPr>
          <p:cNvPr id="4" name="PlaceHolder 5"/>
          <p:cNvSpPr>
            <a:spLocks noGrp="1"/>
          </p:cNvSpPr>
          <p:nvPr>
            <p:ph type="sldNum"/>
          </p:nvPr>
        </p:nvSpPr>
        <p:spPr>
          <a:xfrm>
            <a:off x="8763840" y="5876280"/>
            <a:ext cx="2925720" cy="1396800"/>
          </a:xfrm>
          <a:prstGeom prst="rect">
            <a:avLst/>
          </a:prstGeom>
        </p:spPr>
        <p:txBody>
          <a:bodyPr anchor="b">
            <a:noAutofit/>
          </a:bodyPr>
          <a:lstStyle/>
          <a:p>
            <a:pPr algn="r">
              <a:lnSpc>
                <a:spcPct val="100000"/>
              </a:lnSpc>
            </a:pPr>
            <a:fld id="{08AE08B3-3F0E-46B9-A051-3394D859AFBD}" type="slidenum">
              <a:rPr lang="en-GB" sz="10300" b="0" strike="noStrike" spc="-1">
                <a:solidFill>
                  <a:srgbClr val="FFFFFF"/>
                </a:solidFill>
                <a:latin typeface="Calibri Light"/>
              </a:rPr>
              <a:pPr algn="r">
                <a:lnSpc>
                  <a:spcPct val="100000"/>
                </a:lnSpc>
              </a:pPr>
              <a:t>‹N°›</a:t>
            </a:fld>
            <a:endParaRPr lang="fr-CA" sz="10300" b="0" strike="noStrike" spc="-1">
              <a:latin typeface="Times New Roman"/>
            </a:endParaRPr>
          </a:p>
        </p:txBody>
      </p:sp>
      <p:sp>
        <p:nvSpPr>
          <p:cNvPr id="5" name="PlaceHolder 6"/>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400" b="0" strike="noStrike" spc="-1">
                <a:solidFill>
                  <a:srgbClr val="262626"/>
                </a:solidFill>
                <a:latin typeface="Calibri Light"/>
              </a:rPr>
              <a:t>Click to edit the outline text format</a:t>
            </a:r>
          </a:p>
          <a:p>
            <a:pPr marL="864000" lvl="1" indent="-324000">
              <a:spcBef>
                <a:spcPts val="1134"/>
              </a:spcBef>
              <a:buClr>
                <a:srgbClr val="000000"/>
              </a:buClr>
              <a:buSzPct val="75000"/>
              <a:buFont typeface="Symbol" charset="2"/>
              <a:buChar char=""/>
            </a:pPr>
            <a:r>
              <a:rPr lang="en-US" sz="2000" b="0" i="1" strike="noStrike" spc="-1">
                <a:solidFill>
                  <a:srgbClr val="262626"/>
                </a:solidFill>
                <a:latin typeface="Calibri Light"/>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262626"/>
                </a:solidFill>
                <a:latin typeface="Calibri Light"/>
              </a:rPr>
              <a:t>Third Outline Level</a:t>
            </a:r>
          </a:p>
          <a:p>
            <a:pPr marL="1728000" lvl="3" indent="-216000">
              <a:spcBef>
                <a:spcPts val="567"/>
              </a:spcBef>
              <a:buClr>
                <a:srgbClr val="000000"/>
              </a:buClr>
              <a:buSzPct val="75000"/>
              <a:buFont typeface="Symbol" charset="2"/>
              <a:buChar char=""/>
            </a:pPr>
            <a:r>
              <a:rPr lang="en-US" sz="1800" b="0" strike="noStrike" spc="-1">
                <a:solidFill>
                  <a:srgbClr val="262626"/>
                </a:solidFill>
                <a:latin typeface="Calibri Light"/>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262626"/>
                </a:solidFill>
                <a:latin typeface="Calibri Light"/>
              </a:rPr>
              <a:t>Fifth Outline Level</a:t>
            </a:r>
          </a:p>
          <a:p>
            <a:pPr marL="2592000" lvl="5" indent="-216000">
              <a:spcBef>
                <a:spcPts val="283"/>
              </a:spcBef>
              <a:buClr>
                <a:srgbClr val="000000"/>
              </a:buClr>
              <a:buSzPct val="45000"/>
              <a:buFont typeface="Wingdings" charset="2"/>
              <a:buChar char=""/>
            </a:pPr>
            <a:r>
              <a:rPr lang="en-US" sz="2000" b="0" strike="noStrike" spc="-1">
                <a:solidFill>
                  <a:srgbClr val="262626"/>
                </a:solidFill>
                <a:latin typeface="Calibri Light"/>
              </a:rPr>
              <a:t>Sixth Outline Level</a:t>
            </a:r>
          </a:p>
          <a:p>
            <a:pPr marL="3024000" lvl="6" indent="-216000">
              <a:spcBef>
                <a:spcPts val="283"/>
              </a:spcBef>
              <a:buClr>
                <a:srgbClr val="000000"/>
              </a:buClr>
              <a:buSzPct val="45000"/>
              <a:buFont typeface="Wingdings" charset="2"/>
              <a:buChar char=""/>
            </a:pPr>
            <a:r>
              <a:rPr lang="en-US" sz="2000" b="0" strike="noStrike" spc="-1">
                <a:solidFill>
                  <a:srgbClr val="262626"/>
                </a:solidFill>
                <a:latin typeface="Calibri Light"/>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2" name="PlaceHolder 1"/>
          <p:cNvSpPr>
            <a:spLocks noGrp="1"/>
          </p:cNvSpPr>
          <p:nvPr>
            <p:ph type="title"/>
          </p:nvPr>
        </p:nvSpPr>
        <p:spPr>
          <a:xfrm>
            <a:off x="657360" y="499680"/>
            <a:ext cx="10772280" cy="1657800"/>
          </a:xfrm>
          <a:prstGeom prst="rect">
            <a:avLst/>
          </a:prstGeom>
        </p:spPr>
        <p:txBody>
          <a:bodyPr anchor="ctr">
            <a:noAutofit/>
          </a:bodyPr>
          <a:lstStyle/>
          <a:p>
            <a:pPr>
              <a:lnSpc>
                <a:spcPct val="85000"/>
              </a:lnSpc>
            </a:pPr>
            <a:r>
              <a:rPr lang="fr-FR" sz="5400" b="0" strike="noStrike" spc="-120">
                <a:solidFill>
                  <a:srgbClr val="50B4C8"/>
                </a:solidFill>
                <a:latin typeface="Calibri Light"/>
              </a:rPr>
              <a:t>Modifiez le style du titre</a:t>
            </a:r>
            <a:endParaRPr lang="en-US" sz="5400" b="0" strike="noStrike" spc="-1">
              <a:solidFill>
                <a:srgbClr val="000000"/>
              </a:solidFill>
              <a:latin typeface="Calibri Light"/>
            </a:endParaRPr>
          </a:p>
        </p:txBody>
      </p:sp>
      <p:sp>
        <p:nvSpPr>
          <p:cNvPr id="43" name="PlaceHolder 2"/>
          <p:cNvSpPr>
            <a:spLocks noGrp="1"/>
          </p:cNvSpPr>
          <p:nvPr>
            <p:ph type="body"/>
          </p:nvPr>
        </p:nvSpPr>
        <p:spPr>
          <a:xfrm>
            <a:off x="676800" y="2011680"/>
            <a:ext cx="10753200" cy="3765960"/>
          </a:xfrm>
          <a:prstGeom prst="rect">
            <a:avLst/>
          </a:prstGeom>
        </p:spPr>
        <p:txBody>
          <a:bodyPr>
            <a:noAutofit/>
          </a:bodyPr>
          <a:lstStyle/>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Modifier les styles du texte du masque</a:t>
            </a:r>
            <a:endParaRPr lang="en-US" sz="2400" b="0" strike="noStrike" spc="-1">
              <a:solidFill>
                <a:srgbClr val="262626"/>
              </a:solidFill>
              <a:latin typeface="Calibri Light"/>
            </a:endParaRPr>
          </a:p>
          <a:p>
            <a:pPr marL="347400" lvl="1" indent="-342720">
              <a:lnSpc>
                <a:spcPct val="85000"/>
              </a:lnSpc>
              <a:spcBef>
                <a:spcPts val="601"/>
              </a:spcBef>
              <a:buClr>
                <a:srgbClr val="262626"/>
              </a:buClr>
              <a:buFont typeface="Arial"/>
              <a:buChar char=" "/>
            </a:pPr>
            <a:r>
              <a:rPr lang="fr-FR" sz="2400" b="0" strike="noStrike" spc="-1">
                <a:solidFill>
                  <a:srgbClr val="262626"/>
                </a:solidFill>
                <a:latin typeface="Calibri Light"/>
              </a:rPr>
              <a:t>Deuxième niveau</a:t>
            </a:r>
            <a:endParaRPr lang="en-US" sz="2400" b="0" i="1" strike="noStrike" spc="-1">
              <a:solidFill>
                <a:srgbClr val="262626"/>
              </a:solidFill>
              <a:latin typeface="Calibri Light"/>
            </a:endParaRPr>
          </a:p>
          <a:p>
            <a:pPr marL="548640" lvl="2" indent="-548280">
              <a:lnSpc>
                <a:spcPct val="85000"/>
              </a:lnSpc>
              <a:spcBef>
                <a:spcPts val="601"/>
              </a:spcBef>
              <a:buClr>
                <a:srgbClr val="262626"/>
              </a:buClr>
              <a:buFont typeface="Arial"/>
              <a:buChar char=" "/>
            </a:pPr>
            <a:r>
              <a:rPr lang="fr-FR" sz="2000" b="0" i="1" strike="noStrike" spc="-1">
                <a:solidFill>
                  <a:srgbClr val="262626"/>
                </a:solidFill>
                <a:latin typeface="Calibri Light"/>
              </a:rPr>
              <a:t>Troisième niveau</a:t>
            </a:r>
            <a:endParaRPr lang="en-US" sz="2000" b="0" strike="noStrike" spc="-1">
              <a:solidFill>
                <a:srgbClr val="262626"/>
              </a:solidFill>
              <a:latin typeface="Calibri Light"/>
            </a:endParaRPr>
          </a:p>
          <a:p>
            <a:pPr marL="822960" lvl="3" indent="-822600">
              <a:lnSpc>
                <a:spcPct val="85000"/>
              </a:lnSpc>
              <a:spcBef>
                <a:spcPts val="601"/>
              </a:spcBef>
              <a:buClr>
                <a:srgbClr val="262626"/>
              </a:buClr>
              <a:buFont typeface="Arial"/>
              <a:buChar char=" "/>
            </a:pPr>
            <a:r>
              <a:rPr lang="fr-FR" sz="1800" b="0" strike="noStrike" spc="-1">
                <a:solidFill>
                  <a:srgbClr val="262626"/>
                </a:solidFill>
                <a:latin typeface="Calibri Light"/>
              </a:rPr>
              <a:t>Quatrième niveau</a:t>
            </a:r>
            <a:endParaRPr lang="en-US" sz="1800" b="0" strike="noStrike" spc="-1">
              <a:solidFill>
                <a:srgbClr val="262626"/>
              </a:solidFill>
              <a:latin typeface="Calibri Light"/>
            </a:endParaRPr>
          </a:p>
          <a:p>
            <a:pPr marL="1097280" lvl="4" indent="-1096920">
              <a:lnSpc>
                <a:spcPct val="85000"/>
              </a:lnSpc>
              <a:spcBef>
                <a:spcPts val="601"/>
              </a:spcBef>
              <a:buClr>
                <a:srgbClr val="262626"/>
              </a:buClr>
              <a:buFont typeface="Arial"/>
              <a:buChar char=" "/>
            </a:pPr>
            <a:r>
              <a:rPr lang="fr-FR" sz="1800" b="0" strike="noStrike" spc="-1">
                <a:solidFill>
                  <a:srgbClr val="262626"/>
                </a:solidFill>
                <a:latin typeface="Calibri Light"/>
              </a:rPr>
              <a:t>Cinquième niveau</a:t>
            </a:r>
            <a:endParaRPr lang="en-US" sz="1800" b="0" strike="noStrike" spc="-1">
              <a:solidFill>
                <a:srgbClr val="262626"/>
              </a:solidFill>
              <a:latin typeface="Calibri Light"/>
            </a:endParaRPr>
          </a:p>
        </p:txBody>
      </p:sp>
      <p:sp>
        <p:nvSpPr>
          <p:cNvPr id="44" name="PlaceHolder 3"/>
          <p:cNvSpPr>
            <a:spLocks noGrp="1"/>
          </p:cNvSpPr>
          <p:nvPr>
            <p:ph type="dt"/>
          </p:nvPr>
        </p:nvSpPr>
        <p:spPr>
          <a:xfrm>
            <a:off x="685800" y="6412320"/>
            <a:ext cx="4114440" cy="228240"/>
          </a:xfrm>
          <a:prstGeom prst="rect">
            <a:avLst/>
          </a:prstGeom>
        </p:spPr>
        <p:txBody>
          <a:bodyPr anchor="ctr">
            <a:noAutofit/>
          </a:bodyPr>
          <a:lstStyle/>
          <a:p>
            <a:pPr>
              <a:lnSpc>
                <a:spcPct val="100000"/>
              </a:lnSpc>
            </a:pPr>
            <a:fld id="{3297791D-5E75-48B9-B793-F4805C0293DD}" type="datetime1">
              <a:rPr lang="en-GB" sz="950" b="0" strike="noStrike" spc="-1">
                <a:solidFill>
                  <a:srgbClr val="000000"/>
                </a:solidFill>
                <a:latin typeface="Calibri Light"/>
              </a:rPr>
              <a:pPr>
                <a:lnSpc>
                  <a:spcPct val="100000"/>
                </a:lnSpc>
              </a:pPr>
              <a:t>06/10/2023</a:t>
            </a:fld>
            <a:endParaRPr lang="fr-CA" sz="950" b="0" strike="noStrike" spc="-1">
              <a:latin typeface="Times New Roman"/>
            </a:endParaRPr>
          </a:p>
        </p:txBody>
      </p:sp>
      <p:sp>
        <p:nvSpPr>
          <p:cNvPr id="45" name="PlaceHolder 4"/>
          <p:cNvSpPr>
            <a:spLocks noGrp="1"/>
          </p:cNvSpPr>
          <p:nvPr>
            <p:ph type="ftr"/>
          </p:nvPr>
        </p:nvSpPr>
        <p:spPr>
          <a:xfrm>
            <a:off x="685800" y="6554520"/>
            <a:ext cx="5028840" cy="228240"/>
          </a:xfrm>
          <a:prstGeom prst="rect">
            <a:avLst/>
          </a:prstGeom>
        </p:spPr>
        <p:txBody>
          <a:bodyPr anchor="ctr">
            <a:noAutofit/>
          </a:bodyPr>
          <a:lstStyle/>
          <a:p>
            <a:endParaRPr lang="fr-CA" sz="2400" b="0" strike="noStrike" spc="-1">
              <a:latin typeface="Times New Roman"/>
            </a:endParaRPr>
          </a:p>
        </p:txBody>
      </p:sp>
      <p:sp>
        <p:nvSpPr>
          <p:cNvPr id="46" name="PlaceHolder 5"/>
          <p:cNvSpPr>
            <a:spLocks noGrp="1"/>
          </p:cNvSpPr>
          <p:nvPr>
            <p:ph type="sldNum"/>
          </p:nvPr>
        </p:nvSpPr>
        <p:spPr>
          <a:xfrm>
            <a:off x="8763840" y="5876280"/>
            <a:ext cx="2925720" cy="1396800"/>
          </a:xfrm>
          <a:prstGeom prst="rect">
            <a:avLst/>
          </a:prstGeom>
        </p:spPr>
        <p:txBody>
          <a:bodyPr anchor="b">
            <a:noAutofit/>
          </a:bodyPr>
          <a:lstStyle/>
          <a:p>
            <a:pPr algn="r">
              <a:lnSpc>
                <a:spcPct val="100000"/>
              </a:lnSpc>
            </a:pPr>
            <a:fld id="{CDAB72D7-DC00-447E-A1B4-42B4443A0BFF}" type="slidenum">
              <a:rPr lang="en-GB" sz="10300" b="0" strike="noStrike" spc="-1">
                <a:solidFill>
                  <a:srgbClr val="50B4C8"/>
                </a:solidFill>
                <a:latin typeface="Calibri Light"/>
              </a:rPr>
              <a:pPr algn="r">
                <a:lnSpc>
                  <a:spcPct val="100000"/>
                </a:lnSpc>
              </a:pPr>
              <a:t>‹N°›</a:t>
            </a:fld>
            <a:endParaRPr lang="fr-CA" sz="103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4.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3.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0.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5.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603360" y="770400"/>
            <a:ext cx="10782000" cy="3352320"/>
          </a:xfrm>
          <a:prstGeom prst="rect">
            <a:avLst/>
          </a:prstGeom>
          <a:noFill/>
          <a:ln>
            <a:noFill/>
          </a:ln>
        </p:spPr>
        <p:txBody>
          <a:bodyPr anchor="b">
            <a:noAutofit/>
          </a:bodyPr>
          <a:lstStyle/>
          <a:p>
            <a:pPr>
              <a:lnSpc>
                <a:spcPct val="80000"/>
              </a:lnSpc>
            </a:pPr>
            <a:r>
              <a:rPr lang="fr-FR" sz="8800" b="0" strike="noStrike" spc="-120">
                <a:solidFill>
                  <a:srgbClr val="FFFFFF"/>
                </a:solidFill>
                <a:latin typeface="Calibri Light"/>
              </a:rPr>
              <a:t>Programmation linéaire </a:t>
            </a:r>
            <a:endParaRPr lang="en-US" sz="8800" b="0" strike="noStrike" spc="-1">
              <a:solidFill>
                <a:srgbClr val="000000"/>
              </a:solidFill>
              <a:latin typeface="Calibri Light"/>
            </a:endParaRPr>
          </a:p>
        </p:txBody>
      </p:sp>
      <p:sp>
        <p:nvSpPr>
          <p:cNvPr id="90" name="TextShape 2"/>
          <p:cNvSpPr txBox="1"/>
          <p:nvPr/>
        </p:nvSpPr>
        <p:spPr>
          <a:xfrm>
            <a:off x="667440" y="4206960"/>
            <a:ext cx="9227880" cy="1645560"/>
          </a:xfrm>
          <a:prstGeom prst="rect">
            <a:avLst/>
          </a:prstGeom>
          <a:noFill/>
          <a:ln>
            <a:noFill/>
          </a:ln>
        </p:spPr>
        <p:txBody>
          <a:bodyPr>
            <a:noAutofit/>
          </a:bodyPr>
          <a:lstStyle/>
          <a:p>
            <a:pPr>
              <a:lnSpc>
                <a:spcPct val="85000"/>
              </a:lnSpc>
              <a:spcBef>
                <a:spcPts val="1301"/>
              </a:spcBef>
              <a:tabLst>
                <a:tab pos="0" algn="l"/>
              </a:tabLst>
            </a:pPr>
            <a:r>
              <a:rPr lang="fr-FR" sz="3200" b="0" strike="noStrike" spc="-1">
                <a:solidFill>
                  <a:srgbClr val="FFFFFF"/>
                </a:solidFill>
                <a:latin typeface="Calibri Light"/>
              </a:rPr>
              <a:t>Année 2023/2024</a:t>
            </a:r>
            <a:endParaRPr lang="fr-CA" sz="3200" b="0" strike="noStrike" spc="-1">
              <a:latin typeface="Arial"/>
            </a:endParaRPr>
          </a:p>
          <a:p>
            <a:pPr>
              <a:lnSpc>
                <a:spcPct val="85000"/>
              </a:lnSpc>
              <a:spcBef>
                <a:spcPts val="1301"/>
              </a:spcBef>
              <a:tabLst>
                <a:tab pos="0" algn="l"/>
              </a:tabLst>
            </a:pPr>
            <a:r>
              <a:rPr lang="fr-FR" sz="3200" b="0" strike="noStrike" spc="-1">
                <a:solidFill>
                  <a:srgbClr val="FFFFFF"/>
                </a:solidFill>
                <a:latin typeface="Calibri Light"/>
              </a:rPr>
              <a:t>Guettiche Mourad</a:t>
            </a:r>
            <a:endParaRPr lang="fr-CA" sz="3200" b="0" strike="noStrike" spc="-1">
              <a:latin typeface="Arial"/>
            </a:endParaRPr>
          </a:p>
        </p:txBody>
      </p:sp>
      <p:sp>
        <p:nvSpPr>
          <p:cNvPr id="91"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1CDF318A-AECE-45EB-8DB6-F276374AAF14}" type="slidenum">
              <a:rPr lang="en-GB" sz="10300" b="0" strike="noStrike" spc="-1">
                <a:solidFill>
                  <a:srgbClr val="FFFFFF"/>
                </a:solidFill>
                <a:latin typeface="Calibri Light"/>
              </a:rPr>
              <a:pPr algn="r">
                <a:lnSpc>
                  <a:spcPct val="100000"/>
                </a:lnSpc>
              </a:pPr>
              <a:t>1</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 Expression mathématique d’un PL </a:t>
            </a:r>
            <a:endParaRPr lang="en-US" sz="5400" b="0" strike="noStrike" spc="-1">
              <a:solidFill>
                <a:srgbClr val="000000"/>
              </a:solidFill>
              <a:latin typeface="Calibri Light"/>
            </a:endParaRPr>
          </a:p>
        </p:txBody>
      </p:sp>
      <p:graphicFrame>
        <p:nvGraphicFramePr>
          <p:cNvPr id="9" name="Diagram9"/>
          <p:cNvGraphicFramePr/>
          <p:nvPr>
            <p:extLst>
              <p:ext uri="{D42A27DB-BD31-4B8C-83A1-F6EECF244321}">
                <p14:modId xmlns="" xmlns:p15="http://schemas.microsoft.com/office/powerpoint/2012/main" xmlns:mc="http://schemas.openxmlformats.org/markup-compatibility/2006" xmlns:p14="http://schemas.microsoft.com/office/powerpoint/2010/main" val="2976609528"/>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9"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D7DD8067-11C7-4075-A12E-BD6FDAEA47FA}" type="slidenum">
              <a:rPr lang="en-GB" sz="10300" b="0" strike="noStrike" spc="-1">
                <a:solidFill>
                  <a:srgbClr val="50B4C8"/>
                </a:solidFill>
                <a:latin typeface="Calibri Light"/>
              </a:rPr>
              <a:pPr algn="r">
                <a:lnSpc>
                  <a:spcPct val="100000"/>
                </a:lnSpc>
              </a:pPr>
              <a:t>10</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III. Formulation mathématique d’un PL</a:t>
            </a:r>
            <a:endParaRPr lang="en-US" sz="5400" b="0" strike="noStrike" spc="-1">
              <a:solidFill>
                <a:srgbClr val="000000"/>
              </a:solidFill>
              <a:latin typeface="Calibri Light"/>
            </a:endParaRPr>
          </a:p>
        </p:txBody>
      </p:sp>
      <p:graphicFrame>
        <p:nvGraphicFramePr>
          <p:cNvPr id="10" name="Diagram10"/>
          <p:cNvGraphicFramePr/>
          <p:nvPr>
            <p:extLst>
              <p:ext uri="{D42A27DB-BD31-4B8C-83A1-F6EECF244321}">
                <p14:modId xmlns="" xmlns:p15="http://schemas.microsoft.com/office/powerpoint/2012/main" xmlns:mc="http://schemas.openxmlformats.org/markup-compatibility/2006" xmlns:p14="http://schemas.microsoft.com/office/powerpoint/2010/main" val="2340798739"/>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1"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24DF7AE9-3B49-4E25-9286-26EA78CBD3D3}" type="slidenum">
              <a:rPr lang="en-GB" sz="10300" b="0" strike="noStrike" spc="-1">
                <a:solidFill>
                  <a:srgbClr val="50B4C8"/>
                </a:solidFill>
                <a:latin typeface="Calibri Light"/>
              </a:rPr>
              <a:pPr algn="r">
                <a:lnSpc>
                  <a:spcPct val="100000"/>
                </a:lnSpc>
              </a:pPr>
              <a:t>11</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657360" y="499680"/>
            <a:ext cx="10772280" cy="1284840"/>
          </a:xfrm>
          <a:prstGeom prst="rect">
            <a:avLst/>
          </a:prstGeom>
          <a:noFill/>
          <a:ln>
            <a:noFill/>
          </a:ln>
        </p:spPr>
        <p:txBody>
          <a:bodyPr anchor="ctr">
            <a:normAutofit fontScale="96000" lnSpcReduction="10000"/>
          </a:bodyPr>
          <a:lstStyle/>
          <a:p>
            <a:pPr>
              <a:lnSpc>
                <a:spcPct val="85000"/>
              </a:lnSpc>
            </a:pPr>
            <a:r>
              <a:rPr lang="fr-FR" sz="5400" b="1" strike="noStrike" spc="-120">
                <a:solidFill>
                  <a:srgbClr val="50B4C8"/>
                </a:solidFill>
                <a:latin typeface="Calibri Light"/>
              </a:rPr>
              <a:t>III. Formulation mathématique d’un PL</a:t>
            </a:r>
            <a:endParaRPr lang="en-US" sz="5400" b="0" strike="noStrike" spc="-1">
              <a:solidFill>
                <a:srgbClr val="000000"/>
              </a:solidFill>
              <a:latin typeface="Calibri Light"/>
            </a:endParaRPr>
          </a:p>
        </p:txBody>
      </p:sp>
      <p:sp>
        <p:nvSpPr>
          <p:cNvPr id="113" name="TextShape 2"/>
          <p:cNvSpPr txBox="1"/>
          <p:nvPr/>
        </p:nvSpPr>
        <p:spPr>
          <a:xfrm>
            <a:off x="676800" y="2011680"/>
            <a:ext cx="10753200" cy="3765960"/>
          </a:xfrm>
          <a:prstGeom prst="rect">
            <a:avLst/>
          </a:prstGeom>
          <a:noFill/>
          <a:ln>
            <a:noFill/>
          </a:ln>
        </p:spPr>
        <p:txBody>
          <a:bodyPr>
            <a:normAutofit fontScale="92500"/>
          </a:bodyPr>
          <a:lstStyle/>
          <a:p>
            <a:r>
              <a:rPr lang="fr-FR" sz="3200" dirty="0" smtClean="0"/>
              <a:t>Une unité de production de parpaings fabrique quatre types de produit :Les parpaings de dimensions respectivement 10cm (noté P</a:t>
            </a:r>
            <a:r>
              <a:rPr lang="fr-FR" sz="3200" baseline="-25000" dirty="0" smtClean="0"/>
              <a:t>1</a:t>
            </a:r>
            <a:r>
              <a:rPr lang="fr-FR" sz="3200" dirty="0" smtClean="0"/>
              <a:t>), 15 cm (noté P</a:t>
            </a:r>
            <a:r>
              <a:rPr lang="fr-FR" sz="3200" baseline="-25000" dirty="0" smtClean="0"/>
              <a:t>2</a:t>
            </a:r>
            <a:r>
              <a:rPr lang="fr-FR" sz="3200" dirty="0" smtClean="0"/>
              <a:t>), 20cm (noté P</a:t>
            </a:r>
            <a:r>
              <a:rPr lang="fr-FR" sz="3200" baseline="-25000" dirty="0" smtClean="0"/>
              <a:t>3</a:t>
            </a:r>
            <a:r>
              <a:rPr lang="fr-FR" sz="3200" dirty="0" smtClean="0"/>
              <a:t>), et l’ourdi (noté P</a:t>
            </a:r>
            <a:r>
              <a:rPr lang="fr-FR" sz="3200" baseline="-25000" dirty="0" smtClean="0"/>
              <a:t>4</a:t>
            </a:r>
            <a:r>
              <a:rPr lang="fr-FR" sz="3200" dirty="0" smtClean="0"/>
              <a:t>). Pour la fabrication de ces produits, on utilise quatre matières premières, le sable(M</a:t>
            </a:r>
            <a:r>
              <a:rPr lang="fr-FR" sz="3200" baseline="-25000" dirty="0" smtClean="0"/>
              <a:t>1</a:t>
            </a:r>
            <a:r>
              <a:rPr lang="fr-FR" sz="3200" dirty="0" smtClean="0"/>
              <a:t>), le gravier(M</a:t>
            </a:r>
            <a:r>
              <a:rPr lang="fr-FR" sz="3200" baseline="-25000" dirty="0" smtClean="0"/>
              <a:t>2</a:t>
            </a:r>
            <a:r>
              <a:rPr lang="fr-FR" sz="3200" dirty="0" smtClean="0"/>
              <a:t>), le ciment(M</a:t>
            </a:r>
            <a:r>
              <a:rPr lang="fr-FR" sz="3200" baseline="-25000" dirty="0" smtClean="0"/>
              <a:t>3</a:t>
            </a:r>
            <a:r>
              <a:rPr lang="fr-FR" sz="3200" dirty="0" smtClean="0"/>
              <a:t>) et l’eau (M</a:t>
            </a:r>
            <a:r>
              <a:rPr lang="fr-FR" sz="3200" baseline="-25000" dirty="0" smtClean="0"/>
              <a:t>4</a:t>
            </a:r>
            <a:r>
              <a:rPr lang="fr-FR" sz="3200" dirty="0" smtClean="0"/>
              <a:t>), disponibles en quantité respectivement de 5000, 3000 et 2000 unités, l’eau est disponible en quantité illimitée. Le plan de production de l’unité est donné dans le tableau ci-dessous :</a:t>
            </a:r>
            <a:endParaRPr lang="fr-FR" sz="3200" dirty="0"/>
          </a:p>
        </p:txBody>
      </p:sp>
      <p:sp>
        <p:nvSpPr>
          <p:cNvPr id="114"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0E161560-A10B-4141-835D-1EBA55A5B044}" type="slidenum">
              <a:rPr lang="en-GB" sz="10300" b="0" strike="noStrike" spc="-1">
                <a:solidFill>
                  <a:srgbClr val="50B4C8"/>
                </a:solidFill>
                <a:latin typeface="Calibri Light"/>
              </a:rPr>
              <a:pPr algn="r">
                <a:lnSpc>
                  <a:spcPct val="100000"/>
                </a:lnSpc>
              </a:pPr>
              <a:t>12</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657360" y="499680"/>
            <a:ext cx="10772280" cy="1284840"/>
          </a:xfrm>
          <a:prstGeom prst="rect">
            <a:avLst/>
          </a:prstGeom>
          <a:noFill/>
          <a:ln>
            <a:noFill/>
          </a:ln>
        </p:spPr>
        <p:txBody>
          <a:bodyPr anchor="ctr">
            <a:normAutofit fontScale="96000" lnSpcReduction="10000"/>
          </a:bodyPr>
          <a:lstStyle/>
          <a:p>
            <a:pPr>
              <a:lnSpc>
                <a:spcPct val="85000"/>
              </a:lnSpc>
            </a:pPr>
            <a:r>
              <a:rPr lang="fr-FR" sz="5400" b="1" strike="noStrike" spc="-120">
                <a:solidFill>
                  <a:srgbClr val="50B4C8"/>
                </a:solidFill>
                <a:latin typeface="Calibri Light"/>
              </a:rPr>
              <a:t>III. Formulation mathématique d’un PL</a:t>
            </a:r>
            <a:endParaRPr lang="en-US" sz="5400" b="0" strike="noStrike" spc="-1">
              <a:solidFill>
                <a:srgbClr val="000000"/>
              </a:solidFill>
              <a:latin typeface="Calibri Light"/>
            </a:endParaRPr>
          </a:p>
        </p:txBody>
      </p:sp>
      <p:sp>
        <p:nvSpPr>
          <p:cNvPr id="114"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0E161560-A10B-4141-835D-1EBA55A5B044}" type="slidenum">
              <a:rPr lang="en-GB" sz="10300" b="0" strike="noStrike" spc="-1">
                <a:solidFill>
                  <a:srgbClr val="50B4C8"/>
                </a:solidFill>
                <a:latin typeface="Calibri Light"/>
              </a:rPr>
              <a:pPr algn="r">
                <a:lnSpc>
                  <a:spcPct val="100000"/>
                </a:lnSpc>
              </a:pPr>
              <a:t>13</a:t>
            </a:fld>
            <a:endParaRPr lang="fr-CA" sz="10300" b="0" strike="noStrike" spc="-1">
              <a:latin typeface="Times New Roman"/>
            </a:endParaRPr>
          </a:p>
        </p:txBody>
      </p:sp>
      <p:graphicFrame>
        <p:nvGraphicFramePr>
          <p:cNvPr id="5" name="Tableau 4"/>
          <p:cNvGraphicFramePr>
            <a:graphicFrameLocks noGrp="1"/>
          </p:cNvGraphicFramePr>
          <p:nvPr/>
        </p:nvGraphicFramePr>
        <p:xfrm>
          <a:off x="914400" y="1828800"/>
          <a:ext cx="9067800" cy="3848529"/>
        </p:xfrm>
        <a:graphic>
          <a:graphicData uri="http://schemas.openxmlformats.org/drawingml/2006/table">
            <a:tbl>
              <a:tblPr/>
              <a:tblGrid>
                <a:gridCol w="2288725"/>
                <a:gridCol w="1064075"/>
                <a:gridCol w="942480"/>
                <a:gridCol w="956249"/>
                <a:gridCol w="956249"/>
                <a:gridCol w="2860022"/>
              </a:tblGrid>
              <a:tr h="1654566">
                <a:tc>
                  <a:txBody>
                    <a:bodyPr/>
                    <a:lstStyle/>
                    <a:p>
                      <a:pPr indent="448056" algn="ctr" rtl="0">
                        <a:lnSpc>
                          <a:spcPct val="115000"/>
                        </a:lnSpc>
                        <a:spcBef>
                          <a:spcPts val="1224"/>
                        </a:spcBef>
                        <a:spcAft>
                          <a:spcPts val="1224"/>
                        </a:spcAft>
                      </a:pPr>
                      <a:r>
                        <a:rPr lang="fr-FR" sz="2400" dirty="0">
                          <a:solidFill>
                            <a:srgbClr val="000000"/>
                          </a:solidFill>
                          <a:latin typeface="Times New Roman"/>
                        </a:rPr>
                        <a:t>Produits</a:t>
                      </a:r>
                    </a:p>
                    <a:p>
                      <a:pPr indent="0" algn="l" rtl="0">
                        <a:lnSpc>
                          <a:spcPct val="115000"/>
                        </a:lnSpc>
                        <a:spcBef>
                          <a:spcPts val="1224"/>
                        </a:spcBef>
                        <a:spcAft>
                          <a:spcPts val="1224"/>
                        </a:spcAft>
                      </a:pPr>
                      <a:r>
                        <a:rPr lang="fr-FR" sz="2400" dirty="0">
                          <a:solidFill>
                            <a:srgbClr val="000000"/>
                          </a:solidFill>
                          <a:latin typeface="Times New Roman"/>
                        </a:rPr>
                        <a:t>Matières </a:t>
                      </a:r>
                      <a:r>
                        <a:rPr lang="fr-FR" sz="2400" dirty="0" smtClean="0">
                          <a:solidFill>
                            <a:srgbClr val="000000"/>
                          </a:solidFill>
                          <a:latin typeface="Times New Roman"/>
                        </a:rPr>
                        <a:t>premières</a:t>
                      </a:r>
                      <a:endParaRPr lang="fr-FR" sz="2400" dirty="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just" rtl="0">
                        <a:lnSpc>
                          <a:spcPct val="115000"/>
                        </a:lnSpc>
                        <a:spcBef>
                          <a:spcPts val="1224"/>
                        </a:spcBef>
                        <a:spcAft>
                          <a:spcPts val="720"/>
                        </a:spcAft>
                      </a:pPr>
                      <a:r>
                        <a:rPr lang="fr-FR" sz="2400">
                          <a:solidFill>
                            <a:srgbClr val="000000"/>
                          </a:solidFill>
                          <a:latin typeface="Times New Roman"/>
                        </a:rPr>
                        <a:t>P</a:t>
                      </a:r>
                      <a:r>
                        <a:rPr lang="fr-FR" sz="2400" baseline="-25000">
                          <a:solidFill>
                            <a:srgbClr val="000000"/>
                          </a:solidFill>
                          <a:latin typeface="Times New Roman"/>
                        </a:rPr>
                        <a:t>1</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just" rtl="0">
                        <a:lnSpc>
                          <a:spcPct val="115000"/>
                        </a:lnSpc>
                        <a:spcBef>
                          <a:spcPts val="1224"/>
                        </a:spcBef>
                        <a:spcAft>
                          <a:spcPts val="720"/>
                        </a:spcAft>
                      </a:pPr>
                      <a:r>
                        <a:rPr lang="fr-FR" sz="2400">
                          <a:solidFill>
                            <a:srgbClr val="000000"/>
                          </a:solidFill>
                          <a:latin typeface="Times New Roman"/>
                        </a:rPr>
                        <a:t>P</a:t>
                      </a:r>
                      <a:r>
                        <a:rPr lang="fr-FR" sz="2400" baseline="-25000">
                          <a:solidFill>
                            <a:srgbClr val="000000"/>
                          </a:solidFill>
                          <a:latin typeface="Times New Roman"/>
                        </a:rPr>
                        <a:t>2</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just" rtl="0">
                        <a:lnSpc>
                          <a:spcPct val="115000"/>
                        </a:lnSpc>
                        <a:spcBef>
                          <a:spcPts val="1224"/>
                        </a:spcBef>
                        <a:spcAft>
                          <a:spcPts val="720"/>
                        </a:spcAft>
                      </a:pPr>
                      <a:r>
                        <a:rPr lang="fr-FR" sz="2400">
                          <a:solidFill>
                            <a:srgbClr val="000000"/>
                          </a:solidFill>
                          <a:latin typeface="Times New Roman"/>
                        </a:rPr>
                        <a:t>P</a:t>
                      </a:r>
                      <a:r>
                        <a:rPr lang="fr-FR" sz="2400" baseline="-25000">
                          <a:solidFill>
                            <a:srgbClr val="000000"/>
                          </a:solidFill>
                          <a:latin typeface="Times New Roman"/>
                        </a:rPr>
                        <a:t>3</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just" rtl="0">
                        <a:lnSpc>
                          <a:spcPct val="115000"/>
                        </a:lnSpc>
                        <a:spcBef>
                          <a:spcPts val="1224"/>
                        </a:spcBef>
                        <a:spcAft>
                          <a:spcPts val="720"/>
                        </a:spcAft>
                      </a:pPr>
                      <a:r>
                        <a:rPr lang="fr-FR" sz="2400">
                          <a:solidFill>
                            <a:srgbClr val="000000"/>
                          </a:solidFill>
                          <a:latin typeface="Times New Roman"/>
                        </a:rPr>
                        <a:t>P</a:t>
                      </a:r>
                      <a:r>
                        <a:rPr lang="fr-FR" sz="2400" baseline="-25000">
                          <a:solidFill>
                            <a:srgbClr val="000000"/>
                          </a:solidFill>
                          <a:latin typeface="Times New Roman"/>
                        </a:rPr>
                        <a:t>4</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0" algn="l" rtl="0">
                        <a:lnSpc>
                          <a:spcPct val="115000"/>
                        </a:lnSpc>
                        <a:spcBef>
                          <a:spcPts val="1224"/>
                        </a:spcBef>
                        <a:spcAft>
                          <a:spcPts val="720"/>
                        </a:spcAft>
                      </a:pPr>
                      <a:r>
                        <a:rPr lang="fr-FR" sz="2400">
                          <a:solidFill>
                            <a:srgbClr val="000000"/>
                          </a:solidFill>
                          <a:latin typeface="Times New Roman"/>
                        </a:rPr>
                        <a:t>Quantité matières premières disponibles</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378483">
                <a:tc>
                  <a:txBody>
                    <a:bodyPr/>
                    <a:lstStyle/>
                    <a:p>
                      <a:pPr indent="448056" algn="just" rtl="0">
                        <a:lnSpc>
                          <a:spcPct val="115000"/>
                        </a:lnSpc>
                        <a:spcBef>
                          <a:spcPts val="1224"/>
                        </a:spcBef>
                        <a:spcAft>
                          <a:spcPts val="720"/>
                        </a:spcAft>
                      </a:pPr>
                      <a:r>
                        <a:rPr lang="fr-FR" sz="2400">
                          <a:solidFill>
                            <a:srgbClr val="000000"/>
                          </a:solidFill>
                          <a:latin typeface="Times New Roman"/>
                        </a:rPr>
                        <a:t>M</a:t>
                      </a:r>
                      <a:r>
                        <a:rPr lang="fr-FR" sz="2400" baseline="-25000">
                          <a:solidFill>
                            <a:srgbClr val="000000"/>
                          </a:solidFill>
                          <a:latin typeface="Times New Roman"/>
                        </a:rPr>
                        <a:t>1</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2</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3</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5</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6</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5000</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378483">
                <a:tc>
                  <a:txBody>
                    <a:bodyPr/>
                    <a:lstStyle/>
                    <a:p>
                      <a:pPr indent="448056" algn="just" rtl="0">
                        <a:lnSpc>
                          <a:spcPct val="115000"/>
                        </a:lnSpc>
                        <a:spcBef>
                          <a:spcPts val="1224"/>
                        </a:spcBef>
                        <a:spcAft>
                          <a:spcPts val="720"/>
                        </a:spcAft>
                      </a:pPr>
                      <a:r>
                        <a:rPr lang="fr-FR" sz="2400">
                          <a:solidFill>
                            <a:srgbClr val="000000"/>
                          </a:solidFill>
                          <a:latin typeface="Times New Roman"/>
                        </a:rPr>
                        <a:t>M</a:t>
                      </a:r>
                      <a:r>
                        <a:rPr lang="fr-FR" sz="2400" baseline="-25000">
                          <a:solidFill>
                            <a:srgbClr val="000000"/>
                          </a:solidFill>
                          <a:latin typeface="Times New Roman"/>
                        </a:rPr>
                        <a:t>2</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1</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2</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3</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3</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3000</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638985">
                <a:tc>
                  <a:txBody>
                    <a:bodyPr/>
                    <a:lstStyle/>
                    <a:p>
                      <a:pPr indent="448056" algn="just" rtl="0">
                        <a:lnSpc>
                          <a:spcPct val="115000"/>
                        </a:lnSpc>
                        <a:spcBef>
                          <a:spcPts val="1224"/>
                        </a:spcBef>
                        <a:spcAft>
                          <a:spcPts val="720"/>
                        </a:spcAft>
                      </a:pPr>
                      <a:r>
                        <a:rPr lang="fr-FR" sz="2400">
                          <a:solidFill>
                            <a:srgbClr val="000000"/>
                          </a:solidFill>
                          <a:latin typeface="Times New Roman"/>
                        </a:rPr>
                        <a:t>M</a:t>
                      </a:r>
                      <a:r>
                        <a:rPr lang="fr-FR" sz="2400" baseline="-25000">
                          <a:solidFill>
                            <a:srgbClr val="000000"/>
                          </a:solidFill>
                          <a:latin typeface="Times New Roman"/>
                        </a:rPr>
                        <a:t>3</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0.8</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1</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2</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3</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2000</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378483">
                <a:tc>
                  <a:txBody>
                    <a:bodyPr/>
                    <a:lstStyle/>
                    <a:p>
                      <a:pPr indent="448056" algn="just" rtl="0">
                        <a:lnSpc>
                          <a:spcPct val="115000"/>
                        </a:lnSpc>
                        <a:spcBef>
                          <a:spcPts val="1224"/>
                        </a:spcBef>
                        <a:spcAft>
                          <a:spcPts val="720"/>
                        </a:spcAft>
                      </a:pPr>
                      <a:r>
                        <a:rPr lang="fr-FR" sz="2400">
                          <a:solidFill>
                            <a:srgbClr val="000000"/>
                          </a:solidFill>
                          <a:latin typeface="Times New Roman"/>
                        </a:rPr>
                        <a:t>M</a:t>
                      </a:r>
                      <a:r>
                        <a:rPr lang="fr-FR" sz="2400" baseline="-25000">
                          <a:solidFill>
                            <a:srgbClr val="000000"/>
                          </a:solidFill>
                          <a:latin typeface="Times New Roman"/>
                        </a:rPr>
                        <a:t>4</a:t>
                      </a:r>
                      <a:endParaRPr lang="fr-FR" sz="2400">
                        <a:solidFill>
                          <a:srgbClr val="000000"/>
                        </a:solidFill>
                        <a:latin typeface="Times New Roman"/>
                      </a:endParaRP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1</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1</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2</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a:solidFill>
                            <a:srgbClr val="000000"/>
                          </a:solidFill>
                          <a:latin typeface="Times New Roman"/>
                        </a:rPr>
                        <a:t>2</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indent="448056" algn="ctr" rtl="0">
                        <a:lnSpc>
                          <a:spcPct val="115000"/>
                        </a:lnSpc>
                        <a:spcBef>
                          <a:spcPts val="1224"/>
                        </a:spcBef>
                        <a:spcAft>
                          <a:spcPts val="720"/>
                        </a:spcAft>
                      </a:pPr>
                      <a:r>
                        <a:rPr lang="fr-FR" sz="2400" dirty="0">
                          <a:solidFill>
                            <a:srgbClr val="000000"/>
                          </a:solidFill>
                          <a:latin typeface="Times New Roman"/>
                        </a:rPr>
                        <a:t>/</a:t>
                      </a:r>
                    </a:p>
                  </a:txBody>
                  <a:tcPr marL="45720" marR="4572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657360" y="499680"/>
            <a:ext cx="10772280" cy="1284840"/>
          </a:xfrm>
          <a:prstGeom prst="rect">
            <a:avLst/>
          </a:prstGeom>
          <a:noFill/>
          <a:ln>
            <a:noFill/>
          </a:ln>
        </p:spPr>
        <p:txBody>
          <a:bodyPr anchor="ctr">
            <a:normAutofit fontScale="96000" lnSpcReduction="10000"/>
          </a:bodyPr>
          <a:lstStyle/>
          <a:p>
            <a:pPr>
              <a:lnSpc>
                <a:spcPct val="85000"/>
              </a:lnSpc>
            </a:pPr>
            <a:r>
              <a:rPr lang="fr-FR" sz="5400" b="1" strike="noStrike" spc="-120">
                <a:solidFill>
                  <a:srgbClr val="50B4C8"/>
                </a:solidFill>
                <a:latin typeface="Calibri Light"/>
              </a:rPr>
              <a:t>III. Formulation mathématique d’un PL</a:t>
            </a:r>
            <a:endParaRPr lang="en-US" sz="5400" b="0" strike="noStrike" spc="-1">
              <a:solidFill>
                <a:srgbClr val="000000"/>
              </a:solidFill>
              <a:latin typeface="Calibri Light"/>
            </a:endParaRPr>
          </a:p>
        </p:txBody>
      </p:sp>
      <p:sp>
        <p:nvSpPr>
          <p:cNvPr id="113" name="TextShape 2"/>
          <p:cNvSpPr txBox="1"/>
          <p:nvPr/>
        </p:nvSpPr>
        <p:spPr>
          <a:xfrm>
            <a:off x="676800" y="2011680"/>
            <a:ext cx="10753200" cy="3765960"/>
          </a:xfrm>
          <a:prstGeom prst="rect">
            <a:avLst/>
          </a:prstGeom>
          <a:noFill/>
          <a:ln>
            <a:noFill/>
          </a:ln>
        </p:spPr>
        <p:txBody>
          <a:bodyPr>
            <a:normAutofit/>
          </a:bodyPr>
          <a:lstStyle/>
          <a:p>
            <a:r>
              <a:rPr lang="fr-FR" sz="3200" dirty="0" smtClean="0"/>
              <a:t>Les parpaings sont vendu respectivement à raison de 60, 70, 90 et 100 DA l’unité.</a:t>
            </a:r>
            <a:br>
              <a:rPr lang="fr-FR" sz="3200" dirty="0" smtClean="0"/>
            </a:br>
            <a:r>
              <a:rPr lang="fr-FR" sz="3200" dirty="0" smtClean="0"/>
              <a:t>Le problème pour la direction de l’unité est de trouver le nombre maximal de produit P</a:t>
            </a:r>
            <a:r>
              <a:rPr lang="fr-FR" sz="3200" baseline="-25000" dirty="0" smtClean="0"/>
              <a:t>1</a:t>
            </a:r>
            <a:r>
              <a:rPr lang="fr-FR" sz="3200" dirty="0" smtClean="0"/>
              <a:t>, P</a:t>
            </a:r>
            <a:r>
              <a:rPr lang="fr-FR" sz="3200" baseline="-25000" dirty="0" smtClean="0"/>
              <a:t>2</a:t>
            </a:r>
            <a:r>
              <a:rPr lang="fr-FR" sz="3200" dirty="0" smtClean="0"/>
              <a:t>, P</a:t>
            </a:r>
            <a:r>
              <a:rPr lang="fr-FR" sz="3200" baseline="-25000" dirty="0" smtClean="0"/>
              <a:t>3</a:t>
            </a:r>
            <a:r>
              <a:rPr lang="fr-FR" sz="3200" dirty="0" smtClean="0"/>
              <a:t> et P</a:t>
            </a:r>
            <a:r>
              <a:rPr lang="fr-FR" sz="3200" baseline="-25000" dirty="0" smtClean="0"/>
              <a:t>4</a:t>
            </a:r>
            <a:r>
              <a:rPr lang="fr-FR" sz="3200" dirty="0" smtClean="0"/>
              <a:t> à fabriquer pour avoir un bénéfice maximal, tout en respectant les contraintes de l’unité.</a:t>
            </a:r>
          </a:p>
          <a:p>
            <a:endParaRPr lang="fr-FR" sz="3200" dirty="0"/>
          </a:p>
        </p:txBody>
      </p:sp>
      <p:sp>
        <p:nvSpPr>
          <p:cNvPr id="114"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0E161560-A10B-4141-835D-1EBA55A5B044}" type="slidenum">
              <a:rPr lang="en-GB" sz="10300" b="0" strike="noStrike" spc="-1">
                <a:solidFill>
                  <a:srgbClr val="50B4C8"/>
                </a:solidFill>
                <a:latin typeface="Calibri Light"/>
              </a:rPr>
              <a:pPr algn="r">
                <a:lnSpc>
                  <a:spcPct val="100000"/>
                </a:lnSpc>
              </a:pPr>
              <a:t>14</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III. Formulation mathématique d’un PL</a:t>
            </a:r>
            <a:endParaRPr lang="en-US" sz="5400" b="0" strike="noStrike" spc="-1">
              <a:solidFill>
                <a:srgbClr val="000000"/>
              </a:solidFill>
              <a:latin typeface="Calibri Light"/>
            </a:endParaRPr>
          </a:p>
        </p:txBody>
      </p:sp>
      <p:sp>
        <p:nvSpPr>
          <p:cNvPr id="116" name="TextShape 2"/>
          <p:cNvSpPr txBox="1"/>
          <p:nvPr/>
        </p:nvSpPr>
        <p:spPr>
          <a:xfrm>
            <a:off x="676800" y="2011680"/>
            <a:ext cx="10753200" cy="3765960"/>
          </a:xfrm>
          <a:prstGeom prst="rect">
            <a:avLst/>
          </a:prstGeom>
          <a:noFill/>
          <a:ln>
            <a:noFill/>
          </a:ln>
        </p:spPr>
        <p:txBody>
          <a:bodyPr>
            <a:noAutofit/>
          </a:bodyPr>
          <a:lstStyle/>
          <a:p>
            <a:pPr marL="91440" indent="-91080">
              <a:lnSpc>
                <a:spcPct val="85000"/>
              </a:lnSpc>
              <a:spcBef>
                <a:spcPts val="1301"/>
              </a:spcBef>
              <a:buClr>
                <a:srgbClr val="262626"/>
              </a:buClr>
              <a:buFont typeface="Arial"/>
              <a:buChar char=" "/>
            </a:pPr>
            <a:r>
              <a:rPr lang="fr-FR" sz="2400" b="1" strike="noStrike" spc="-1" dirty="0">
                <a:solidFill>
                  <a:srgbClr val="262626"/>
                </a:solidFill>
                <a:latin typeface="Calibri Light"/>
              </a:rPr>
              <a:t>Etape1: Définition des variables</a:t>
            </a:r>
            <a:endParaRPr lang="en-US" sz="2400" b="0" strike="noStrike" spc="-1" dirty="0">
              <a:solidFill>
                <a:srgbClr val="262626"/>
              </a:solidFill>
              <a:latin typeface="Calibri Light"/>
            </a:endParaRPr>
          </a:p>
          <a:p>
            <a:pPr marL="91440" indent="-91080" algn="just">
              <a:lnSpc>
                <a:spcPct val="85000"/>
              </a:lnSpc>
              <a:spcBef>
                <a:spcPts val="1301"/>
              </a:spcBef>
              <a:buClr>
                <a:srgbClr val="262626"/>
              </a:buClr>
              <a:buFont typeface="Arial"/>
              <a:buChar char=" "/>
            </a:pPr>
            <a:r>
              <a:rPr lang="fr-FR" sz="2400" b="0" strike="noStrike" spc="-1" dirty="0">
                <a:solidFill>
                  <a:srgbClr val="262626"/>
                </a:solidFill>
                <a:latin typeface="Calibri Light"/>
              </a:rPr>
              <a:t>x</a:t>
            </a:r>
            <a:r>
              <a:rPr lang="fr-FR" sz="2400" b="0" strike="noStrike" spc="-1" baseline="-25000" dirty="0">
                <a:solidFill>
                  <a:srgbClr val="262626"/>
                </a:solidFill>
                <a:latin typeface="Calibri Light"/>
              </a:rPr>
              <a:t>1</a:t>
            </a:r>
            <a:r>
              <a:rPr lang="fr-FR" sz="2400" b="0" strike="noStrike" spc="-1" dirty="0">
                <a:solidFill>
                  <a:srgbClr val="262626"/>
                </a:solidFill>
                <a:latin typeface="Calibri Light"/>
              </a:rPr>
              <a:t> : nombre d’unités du produit </a:t>
            </a:r>
            <a:r>
              <a:rPr lang="fr-FR" sz="2400" spc="-1" dirty="0" smtClean="0">
                <a:solidFill>
                  <a:srgbClr val="262626"/>
                </a:solidFill>
                <a:latin typeface="Calibri Light"/>
              </a:rPr>
              <a:t>P</a:t>
            </a:r>
            <a:r>
              <a:rPr lang="fr-FR" sz="2400" spc="-1" baseline="-25000" dirty="0" smtClean="0">
                <a:solidFill>
                  <a:srgbClr val="262626"/>
                </a:solidFill>
                <a:latin typeface="Calibri Light"/>
              </a:rPr>
              <a:t>1</a:t>
            </a:r>
            <a:r>
              <a:rPr lang="fr-FR" sz="2400" b="0" strike="noStrike" spc="-1" dirty="0" smtClean="0">
                <a:solidFill>
                  <a:srgbClr val="262626"/>
                </a:solidFill>
                <a:latin typeface="Calibri Light"/>
              </a:rPr>
              <a:t> </a:t>
            </a:r>
            <a:r>
              <a:rPr lang="fr-FR" sz="2400" b="0" strike="noStrike" spc="-1" dirty="0">
                <a:solidFill>
                  <a:srgbClr val="262626"/>
                </a:solidFill>
                <a:latin typeface="Calibri Light"/>
              </a:rPr>
              <a:t>à fabriquer,</a:t>
            </a:r>
            <a:endParaRPr lang="en-US" sz="2400" b="0" strike="noStrike" spc="-1" dirty="0">
              <a:solidFill>
                <a:srgbClr val="262626"/>
              </a:solidFill>
              <a:latin typeface="Calibri Light"/>
            </a:endParaRPr>
          </a:p>
          <a:p>
            <a:pPr marL="91440" indent="-91080" algn="just">
              <a:lnSpc>
                <a:spcPct val="85000"/>
              </a:lnSpc>
              <a:spcBef>
                <a:spcPts val="1301"/>
              </a:spcBef>
              <a:buClr>
                <a:srgbClr val="262626"/>
              </a:buClr>
              <a:buFont typeface="Arial"/>
              <a:buChar char=" "/>
            </a:pPr>
            <a:r>
              <a:rPr lang="fr-FR" sz="2400" b="0" strike="noStrike" spc="-1" dirty="0">
                <a:solidFill>
                  <a:srgbClr val="262626"/>
                </a:solidFill>
                <a:latin typeface="Calibri Light"/>
              </a:rPr>
              <a:t>x</a:t>
            </a:r>
            <a:r>
              <a:rPr lang="fr-FR" sz="2400" b="0" strike="noStrike" spc="-1" baseline="-25000" dirty="0">
                <a:solidFill>
                  <a:srgbClr val="262626"/>
                </a:solidFill>
                <a:latin typeface="Calibri Light"/>
              </a:rPr>
              <a:t>2</a:t>
            </a:r>
            <a:r>
              <a:rPr lang="fr-FR" sz="2400" b="0" strike="noStrike" spc="-1" dirty="0">
                <a:solidFill>
                  <a:srgbClr val="262626"/>
                </a:solidFill>
                <a:latin typeface="Calibri Light"/>
              </a:rPr>
              <a:t> : nombre d’unités du produit </a:t>
            </a:r>
            <a:r>
              <a:rPr lang="fr-FR" sz="2400" spc="-1" dirty="0" smtClean="0">
                <a:solidFill>
                  <a:srgbClr val="262626"/>
                </a:solidFill>
                <a:latin typeface="Calibri Light"/>
              </a:rPr>
              <a:t>P</a:t>
            </a:r>
            <a:r>
              <a:rPr lang="fr-FR" sz="2400" spc="-1" baseline="-25000" dirty="0" smtClean="0">
                <a:solidFill>
                  <a:srgbClr val="262626"/>
                </a:solidFill>
                <a:latin typeface="Calibri Light"/>
              </a:rPr>
              <a:t>2</a:t>
            </a:r>
            <a:r>
              <a:rPr lang="fr-FR" sz="2400" b="0" strike="noStrike" spc="-1" dirty="0" smtClean="0">
                <a:solidFill>
                  <a:srgbClr val="262626"/>
                </a:solidFill>
                <a:latin typeface="Calibri Light"/>
              </a:rPr>
              <a:t> </a:t>
            </a:r>
            <a:r>
              <a:rPr lang="fr-FR" sz="2400" b="0" strike="noStrike" spc="-1" dirty="0">
                <a:solidFill>
                  <a:srgbClr val="262626"/>
                </a:solidFill>
                <a:latin typeface="Calibri Light"/>
              </a:rPr>
              <a:t>à fabriquer</a:t>
            </a:r>
            <a:r>
              <a:rPr lang="fr-FR" sz="2400" b="0" strike="noStrike" spc="-1" dirty="0" smtClean="0">
                <a:solidFill>
                  <a:srgbClr val="262626"/>
                </a:solidFill>
                <a:latin typeface="Calibri Light"/>
              </a:rPr>
              <a:t>,</a:t>
            </a:r>
          </a:p>
          <a:p>
            <a:pPr marL="91440" indent="-91080" algn="just">
              <a:lnSpc>
                <a:spcPct val="85000"/>
              </a:lnSpc>
              <a:spcBef>
                <a:spcPts val="1301"/>
              </a:spcBef>
              <a:buClr>
                <a:srgbClr val="262626"/>
              </a:buClr>
              <a:buFont typeface="Arial"/>
              <a:buChar char=" "/>
            </a:pPr>
            <a:r>
              <a:rPr lang="fr-FR" sz="2400" spc="-1" dirty="0" smtClean="0">
                <a:solidFill>
                  <a:srgbClr val="262626"/>
                </a:solidFill>
                <a:latin typeface="Calibri Light"/>
              </a:rPr>
              <a:t>x</a:t>
            </a:r>
            <a:r>
              <a:rPr lang="fr-FR" sz="2400" spc="-1" baseline="-25000" dirty="0" smtClean="0">
                <a:solidFill>
                  <a:srgbClr val="262626"/>
                </a:solidFill>
                <a:latin typeface="Calibri Light"/>
              </a:rPr>
              <a:t>3</a:t>
            </a:r>
            <a:r>
              <a:rPr lang="fr-FR" sz="2400" spc="-1" dirty="0" smtClean="0">
                <a:solidFill>
                  <a:srgbClr val="262626"/>
                </a:solidFill>
                <a:latin typeface="Calibri Light"/>
              </a:rPr>
              <a:t> : nombre d’unités du produit P</a:t>
            </a:r>
            <a:r>
              <a:rPr lang="fr-FR" sz="2400" spc="-1" baseline="-25000" dirty="0" smtClean="0">
                <a:solidFill>
                  <a:srgbClr val="262626"/>
                </a:solidFill>
                <a:latin typeface="Calibri Light"/>
              </a:rPr>
              <a:t>3</a:t>
            </a:r>
            <a:r>
              <a:rPr lang="fr-FR" sz="2400" spc="-1" dirty="0" smtClean="0">
                <a:solidFill>
                  <a:srgbClr val="262626"/>
                </a:solidFill>
                <a:latin typeface="Calibri Light"/>
              </a:rPr>
              <a:t> à fabriquer</a:t>
            </a:r>
          </a:p>
          <a:p>
            <a:pPr marL="91440" indent="-91080" algn="just">
              <a:lnSpc>
                <a:spcPct val="85000"/>
              </a:lnSpc>
              <a:spcBef>
                <a:spcPts val="1301"/>
              </a:spcBef>
              <a:buClr>
                <a:srgbClr val="262626"/>
              </a:buClr>
              <a:buFont typeface="Arial"/>
              <a:buChar char=" "/>
            </a:pPr>
            <a:r>
              <a:rPr lang="fr-FR" sz="2400" spc="-1" dirty="0" smtClean="0">
                <a:solidFill>
                  <a:srgbClr val="262626"/>
                </a:solidFill>
                <a:latin typeface="Calibri Light"/>
              </a:rPr>
              <a:t>x</a:t>
            </a:r>
            <a:r>
              <a:rPr lang="fr-FR" sz="2400" spc="-1" baseline="-25000" dirty="0" smtClean="0">
                <a:solidFill>
                  <a:srgbClr val="262626"/>
                </a:solidFill>
                <a:latin typeface="Calibri Light"/>
              </a:rPr>
              <a:t>4</a:t>
            </a:r>
            <a:r>
              <a:rPr lang="fr-FR" sz="2400" spc="-1" dirty="0" smtClean="0">
                <a:solidFill>
                  <a:srgbClr val="262626"/>
                </a:solidFill>
                <a:latin typeface="Calibri Light"/>
              </a:rPr>
              <a:t> : nombre d’unités du produit P</a:t>
            </a:r>
            <a:r>
              <a:rPr lang="fr-FR" sz="2400" spc="-1" baseline="-25000" dirty="0" smtClean="0">
                <a:solidFill>
                  <a:srgbClr val="262626"/>
                </a:solidFill>
                <a:latin typeface="Calibri Light"/>
              </a:rPr>
              <a:t>3</a:t>
            </a:r>
            <a:r>
              <a:rPr lang="fr-FR" sz="2400" spc="-1" dirty="0" smtClean="0">
                <a:solidFill>
                  <a:srgbClr val="262626"/>
                </a:solidFill>
                <a:latin typeface="Calibri Light"/>
              </a:rPr>
              <a:t> à fabriquer</a:t>
            </a:r>
            <a:endParaRPr lang="en-US" sz="2400" b="0" strike="noStrike" spc="-1" dirty="0">
              <a:solidFill>
                <a:srgbClr val="262626"/>
              </a:solidFill>
              <a:latin typeface="Calibri Light"/>
            </a:endParaRPr>
          </a:p>
          <a:p>
            <a:pPr marL="91440" indent="-91080" algn="just">
              <a:lnSpc>
                <a:spcPct val="85000"/>
              </a:lnSpc>
              <a:spcBef>
                <a:spcPts val="1301"/>
              </a:spcBef>
              <a:buClr>
                <a:srgbClr val="262626"/>
              </a:buClr>
              <a:buFont typeface="Arial"/>
              <a:buChar char=" "/>
            </a:pPr>
            <a:r>
              <a:rPr lang="fr-FR" sz="2400" b="0" strike="noStrike" spc="-1" dirty="0">
                <a:solidFill>
                  <a:srgbClr val="262626"/>
                </a:solidFill>
                <a:latin typeface="Calibri Light"/>
              </a:rPr>
              <a:t>x</a:t>
            </a:r>
            <a:r>
              <a:rPr lang="fr-FR" sz="2400" b="0" strike="noStrike" spc="-1" baseline="-25000" dirty="0">
                <a:solidFill>
                  <a:srgbClr val="262626"/>
                </a:solidFill>
                <a:latin typeface="Calibri Light"/>
              </a:rPr>
              <a:t>1</a:t>
            </a:r>
            <a:r>
              <a:rPr lang="fr-FR" sz="2400" b="0" strike="noStrike" spc="-1" dirty="0">
                <a:solidFill>
                  <a:srgbClr val="262626"/>
                </a:solidFill>
                <a:latin typeface="Calibri Light"/>
              </a:rPr>
              <a:t>, </a:t>
            </a:r>
            <a:r>
              <a:rPr lang="fr-FR" sz="2400" b="0" strike="noStrike" spc="-1" dirty="0" smtClean="0">
                <a:solidFill>
                  <a:srgbClr val="262626"/>
                </a:solidFill>
                <a:latin typeface="Calibri Light"/>
              </a:rPr>
              <a:t>x</a:t>
            </a:r>
            <a:r>
              <a:rPr lang="fr-FR" sz="2400" b="0" strike="noStrike" spc="-1" baseline="-25000" dirty="0" smtClean="0">
                <a:solidFill>
                  <a:srgbClr val="262626"/>
                </a:solidFill>
                <a:latin typeface="Calibri Light"/>
              </a:rPr>
              <a:t>2</a:t>
            </a:r>
            <a:r>
              <a:rPr lang="fr-FR" sz="2400" spc="-1" dirty="0" smtClean="0">
                <a:solidFill>
                  <a:srgbClr val="262626"/>
                </a:solidFill>
                <a:latin typeface="Calibri Light"/>
              </a:rPr>
              <a:t>, x</a:t>
            </a:r>
            <a:r>
              <a:rPr lang="fr-FR" sz="2400" spc="-1" baseline="-25000" dirty="0" smtClean="0">
                <a:solidFill>
                  <a:srgbClr val="262626"/>
                </a:solidFill>
                <a:latin typeface="Calibri Light"/>
              </a:rPr>
              <a:t>3</a:t>
            </a:r>
            <a:r>
              <a:rPr lang="fr-FR" sz="2400" spc="-1" dirty="0" smtClean="0">
                <a:solidFill>
                  <a:srgbClr val="262626"/>
                </a:solidFill>
                <a:latin typeface="Calibri Light"/>
              </a:rPr>
              <a:t>, x</a:t>
            </a:r>
            <a:r>
              <a:rPr lang="fr-FR" sz="2400" spc="-1" baseline="-25000" dirty="0" smtClean="0">
                <a:solidFill>
                  <a:srgbClr val="262626"/>
                </a:solidFill>
                <a:latin typeface="Calibri Light"/>
              </a:rPr>
              <a:t>4</a:t>
            </a:r>
            <a:r>
              <a:rPr lang="fr-FR" sz="2400" b="0" strike="noStrike" spc="-1" dirty="0" smtClean="0">
                <a:solidFill>
                  <a:srgbClr val="262626"/>
                </a:solidFill>
                <a:latin typeface="Calibri Light"/>
              </a:rPr>
              <a:t> ≥</a:t>
            </a:r>
            <a:r>
              <a:rPr lang="fr-FR" sz="2400" b="0" strike="noStrike" spc="-1" dirty="0">
                <a:solidFill>
                  <a:srgbClr val="262626"/>
                </a:solidFill>
                <a:latin typeface="Calibri Light"/>
              </a:rPr>
              <a:t>0</a:t>
            </a:r>
            <a:r>
              <a:rPr lang="fr-FR" sz="2400" b="0" strike="noStrike" spc="-1" dirty="0" smtClean="0">
                <a:solidFill>
                  <a:srgbClr val="262626"/>
                </a:solidFill>
                <a:latin typeface="Calibri Light"/>
              </a:rPr>
              <a:t>.</a:t>
            </a:r>
            <a:endParaRPr lang="en-US" sz="2400" b="0" strike="noStrike" spc="-1" dirty="0">
              <a:solidFill>
                <a:srgbClr val="262626"/>
              </a:solidFill>
              <a:latin typeface="Calibri Light"/>
            </a:endParaRPr>
          </a:p>
        </p:txBody>
      </p:sp>
      <p:sp>
        <p:nvSpPr>
          <p:cNvPr id="117"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4E154204-FE2B-4301-A39D-835DAA16829A}" type="slidenum">
              <a:rPr lang="en-GB" sz="10300" b="0" strike="noStrike" spc="-1">
                <a:solidFill>
                  <a:srgbClr val="50B4C8"/>
                </a:solidFill>
                <a:latin typeface="Calibri Light"/>
              </a:rPr>
              <a:pPr algn="r">
                <a:lnSpc>
                  <a:spcPct val="100000"/>
                </a:lnSpc>
              </a:pPr>
              <a:t>15</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III. Formulation mathématique d’un PL</a:t>
            </a:r>
            <a:endParaRPr lang="en-US" sz="5400" b="0" strike="noStrike" spc="-1">
              <a:solidFill>
                <a:srgbClr val="000000"/>
              </a:solidFill>
              <a:latin typeface="Calibri Light"/>
            </a:endParaRPr>
          </a:p>
        </p:txBody>
      </p:sp>
      <p:sp>
        <p:nvSpPr>
          <p:cNvPr id="116" name="TextShape 2"/>
          <p:cNvSpPr txBox="1"/>
          <p:nvPr/>
        </p:nvSpPr>
        <p:spPr>
          <a:xfrm>
            <a:off x="676800" y="2011680"/>
            <a:ext cx="10753200" cy="3765960"/>
          </a:xfrm>
          <a:prstGeom prst="rect">
            <a:avLst/>
          </a:prstGeom>
          <a:noFill/>
          <a:ln>
            <a:noFill/>
          </a:ln>
        </p:spPr>
        <p:txBody>
          <a:bodyPr>
            <a:noAutofit/>
          </a:bodyPr>
          <a:lstStyle/>
          <a:p>
            <a:pPr marL="91440" indent="-91080">
              <a:lnSpc>
                <a:spcPct val="85000"/>
              </a:lnSpc>
              <a:spcBef>
                <a:spcPts val="1301"/>
              </a:spcBef>
              <a:buClr>
                <a:srgbClr val="262626"/>
              </a:buClr>
              <a:buFont typeface="Arial"/>
              <a:buChar char=" "/>
            </a:pPr>
            <a:r>
              <a:rPr lang="en-GB" sz="2400" b="1" strike="noStrike" spc="-1" dirty="0" smtClean="0">
                <a:solidFill>
                  <a:srgbClr val="262626"/>
                </a:solidFill>
                <a:latin typeface="Calibri Light"/>
              </a:rPr>
              <a:t>Etape2</a:t>
            </a:r>
            <a:r>
              <a:rPr lang="en-GB" sz="2400" b="1" strike="noStrike" spc="-1" dirty="0">
                <a:solidFill>
                  <a:srgbClr val="262626"/>
                </a:solidFill>
                <a:latin typeface="Calibri Light"/>
              </a:rPr>
              <a:t>: </a:t>
            </a:r>
            <a:r>
              <a:rPr lang="en-GB" sz="2400" b="1" strike="noStrike" spc="-1" dirty="0" err="1">
                <a:solidFill>
                  <a:srgbClr val="262626"/>
                </a:solidFill>
                <a:latin typeface="Calibri Light"/>
              </a:rPr>
              <a:t>Ecriture</a:t>
            </a:r>
            <a:r>
              <a:rPr lang="en-GB" sz="2400" b="1" strike="noStrike" spc="-1" dirty="0">
                <a:solidFill>
                  <a:srgbClr val="262626"/>
                </a:solidFill>
                <a:latin typeface="Calibri Light"/>
              </a:rPr>
              <a:t> des </a:t>
            </a:r>
            <a:r>
              <a:rPr lang="en-GB" sz="2400" b="1" strike="noStrike" spc="-1" dirty="0" err="1">
                <a:solidFill>
                  <a:srgbClr val="262626"/>
                </a:solidFill>
                <a:latin typeface="Calibri Light"/>
              </a:rPr>
              <a:t>contraintes</a:t>
            </a:r>
            <a:endParaRPr lang="en-US" sz="2400" b="0" strike="noStrike" spc="-1" dirty="0">
              <a:solidFill>
                <a:srgbClr val="262626"/>
              </a:solidFill>
              <a:latin typeface="Calibri Light"/>
            </a:endParaRPr>
          </a:p>
          <a:p>
            <a:pPr marL="91440" indent="-91080" algn="just">
              <a:lnSpc>
                <a:spcPct val="85000"/>
              </a:lnSpc>
              <a:spcBef>
                <a:spcPts val="1301"/>
              </a:spcBef>
              <a:buClr>
                <a:srgbClr val="262626"/>
              </a:buClr>
              <a:buFont typeface="Arial"/>
              <a:buChar char=" "/>
            </a:pPr>
            <a:r>
              <a:rPr lang="fr-FR" sz="2400" b="0" strike="noStrike" spc="-1" dirty="0" smtClean="0">
                <a:solidFill>
                  <a:srgbClr val="262626"/>
                </a:solidFill>
                <a:latin typeface="Calibri Light"/>
              </a:rPr>
              <a:t>2x</a:t>
            </a:r>
            <a:r>
              <a:rPr lang="fr-FR" sz="2400" b="0" strike="noStrike" spc="-1" baseline="-25000" dirty="0" smtClean="0">
                <a:solidFill>
                  <a:srgbClr val="262626"/>
                </a:solidFill>
                <a:latin typeface="Calibri Light"/>
              </a:rPr>
              <a:t>1</a:t>
            </a:r>
            <a:r>
              <a:rPr lang="fr-FR" sz="2400" b="0" strike="noStrike" spc="-1" dirty="0" smtClean="0">
                <a:solidFill>
                  <a:srgbClr val="262626"/>
                </a:solidFill>
                <a:latin typeface="Calibri Light"/>
              </a:rPr>
              <a:t> </a:t>
            </a:r>
            <a:r>
              <a:rPr lang="fr-FR" sz="2400" b="0" strike="noStrike" spc="-1" dirty="0">
                <a:solidFill>
                  <a:srgbClr val="262626"/>
                </a:solidFill>
                <a:latin typeface="Calibri Light"/>
              </a:rPr>
              <a:t>: est le nombre d’unité de </a:t>
            </a:r>
            <a:r>
              <a:rPr lang="fr-FR" sz="2400" spc="-1" dirty="0" smtClean="0">
                <a:solidFill>
                  <a:srgbClr val="262626"/>
                </a:solidFill>
                <a:latin typeface="Calibri Light"/>
              </a:rPr>
              <a:t>M</a:t>
            </a:r>
            <a:r>
              <a:rPr lang="fr-FR" sz="2400" spc="-1" baseline="-25000" dirty="0" smtClean="0">
                <a:solidFill>
                  <a:srgbClr val="262626"/>
                </a:solidFill>
                <a:latin typeface="Calibri Light"/>
              </a:rPr>
              <a:t>1</a:t>
            </a:r>
            <a:r>
              <a:rPr lang="fr-FR" sz="2400" b="0" strike="noStrike" spc="-1" dirty="0" smtClean="0">
                <a:solidFill>
                  <a:srgbClr val="262626"/>
                </a:solidFill>
                <a:latin typeface="Calibri Light"/>
              </a:rPr>
              <a:t> </a:t>
            </a:r>
            <a:r>
              <a:rPr lang="fr-FR" sz="2400" b="0" strike="noStrike" spc="-1" dirty="0">
                <a:solidFill>
                  <a:srgbClr val="262626"/>
                </a:solidFill>
                <a:latin typeface="Calibri Light"/>
              </a:rPr>
              <a:t>pour la fabrication de </a:t>
            </a:r>
            <a:r>
              <a:rPr lang="fr-FR" sz="2400" spc="-1" dirty="0" smtClean="0">
                <a:solidFill>
                  <a:srgbClr val="262626"/>
                </a:solidFill>
                <a:latin typeface="Calibri Light"/>
              </a:rPr>
              <a:t>x</a:t>
            </a:r>
            <a:r>
              <a:rPr lang="fr-FR" sz="2400" spc="-1" baseline="-25000" dirty="0" smtClean="0">
                <a:solidFill>
                  <a:srgbClr val="262626"/>
                </a:solidFill>
                <a:latin typeface="Calibri Light"/>
              </a:rPr>
              <a:t>1</a:t>
            </a:r>
            <a:r>
              <a:rPr lang="fr-FR" sz="2400" b="0" strike="noStrike" spc="-1" dirty="0" smtClean="0">
                <a:solidFill>
                  <a:srgbClr val="262626"/>
                </a:solidFill>
                <a:latin typeface="Calibri Light"/>
              </a:rPr>
              <a:t> unité de  </a:t>
            </a:r>
            <a:r>
              <a:rPr lang="fr-FR" sz="2400" spc="-1" dirty="0" smtClean="0">
                <a:solidFill>
                  <a:srgbClr val="262626"/>
                </a:solidFill>
                <a:latin typeface="Calibri Light"/>
              </a:rPr>
              <a:t>P</a:t>
            </a:r>
            <a:r>
              <a:rPr lang="fr-FR" sz="2400" spc="-1" baseline="-25000" dirty="0" smtClean="0">
                <a:solidFill>
                  <a:srgbClr val="262626"/>
                </a:solidFill>
                <a:latin typeface="Calibri Light"/>
              </a:rPr>
              <a:t>1</a:t>
            </a:r>
            <a:r>
              <a:rPr lang="fr-FR" sz="2400" b="0" strike="noStrike" spc="-1" dirty="0" smtClean="0">
                <a:solidFill>
                  <a:srgbClr val="262626"/>
                </a:solidFill>
                <a:latin typeface="Calibri Light"/>
              </a:rPr>
              <a:t>,</a:t>
            </a:r>
            <a:endParaRPr lang="en-US" sz="2400" b="0" strike="noStrike" spc="-1" dirty="0">
              <a:solidFill>
                <a:srgbClr val="262626"/>
              </a:solidFill>
              <a:latin typeface="Calibri Light"/>
            </a:endParaRPr>
          </a:p>
          <a:p>
            <a:pPr marL="91440" indent="-91080" algn="just">
              <a:lnSpc>
                <a:spcPct val="85000"/>
              </a:lnSpc>
              <a:spcBef>
                <a:spcPts val="1301"/>
              </a:spcBef>
              <a:buClr>
                <a:srgbClr val="262626"/>
              </a:buClr>
              <a:buFont typeface="Arial"/>
              <a:buChar char=" "/>
            </a:pPr>
            <a:r>
              <a:rPr lang="fr-FR" sz="2400" spc="-1" dirty="0" smtClean="0">
                <a:solidFill>
                  <a:srgbClr val="262626"/>
                </a:solidFill>
                <a:latin typeface="Calibri Light"/>
              </a:rPr>
              <a:t>3x</a:t>
            </a:r>
            <a:r>
              <a:rPr lang="fr-FR" sz="2400" spc="-1" baseline="-25000" dirty="0" smtClean="0">
                <a:solidFill>
                  <a:srgbClr val="262626"/>
                </a:solidFill>
                <a:latin typeface="Calibri Light"/>
              </a:rPr>
              <a:t>2</a:t>
            </a:r>
            <a:r>
              <a:rPr lang="fr-FR" sz="2400" spc="-1" dirty="0" smtClean="0">
                <a:solidFill>
                  <a:srgbClr val="262626"/>
                </a:solidFill>
                <a:latin typeface="Calibri Light"/>
              </a:rPr>
              <a:t> : est le nombre d’unité de M</a:t>
            </a:r>
            <a:r>
              <a:rPr lang="fr-FR" sz="2400" spc="-1" baseline="-25000" dirty="0" smtClean="0">
                <a:solidFill>
                  <a:srgbClr val="262626"/>
                </a:solidFill>
                <a:latin typeface="Calibri Light"/>
              </a:rPr>
              <a:t>1</a:t>
            </a:r>
            <a:r>
              <a:rPr lang="fr-FR" sz="2400" spc="-1" dirty="0" smtClean="0">
                <a:solidFill>
                  <a:srgbClr val="262626"/>
                </a:solidFill>
                <a:latin typeface="Calibri Light"/>
              </a:rPr>
              <a:t> pour la fabrication de x</a:t>
            </a:r>
            <a:r>
              <a:rPr lang="fr-FR" sz="2400" spc="-1" baseline="-25000" dirty="0" smtClean="0">
                <a:solidFill>
                  <a:srgbClr val="262626"/>
                </a:solidFill>
                <a:latin typeface="Calibri Light"/>
              </a:rPr>
              <a:t>2</a:t>
            </a:r>
            <a:r>
              <a:rPr lang="fr-FR" sz="2400" spc="-1" dirty="0" smtClean="0">
                <a:solidFill>
                  <a:srgbClr val="262626"/>
                </a:solidFill>
                <a:latin typeface="Calibri Light"/>
              </a:rPr>
              <a:t> unité de  P</a:t>
            </a:r>
            <a:r>
              <a:rPr lang="fr-FR" sz="2400" spc="-1" baseline="-25000" dirty="0" smtClean="0">
                <a:solidFill>
                  <a:srgbClr val="262626"/>
                </a:solidFill>
                <a:latin typeface="Calibri Light"/>
              </a:rPr>
              <a:t>2</a:t>
            </a:r>
            <a:r>
              <a:rPr lang="fr-FR" sz="2400" spc="-1" dirty="0" smtClean="0">
                <a:solidFill>
                  <a:srgbClr val="262626"/>
                </a:solidFill>
                <a:latin typeface="Calibri Light"/>
              </a:rPr>
              <a:t>,</a:t>
            </a:r>
          </a:p>
          <a:p>
            <a:pPr marL="91440" indent="-91080" algn="just">
              <a:lnSpc>
                <a:spcPct val="85000"/>
              </a:lnSpc>
              <a:spcBef>
                <a:spcPts val="1301"/>
              </a:spcBef>
              <a:buClr>
                <a:srgbClr val="262626"/>
              </a:buClr>
              <a:buFont typeface="Arial"/>
              <a:buChar char=" "/>
            </a:pPr>
            <a:r>
              <a:rPr lang="fr-FR" sz="2400" spc="-1" dirty="0" smtClean="0">
                <a:solidFill>
                  <a:srgbClr val="262626"/>
                </a:solidFill>
                <a:latin typeface="Calibri Light"/>
              </a:rPr>
              <a:t>5x</a:t>
            </a:r>
            <a:r>
              <a:rPr lang="fr-FR" sz="2400" spc="-1" baseline="-25000" dirty="0" smtClean="0">
                <a:solidFill>
                  <a:srgbClr val="262626"/>
                </a:solidFill>
                <a:latin typeface="Calibri Light"/>
              </a:rPr>
              <a:t>3</a:t>
            </a:r>
            <a:r>
              <a:rPr lang="fr-FR" sz="2400" spc="-1" dirty="0" smtClean="0">
                <a:solidFill>
                  <a:srgbClr val="262626"/>
                </a:solidFill>
                <a:latin typeface="Calibri Light"/>
              </a:rPr>
              <a:t> : est le nombre d’unité de M</a:t>
            </a:r>
            <a:r>
              <a:rPr lang="fr-FR" sz="2400" spc="-1" baseline="-25000" dirty="0" smtClean="0">
                <a:solidFill>
                  <a:srgbClr val="262626"/>
                </a:solidFill>
                <a:latin typeface="Calibri Light"/>
              </a:rPr>
              <a:t>1</a:t>
            </a:r>
            <a:r>
              <a:rPr lang="fr-FR" sz="2400" spc="-1" dirty="0" smtClean="0">
                <a:solidFill>
                  <a:srgbClr val="262626"/>
                </a:solidFill>
                <a:latin typeface="Calibri Light"/>
              </a:rPr>
              <a:t> pour la fabrication de x</a:t>
            </a:r>
            <a:r>
              <a:rPr lang="fr-FR" sz="2400" spc="-1" baseline="-25000" dirty="0" smtClean="0">
                <a:solidFill>
                  <a:srgbClr val="262626"/>
                </a:solidFill>
                <a:latin typeface="Calibri Light"/>
              </a:rPr>
              <a:t>3</a:t>
            </a:r>
            <a:r>
              <a:rPr lang="fr-FR" sz="2400" spc="-1" dirty="0" smtClean="0">
                <a:solidFill>
                  <a:srgbClr val="262626"/>
                </a:solidFill>
                <a:latin typeface="Calibri Light"/>
              </a:rPr>
              <a:t> unité de  P</a:t>
            </a:r>
            <a:r>
              <a:rPr lang="fr-FR" sz="2400" spc="-1" baseline="-25000" dirty="0" smtClean="0">
                <a:solidFill>
                  <a:srgbClr val="262626"/>
                </a:solidFill>
                <a:latin typeface="Calibri Light"/>
              </a:rPr>
              <a:t>3</a:t>
            </a:r>
            <a:r>
              <a:rPr lang="fr-FR" sz="2400" spc="-1" dirty="0" smtClean="0">
                <a:solidFill>
                  <a:srgbClr val="262626"/>
                </a:solidFill>
                <a:latin typeface="Calibri Light"/>
              </a:rPr>
              <a:t>,</a:t>
            </a:r>
          </a:p>
          <a:p>
            <a:pPr marL="91440" indent="-91080" algn="just">
              <a:lnSpc>
                <a:spcPct val="85000"/>
              </a:lnSpc>
              <a:spcBef>
                <a:spcPts val="1301"/>
              </a:spcBef>
              <a:buClr>
                <a:srgbClr val="262626"/>
              </a:buClr>
              <a:buFont typeface="Arial"/>
              <a:buChar char=" "/>
            </a:pPr>
            <a:r>
              <a:rPr lang="fr-FR" sz="2400" spc="-1" dirty="0" smtClean="0">
                <a:solidFill>
                  <a:srgbClr val="262626"/>
                </a:solidFill>
                <a:latin typeface="Calibri Light"/>
              </a:rPr>
              <a:t>6x</a:t>
            </a:r>
            <a:r>
              <a:rPr lang="fr-FR" sz="2400" spc="-1" baseline="-25000" dirty="0" smtClean="0">
                <a:solidFill>
                  <a:srgbClr val="262626"/>
                </a:solidFill>
                <a:latin typeface="Calibri Light"/>
              </a:rPr>
              <a:t>4</a:t>
            </a:r>
            <a:r>
              <a:rPr lang="fr-FR" sz="2400" spc="-1" dirty="0" smtClean="0">
                <a:solidFill>
                  <a:srgbClr val="262626"/>
                </a:solidFill>
                <a:latin typeface="Calibri Light"/>
              </a:rPr>
              <a:t> : est le nombre d’unité de M</a:t>
            </a:r>
            <a:r>
              <a:rPr lang="fr-FR" sz="2400" spc="-1" baseline="-25000" dirty="0" smtClean="0">
                <a:solidFill>
                  <a:srgbClr val="262626"/>
                </a:solidFill>
                <a:latin typeface="Calibri Light"/>
              </a:rPr>
              <a:t>1</a:t>
            </a:r>
            <a:r>
              <a:rPr lang="fr-FR" sz="2400" spc="-1" dirty="0" smtClean="0">
                <a:solidFill>
                  <a:srgbClr val="262626"/>
                </a:solidFill>
                <a:latin typeface="Calibri Light"/>
              </a:rPr>
              <a:t> pour la fabrication de x</a:t>
            </a:r>
            <a:r>
              <a:rPr lang="fr-FR" sz="2400" spc="-1" baseline="-25000" dirty="0" smtClean="0">
                <a:solidFill>
                  <a:srgbClr val="262626"/>
                </a:solidFill>
                <a:latin typeface="Calibri Light"/>
              </a:rPr>
              <a:t>4</a:t>
            </a:r>
            <a:r>
              <a:rPr lang="fr-FR" sz="2400" spc="-1" dirty="0" smtClean="0">
                <a:solidFill>
                  <a:srgbClr val="262626"/>
                </a:solidFill>
                <a:latin typeface="Calibri Light"/>
              </a:rPr>
              <a:t> unité de  P</a:t>
            </a:r>
            <a:r>
              <a:rPr lang="fr-FR" sz="2400" spc="-1" baseline="-25000" dirty="0" smtClean="0">
                <a:solidFill>
                  <a:srgbClr val="262626"/>
                </a:solidFill>
                <a:latin typeface="Calibri Light"/>
              </a:rPr>
              <a:t>4</a:t>
            </a:r>
            <a:r>
              <a:rPr lang="fr-FR" sz="2400" spc="-1" dirty="0" smtClean="0">
                <a:solidFill>
                  <a:srgbClr val="262626"/>
                </a:solidFill>
                <a:latin typeface="Calibri Light"/>
              </a:rPr>
              <a:t> (ourdi)</a:t>
            </a:r>
            <a:endParaRPr lang="en-US" sz="2400" spc="-1" dirty="0" smtClean="0">
              <a:solidFill>
                <a:srgbClr val="262626"/>
              </a:solidFill>
              <a:latin typeface="Calibri Light"/>
            </a:endParaRPr>
          </a:p>
          <a:p>
            <a:pPr marL="91440" indent="-91080" algn="just">
              <a:lnSpc>
                <a:spcPct val="85000"/>
              </a:lnSpc>
              <a:spcBef>
                <a:spcPts val="1301"/>
              </a:spcBef>
              <a:buClr>
                <a:srgbClr val="262626"/>
              </a:buClr>
            </a:pPr>
            <a:r>
              <a:rPr lang="fr-FR" sz="2400" b="0" strike="noStrike" spc="-1" dirty="0" smtClean="0">
                <a:solidFill>
                  <a:srgbClr val="262626"/>
                </a:solidFill>
                <a:latin typeface="Calibri Light"/>
              </a:rPr>
              <a:t>Alors</a:t>
            </a:r>
            <a:r>
              <a:rPr lang="fr-FR" sz="2400" b="0" strike="noStrike" spc="-1" dirty="0">
                <a:solidFill>
                  <a:srgbClr val="262626"/>
                </a:solidFill>
                <a:latin typeface="Calibri Light"/>
              </a:rPr>
              <a:t>, on doit avoir </a:t>
            </a:r>
            <a:r>
              <a:rPr lang="fr-FR" sz="2400" b="0" strike="noStrike" spc="-1" dirty="0" smtClean="0">
                <a:solidFill>
                  <a:srgbClr val="262626"/>
                </a:solidFill>
                <a:latin typeface="Calibri Light"/>
              </a:rPr>
              <a:t>2x</a:t>
            </a:r>
            <a:r>
              <a:rPr lang="fr-FR" sz="2400" b="0" strike="noStrike" spc="-1" baseline="-25000" dirty="0" smtClean="0">
                <a:solidFill>
                  <a:srgbClr val="262626"/>
                </a:solidFill>
                <a:latin typeface="Calibri Light"/>
              </a:rPr>
              <a:t>1</a:t>
            </a:r>
            <a:r>
              <a:rPr lang="fr-FR" sz="2400" b="0" strike="noStrike" spc="-1" dirty="0" smtClean="0">
                <a:solidFill>
                  <a:srgbClr val="262626"/>
                </a:solidFill>
                <a:latin typeface="Calibri Light"/>
              </a:rPr>
              <a:t>+3x</a:t>
            </a:r>
            <a:r>
              <a:rPr lang="fr-FR" sz="2400" b="0" strike="noStrike" spc="-1" baseline="-25000" dirty="0" smtClean="0">
                <a:solidFill>
                  <a:srgbClr val="262626"/>
                </a:solidFill>
                <a:latin typeface="Calibri Light"/>
              </a:rPr>
              <a:t>2</a:t>
            </a:r>
            <a:r>
              <a:rPr lang="fr-FR" sz="2400" spc="-1" dirty="0" smtClean="0">
                <a:solidFill>
                  <a:srgbClr val="262626"/>
                </a:solidFill>
                <a:latin typeface="Calibri Light"/>
              </a:rPr>
              <a:t>+5x</a:t>
            </a:r>
            <a:r>
              <a:rPr lang="fr-FR" sz="2400" spc="-1" baseline="-25000" dirty="0" smtClean="0">
                <a:solidFill>
                  <a:srgbClr val="262626"/>
                </a:solidFill>
                <a:latin typeface="Calibri Light"/>
              </a:rPr>
              <a:t>3</a:t>
            </a:r>
            <a:r>
              <a:rPr lang="fr-FR" sz="2400" spc="-1" dirty="0" smtClean="0">
                <a:solidFill>
                  <a:srgbClr val="262626"/>
                </a:solidFill>
                <a:latin typeface="Calibri Light"/>
              </a:rPr>
              <a:t>+6x</a:t>
            </a:r>
            <a:r>
              <a:rPr lang="fr-FR" sz="2400" spc="-1" baseline="-25000" dirty="0" smtClean="0">
                <a:solidFill>
                  <a:srgbClr val="262626"/>
                </a:solidFill>
                <a:latin typeface="Calibri Light"/>
              </a:rPr>
              <a:t>4 </a:t>
            </a:r>
            <a:r>
              <a:rPr lang="fr-FR" sz="2400" b="0" strike="noStrike" spc="-1" dirty="0" smtClean="0">
                <a:solidFill>
                  <a:srgbClr val="262626"/>
                </a:solidFill>
                <a:latin typeface="Calibri Light"/>
              </a:rPr>
              <a:t>≤5000.</a:t>
            </a:r>
            <a:endParaRPr lang="en-US" sz="2400" b="0" strike="noStrike" spc="-1" dirty="0">
              <a:solidFill>
                <a:srgbClr val="262626"/>
              </a:solidFill>
              <a:latin typeface="Calibri Light"/>
            </a:endParaRPr>
          </a:p>
        </p:txBody>
      </p:sp>
      <p:sp>
        <p:nvSpPr>
          <p:cNvPr id="117"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4E154204-FE2B-4301-A39D-835DAA16829A}" type="slidenum">
              <a:rPr lang="en-GB" sz="10300" b="0" strike="noStrike" spc="-1">
                <a:solidFill>
                  <a:srgbClr val="50B4C8"/>
                </a:solidFill>
                <a:latin typeface="Calibri Light"/>
              </a:rPr>
              <a:pPr algn="r">
                <a:lnSpc>
                  <a:spcPct val="100000"/>
                </a:lnSpc>
              </a:pPr>
              <a:t>16</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III. Formulation mathématique d’un PL</a:t>
            </a:r>
            <a:endParaRPr lang="en-US" sz="5400" b="0" strike="noStrike" spc="-1">
              <a:solidFill>
                <a:srgbClr val="000000"/>
              </a:solidFill>
              <a:latin typeface="Calibri Light"/>
            </a:endParaRPr>
          </a:p>
        </p:txBody>
      </p:sp>
      <p:sp>
        <p:nvSpPr>
          <p:cNvPr id="119" name="TextShape 2"/>
          <p:cNvSpPr txBox="1"/>
          <p:nvPr/>
        </p:nvSpPr>
        <p:spPr>
          <a:xfrm>
            <a:off x="676800" y="2011680"/>
            <a:ext cx="10753200" cy="3765960"/>
          </a:xfrm>
          <a:prstGeom prst="rect">
            <a:avLst/>
          </a:prstGeom>
          <a:noFill/>
          <a:ln>
            <a:noFill/>
          </a:ln>
        </p:spPr>
        <p:txBody>
          <a:bodyPr>
            <a:noAutofit/>
          </a:bodyPr>
          <a:lstStyle/>
          <a:p>
            <a:pPr marL="91440" indent="-91080">
              <a:lnSpc>
                <a:spcPct val="85000"/>
              </a:lnSpc>
              <a:spcBef>
                <a:spcPts val="1301"/>
              </a:spcBef>
              <a:buClr>
                <a:srgbClr val="262626"/>
              </a:buClr>
              <a:buFont typeface="Arial"/>
              <a:buChar char=" "/>
            </a:pPr>
            <a:r>
              <a:rPr lang="en-GB" sz="2400" b="1" strike="noStrike" spc="-1" dirty="0">
                <a:solidFill>
                  <a:srgbClr val="262626"/>
                </a:solidFill>
                <a:latin typeface="Calibri Light"/>
              </a:rPr>
              <a:t>Etape3:</a:t>
            </a:r>
            <a:r>
              <a:rPr lang="en-GB" sz="2400" b="0" strike="noStrike" spc="-1" dirty="0">
                <a:solidFill>
                  <a:srgbClr val="262626"/>
                </a:solidFill>
                <a:latin typeface="Calibri Light"/>
              </a:rPr>
              <a:t> La </a:t>
            </a:r>
            <a:r>
              <a:rPr lang="en-GB" sz="2400" b="0" strike="noStrike" spc="-1" dirty="0" err="1">
                <a:solidFill>
                  <a:srgbClr val="262626"/>
                </a:solidFill>
                <a:latin typeface="Calibri Light"/>
              </a:rPr>
              <a:t>fonction</a:t>
            </a:r>
            <a:r>
              <a:rPr lang="en-GB" sz="2400" b="0" strike="noStrike" spc="-1" dirty="0">
                <a:solidFill>
                  <a:srgbClr val="262626"/>
                </a:solidFill>
                <a:latin typeface="Calibri Light"/>
              </a:rPr>
              <a:t> objective : </a:t>
            </a:r>
            <a:endParaRPr lang="en-US" sz="2400" b="0" strike="noStrike" spc="-1" dirty="0">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dirty="0">
                <a:solidFill>
                  <a:srgbClr val="262626"/>
                </a:solidFill>
                <a:latin typeface="Calibri Light"/>
              </a:rPr>
              <a:t>Max </a:t>
            </a:r>
            <a:r>
              <a:rPr lang="fr-FR" sz="2400" b="0" strike="noStrike" spc="-1" dirty="0" smtClean="0">
                <a:solidFill>
                  <a:srgbClr val="262626"/>
                </a:solidFill>
                <a:latin typeface="Calibri Light"/>
              </a:rPr>
              <a:t>z=60x</a:t>
            </a:r>
            <a:r>
              <a:rPr lang="fr-FR" sz="2400" b="0" strike="noStrike" spc="-1" baseline="-25000" dirty="0" smtClean="0">
                <a:solidFill>
                  <a:srgbClr val="262626"/>
                </a:solidFill>
                <a:latin typeface="Calibri Light"/>
              </a:rPr>
              <a:t>1</a:t>
            </a:r>
            <a:r>
              <a:rPr lang="fr-FR" sz="2400" b="0" strike="noStrike" spc="-1" dirty="0" smtClean="0">
                <a:solidFill>
                  <a:srgbClr val="262626"/>
                </a:solidFill>
                <a:latin typeface="Calibri Light"/>
              </a:rPr>
              <a:t>+70x</a:t>
            </a:r>
            <a:r>
              <a:rPr lang="fr-FR" sz="2400" b="0" strike="noStrike" spc="-1" baseline="-25000" dirty="0" smtClean="0">
                <a:solidFill>
                  <a:srgbClr val="262626"/>
                </a:solidFill>
                <a:latin typeface="Calibri Light"/>
              </a:rPr>
              <a:t>2</a:t>
            </a:r>
            <a:r>
              <a:rPr lang="fr-FR" sz="2400" spc="-1" dirty="0" smtClean="0">
                <a:solidFill>
                  <a:srgbClr val="262626"/>
                </a:solidFill>
                <a:latin typeface="Calibri Light"/>
              </a:rPr>
              <a:t>+90x</a:t>
            </a:r>
            <a:r>
              <a:rPr lang="fr-FR" sz="2400" spc="-1" baseline="-25000" dirty="0" smtClean="0">
                <a:solidFill>
                  <a:srgbClr val="262626"/>
                </a:solidFill>
                <a:latin typeface="Calibri Light"/>
              </a:rPr>
              <a:t>3</a:t>
            </a:r>
            <a:r>
              <a:rPr lang="fr-FR" sz="2400" spc="-1" dirty="0" smtClean="0">
                <a:solidFill>
                  <a:srgbClr val="262626"/>
                </a:solidFill>
                <a:latin typeface="Calibri Light"/>
              </a:rPr>
              <a:t>+100x</a:t>
            </a:r>
            <a:r>
              <a:rPr lang="fr-FR" sz="2400" spc="-1" baseline="-25000" dirty="0" smtClean="0">
                <a:solidFill>
                  <a:srgbClr val="262626"/>
                </a:solidFill>
                <a:latin typeface="Calibri Light"/>
              </a:rPr>
              <a:t>4</a:t>
            </a:r>
            <a:endParaRPr lang="en-US" sz="2400" b="0" strike="noStrike" spc="-1" dirty="0">
              <a:solidFill>
                <a:srgbClr val="262626"/>
              </a:solidFill>
              <a:latin typeface="Calibri Light"/>
            </a:endParaRPr>
          </a:p>
          <a:p>
            <a:pPr marL="91440" indent="-91080">
              <a:lnSpc>
                <a:spcPct val="85000"/>
              </a:lnSpc>
              <a:spcBef>
                <a:spcPts val="1301"/>
              </a:spcBef>
              <a:buClr>
                <a:srgbClr val="262626"/>
              </a:buClr>
              <a:buFont typeface="Arial"/>
              <a:buChar char=" "/>
            </a:pPr>
            <a:r>
              <a:rPr lang="fr-FR" sz="3200" b="0" strike="noStrike" spc="-1" baseline="-25000" dirty="0">
                <a:solidFill>
                  <a:srgbClr val="262626"/>
                </a:solidFill>
                <a:latin typeface="Calibri Light"/>
              </a:rPr>
              <a:t>Sujette à :</a:t>
            </a:r>
            <a:endParaRPr lang="en-US" sz="3200" b="0" strike="noStrike" spc="-1" dirty="0">
              <a:solidFill>
                <a:srgbClr val="262626"/>
              </a:solidFill>
              <a:latin typeface="Calibri Light"/>
            </a:endParaRPr>
          </a:p>
          <a:p>
            <a:pPr>
              <a:lnSpc>
                <a:spcPct val="85000"/>
              </a:lnSpc>
              <a:spcBef>
                <a:spcPts val="1301"/>
              </a:spcBef>
            </a:pPr>
            <a:endParaRPr lang="en-US" sz="3200" b="0" strike="noStrike" spc="-1" dirty="0">
              <a:solidFill>
                <a:srgbClr val="262626"/>
              </a:solidFill>
              <a:latin typeface="Calibri Light"/>
            </a:endParaRPr>
          </a:p>
        </p:txBody>
      </p:sp>
      <p:sp>
        <p:nvSpPr>
          <p:cNvPr id="120"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439D5147-7B8B-44DB-BFF6-ABE4C9AA7569}" type="slidenum">
              <a:rPr lang="en-GB" sz="10300" b="0" strike="noStrike" spc="-1">
                <a:solidFill>
                  <a:srgbClr val="50B4C8"/>
                </a:solidFill>
                <a:latin typeface="Calibri Light"/>
              </a:rPr>
              <a:pPr algn="r">
                <a:lnSpc>
                  <a:spcPct val="100000"/>
                </a:lnSpc>
              </a:pPr>
              <a:t>17</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IV Résolution des programmes linéaire</a:t>
            </a:r>
            <a:endParaRPr lang="en-US" sz="5400" b="0" strike="noStrike" spc="-1">
              <a:solidFill>
                <a:srgbClr val="000000"/>
              </a:solidFill>
              <a:latin typeface="Calibri Light"/>
            </a:endParaRPr>
          </a:p>
        </p:txBody>
      </p:sp>
      <p:graphicFrame>
        <p:nvGraphicFramePr>
          <p:cNvPr id="11" name="Diagram11"/>
          <p:cNvGraphicFramePr/>
          <p:nvPr>
            <p:extLst>
              <p:ext uri="{D42A27DB-BD31-4B8C-83A1-F6EECF244321}">
                <p14:modId xmlns="" xmlns:p15="http://schemas.microsoft.com/office/powerpoint/2012/main" xmlns:mc="http://schemas.openxmlformats.org/markup-compatibility/2006" xmlns:p14="http://schemas.microsoft.com/office/powerpoint/2010/main" val="1571737417"/>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2"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BB7FE646-82A3-4BA0-9175-D26032AF0E71}" type="slidenum">
              <a:rPr lang="en-GB" sz="10300" b="0" strike="noStrike" spc="-1">
                <a:solidFill>
                  <a:srgbClr val="50B4C8"/>
                </a:solidFill>
                <a:latin typeface="Calibri Light"/>
              </a:rPr>
              <a:pPr algn="r">
                <a:lnSpc>
                  <a:spcPct val="100000"/>
                </a:lnSpc>
              </a:pPr>
              <a:t>18</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V. La méthode graphique</a:t>
            </a:r>
            <a:endParaRPr lang="en-US" sz="5400" b="0" strike="noStrike" spc="-1">
              <a:solidFill>
                <a:srgbClr val="000000"/>
              </a:solidFill>
              <a:latin typeface="Calibri Light"/>
            </a:endParaRPr>
          </a:p>
        </p:txBody>
      </p:sp>
      <p:graphicFrame>
        <p:nvGraphicFramePr>
          <p:cNvPr id="12" name="Diagram12"/>
          <p:cNvGraphicFramePr/>
          <p:nvPr>
            <p:extLst>
              <p:ext uri="{D42A27DB-BD31-4B8C-83A1-F6EECF244321}">
                <p14:modId xmlns="" xmlns:p15="http://schemas.microsoft.com/office/powerpoint/2012/main" xmlns:mc="http://schemas.openxmlformats.org/markup-compatibility/2006" xmlns:p14="http://schemas.microsoft.com/office/powerpoint/2010/main" val="890814466"/>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4"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A0D43A24-25D4-486D-9CC4-58F4C4BA8E36}" type="slidenum">
              <a:rPr lang="en-GB" sz="10300" b="0" strike="noStrike" spc="-1">
                <a:solidFill>
                  <a:srgbClr val="50B4C8"/>
                </a:solidFill>
                <a:latin typeface="Calibri Light"/>
              </a:rPr>
              <a:pPr algn="r">
                <a:lnSpc>
                  <a:spcPct val="100000"/>
                </a:lnSpc>
              </a:pPr>
              <a:t>19</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 Programmation linéaire</a:t>
            </a:r>
            <a:endParaRPr lang="en-US" sz="5400" b="0" strike="noStrike" spc="-1">
              <a:solidFill>
                <a:srgbClr val="000000"/>
              </a:solidFill>
              <a:latin typeface="Calibri Light"/>
            </a:endParaRPr>
          </a:p>
        </p:txBody>
      </p:sp>
      <p:graphicFrame>
        <p:nvGraphicFramePr>
          <p:cNvPr id="2" name="Diagram1"/>
          <p:cNvGraphicFramePr/>
          <p:nvPr>
            <p:extLst>
              <p:ext uri="{D42A27DB-BD31-4B8C-83A1-F6EECF244321}">
                <p14:modId xmlns="" xmlns:p15="http://schemas.microsoft.com/office/powerpoint/2012/main" xmlns:mc="http://schemas.openxmlformats.org/markup-compatibility/2006" xmlns:p14="http://schemas.microsoft.com/office/powerpoint/2010/main" val="1936347743"/>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3"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A6AB2660-E531-49F6-A4EF-C7EF5416D5C9}" type="slidenum">
              <a:rPr lang="en-GB" sz="10300" b="0" strike="noStrike" spc="-1">
                <a:solidFill>
                  <a:srgbClr val="50B4C8"/>
                </a:solidFill>
                <a:latin typeface="Calibri Light"/>
              </a:rPr>
              <a:pPr algn="r">
                <a:lnSpc>
                  <a:spcPct val="100000"/>
                </a:lnSpc>
              </a:pPr>
              <a:t>2</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676800" y="7354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V.1 Résolution  graphique d’un problème linéaire </a:t>
            </a:r>
            <a:endParaRPr lang="en-US" sz="5400" b="0" strike="noStrike" spc="-1">
              <a:solidFill>
                <a:srgbClr val="000000"/>
              </a:solidFill>
              <a:latin typeface="Calibri Light"/>
            </a:endParaRPr>
          </a:p>
        </p:txBody>
      </p:sp>
      <p:graphicFrame>
        <p:nvGraphicFramePr>
          <p:cNvPr id="13" name="Diagram13"/>
          <p:cNvGraphicFramePr/>
          <p:nvPr>
            <p:extLst>
              <p:ext uri="{D42A27DB-BD31-4B8C-83A1-F6EECF244321}">
                <p14:modId xmlns="" xmlns:p15="http://schemas.microsoft.com/office/powerpoint/2012/main" xmlns:mc="http://schemas.openxmlformats.org/markup-compatibility/2006" xmlns:p14="http://schemas.microsoft.com/office/powerpoint/2010/main" val="920222057"/>
              </p:ext>
            </p:extLst>
          </p:nvPr>
        </p:nvGraphicFramePr>
        <p:xfrm>
          <a:off x="695880" y="3333240"/>
          <a:ext cx="10753200" cy="3241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6"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465A2CF7-7E36-483E-8EC6-2C4D89352DBF}" type="slidenum">
              <a:rPr lang="en-GB" sz="10300" b="0" strike="noStrike" spc="-1">
                <a:solidFill>
                  <a:srgbClr val="50B4C8"/>
                </a:solidFill>
                <a:latin typeface="Calibri Light"/>
              </a:rPr>
              <a:pPr algn="r">
                <a:lnSpc>
                  <a:spcPct val="100000"/>
                </a:lnSpc>
              </a:pPr>
              <a:t>20</a:t>
            </a:fld>
            <a:endParaRPr lang="fr-CA" sz="10300" b="0" strike="noStrike" spc="-1">
              <a:latin typeface="Times New Roman"/>
            </a:endParaRPr>
          </a:p>
        </p:txBody>
      </p:sp>
      <p:sp>
        <p:nvSpPr>
          <p:cNvPr id="127" name="CustomShape 3"/>
          <p:cNvSpPr/>
          <p:nvPr/>
        </p:nvSpPr>
        <p:spPr>
          <a:xfrm>
            <a:off x="1047240" y="2393640"/>
            <a:ext cx="10401840" cy="639000"/>
          </a:xfrm>
          <a:prstGeom prst="rect">
            <a:avLst/>
          </a:prstGeom>
          <a:noFill/>
          <a:ln>
            <a:noFill/>
          </a:ln>
        </p:spPr>
        <p:style>
          <a:lnRef idx="2">
            <a:scrgbClr r="0" g="0" b="0"/>
          </a:lnRef>
          <a:fillRef idx="0">
            <a:scrgbClr r="0" g="0" b="0"/>
          </a:fillRef>
          <a:effectRef idx="0">
            <a:scrgbClr r="0" g="0" b="0"/>
          </a:effectRef>
          <a:fontRef idx="minor"/>
        </p:style>
        <p:txBody>
          <a:bodyPr lIns="90000" tIns="45000" rIns="90000" bIns="45000">
            <a:spAutoFit/>
          </a:bodyPr>
          <a:lstStyle/>
          <a:p>
            <a:pPr algn="just">
              <a:lnSpc>
                <a:spcPct val="150000"/>
              </a:lnSpc>
              <a:spcAft>
                <a:spcPts val="1001"/>
              </a:spcAft>
            </a:pPr>
            <a:r>
              <a:rPr lang="fr-FR" sz="2400" b="0" strike="noStrike" spc="-1">
                <a:solidFill>
                  <a:srgbClr val="000000"/>
                </a:solidFill>
                <a:latin typeface="Times New Roman"/>
                <a:ea typeface="Times New Roman"/>
              </a:rPr>
              <a:t>Résoudre un problème linéaire consiste à répondre aux questions suivantes </a:t>
            </a:r>
            <a:r>
              <a:rPr lang="fr-FR" sz="1800" b="0" strike="noStrike" spc="-1">
                <a:solidFill>
                  <a:srgbClr val="000000"/>
                </a:solidFill>
                <a:latin typeface="Times New Roman"/>
                <a:ea typeface="Times New Roman"/>
              </a:rPr>
              <a:t>:</a:t>
            </a:r>
            <a:endParaRPr lang="fr-CA" sz="1800" b="0" strike="noStrike" spc="-1">
              <a:latin typeface="Arial"/>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Shape 1"/>
          <p:cNvSpPr txBox="1"/>
          <p:nvPr/>
        </p:nvSpPr>
        <p:spPr>
          <a:xfrm>
            <a:off x="657360" y="499680"/>
            <a:ext cx="10772280" cy="1657800"/>
          </a:xfrm>
          <a:prstGeom prst="rect">
            <a:avLst/>
          </a:prstGeom>
          <a:noFill/>
          <a:ln>
            <a:noFill/>
          </a:ln>
        </p:spPr>
        <p:txBody>
          <a:bodyPr anchor="ctr">
            <a:normAutofit fontScale="91000" lnSpcReduction="20000"/>
          </a:bodyPr>
          <a:lstStyle/>
          <a:p>
            <a:pPr>
              <a:lnSpc>
                <a:spcPct val="85000"/>
              </a:lnSpc>
            </a:pPr>
            <a:r>
              <a:rPr lang="fr-FR" sz="5400" b="1" strike="noStrike" spc="-120">
                <a:solidFill>
                  <a:srgbClr val="50B4C8"/>
                </a:solidFill>
                <a:latin typeface="Calibri Light"/>
              </a:rPr>
              <a:t>V.1.1 Représentation graphique des contraintes  </a:t>
            </a:r>
            <a:r>
              <a:t/>
            </a:r>
            <a:br/>
            <a:endParaRPr lang="en-US" sz="5400" b="0" strike="noStrike" spc="-1">
              <a:solidFill>
                <a:srgbClr val="000000"/>
              </a:solidFill>
              <a:latin typeface="Calibri Light"/>
            </a:endParaRPr>
          </a:p>
        </p:txBody>
      </p:sp>
      <p:graphicFrame>
        <p:nvGraphicFramePr>
          <p:cNvPr id="14" name="Diagram14"/>
          <p:cNvGraphicFramePr/>
          <p:nvPr>
            <p:extLst>
              <p:ext uri="{D42A27DB-BD31-4B8C-83A1-F6EECF244321}">
                <p14:modId xmlns="" xmlns:p15="http://schemas.microsoft.com/office/powerpoint/2012/main" xmlns:mc="http://schemas.openxmlformats.org/markup-compatibility/2006" xmlns:p14="http://schemas.microsoft.com/office/powerpoint/2010/main" val="259743072"/>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9"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7ECF868C-E766-4D82-83F7-DF959B181D0E}" type="slidenum">
              <a:rPr lang="en-GB" sz="10300" b="0" strike="noStrike" spc="-1">
                <a:solidFill>
                  <a:srgbClr val="50B4C8"/>
                </a:solidFill>
                <a:latin typeface="Calibri Light"/>
              </a:rPr>
              <a:pPr algn="r">
                <a:lnSpc>
                  <a:spcPct val="100000"/>
                </a:lnSpc>
              </a:pPr>
              <a:t>21</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V.2.1 Visualisation de l’ensemble de solutions réalisables </a:t>
            </a:r>
            <a:endParaRPr lang="en-US" sz="5400" b="0" strike="noStrike" spc="-1">
              <a:solidFill>
                <a:srgbClr val="000000"/>
              </a:solidFill>
              <a:latin typeface="Calibri Light"/>
            </a:endParaRPr>
          </a:p>
        </p:txBody>
      </p:sp>
      <p:graphicFrame>
        <p:nvGraphicFramePr>
          <p:cNvPr id="15" name="Diagram15"/>
          <p:cNvGraphicFramePr/>
          <p:nvPr>
            <p:extLst>
              <p:ext uri="{D42A27DB-BD31-4B8C-83A1-F6EECF244321}">
                <p14:modId xmlns="" xmlns:p15="http://schemas.microsoft.com/office/powerpoint/2012/main" xmlns:mc="http://schemas.openxmlformats.org/markup-compatibility/2006" xmlns:p14="http://schemas.microsoft.com/office/powerpoint/2010/main" val="1767745255"/>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8"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13C21CBD-87A7-4691-A5A1-9FEF4CE931CF}" type="slidenum">
              <a:rPr lang="en-GB" sz="10300" b="0" strike="noStrike" spc="-1">
                <a:solidFill>
                  <a:srgbClr val="50B4C8"/>
                </a:solidFill>
                <a:latin typeface="Calibri Light"/>
              </a:rPr>
              <a:pPr algn="r">
                <a:lnSpc>
                  <a:spcPct val="100000"/>
                </a:lnSpc>
              </a:pPr>
              <a:t>22</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extShape 1"/>
          <p:cNvSpPr txBox="1"/>
          <p:nvPr/>
        </p:nvSpPr>
        <p:spPr>
          <a:xfrm>
            <a:off x="657360" y="499680"/>
            <a:ext cx="10772280" cy="1657800"/>
          </a:xfrm>
          <a:prstGeom prst="rect">
            <a:avLst/>
          </a:prstGeom>
          <a:noFill/>
          <a:ln>
            <a:noFill/>
          </a:ln>
        </p:spPr>
        <p:txBody>
          <a:bodyPr anchor="ctr">
            <a:normAutofit fontScale="85000" lnSpcReduction="20000"/>
          </a:bodyPr>
          <a:lstStyle/>
          <a:p>
            <a:pPr>
              <a:lnSpc>
                <a:spcPct val="85000"/>
              </a:lnSpc>
            </a:pPr>
            <a:r>
              <a:rPr lang="fr-FR" sz="5400" b="1" strike="noStrike" spc="-120">
                <a:solidFill>
                  <a:srgbClr val="50B4C8"/>
                </a:solidFill>
                <a:latin typeface="Calibri Light"/>
              </a:rPr>
              <a:t>V.2. 3 Détermination graphique de la solution optimale</a:t>
            </a:r>
            <a:r>
              <a:t/>
            </a:r>
            <a:br/>
            <a:endParaRPr lang="en-US" sz="5400" b="0" strike="noStrike" spc="-1">
              <a:solidFill>
                <a:srgbClr val="000000"/>
              </a:solidFill>
              <a:latin typeface="Calibri Light"/>
            </a:endParaRPr>
          </a:p>
        </p:txBody>
      </p:sp>
      <p:graphicFrame>
        <p:nvGraphicFramePr>
          <p:cNvPr id="16" name="Diagram16"/>
          <p:cNvGraphicFramePr/>
          <p:nvPr>
            <p:extLst>
              <p:ext uri="{D42A27DB-BD31-4B8C-83A1-F6EECF244321}">
                <p14:modId xmlns="" xmlns:p15="http://schemas.microsoft.com/office/powerpoint/2012/main" xmlns:mc="http://schemas.openxmlformats.org/markup-compatibility/2006" xmlns:p14="http://schemas.microsoft.com/office/powerpoint/2010/main" val="1770801771"/>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0"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8F24536D-FC05-48BC-A01B-57EB30D8DCB9}" type="slidenum">
              <a:rPr lang="en-GB" sz="10300" b="0" strike="noStrike" spc="-1">
                <a:solidFill>
                  <a:srgbClr val="50B4C8"/>
                </a:solidFill>
                <a:latin typeface="Calibri Light"/>
              </a:rPr>
              <a:pPr algn="r">
                <a:lnSpc>
                  <a:spcPct val="100000"/>
                </a:lnSpc>
              </a:pPr>
              <a:t>23</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657360" y="499680"/>
            <a:ext cx="10772280" cy="1657800"/>
          </a:xfrm>
          <a:prstGeom prst="rect">
            <a:avLst/>
          </a:prstGeom>
          <a:noFill/>
          <a:ln>
            <a:noFill/>
          </a:ln>
        </p:spPr>
        <p:txBody>
          <a:bodyPr anchor="ctr">
            <a:noAutofit/>
          </a:bodyPr>
          <a:lstStyle/>
          <a:p>
            <a:endParaRPr lang="en-US" sz="1800" b="0" strike="noStrike" spc="-1">
              <a:solidFill>
                <a:srgbClr val="000000"/>
              </a:solidFill>
              <a:latin typeface="Calibri Light"/>
            </a:endParaRPr>
          </a:p>
        </p:txBody>
      </p:sp>
      <p:sp>
        <p:nvSpPr>
          <p:cNvPr id="142" name="TextShape 2"/>
          <p:cNvSpPr txBox="1"/>
          <p:nvPr/>
        </p:nvSpPr>
        <p:spPr>
          <a:xfrm>
            <a:off x="676800" y="2011680"/>
            <a:ext cx="10753200" cy="3765960"/>
          </a:xfrm>
          <a:prstGeom prst="rect">
            <a:avLst/>
          </a:prstGeom>
          <a:noFill/>
          <a:ln>
            <a:noFill/>
          </a:ln>
        </p:spPr>
        <p:txBody>
          <a:bodyPr>
            <a:noAutofit/>
          </a:bodyPr>
          <a:lstStyle/>
          <a:p>
            <a:pPr marL="91440" indent="-91080">
              <a:lnSpc>
                <a:spcPct val="85000"/>
              </a:lnSpc>
              <a:spcBef>
                <a:spcPts val="1301"/>
              </a:spcBef>
              <a:buClr>
                <a:srgbClr val="262626"/>
              </a:buClr>
              <a:buFont typeface="Arial"/>
              <a:buChar char=" "/>
            </a:pPr>
            <a:r>
              <a:rPr lang="fr-FR" sz="2400" b="1" strike="noStrike" spc="-1" dirty="0">
                <a:solidFill>
                  <a:srgbClr val="262626"/>
                </a:solidFill>
                <a:latin typeface="Calibri Light"/>
              </a:rPr>
              <a:t>Exemple </a:t>
            </a:r>
            <a:r>
              <a:rPr lang="fr-FR" sz="2400" b="0" strike="noStrike" spc="-1" dirty="0">
                <a:solidFill>
                  <a:srgbClr val="262626"/>
                </a:solidFill>
                <a:latin typeface="Calibri Light"/>
              </a:rPr>
              <a:t>:</a:t>
            </a:r>
            <a:endParaRPr lang="en-US" sz="2400" b="0" strike="noStrike" spc="-1" dirty="0">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dirty="0" smtClean="0">
                <a:solidFill>
                  <a:srgbClr val="262626"/>
                </a:solidFill>
                <a:latin typeface="Calibri Light"/>
              </a:rPr>
              <a:t>Min/max </a:t>
            </a:r>
            <a:r>
              <a:rPr lang="fr-FR" sz="2400" b="0" strike="noStrike" spc="-1" dirty="0">
                <a:solidFill>
                  <a:srgbClr val="262626"/>
                </a:solidFill>
                <a:latin typeface="Calibri Light"/>
              </a:rPr>
              <a:t>Z = 3x</a:t>
            </a:r>
            <a:r>
              <a:rPr lang="fr-FR" sz="2400" b="0" strike="noStrike" spc="-1" baseline="-25000" dirty="0">
                <a:solidFill>
                  <a:srgbClr val="262626"/>
                </a:solidFill>
                <a:latin typeface="Calibri Light"/>
              </a:rPr>
              <a:t>1</a:t>
            </a:r>
            <a:r>
              <a:rPr lang="fr-FR" sz="2400" b="0" strike="noStrike" spc="-1" dirty="0">
                <a:solidFill>
                  <a:srgbClr val="262626"/>
                </a:solidFill>
                <a:latin typeface="Calibri Light"/>
              </a:rPr>
              <a:t> + 4x</a:t>
            </a:r>
            <a:r>
              <a:rPr lang="fr-FR" sz="2400" b="0" strike="noStrike" spc="-1" baseline="-25000" dirty="0">
                <a:solidFill>
                  <a:srgbClr val="262626"/>
                </a:solidFill>
                <a:latin typeface="Calibri Light"/>
              </a:rPr>
              <a:t>2</a:t>
            </a:r>
            <a:endParaRPr lang="en-US" sz="2400" b="0" strike="noStrike" spc="-1" dirty="0">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dirty="0">
                <a:solidFill>
                  <a:srgbClr val="262626"/>
                </a:solidFill>
                <a:latin typeface="Calibri Light"/>
              </a:rPr>
              <a:t>2x</a:t>
            </a:r>
            <a:r>
              <a:rPr lang="fr-FR" sz="2400" b="0" strike="noStrike" spc="-1" baseline="-25000" dirty="0">
                <a:solidFill>
                  <a:srgbClr val="262626"/>
                </a:solidFill>
                <a:latin typeface="Calibri Light"/>
              </a:rPr>
              <a:t>1</a:t>
            </a:r>
            <a:r>
              <a:rPr lang="fr-FR" sz="2400" b="0" strike="noStrike" spc="-1" dirty="0">
                <a:solidFill>
                  <a:srgbClr val="262626"/>
                </a:solidFill>
                <a:latin typeface="Calibri Light"/>
              </a:rPr>
              <a:t>+3x</a:t>
            </a:r>
            <a:r>
              <a:rPr lang="fr-FR" sz="2400" b="0" strike="noStrike" spc="-1" baseline="-25000" dirty="0">
                <a:solidFill>
                  <a:srgbClr val="262626"/>
                </a:solidFill>
                <a:latin typeface="Calibri Light"/>
              </a:rPr>
              <a:t>2</a:t>
            </a:r>
            <a:r>
              <a:rPr lang="fr-FR" sz="2400" b="0" strike="noStrike" spc="-1" dirty="0">
                <a:solidFill>
                  <a:srgbClr val="262626"/>
                </a:solidFill>
                <a:latin typeface="Calibri Light"/>
              </a:rPr>
              <a:t>≤6</a:t>
            </a:r>
            <a:endParaRPr lang="en-US" sz="2400" b="0" strike="noStrike" spc="-1" dirty="0">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dirty="0">
                <a:solidFill>
                  <a:srgbClr val="262626"/>
                </a:solidFill>
                <a:latin typeface="Calibri Light"/>
              </a:rPr>
              <a:t>x</a:t>
            </a:r>
            <a:r>
              <a:rPr lang="fr-FR" sz="2400" b="0" strike="noStrike" spc="-1" baseline="-25000" dirty="0">
                <a:solidFill>
                  <a:srgbClr val="262626"/>
                </a:solidFill>
                <a:latin typeface="Calibri Light"/>
              </a:rPr>
              <a:t>1</a:t>
            </a:r>
            <a:r>
              <a:rPr lang="fr-FR" sz="2400" b="0" strike="noStrike" spc="-1" dirty="0">
                <a:solidFill>
                  <a:srgbClr val="262626"/>
                </a:solidFill>
                <a:latin typeface="Calibri Light"/>
              </a:rPr>
              <a:t>+2x</a:t>
            </a:r>
            <a:r>
              <a:rPr lang="fr-FR" sz="2400" b="0" strike="noStrike" spc="-1" baseline="-25000" dirty="0">
                <a:solidFill>
                  <a:srgbClr val="262626"/>
                </a:solidFill>
                <a:latin typeface="Calibri Light"/>
              </a:rPr>
              <a:t>2</a:t>
            </a:r>
            <a:r>
              <a:rPr lang="fr-FR" sz="2400" b="0" strike="noStrike" spc="-1" dirty="0">
                <a:solidFill>
                  <a:srgbClr val="262626"/>
                </a:solidFill>
                <a:latin typeface="Calibri Light"/>
              </a:rPr>
              <a:t>≥2 </a:t>
            </a:r>
            <a:endParaRPr lang="en-US" sz="2400" b="0" strike="noStrike" spc="-1" dirty="0">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dirty="0" smtClean="0">
                <a:solidFill>
                  <a:srgbClr val="262626"/>
                </a:solidFill>
                <a:latin typeface="Calibri Light"/>
              </a:rPr>
              <a:t>x</a:t>
            </a:r>
            <a:r>
              <a:rPr lang="fr-FR" sz="2400" b="0" strike="noStrike" spc="-1" baseline="-25000" dirty="0" smtClean="0">
                <a:solidFill>
                  <a:srgbClr val="262626"/>
                </a:solidFill>
                <a:latin typeface="Calibri Light"/>
              </a:rPr>
              <a:t>1</a:t>
            </a:r>
            <a:r>
              <a:rPr lang="fr-FR" sz="2400" b="0" strike="noStrike" spc="-1" dirty="0">
                <a:solidFill>
                  <a:srgbClr val="262626"/>
                </a:solidFill>
                <a:latin typeface="Calibri Light"/>
              </a:rPr>
              <a:t>≥0 </a:t>
            </a:r>
            <a:r>
              <a:rPr lang="fr-FR" sz="2400" b="0" strike="noStrike" spc="-1">
                <a:solidFill>
                  <a:srgbClr val="262626"/>
                </a:solidFill>
                <a:latin typeface="Calibri Light"/>
              </a:rPr>
              <a:t>;       </a:t>
            </a:r>
            <a:r>
              <a:rPr lang="fr-FR" sz="2400" b="0" strike="noStrike" spc="-1" smtClean="0">
                <a:solidFill>
                  <a:srgbClr val="262626"/>
                </a:solidFill>
                <a:latin typeface="Calibri Light"/>
              </a:rPr>
              <a:t>x</a:t>
            </a:r>
            <a:r>
              <a:rPr lang="fr-FR" sz="2400" b="0" strike="noStrike" spc="-1" baseline="-25000" smtClean="0">
                <a:solidFill>
                  <a:srgbClr val="262626"/>
                </a:solidFill>
                <a:latin typeface="Calibri Light"/>
              </a:rPr>
              <a:t>2</a:t>
            </a:r>
            <a:r>
              <a:rPr lang="fr-FR" sz="2400" b="0" strike="noStrike" spc="-1" dirty="0">
                <a:solidFill>
                  <a:srgbClr val="262626"/>
                </a:solidFill>
                <a:latin typeface="Calibri Light"/>
              </a:rPr>
              <a:t>≥0 </a:t>
            </a:r>
            <a:endParaRPr lang="en-US" sz="2400" b="0" strike="noStrike" spc="-1" dirty="0">
              <a:solidFill>
                <a:srgbClr val="262626"/>
              </a:solidFill>
              <a:latin typeface="Calibri Light"/>
            </a:endParaRPr>
          </a:p>
          <a:p>
            <a:pPr>
              <a:lnSpc>
                <a:spcPct val="85000"/>
              </a:lnSpc>
              <a:spcBef>
                <a:spcPts val="1301"/>
              </a:spcBef>
            </a:pPr>
            <a:endParaRPr lang="en-US" sz="2400" b="0" strike="noStrike" spc="-1" dirty="0">
              <a:solidFill>
                <a:srgbClr val="262626"/>
              </a:solidFill>
              <a:latin typeface="Calibri Light"/>
            </a:endParaRPr>
          </a:p>
        </p:txBody>
      </p:sp>
      <p:sp>
        <p:nvSpPr>
          <p:cNvPr id="143"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79AF763F-43FB-4302-B1A5-11EE5A7442C9}" type="slidenum">
              <a:rPr lang="en-GB" sz="10300" b="0" strike="noStrike" spc="-1">
                <a:solidFill>
                  <a:srgbClr val="50B4C8"/>
                </a:solidFill>
                <a:latin typeface="Calibri Light"/>
              </a:rPr>
              <a:pPr algn="r">
                <a:lnSpc>
                  <a:spcPct val="100000"/>
                </a:lnSpc>
              </a:pPr>
              <a:t>24</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VI. Cas particulier</a:t>
            </a:r>
            <a:endParaRPr lang="en-US" sz="5400" b="0" strike="noStrike" spc="-1">
              <a:solidFill>
                <a:srgbClr val="000000"/>
              </a:solidFill>
              <a:latin typeface="Calibri Light"/>
            </a:endParaRPr>
          </a:p>
        </p:txBody>
      </p:sp>
      <p:sp>
        <p:nvSpPr>
          <p:cNvPr id="145"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2EFCAA0C-02AC-4F23-8960-52108ECFB4D1}" type="slidenum">
              <a:rPr lang="en-GB" sz="10300" b="0" strike="noStrike" spc="-1">
                <a:solidFill>
                  <a:srgbClr val="50B4C8"/>
                </a:solidFill>
                <a:latin typeface="Calibri Light"/>
              </a:rPr>
              <a:pPr algn="r">
                <a:lnSpc>
                  <a:spcPct val="100000"/>
                </a:lnSpc>
              </a:pPr>
              <a:t>25</a:t>
            </a:fld>
            <a:endParaRPr lang="fr-CA" sz="10300" b="0" strike="noStrike" spc="-1">
              <a:latin typeface="Times New Roman"/>
            </a:endParaRPr>
          </a:p>
        </p:txBody>
      </p:sp>
      <p:graphicFrame>
        <p:nvGraphicFramePr>
          <p:cNvPr id="17" name="Diagram17"/>
          <p:cNvGraphicFramePr/>
          <p:nvPr>
            <p:extLst>
              <p:ext uri="{D42A27DB-BD31-4B8C-83A1-F6EECF244321}">
                <p14:modId xmlns="" xmlns:p15="http://schemas.microsoft.com/office/powerpoint/2012/main" xmlns:mc="http://schemas.openxmlformats.org/markup-compatibility/2006" xmlns:p14="http://schemas.microsoft.com/office/powerpoint/2010/main" val="55446074"/>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VI.1 Dégénérescence </a:t>
            </a:r>
            <a:endParaRPr lang="en-US" sz="5400" b="0" strike="noStrike" spc="-1">
              <a:solidFill>
                <a:srgbClr val="000000"/>
              </a:solidFill>
              <a:latin typeface="Calibri Light"/>
            </a:endParaRPr>
          </a:p>
        </p:txBody>
      </p:sp>
      <p:graphicFrame>
        <p:nvGraphicFramePr>
          <p:cNvPr id="18" name="Diagram18"/>
          <p:cNvGraphicFramePr/>
          <p:nvPr>
            <p:extLst>
              <p:ext uri="{D42A27DB-BD31-4B8C-83A1-F6EECF244321}">
                <p14:modId xmlns="" xmlns:p15="http://schemas.microsoft.com/office/powerpoint/2012/main" xmlns:mc="http://schemas.openxmlformats.org/markup-compatibility/2006" xmlns:p14="http://schemas.microsoft.com/office/powerpoint/2010/main" val="966145535"/>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7"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91EBDDF6-EEE2-4ACD-B0C1-0B89D50550F9}" type="slidenum">
              <a:rPr lang="en-GB" sz="10300" b="0" strike="noStrike" spc="-1">
                <a:solidFill>
                  <a:srgbClr val="50B4C8"/>
                </a:solidFill>
                <a:latin typeface="Calibri Light"/>
              </a:rPr>
              <a:pPr algn="r">
                <a:lnSpc>
                  <a:spcPct val="100000"/>
                </a:lnSpc>
              </a:pPr>
              <a:t>26</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extShape 1"/>
          <p:cNvSpPr txBox="1"/>
          <p:nvPr/>
        </p:nvSpPr>
        <p:spPr>
          <a:xfrm>
            <a:off x="657360" y="499680"/>
            <a:ext cx="10772280" cy="1657800"/>
          </a:xfrm>
          <a:prstGeom prst="rect">
            <a:avLst/>
          </a:prstGeom>
          <a:noFill/>
          <a:ln>
            <a:noFill/>
          </a:ln>
        </p:spPr>
        <p:txBody>
          <a:bodyPr anchor="ctr">
            <a:noAutofit/>
          </a:bodyPr>
          <a:lstStyle/>
          <a:p>
            <a:endParaRPr lang="en-US" sz="1800" b="0" strike="noStrike" spc="-1">
              <a:solidFill>
                <a:srgbClr val="000000"/>
              </a:solidFill>
              <a:latin typeface="Calibri Light"/>
            </a:endParaRPr>
          </a:p>
        </p:txBody>
      </p:sp>
      <p:sp>
        <p:nvSpPr>
          <p:cNvPr id="149" name="TextShape 2"/>
          <p:cNvSpPr txBox="1"/>
          <p:nvPr/>
        </p:nvSpPr>
        <p:spPr>
          <a:xfrm>
            <a:off x="676800" y="2011680"/>
            <a:ext cx="10753200" cy="3765960"/>
          </a:xfrm>
          <a:prstGeom prst="rect">
            <a:avLst/>
          </a:prstGeom>
          <a:noFill/>
          <a:ln>
            <a:noFill/>
          </a:ln>
        </p:spPr>
        <p:txBody>
          <a:bodyPr>
            <a:noAutofit/>
          </a:bodyPr>
          <a:lstStyle/>
          <a:p>
            <a:pPr>
              <a:lnSpc>
                <a:spcPct val="85000"/>
              </a:lnSpc>
              <a:spcBef>
                <a:spcPts val="1301"/>
              </a:spcBef>
            </a:pP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Exemple:</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Max Z= X</a:t>
            </a:r>
            <a:r>
              <a:rPr lang="fr-FR" sz="2400" b="0" strike="noStrike" spc="-1" baseline="-25000">
                <a:solidFill>
                  <a:srgbClr val="262626"/>
                </a:solidFill>
                <a:latin typeface="Calibri Light"/>
              </a:rPr>
              <a:t>1</a:t>
            </a:r>
            <a:r>
              <a:rPr lang="fr-FR" sz="2400" b="0" strike="noStrike" spc="-1">
                <a:solidFill>
                  <a:srgbClr val="262626"/>
                </a:solidFill>
                <a:latin typeface="Calibri Light"/>
              </a:rPr>
              <a:t>+ X</a:t>
            </a:r>
            <a:r>
              <a:rPr lang="fr-FR" sz="2400" b="0" strike="noStrike" spc="-1" baseline="-25000">
                <a:solidFill>
                  <a:srgbClr val="262626"/>
                </a:solidFill>
                <a:latin typeface="Calibri Light"/>
              </a:rPr>
              <a:t>2</a:t>
            </a:r>
            <a:r>
              <a:rPr lang="fr-FR" sz="2400" b="0" strike="noStrike" spc="-1">
                <a:solidFill>
                  <a:srgbClr val="262626"/>
                </a:solidFill>
                <a:latin typeface="Calibri Light"/>
              </a:rPr>
              <a:t>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	Sous les contraintes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		8 X</a:t>
            </a:r>
            <a:r>
              <a:rPr lang="fr-FR" sz="2400" b="0" strike="noStrike" spc="-1" baseline="-25000">
                <a:solidFill>
                  <a:srgbClr val="262626"/>
                </a:solidFill>
                <a:latin typeface="Calibri Light"/>
              </a:rPr>
              <a:t>1</a:t>
            </a:r>
            <a:r>
              <a:rPr lang="fr-FR" sz="2400" b="0" strike="noStrike" spc="-1">
                <a:solidFill>
                  <a:srgbClr val="262626"/>
                </a:solidFill>
                <a:latin typeface="Calibri Light"/>
              </a:rPr>
              <a:t>+ 4X </a:t>
            </a:r>
            <a:r>
              <a:rPr lang="fr-FR" sz="2400" b="0" strike="noStrike" spc="-1" baseline="-25000">
                <a:solidFill>
                  <a:srgbClr val="262626"/>
                </a:solidFill>
                <a:latin typeface="Calibri Light"/>
              </a:rPr>
              <a:t>2</a:t>
            </a:r>
            <a:r>
              <a:rPr lang="fr-FR" sz="2400" b="0" strike="noStrike" spc="-1">
                <a:solidFill>
                  <a:srgbClr val="262626"/>
                </a:solidFill>
                <a:latin typeface="Calibri Light"/>
              </a:rPr>
              <a:t>≤ 32</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                        4 X</a:t>
            </a:r>
            <a:r>
              <a:rPr lang="fr-FR" sz="2400" b="0" strike="noStrike" spc="-1" baseline="-25000">
                <a:solidFill>
                  <a:srgbClr val="262626"/>
                </a:solidFill>
                <a:latin typeface="Calibri Light"/>
              </a:rPr>
              <a:t>1</a:t>
            </a:r>
            <a:r>
              <a:rPr lang="fr-FR" sz="2400" b="0" strike="noStrike" spc="-1">
                <a:solidFill>
                  <a:srgbClr val="262626"/>
                </a:solidFill>
                <a:latin typeface="Calibri Light"/>
              </a:rPr>
              <a:t>+ 6X </a:t>
            </a:r>
            <a:r>
              <a:rPr lang="fr-FR" sz="2400" b="0" strike="noStrike" spc="-1" baseline="-25000">
                <a:solidFill>
                  <a:srgbClr val="262626"/>
                </a:solidFill>
                <a:latin typeface="Calibri Light"/>
              </a:rPr>
              <a:t>2</a:t>
            </a:r>
            <a:r>
              <a:rPr lang="fr-FR" sz="2400" b="0" strike="noStrike" spc="-1">
                <a:solidFill>
                  <a:srgbClr val="262626"/>
                </a:solidFill>
                <a:latin typeface="Calibri Light"/>
              </a:rPr>
              <a:t>≤24</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                         X</a:t>
            </a:r>
            <a:r>
              <a:rPr lang="fr-FR" sz="2400" b="0" strike="noStrike" spc="-1" baseline="-25000">
                <a:solidFill>
                  <a:srgbClr val="262626"/>
                </a:solidFill>
                <a:latin typeface="Calibri Light"/>
              </a:rPr>
              <a:t>1</a:t>
            </a:r>
            <a:r>
              <a:rPr lang="fr-FR" sz="2400" b="0" strike="noStrike" spc="-1">
                <a:solidFill>
                  <a:srgbClr val="262626"/>
                </a:solidFill>
                <a:latin typeface="Calibri Light"/>
              </a:rPr>
              <a:t>≤3</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 		X</a:t>
            </a:r>
            <a:r>
              <a:rPr lang="fr-FR" sz="2400" b="0" strike="noStrike" spc="-1" baseline="-25000">
                <a:solidFill>
                  <a:srgbClr val="262626"/>
                </a:solidFill>
                <a:latin typeface="Calibri Light"/>
              </a:rPr>
              <a:t>1</a:t>
            </a:r>
            <a:r>
              <a:rPr lang="fr-FR" sz="2400" b="0" strike="noStrike" spc="-1">
                <a:solidFill>
                  <a:srgbClr val="262626"/>
                </a:solidFill>
                <a:latin typeface="Calibri Light"/>
              </a:rPr>
              <a:t>≥0 ; X</a:t>
            </a:r>
            <a:r>
              <a:rPr lang="fr-FR" sz="2400" b="0" strike="noStrike" spc="-1" baseline="-25000">
                <a:solidFill>
                  <a:srgbClr val="262626"/>
                </a:solidFill>
                <a:latin typeface="Calibri Light"/>
              </a:rPr>
              <a:t>2</a:t>
            </a:r>
            <a:r>
              <a:rPr lang="fr-FR" sz="2400" b="0" strike="noStrike" spc="-1">
                <a:solidFill>
                  <a:srgbClr val="262626"/>
                </a:solidFill>
                <a:latin typeface="Calibri Light"/>
              </a:rPr>
              <a:t>≥0 </a:t>
            </a:r>
            <a:endParaRPr lang="en-US" sz="2400" b="0" strike="noStrike" spc="-1">
              <a:solidFill>
                <a:srgbClr val="262626"/>
              </a:solidFill>
              <a:latin typeface="Calibri Light"/>
            </a:endParaRPr>
          </a:p>
        </p:txBody>
      </p:sp>
      <p:sp>
        <p:nvSpPr>
          <p:cNvPr id="150"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0801D5C3-858E-45F1-92D6-0358120238EA}" type="slidenum">
              <a:rPr lang="en-GB" sz="10300" b="0" strike="noStrike" spc="-1">
                <a:solidFill>
                  <a:srgbClr val="50B4C8"/>
                </a:solidFill>
                <a:latin typeface="Calibri Light"/>
              </a:rPr>
              <a:pPr algn="r">
                <a:lnSpc>
                  <a:spcPct val="100000"/>
                </a:lnSpc>
              </a:pPr>
              <a:t>27</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VI.2 Solutions multiples</a:t>
            </a:r>
            <a:endParaRPr lang="en-US" sz="5400" b="0" strike="noStrike" spc="-1">
              <a:solidFill>
                <a:srgbClr val="000000"/>
              </a:solidFill>
              <a:latin typeface="Calibri Light"/>
            </a:endParaRPr>
          </a:p>
        </p:txBody>
      </p:sp>
      <p:sp>
        <p:nvSpPr>
          <p:cNvPr id="152" name="TextShape 2"/>
          <p:cNvSpPr txBox="1"/>
          <p:nvPr/>
        </p:nvSpPr>
        <p:spPr>
          <a:xfrm>
            <a:off x="676800" y="2011680"/>
            <a:ext cx="10753200" cy="3765960"/>
          </a:xfrm>
          <a:prstGeom prst="rect">
            <a:avLst/>
          </a:prstGeom>
          <a:noFill/>
          <a:ln>
            <a:noFill/>
          </a:ln>
        </p:spPr>
        <p:txBody>
          <a:bodyPr>
            <a:noAutofit/>
          </a:bodyPr>
          <a:lstStyle/>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La solution optimale peut ne pas être unique comme illustré dans l’exemple suivant: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Max Z= 2X</a:t>
            </a:r>
            <a:r>
              <a:rPr lang="fr-FR" sz="2400" b="0" strike="noStrike" spc="-1" baseline="-25000">
                <a:solidFill>
                  <a:srgbClr val="262626"/>
                </a:solidFill>
                <a:latin typeface="Calibri Light"/>
              </a:rPr>
              <a:t>1</a:t>
            </a:r>
            <a:r>
              <a:rPr lang="fr-FR" sz="2400" b="0" strike="noStrike" spc="-1">
                <a:solidFill>
                  <a:srgbClr val="262626"/>
                </a:solidFill>
                <a:latin typeface="Calibri Light"/>
              </a:rPr>
              <a:t>+4X</a:t>
            </a:r>
            <a:r>
              <a:rPr lang="fr-FR" sz="2400" b="0" strike="noStrike" spc="-1" baseline="-25000">
                <a:solidFill>
                  <a:srgbClr val="262626"/>
                </a:solidFill>
                <a:latin typeface="Calibri Light"/>
              </a:rPr>
              <a:t>2</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Sous les contraintes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4 X</a:t>
            </a:r>
            <a:r>
              <a:rPr lang="fr-FR" sz="2400" b="0" strike="noStrike" spc="-1" baseline="-25000">
                <a:solidFill>
                  <a:srgbClr val="262626"/>
                </a:solidFill>
                <a:latin typeface="Calibri Light"/>
              </a:rPr>
              <a:t>1</a:t>
            </a:r>
            <a:r>
              <a:rPr lang="fr-FR" sz="2400" b="0" strike="noStrike" spc="-1">
                <a:solidFill>
                  <a:srgbClr val="262626"/>
                </a:solidFill>
                <a:latin typeface="Calibri Light"/>
              </a:rPr>
              <a:t>+ 8 X</a:t>
            </a:r>
            <a:r>
              <a:rPr lang="fr-FR" sz="2400" b="0" strike="noStrike" spc="-1" baseline="-25000">
                <a:solidFill>
                  <a:srgbClr val="262626"/>
                </a:solidFill>
                <a:latin typeface="Calibri Light"/>
              </a:rPr>
              <a:t>2 </a:t>
            </a:r>
            <a:r>
              <a:rPr lang="fr-FR" sz="2400" b="0" strike="noStrike" spc="-1">
                <a:solidFill>
                  <a:srgbClr val="262626"/>
                </a:solidFill>
                <a:latin typeface="Calibri Light"/>
              </a:rPr>
              <a:t>≤ 12</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6X</a:t>
            </a:r>
            <a:r>
              <a:rPr lang="fr-FR" sz="2400" b="0" strike="noStrike" spc="-1" baseline="-25000">
                <a:solidFill>
                  <a:srgbClr val="262626"/>
                </a:solidFill>
                <a:latin typeface="Calibri Light"/>
              </a:rPr>
              <a:t>1</a:t>
            </a:r>
            <a:r>
              <a:rPr lang="fr-FR" sz="2400" b="0" strike="noStrike" spc="-1">
                <a:solidFill>
                  <a:srgbClr val="262626"/>
                </a:solidFill>
                <a:latin typeface="Calibri Light"/>
              </a:rPr>
              <a:t>+ 5X</a:t>
            </a:r>
            <a:r>
              <a:rPr lang="fr-FR" sz="2400" b="0" strike="noStrike" spc="-1" baseline="-25000">
                <a:solidFill>
                  <a:srgbClr val="262626"/>
                </a:solidFill>
                <a:latin typeface="Calibri Light"/>
              </a:rPr>
              <a:t>2 </a:t>
            </a:r>
            <a:r>
              <a:rPr lang="fr-FR" sz="2400" b="0" strike="noStrike" spc="-1">
                <a:solidFill>
                  <a:srgbClr val="262626"/>
                </a:solidFill>
                <a:latin typeface="Calibri Light"/>
              </a:rPr>
              <a:t>≤ 30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X</a:t>
            </a:r>
            <a:r>
              <a:rPr lang="fr-FR" sz="2400" b="0" strike="noStrike" spc="-1" baseline="-25000">
                <a:solidFill>
                  <a:srgbClr val="262626"/>
                </a:solidFill>
                <a:latin typeface="Calibri Light"/>
              </a:rPr>
              <a:t>1</a:t>
            </a:r>
            <a:r>
              <a:rPr lang="fr-FR" sz="2400" b="0" strike="noStrike" spc="-1">
                <a:solidFill>
                  <a:srgbClr val="262626"/>
                </a:solidFill>
                <a:latin typeface="Calibri Light"/>
              </a:rPr>
              <a:t> ≥0, X</a:t>
            </a:r>
            <a:r>
              <a:rPr lang="fr-FR" sz="2400" b="0" strike="noStrike" spc="-1" baseline="-25000">
                <a:solidFill>
                  <a:srgbClr val="262626"/>
                </a:solidFill>
                <a:latin typeface="Calibri Light"/>
              </a:rPr>
              <a:t>2</a:t>
            </a:r>
            <a:r>
              <a:rPr lang="fr-FR" sz="2400" b="0" strike="noStrike" spc="-1">
                <a:solidFill>
                  <a:srgbClr val="262626"/>
                </a:solidFill>
                <a:latin typeface="Calibri Light"/>
              </a:rPr>
              <a:t> ≥0 </a:t>
            </a:r>
            <a:endParaRPr lang="en-US" sz="2400" b="0" strike="noStrike" spc="-1">
              <a:solidFill>
                <a:srgbClr val="262626"/>
              </a:solidFill>
              <a:latin typeface="Calibri Light"/>
            </a:endParaRPr>
          </a:p>
          <a:p>
            <a:pPr>
              <a:lnSpc>
                <a:spcPct val="85000"/>
              </a:lnSpc>
              <a:spcBef>
                <a:spcPts val="1301"/>
              </a:spcBef>
            </a:pPr>
            <a:endParaRPr lang="en-US" sz="2400" b="0" strike="noStrike" spc="-1">
              <a:solidFill>
                <a:srgbClr val="262626"/>
              </a:solidFill>
              <a:latin typeface="Calibri Light"/>
            </a:endParaRPr>
          </a:p>
          <a:p>
            <a:pPr>
              <a:lnSpc>
                <a:spcPct val="85000"/>
              </a:lnSpc>
              <a:spcBef>
                <a:spcPts val="1301"/>
              </a:spcBef>
            </a:pPr>
            <a:endParaRPr lang="en-US" sz="2400" b="0" strike="noStrike" spc="-1">
              <a:solidFill>
                <a:srgbClr val="262626"/>
              </a:solidFill>
              <a:latin typeface="Calibri Light"/>
            </a:endParaRPr>
          </a:p>
        </p:txBody>
      </p:sp>
      <p:sp>
        <p:nvSpPr>
          <p:cNvPr id="153"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970BF6D6-E87A-40F1-9DA4-EF5953659FAB}" type="slidenum">
              <a:rPr lang="en-GB" sz="10300" b="0" strike="noStrike" spc="-1">
                <a:solidFill>
                  <a:srgbClr val="50B4C8"/>
                </a:solidFill>
                <a:latin typeface="Calibri Light"/>
              </a:rPr>
              <a:pPr algn="r">
                <a:lnSpc>
                  <a:spcPct val="100000"/>
                </a:lnSpc>
              </a:pPr>
              <a:t>28</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IV.3. Solution  non bornée</a:t>
            </a:r>
            <a:r>
              <a:t/>
            </a:r>
            <a:br/>
            <a:endParaRPr lang="en-US" sz="5400" b="0" strike="noStrike" spc="-1">
              <a:solidFill>
                <a:srgbClr val="000000"/>
              </a:solidFill>
              <a:latin typeface="Calibri Light"/>
            </a:endParaRPr>
          </a:p>
        </p:txBody>
      </p:sp>
      <p:sp>
        <p:nvSpPr>
          <p:cNvPr id="155" name="TextShape 2"/>
          <p:cNvSpPr txBox="1"/>
          <p:nvPr/>
        </p:nvSpPr>
        <p:spPr>
          <a:xfrm>
            <a:off x="676800" y="2011680"/>
            <a:ext cx="10753200" cy="3765960"/>
          </a:xfrm>
          <a:prstGeom prst="rect">
            <a:avLst/>
          </a:prstGeom>
          <a:noFill/>
          <a:ln>
            <a:noFill/>
          </a:ln>
        </p:spPr>
        <p:txBody>
          <a:bodyPr>
            <a:noAutofit/>
          </a:bodyPr>
          <a:lstStyle/>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Une région réalisable non bornée est celle qu’au moins une des variables de décision peut prendre des valeurs infinies.</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Max Z= X</a:t>
            </a:r>
            <a:r>
              <a:rPr lang="fr-FR" sz="2400" b="0" strike="noStrike" spc="-1" baseline="-25000">
                <a:solidFill>
                  <a:srgbClr val="262626"/>
                </a:solidFill>
                <a:latin typeface="Calibri Light"/>
              </a:rPr>
              <a:t>1</a:t>
            </a:r>
            <a:r>
              <a:rPr lang="fr-FR" sz="2400" b="0" strike="noStrike" spc="-1">
                <a:solidFill>
                  <a:srgbClr val="262626"/>
                </a:solidFill>
                <a:latin typeface="Calibri Light"/>
              </a:rPr>
              <a:t>+X</a:t>
            </a:r>
            <a:r>
              <a:rPr lang="fr-FR" sz="2400" b="0" strike="noStrike" spc="-1" baseline="-25000">
                <a:solidFill>
                  <a:srgbClr val="262626"/>
                </a:solidFill>
                <a:latin typeface="Calibri Light"/>
              </a:rPr>
              <a:t>2</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Sous les contraintes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X</a:t>
            </a:r>
            <a:r>
              <a:rPr lang="fr-FR" sz="2400" b="0" strike="noStrike" spc="-1" baseline="-25000">
                <a:solidFill>
                  <a:srgbClr val="262626"/>
                </a:solidFill>
                <a:latin typeface="Calibri Light"/>
              </a:rPr>
              <a:t>1</a:t>
            </a:r>
            <a:r>
              <a:rPr lang="fr-FR" sz="2400" b="0" strike="noStrike" spc="-1">
                <a:solidFill>
                  <a:srgbClr val="262626"/>
                </a:solidFill>
                <a:latin typeface="Calibri Light"/>
              </a:rPr>
              <a:t>-  X</a:t>
            </a:r>
            <a:r>
              <a:rPr lang="fr-FR" sz="2400" b="0" strike="noStrike" spc="-1" baseline="-25000">
                <a:solidFill>
                  <a:srgbClr val="262626"/>
                </a:solidFill>
                <a:latin typeface="Calibri Light"/>
              </a:rPr>
              <a:t>2 </a:t>
            </a:r>
            <a:r>
              <a:rPr lang="fr-FR" sz="2400" b="0" strike="noStrike" spc="-1">
                <a:solidFill>
                  <a:srgbClr val="262626"/>
                </a:solidFill>
                <a:latin typeface="Calibri Light"/>
              </a:rPr>
              <a:t>≤ 2</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-X</a:t>
            </a:r>
            <a:r>
              <a:rPr lang="fr-FR" sz="2400" b="0" strike="noStrike" spc="-1" baseline="-25000">
                <a:solidFill>
                  <a:srgbClr val="262626"/>
                </a:solidFill>
                <a:latin typeface="Calibri Light"/>
              </a:rPr>
              <a:t>1</a:t>
            </a:r>
            <a:r>
              <a:rPr lang="fr-FR" sz="2400" b="0" strike="noStrike" spc="-1">
                <a:solidFill>
                  <a:srgbClr val="262626"/>
                </a:solidFill>
                <a:latin typeface="Calibri Light"/>
              </a:rPr>
              <a:t>+ X</a:t>
            </a:r>
            <a:r>
              <a:rPr lang="fr-FR" sz="2400" b="0" strike="noStrike" spc="-1" baseline="-25000">
                <a:solidFill>
                  <a:srgbClr val="262626"/>
                </a:solidFill>
                <a:latin typeface="Calibri Light"/>
              </a:rPr>
              <a:t>2 </a:t>
            </a:r>
            <a:r>
              <a:rPr lang="fr-FR" sz="2400" b="0" strike="noStrike" spc="-1">
                <a:solidFill>
                  <a:srgbClr val="262626"/>
                </a:solidFill>
                <a:latin typeface="Calibri Light"/>
              </a:rPr>
              <a:t>≤ 2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X</a:t>
            </a:r>
            <a:r>
              <a:rPr lang="fr-FR" sz="2400" b="0" strike="noStrike" spc="-1" baseline="-25000">
                <a:solidFill>
                  <a:srgbClr val="262626"/>
                </a:solidFill>
                <a:latin typeface="Calibri Light"/>
              </a:rPr>
              <a:t>1</a:t>
            </a:r>
            <a:r>
              <a:rPr lang="fr-FR" sz="2400" b="0" strike="noStrike" spc="-1">
                <a:solidFill>
                  <a:srgbClr val="262626"/>
                </a:solidFill>
                <a:latin typeface="Calibri Light"/>
              </a:rPr>
              <a:t> ≥0, X</a:t>
            </a:r>
            <a:r>
              <a:rPr lang="fr-FR" sz="2400" b="0" strike="noStrike" spc="-1" baseline="-25000">
                <a:solidFill>
                  <a:srgbClr val="262626"/>
                </a:solidFill>
                <a:latin typeface="Calibri Light"/>
              </a:rPr>
              <a:t>2</a:t>
            </a:r>
            <a:r>
              <a:rPr lang="fr-FR" sz="2400" b="0" strike="noStrike" spc="-1">
                <a:solidFill>
                  <a:srgbClr val="262626"/>
                </a:solidFill>
                <a:latin typeface="Calibri Light"/>
              </a:rPr>
              <a:t> ≥0 </a:t>
            </a:r>
            <a:endParaRPr lang="en-US" sz="2400" b="0" strike="noStrike" spc="-1">
              <a:solidFill>
                <a:srgbClr val="262626"/>
              </a:solidFill>
              <a:latin typeface="Calibri Light"/>
            </a:endParaRPr>
          </a:p>
          <a:p>
            <a:pPr>
              <a:lnSpc>
                <a:spcPct val="85000"/>
              </a:lnSpc>
              <a:spcBef>
                <a:spcPts val="1301"/>
              </a:spcBef>
            </a:pPr>
            <a:endParaRPr lang="en-US" sz="2400" b="0" strike="noStrike" spc="-1">
              <a:solidFill>
                <a:srgbClr val="262626"/>
              </a:solidFill>
              <a:latin typeface="Calibri Light"/>
            </a:endParaRPr>
          </a:p>
        </p:txBody>
      </p:sp>
      <p:sp>
        <p:nvSpPr>
          <p:cNvPr id="156"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76CAB70C-8018-48EC-892F-75D3D155957E}" type="slidenum">
              <a:rPr lang="en-GB" sz="10300" b="0" strike="noStrike" spc="-1">
                <a:solidFill>
                  <a:srgbClr val="50B4C8"/>
                </a:solidFill>
                <a:latin typeface="Calibri Light"/>
              </a:rPr>
              <a:pPr algn="r">
                <a:lnSpc>
                  <a:spcPct val="100000"/>
                </a:lnSpc>
              </a:pPr>
              <a:t>29</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 Programmation linéaire</a:t>
            </a:r>
            <a:endParaRPr lang="en-US" sz="5400" b="0" strike="noStrike" spc="-1">
              <a:solidFill>
                <a:srgbClr val="000000"/>
              </a:solidFill>
              <a:latin typeface="Calibri Light"/>
            </a:endParaRPr>
          </a:p>
        </p:txBody>
      </p:sp>
      <p:graphicFrame>
        <p:nvGraphicFramePr>
          <p:cNvPr id="2" name="Diagram2"/>
          <p:cNvGraphicFramePr/>
          <p:nvPr>
            <p:extLst>
              <p:ext uri="{D42A27DB-BD31-4B8C-83A1-F6EECF244321}">
                <p14:modId xmlns="" xmlns:p15="http://schemas.microsoft.com/office/powerpoint/2012/main" xmlns:mc="http://schemas.openxmlformats.org/markup-compatibility/2006" xmlns:p14="http://schemas.microsoft.com/office/powerpoint/2010/main" val="3902621801"/>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5"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2234BF70-4C40-4A23-AC24-44888658AF07}" type="slidenum">
              <a:rPr lang="en-GB" sz="10300" b="0" strike="noStrike" spc="-1">
                <a:solidFill>
                  <a:srgbClr val="50B4C8"/>
                </a:solidFill>
                <a:latin typeface="Calibri Light"/>
              </a:rPr>
              <a:pPr algn="r">
                <a:lnSpc>
                  <a:spcPct val="100000"/>
                </a:lnSpc>
              </a:pPr>
              <a:t>3</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IV.3. Pas de solution  réalisable</a:t>
            </a:r>
            <a:endParaRPr lang="en-US" sz="5400" b="0" strike="noStrike" spc="-1">
              <a:solidFill>
                <a:srgbClr val="000000"/>
              </a:solidFill>
              <a:latin typeface="Calibri Light"/>
            </a:endParaRPr>
          </a:p>
        </p:txBody>
      </p:sp>
      <p:sp>
        <p:nvSpPr>
          <p:cNvPr id="158" name="TextShape 2"/>
          <p:cNvSpPr txBox="1"/>
          <p:nvPr/>
        </p:nvSpPr>
        <p:spPr>
          <a:xfrm>
            <a:off x="676800" y="2011680"/>
            <a:ext cx="10753200" cy="3765960"/>
          </a:xfrm>
          <a:prstGeom prst="rect">
            <a:avLst/>
          </a:prstGeom>
          <a:noFill/>
          <a:ln>
            <a:noFill/>
          </a:ln>
        </p:spPr>
        <p:txBody>
          <a:bodyPr>
            <a:noAutofit/>
          </a:bodyPr>
          <a:lstStyle/>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Max Z= 10X</a:t>
            </a:r>
            <a:r>
              <a:rPr lang="fr-FR" sz="2400" b="0" strike="noStrike" spc="-1" baseline="-25000">
                <a:solidFill>
                  <a:srgbClr val="262626"/>
                </a:solidFill>
                <a:latin typeface="Calibri Light"/>
              </a:rPr>
              <a:t>1</a:t>
            </a:r>
            <a:r>
              <a:rPr lang="fr-FR" sz="2400" b="0" strike="noStrike" spc="-1">
                <a:solidFill>
                  <a:srgbClr val="262626"/>
                </a:solidFill>
                <a:latin typeface="Calibri Light"/>
              </a:rPr>
              <a:t>+3X</a:t>
            </a:r>
            <a:r>
              <a:rPr lang="fr-FR" sz="2400" b="0" strike="noStrike" spc="-1" baseline="-25000">
                <a:solidFill>
                  <a:srgbClr val="262626"/>
                </a:solidFill>
                <a:latin typeface="Calibri Light"/>
              </a:rPr>
              <a:t>2</a:t>
            </a:r>
            <a:r>
              <a:rPr lang="fr-FR" sz="2400" b="0" strike="noStrike" spc="-1">
                <a:solidFill>
                  <a:srgbClr val="262626"/>
                </a:solidFill>
                <a:latin typeface="Calibri Light"/>
              </a:rPr>
              <a:t>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Sous les contraintes </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X</a:t>
            </a:r>
            <a:r>
              <a:rPr lang="fr-FR" sz="2400" b="0" strike="noStrike" spc="-1" baseline="-25000">
                <a:solidFill>
                  <a:srgbClr val="262626"/>
                </a:solidFill>
                <a:latin typeface="Calibri Light"/>
              </a:rPr>
              <a:t>1</a:t>
            </a:r>
            <a:r>
              <a:rPr lang="fr-FR" sz="2400" b="0" strike="noStrike" spc="-1">
                <a:solidFill>
                  <a:srgbClr val="262626"/>
                </a:solidFill>
                <a:latin typeface="Calibri Light"/>
              </a:rPr>
              <a:t>+ X</a:t>
            </a:r>
            <a:r>
              <a:rPr lang="fr-FR" sz="2400" b="0" strike="noStrike" spc="-1" baseline="-25000">
                <a:solidFill>
                  <a:srgbClr val="262626"/>
                </a:solidFill>
                <a:latin typeface="Calibri Light"/>
              </a:rPr>
              <a:t>2</a:t>
            </a:r>
            <a:r>
              <a:rPr lang="fr-FR" sz="2400" b="0" strike="noStrike" spc="-1">
                <a:solidFill>
                  <a:srgbClr val="262626"/>
                </a:solidFill>
                <a:latin typeface="Calibri Light"/>
              </a:rPr>
              <a:t> ≤3</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2 X</a:t>
            </a:r>
            <a:r>
              <a:rPr lang="fr-FR" sz="2400" b="0" strike="noStrike" spc="-1" baseline="-25000">
                <a:solidFill>
                  <a:srgbClr val="262626"/>
                </a:solidFill>
                <a:latin typeface="Calibri Light"/>
              </a:rPr>
              <a:t>1</a:t>
            </a:r>
            <a:r>
              <a:rPr lang="fr-FR" sz="2400" b="0" strike="noStrike" spc="-1">
                <a:solidFill>
                  <a:srgbClr val="262626"/>
                </a:solidFill>
                <a:latin typeface="Calibri Light"/>
              </a:rPr>
              <a:t>+ 2X</a:t>
            </a:r>
            <a:r>
              <a:rPr lang="fr-FR" sz="2400" b="0" strike="noStrike" spc="-1" baseline="-25000">
                <a:solidFill>
                  <a:srgbClr val="262626"/>
                </a:solidFill>
                <a:latin typeface="Calibri Light"/>
              </a:rPr>
              <a:t>2 </a:t>
            </a:r>
            <a:r>
              <a:rPr lang="fr-FR" sz="2400" b="0" strike="noStrike" spc="-1">
                <a:solidFill>
                  <a:srgbClr val="262626"/>
                </a:solidFill>
                <a:latin typeface="Calibri Light"/>
              </a:rPr>
              <a:t>≥ 9</a:t>
            </a: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2400" b="0" strike="noStrike" spc="-1">
                <a:solidFill>
                  <a:srgbClr val="262626"/>
                </a:solidFill>
                <a:latin typeface="Calibri Light"/>
              </a:rPr>
              <a:t>X</a:t>
            </a:r>
            <a:r>
              <a:rPr lang="fr-FR" sz="2400" b="0" strike="noStrike" spc="-1" baseline="-25000">
                <a:solidFill>
                  <a:srgbClr val="262626"/>
                </a:solidFill>
                <a:latin typeface="Calibri Light"/>
              </a:rPr>
              <a:t>1</a:t>
            </a:r>
            <a:r>
              <a:rPr lang="fr-FR" sz="2400" b="0" strike="noStrike" spc="-1">
                <a:solidFill>
                  <a:srgbClr val="262626"/>
                </a:solidFill>
                <a:latin typeface="Calibri Light"/>
              </a:rPr>
              <a:t> ≥0, X</a:t>
            </a:r>
            <a:r>
              <a:rPr lang="fr-FR" sz="2400" b="0" strike="noStrike" spc="-1" baseline="-25000">
                <a:solidFill>
                  <a:srgbClr val="262626"/>
                </a:solidFill>
                <a:latin typeface="Calibri Light"/>
              </a:rPr>
              <a:t>2</a:t>
            </a:r>
            <a:r>
              <a:rPr lang="fr-FR" sz="2400" b="0" strike="noStrike" spc="-1">
                <a:solidFill>
                  <a:srgbClr val="262626"/>
                </a:solidFill>
                <a:latin typeface="Calibri Light"/>
              </a:rPr>
              <a:t> ≥0 </a:t>
            </a:r>
            <a:endParaRPr lang="en-US" sz="2400" b="0" strike="noStrike" spc="-1">
              <a:solidFill>
                <a:srgbClr val="262626"/>
              </a:solidFill>
              <a:latin typeface="Calibri Light"/>
            </a:endParaRPr>
          </a:p>
          <a:p>
            <a:pPr>
              <a:lnSpc>
                <a:spcPct val="85000"/>
              </a:lnSpc>
              <a:spcBef>
                <a:spcPts val="1301"/>
              </a:spcBef>
            </a:pPr>
            <a:endParaRPr lang="en-US" sz="2400" b="0" strike="noStrike" spc="-1">
              <a:solidFill>
                <a:srgbClr val="262626"/>
              </a:solidFill>
              <a:latin typeface="Calibri Light"/>
            </a:endParaRPr>
          </a:p>
        </p:txBody>
      </p:sp>
      <p:sp>
        <p:nvSpPr>
          <p:cNvPr id="159"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46C3001D-AE5B-4321-B9AC-13B32CA60A54}" type="slidenum">
              <a:rPr lang="en-GB" sz="10300" b="0" strike="noStrike" spc="-1">
                <a:solidFill>
                  <a:srgbClr val="50B4C8"/>
                </a:solidFill>
                <a:latin typeface="Calibri Light"/>
              </a:rPr>
              <a:pPr algn="r">
                <a:lnSpc>
                  <a:spcPct val="100000"/>
                </a:lnSpc>
              </a:pPr>
              <a:t>30</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VII. Discussion</a:t>
            </a:r>
            <a:endParaRPr lang="en-US" sz="5400" b="0" strike="noStrike" spc="-1">
              <a:solidFill>
                <a:srgbClr val="000000"/>
              </a:solidFill>
              <a:latin typeface="Calibri Light"/>
            </a:endParaRPr>
          </a:p>
        </p:txBody>
      </p:sp>
      <p:graphicFrame>
        <p:nvGraphicFramePr>
          <p:cNvPr id="19" name="Diagram19"/>
          <p:cNvGraphicFramePr/>
          <p:nvPr>
            <p:extLst>
              <p:ext uri="{D42A27DB-BD31-4B8C-83A1-F6EECF244321}">
                <p14:modId xmlns="" xmlns:p15="http://schemas.microsoft.com/office/powerpoint/2012/main" xmlns:mc="http://schemas.openxmlformats.org/markup-compatibility/2006" xmlns:p14="http://schemas.microsoft.com/office/powerpoint/2010/main" val="4269813216"/>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1"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828EE69E-5555-490A-B4FF-6AE7686147EA}" type="slidenum">
              <a:rPr lang="en-GB" sz="10300" b="0" strike="noStrike" spc="-1">
                <a:solidFill>
                  <a:srgbClr val="50B4C8"/>
                </a:solidFill>
                <a:latin typeface="Calibri Light"/>
              </a:rPr>
              <a:pPr algn="r">
                <a:lnSpc>
                  <a:spcPct val="100000"/>
                </a:lnSpc>
              </a:pPr>
              <a:t>31</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VII. Discussion</a:t>
            </a:r>
            <a:endParaRPr lang="en-US" sz="5400" b="0" strike="noStrike" spc="-1">
              <a:solidFill>
                <a:srgbClr val="000000"/>
              </a:solidFill>
              <a:latin typeface="Calibri Light"/>
            </a:endParaRPr>
          </a:p>
        </p:txBody>
      </p:sp>
      <p:sp>
        <p:nvSpPr>
          <p:cNvPr id="169" name="TextShape 2"/>
          <p:cNvSpPr txBox="1"/>
          <p:nvPr/>
        </p:nvSpPr>
        <p:spPr>
          <a:xfrm>
            <a:off x="676800" y="2011680"/>
            <a:ext cx="10753200" cy="3765960"/>
          </a:xfrm>
          <a:prstGeom prst="rect">
            <a:avLst/>
          </a:prstGeom>
          <a:noFill/>
          <a:ln>
            <a:noFill/>
          </a:ln>
        </p:spPr>
        <p:txBody>
          <a:bodyPr>
            <a:noAutofit/>
          </a:bodyPr>
          <a:lstStyle/>
          <a:p>
            <a:pPr>
              <a:lnSpc>
                <a:spcPct val="85000"/>
              </a:lnSpc>
              <a:spcBef>
                <a:spcPts val="1301"/>
              </a:spcBef>
            </a:pPr>
            <a:endParaRPr lang="en-US" sz="2400" b="0" strike="noStrike" spc="-1">
              <a:solidFill>
                <a:srgbClr val="262626"/>
              </a:solidFill>
              <a:latin typeface="Calibri Light"/>
            </a:endParaRPr>
          </a:p>
          <a:p>
            <a:pPr marL="91440" indent="-91080">
              <a:lnSpc>
                <a:spcPct val="85000"/>
              </a:lnSpc>
              <a:spcBef>
                <a:spcPts val="1301"/>
              </a:spcBef>
              <a:buClr>
                <a:srgbClr val="262626"/>
              </a:buClr>
              <a:buFont typeface="Arial"/>
              <a:buChar char=" "/>
            </a:pPr>
            <a:r>
              <a:rPr lang="fr-FR" sz="3200" b="0" strike="noStrike" spc="-1">
                <a:solidFill>
                  <a:srgbClr val="262626"/>
                </a:solidFill>
                <a:latin typeface="Calibri Light"/>
              </a:rPr>
              <a:t>Même en examinant un million de sommets par seconde, Il faudrait un an et demi pour résoudre </a:t>
            </a:r>
            <a:r>
              <a:rPr lang="en-GB" sz="3200" b="0" strike="noStrike" spc="-1">
                <a:solidFill>
                  <a:srgbClr val="262626"/>
                </a:solidFill>
                <a:latin typeface="Calibri Light"/>
              </a:rPr>
              <a:t>ce problème par ordinateur …</a:t>
            </a:r>
            <a:endParaRPr lang="en-US" sz="3200" b="0" strike="noStrike" spc="-1">
              <a:solidFill>
                <a:srgbClr val="262626"/>
              </a:solidFill>
              <a:latin typeface="Calibri Light"/>
            </a:endParaRPr>
          </a:p>
          <a:p>
            <a:pPr>
              <a:lnSpc>
                <a:spcPct val="85000"/>
              </a:lnSpc>
              <a:spcBef>
                <a:spcPts val="1301"/>
              </a:spcBef>
            </a:pPr>
            <a:endParaRPr lang="en-US" sz="3200" b="0" strike="noStrike" spc="-1">
              <a:solidFill>
                <a:srgbClr val="262626"/>
              </a:solidFill>
              <a:latin typeface="Calibri Light"/>
            </a:endParaRPr>
          </a:p>
        </p:txBody>
      </p:sp>
      <p:sp>
        <p:nvSpPr>
          <p:cNvPr id="170"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86313861-C4A7-4279-B55C-AC60D0DADBF0}" type="slidenum">
              <a:rPr lang="en-GB" sz="10300" b="0" strike="noStrike" spc="-1">
                <a:solidFill>
                  <a:srgbClr val="50B4C8"/>
                </a:solidFill>
                <a:latin typeface="Calibri Light"/>
              </a:rPr>
              <a:pPr algn="r">
                <a:lnSpc>
                  <a:spcPct val="100000"/>
                </a:lnSpc>
              </a:pPr>
              <a:t>32</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VIII. Classes de complexité </a:t>
            </a:r>
            <a:endParaRPr lang="en-US" sz="5400" b="0" strike="noStrike" spc="-1">
              <a:solidFill>
                <a:srgbClr val="000000"/>
              </a:solidFill>
              <a:latin typeface="Calibri Light"/>
            </a:endParaRPr>
          </a:p>
        </p:txBody>
      </p:sp>
      <p:graphicFrame>
        <p:nvGraphicFramePr>
          <p:cNvPr id="21" name="Diagram21"/>
          <p:cNvGraphicFramePr/>
          <p:nvPr>
            <p:extLst>
              <p:ext uri="{D42A27DB-BD31-4B8C-83A1-F6EECF244321}">
                <p14:modId xmlns="" xmlns:p15="http://schemas.microsoft.com/office/powerpoint/2012/main" xmlns:mc="http://schemas.openxmlformats.org/markup-compatibility/2006" xmlns:p14="http://schemas.microsoft.com/office/powerpoint/2010/main" val="4263330390"/>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2"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6B6AC038-B700-4A75-ABF7-802E0B5F91A3}" type="slidenum">
              <a:rPr lang="en-GB" sz="10300" b="0" strike="noStrike" spc="-1">
                <a:solidFill>
                  <a:srgbClr val="50B4C8"/>
                </a:solidFill>
                <a:latin typeface="Calibri Light"/>
              </a:rPr>
              <a:pPr algn="r">
                <a:lnSpc>
                  <a:spcPct val="100000"/>
                </a:lnSpc>
              </a:pPr>
              <a:t>33</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0" strike="noStrike" spc="-120">
                <a:solidFill>
                  <a:srgbClr val="50B4C8"/>
                </a:solidFill>
                <a:latin typeface="Calibri Light"/>
              </a:rPr>
              <a:t>VIII. Classes de complexité </a:t>
            </a:r>
            <a:endParaRPr lang="en-US" sz="5400" b="0" strike="noStrike" spc="-1">
              <a:solidFill>
                <a:srgbClr val="000000"/>
              </a:solidFill>
              <a:latin typeface="Calibri Light"/>
            </a:endParaRPr>
          </a:p>
        </p:txBody>
      </p:sp>
      <p:sp>
        <p:nvSpPr>
          <p:cNvPr id="174" name="TextShape 2"/>
          <p:cNvSpPr txBox="1"/>
          <p:nvPr/>
        </p:nvSpPr>
        <p:spPr>
          <a:xfrm>
            <a:off x="676800" y="2011680"/>
            <a:ext cx="10753200" cy="3765960"/>
          </a:xfrm>
          <a:prstGeom prst="rect">
            <a:avLst/>
          </a:prstGeom>
          <a:noFill/>
          <a:ln>
            <a:noFill/>
          </a:ln>
        </p:spPr>
        <p:txBody>
          <a:bodyPr>
            <a:normAutofit/>
          </a:bodyPr>
          <a:lstStyle/>
          <a:p>
            <a:pPr marL="91440" indent="-91080">
              <a:lnSpc>
                <a:spcPct val="85000"/>
              </a:lnSpc>
              <a:spcBef>
                <a:spcPts val="1301"/>
              </a:spcBef>
              <a:tabLst>
                <a:tab pos="0" algn="l"/>
              </a:tabLst>
            </a:pPr>
            <a:r>
              <a:rPr lang="fr-FR" sz="2400" b="0" strike="noStrike" spc="-1">
                <a:solidFill>
                  <a:srgbClr val="262626"/>
                </a:solidFill>
                <a:latin typeface="Calibri Light"/>
              </a:rPr>
              <a:t>Si la vérification polynomiale de la propriété de la solution n'est pas vérifiée, le problème est dit NP-difficile.</a:t>
            </a:r>
            <a:endParaRPr lang="en-US" sz="2400" b="0" strike="noStrike" spc="-1">
              <a:solidFill>
                <a:srgbClr val="262626"/>
              </a:solidFill>
              <a:latin typeface="Calibri Light"/>
            </a:endParaRPr>
          </a:p>
        </p:txBody>
      </p:sp>
      <p:sp>
        <p:nvSpPr>
          <p:cNvPr id="175" name="TextShape 3"/>
          <p:cNvSpPr txBox="1"/>
          <p:nvPr/>
        </p:nvSpPr>
        <p:spPr>
          <a:xfrm>
            <a:off x="8763840" y="5876280"/>
            <a:ext cx="2925720" cy="1396800"/>
          </a:xfrm>
          <a:prstGeom prst="rect">
            <a:avLst/>
          </a:prstGeom>
          <a:noFill/>
          <a:ln>
            <a:noFill/>
          </a:ln>
        </p:spPr>
        <p:txBody>
          <a:bodyPr anchor="b">
            <a:noAutofit/>
          </a:bodyPr>
          <a:lstStyle/>
          <a:p>
            <a:pPr algn="r">
              <a:lnSpc>
                <a:spcPct val="100000"/>
              </a:lnSpc>
            </a:pPr>
            <a:fld id="{66CEF903-79D2-4BF5-A380-9A990BBEA445}" type="slidenum">
              <a:rPr lang="en-GB" sz="10300" b="0" strike="noStrike" spc="-1">
                <a:solidFill>
                  <a:srgbClr val="50B4C8"/>
                </a:solidFill>
                <a:latin typeface="Calibri Light"/>
              </a:rPr>
              <a:pPr algn="r">
                <a:lnSpc>
                  <a:spcPct val="100000"/>
                </a:lnSpc>
              </a:pPr>
              <a:t>34</a:t>
            </a:fld>
            <a:endParaRPr lang="fr-CA" sz="10300" b="0" strike="noStrike" spc="-1">
              <a:latin typeface="Times New Roman"/>
            </a:endParaRPr>
          </a:p>
        </p:txBody>
      </p:sp>
      <p:pic>
        <p:nvPicPr>
          <p:cNvPr id="176" name="Picture 2"/>
          <p:cNvPicPr/>
          <p:nvPr/>
        </p:nvPicPr>
        <p:blipFill>
          <a:blip r:embed="rId2"/>
          <a:stretch/>
        </p:blipFill>
        <p:spPr>
          <a:xfrm>
            <a:off x="1973160" y="2839320"/>
            <a:ext cx="8133120" cy="3544920"/>
          </a:xfrm>
          <a:prstGeom prst="rect">
            <a:avLst/>
          </a:prstGeom>
          <a:ln w="9360">
            <a:noFill/>
          </a:ln>
        </p:spPr>
      </p:pic>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 Programmation linéaire</a:t>
            </a:r>
            <a:endParaRPr lang="en-US" sz="5400" b="0" strike="noStrike" spc="-1">
              <a:solidFill>
                <a:srgbClr val="000000"/>
              </a:solidFill>
              <a:latin typeface="Calibri Light"/>
            </a:endParaRPr>
          </a:p>
        </p:txBody>
      </p:sp>
      <p:graphicFrame>
        <p:nvGraphicFramePr>
          <p:cNvPr id="3" name="Diagram3"/>
          <p:cNvGraphicFramePr/>
          <p:nvPr>
            <p:extLst>
              <p:ext uri="{D42A27DB-BD31-4B8C-83A1-F6EECF244321}">
                <p14:modId xmlns="" xmlns:p15="http://schemas.microsoft.com/office/powerpoint/2012/main" xmlns:mc="http://schemas.openxmlformats.org/markup-compatibility/2006" xmlns:p14="http://schemas.microsoft.com/office/powerpoint/2010/main" val="4085322692"/>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7"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3BD4EDBA-B38F-4B30-B8AC-091AE9DDF570}" type="slidenum">
              <a:rPr lang="en-GB" sz="10300" b="0" strike="noStrike" spc="-1">
                <a:solidFill>
                  <a:srgbClr val="50B4C8"/>
                </a:solidFill>
                <a:latin typeface="Calibri Light"/>
              </a:rPr>
              <a:pPr algn="r">
                <a:lnSpc>
                  <a:spcPct val="100000"/>
                </a:lnSpc>
              </a:pPr>
              <a:t>4</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 Historique</a:t>
            </a:r>
            <a:endParaRPr lang="en-US" sz="5400" b="0" strike="noStrike" spc="-1">
              <a:solidFill>
                <a:srgbClr val="000000"/>
              </a:solidFill>
              <a:latin typeface="Calibri Light"/>
            </a:endParaRPr>
          </a:p>
        </p:txBody>
      </p:sp>
      <p:graphicFrame>
        <p:nvGraphicFramePr>
          <p:cNvPr id="4" name="Diagram4"/>
          <p:cNvGraphicFramePr/>
          <p:nvPr>
            <p:extLst>
              <p:ext uri="{D42A27DB-BD31-4B8C-83A1-F6EECF244321}">
                <p14:modId xmlns="" xmlns:p15="http://schemas.microsoft.com/office/powerpoint/2012/main" xmlns:mc="http://schemas.openxmlformats.org/markup-compatibility/2006" xmlns:p14="http://schemas.microsoft.com/office/powerpoint/2010/main" val="1401507495"/>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9"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4FC66A6A-3107-4478-A714-B7439D3E71A9}" type="slidenum">
              <a:rPr lang="en-GB" sz="10300" b="0" strike="noStrike" spc="-1">
                <a:solidFill>
                  <a:srgbClr val="50B4C8"/>
                </a:solidFill>
                <a:latin typeface="Calibri Light"/>
              </a:rPr>
              <a:pPr algn="r">
                <a:lnSpc>
                  <a:spcPct val="100000"/>
                </a:lnSpc>
              </a:pPr>
              <a:t>5</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 Historique</a:t>
            </a:r>
            <a:endParaRPr lang="en-US" sz="5400" b="0" strike="noStrike" spc="-1">
              <a:solidFill>
                <a:srgbClr val="000000"/>
              </a:solidFill>
              <a:latin typeface="Calibri Light"/>
            </a:endParaRPr>
          </a:p>
        </p:txBody>
      </p:sp>
      <p:graphicFrame>
        <p:nvGraphicFramePr>
          <p:cNvPr id="5" name="Diagram5"/>
          <p:cNvGraphicFramePr/>
          <p:nvPr>
            <p:extLst>
              <p:ext uri="{D42A27DB-BD31-4B8C-83A1-F6EECF244321}">
                <p14:modId xmlns="" xmlns:p15="http://schemas.microsoft.com/office/powerpoint/2012/main" xmlns:mc="http://schemas.openxmlformats.org/markup-compatibility/2006" xmlns:p14="http://schemas.microsoft.com/office/powerpoint/2010/main" val="3270302799"/>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1"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C2C7E303-1FC5-4338-A73D-01A23D931837}" type="slidenum">
              <a:rPr lang="en-GB" sz="10300" b="0" strike="noStrike" spc="-1">
                <a:solidFill>
                  <a:srgbClr val="50B4C8"/>
                </a:solidFill>
                <a:latin typeface="Calibri Light"/>
              </a:rPr>
              <a:pPr algn="r">
                <a:lnSpc>
                  <a:spcPct val="100000"/>
                </a:lnSpc>
              </a:pPr>
              <a:t>6</a:t>
            </a:fld>
            <a:endParaRPr lang="fr-CA" sz="10300" b="0" strike="noStrike" spc="-1">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dirty="0">
                <a:solidFill>
                  <a:srgbClr val="50B4C8"/>
                </a:solidFill>
                <a:latin typeface="Calibri Light"/>
              </a:rPr>
              <a:t>II. Expression mathématique d’un PL </a:t>
            </a:r>
            <a:endParaRPr lang="en-US" sz="5400" b="0" strike="noStrike" spc="-1" dirty="0">
              <a:solidFill>
                <a:srgbClr val="000000"/>
              </a:solidFill>
              <a:latin typeface="Calibri Light"/>
            </a:endParaRPr>
          </a:p>
        </p:txBody>
      </p:sp>
      <p:graphicFrame>
        <p:nvGraphicFramePr>
          <p:cNvPr id="6" name="Diagram6"/>
          <p:cNvGraphicFramePr/>
          <p:nvPr>
            <p:extLst>
              <p:ext uri="{D42A27DB-BD31-4B8C-83A1-F6EECF244321}">
                <p14:modId xmlns="" xmlns:p15="http://schemas.microsoft.com/office/powerpoint/2012/main" xmlns:mc="http://schemas.openxmlformats.org/markup-compatibility/2006" xmlns:p14="http://schemas.microsoft.com/office/powerpoint/2010/main" val="448439858"/>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3"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79E0A2AB-575D-42D9-B89E-1CCA9E8E18C7}" type="slidenum">
              <a:rPr lang="en-GB" sz="10300" b="0" strike="noStrike" spc="-1">
                <a:solidFill>
                  <a:srgbClr val="50B4C8"/>
                </a:solidFill>
                <a:latin typeface="Calibri Light"/>
              </a:rPr>
              <a:pPr algn="r">
                <a:lnSpc>
                  <a:spcPct val="100000"/>
                </a:lnSpc>
              </a:pPr>
              <a:t>7</a:t>
            </a:fld>
            <a:endParaRPr lang="fr-CA" sz="10300" b="0" strike="noStrike" spc="-1" dirty="0">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0" marR="0" lvl="0" indent="0" defTabSz="914400" rtl="0" eaLnBrk="1" fontAlgn="auto" latinLnBrk="0" hangingPunct="1">
              <a:lnSpc>
                <a:spcPct val="85000"/>
              </a:lnSpc>
              <a:spcBef>
                <a:spcPts val="0"/>
              </a:spcBef>
              <a:spcAft>
                <a:spcPts val="0"/>
              </a:spcAft>
              <a:tabLst/>
              <a:defRPr/>
            </a:pPr>
            <a:r>
              <a:rPr kumimoji="0" lang="fr-FR" sz="5400" b="1" i="0" u="none" strike="noStrike" kern="1200" cap="none" spc="-120" normalizeH="0" baseline="0" noProof="0" dirty="0" smtClean="0">
                <a:ln>
                  <a:noFill/>
                </a:ln>
                <a:solidFill>
                  <a:srgbClr val="50B4C8"/>
                </a:solidFill>
                <a:effectLst/>
                <a:uLnTx/>
                <a:uFillTx/>
                <a:latin typeface="Calibri Light"/>
                <a:ea typeface="DejaVu Sans"/>
                <a:cs typeface="DejaVu Sans"/>
              </a:rPr>
              <a:t>II. Expression mathématique d’un PL </a:t>
            </a:r>
            <a:r>
              <a:rPr kumimoji="0" lang="en-US" sz="5400" b="0" i="0" u="none" strike="noStrike" kern="1200" cap="none" spc="-1" normalizeH="0" baseline="0" noProof="0" dirty="0" smtClean="0">
                <a:ln>
                  <a:noFill/>
                </a:ln>
                <a:solidFill>
                  <a:srgbClr val="000000"/>
                </a:solidFill>
                <a:effectLst/>
                <a:uLnTx/>
                <a:uFillTx/>
                <a:latin typeface="Calibri Light"/>
                <a:ea typeface="DejaVu Sans"/>
                <a:cs typeface="DejaVu Sans"/>
              </a:rPr>
              <a:t/>
            </a:r>
            <a:br>
              <a:rPr kumimoji="0" lang="en-US" sz="5400" b="0" i="0" u="none" strike="noStrike" kern="1200" cap="none" spc="-1" normalizeH="0" baseline="0" noProof="0" dirty="0" smtClean="0">
                <a:ln>
                  <a:noFill/>
                </a:ln>
                <a:solidFill>
                  <a:srgbClr val="000000"/>
                </a:solidFill>
                <a:effectLst/>
                <a:uLnTx/>
                <a:uFillTx/>
                <a:latin typeface="Calibri Light"/>
                <a:ea typeface="DejaVu Sans"/>
                <a:cs typeface="DejaVu Sans"/>
              </a:rPr>
            </a:br>
            <a:endParaRPr lang="en-GB" dirty="0"/>
          </a:p>
        </p:txBody>
      </p:sp>
      <p:graphicFrame>
        <p:nvGraphicFramePr>
          <p:cNvPr id="4" name="Espace réservé du contenu 3"/>
          <p:cNvGraphicFramePr>
            <a:graphicFrameLocks noGrp="1"/>
          </p:cNvGraphicFramePr>
          <p:nvPr>
            <p:ph idx="4294967295"/>
            <p:extLst>
              <p:ext uri="{D42A27DB-BD31-4B8C-83A1-F6EECF244321}">
                <p14:modId xmlns:a14="http://schemas.microsoft.com/office/drawing/2010/main" xmlns="" xmlns:p14="http://schemas.microsoft.com/office/powerpoint/2010/main" xmlns:mc="http://schemas.openxmlformats.org/markup-compatibility/2006" val="795320449"/>
              </p:ext>
            </p:extLst>
          </p:nvPr>
        </p:nvGraphicFramePr>
        <p:xfrm>
          <a:off x="685800" y="182880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4294967295"/>
          </p:nvPr>
        </p:nvSpPr>
        <p:spPr>
          <a:xfrm>
            <a:off x="9448800" y="5257800"/>
            <a:ext cx="2926080" cy="1397039"/>
          </a:xfrm>
          <a:prstGeom prst="rect">
            <a:avLst/>
          </a:prstGeom>
          <a:ln>
            <a:solidFill>
              <a:schemeClr val="accent1"/>
            </a:solidFill>
          </a:ln>
        </p:spPr>
        <p:txBody>
          <a:bodyPr/>
          <a:lstStyle/>
          <a:p>
            <a:fld id="{915A4039-54D9-4290-8CD2-707F8443CAC3}" type="slidenum">
              <a:rPr lang="en-GB" sz="9600" smtClean="0">
                <a:solidFill>
                  <a:schemeClr val="tx2">
                    <a:lumMod val="50000"/>
                    <a:lumOff val="50000"/>
                  </a:schemeClr>
                </a:solidFill>
                <a:latin typeface="Calibri Light"/>
              </a:rPr>
              <a:pPr/>
              <a:t>8</a:t>
            </a:fld>
            <a:endParaRPr lang="en-GB" sz="9600" dirty="0">
              <a:solidFill>
                <a:schemeClr val="tx2">
                  <a:lumMod val="50000"/>
                  <a:lumOff val="50000"/>
                </a:schemeClr>
              </a:solidFill>
              <a:latin typeface="Calibri Light"/>
            </a:endParaRPr>
          </a:p>
        </p:txBody>
      </p:sp>
    </p:spTree>
    <p:extLst>
      <p:ext uri="{BB962C8B-B14F-4D97-AF65-F5344CB8AC3E}">
        <p14:creationId xmlns="" xmlns:p14="http://schemas.microsoft.com/office/powerpoint/2010/main" val="677553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657360" y="499680"/>
            <a:ext cx="10772280" cy="1657800"/>
          </a:xfrm>
          <a:prstGeom prst="rect">
            <a:avLst/>
          </a:prstGeom>
          <a:noFill/>
          <a:ln>
            <a:noFill/>
          </a:ln>
        </p:spPr>
        <p:txBody>
          <a:bodyPr anchor="ctr">
            <a:noAutofit/>
          </a:bodyPr>
          <a:lstStyle/>
          <a:p>
            <a:pPr>
              <a:lnSpc>
                <a:spcPct val="85000"/>
              </a:lnSpc>
            </a:pPr>
            <a:r>
              <a:rPr lang="fr-FR" sz="5400" b="1" strike="noStrike" spc="-120">
                <a:solidFill>
                  <a:srgbClr val="50B4C8"/>
                </a:solidFill>
                <a:latin typeface="Calibri Light"/>
              </a:rPr>
              <a:t>II. Expression mathématique d’un PL </a:t>
            </a:r>
            <a:endParaRPr lang="en-US" sz="5400" b="0" strike="noStrike" spc="-1">
              <a:solidFill>
                <a:srgbClr val="000000"/>
              </a:solidFill>
              <a:latin typeface="Calibri Light"/>
            </a:endParaRPr>
          </a:p>
        </p:txBody>
      </p:sp>
      <p:graphicFrame>
        <p:nvGraphicFramePr>
          <p:cNvPr id="8" name="Diagram8"/>
          <p:cNvGraphicFramePr/>
          <p:nvPr>
            <p:extLst>
              <p:ext uri="{D42A27DB-BD31-4B8C-83A1-F6EECF244321}">
                <p14:modId xmlns="" xmlns:p15="http://schemas.microsoft.com/office/powerpoint/2012/main" xmlns:mc="http://schemas.openxmlformats.org/markup-compatibility/2006" xmlns:p14="http://schemas.microsoft.com/office/powerpoint/2010/main" val="829917532"/>
              </p:ext>
            </p:extLst>
          </p:nvPr>
        </p:nvGraphicFramePr>
        <p:xfrm>
          <a:off x="676800" y="2011680"/>
          <a:ext cx="10753200" cy="3765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7" name="TextShape 2"/>
          <p:cNvSpPr txBox="1"/>
          <p:nvPr/>
        </p:nvSpPr>
        <p:spPr>
          <a:xfrm>
            <a:off x="8763840" y="5876280"/>
            <a:ext cx="2925720" cy="1396800"/>
          </a:xfrm>
          <a:prstGeom prst="rect">
            <a:avLst/>
          </a:prstGeom>
          <a:noFill/>
          <a:ln>
            <a:noFill/>
          </a:ln>
        </p:spPr>
        <p:txBody>
          <a:bodyPr anchor="b">
            <a:noAutofit/>
          </a:bodyPr>
          <a:lstStyle/>
          <a:p>
            <a:pPr algn="r">
              <a:lnSpc>
                <a:spcPct val="100000"/>
              </a:lnSpc>
            </a:pPr>
            <a:fld id="{DF248F67-69CE-4779-9B82-B8FBC4134200}" type="slidenum">
              <a:rPr lang="en-GB" sz="10300" b="0" strike="noStrike" spc="-1">
                <a:solidFill>
                  <a:srgbClr val="50B4C8"/>
                </a:solidFill>
                <a:latin typeface="Calibri Light"/>
              </a:rPr>
              <a:pPr algn="r">
                <a:lnSpc>
                  <a:spcPct val="100000"/>
                </a:lnSpc>
              </a:pPr>
              <a:t>9</a:t>
            </a:fld>
            <a:endParaRPr lang="fr-CA" sz="10300" b="0" strike="noStrike" spc="-1" dirty="0">
              <a:latin typeface="Times New Roman"/>
            </a:endParaRP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Métropolitain</Template>
  <TotalTime>1484</TotalTime>
  <Words>1735</Words>
  <Application>LibreOffice/6.4.7.2$Linux_X86_64 LibreOffice_project/40$Build-2</Application>
  <PresentationFormat>Personnalisé</PresentationFormat>
  <Paragraphs>234</Paragraphs>
  <Slides>34</Slides>
  <Notes>9</Notes>
  <HiddenSlides>0</HiddenSlides>
  <MMClips>0</MMClips>
  <ScaleCrop>false</ScaleCrop>
  <HeadingPairs>
    <vt:vector size="4" baseType="variant">
      <vt:variant>
        <vt:lpstr>Thème</vt:lpstr>
      </vt:variant>
      <vt:variant>
        <vt:i4>2</vt:i4>
      </vt:variant>
      <vt:variant>
        <vt:lpstr>Titres des diapositives</vt:lpstr>
      </vt:variant>
      <vt:variant>
        <vt:i4>34</vt:i4>
      </vt:variant>
    </vt:vector>
  </HeadingPairs>
  <TitlesOfParts>
    <vt:vector size="36" baseType="lpstr">
      <vt:lpstr>Office Theme</vt:lpstr>
      <vt:lpstr>Office Theme</vt:lpstr>
      <vt:lpstr>Diapositive 1</vt:lpstr>
      <vt:lpstr>Diapositive 2</vt:lpstr>
      <vt:lpstr>Diapositive 3</vt:lpstr>
      <vt:lpstr>Diapositive 4</vt:lpstr>
      <vt:lpstr>Diapositive 5</vt:lpstr>
      <vt:lpstr>Diapositive 6</vt:lpstr>
      <vt:lpstr>Diapositive 7</vt:lpstr>
      <vt:lpstr>II. Expression mathématique d’un PL  </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Programmation linéaire </dc:title>
  <dc:subject/>
  <dc:creator>Guettiche</dc:creator>
  <dc:description/>
  <cp:lastModifiedBy>informatique</cp:lastModifiedBy>
  <cp:revision>142</cp:revision>
  <dcterms:created xsi:type="dcterms:W3CDTF">2020-12-06T07:09:22Z</dcterms:created>
  <dcterms:modified xsi:type="dcterms:W3CDTF">2023-10-06T18:06:17Z</dcterms:modified>
  <dc:language>fr-CA</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ompany">
    <vt:lpwstr>Hewlett-Packard</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10</vt:i4>
  </property>
  <property fmtid="{D5CDD505-2E9C-101B-9397-08002B2CF9AE}" pid="9" name="PresentationFormat">
    <vt:lpwstr>Personnalisé</vt:lpwstr>
  </property>
  <property fmtid="{D5CDD505-2E9C-101B-9397-08002B2CF9AE}" pid="10" name="ScaleCrop">
    <vt:bool>false</vt:bool>
  </property>
  <property fmtid="{D5CDD505-2E9C-101B-9397-08002B2CF9AE}" pid="11" name="ShareDoc">
    <vt:bool>false</vt:bool>
  </property>
  <property fmtid="{D5CDD505-2E9C-101B-9397-08002B2CF9AE}" pid="12" name="Slides">
    <vt:i4>33</vt:i4>
  </property>
</Properties>
</file>