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306" r:id="rId4"/>
    <p:sldId id="307" r:id="rId5"/>
    <p:sldId id="319" r:id="rId6"/>
    <p:sldId id="321" r:id="rId7"/>
    <p:sldId id="323" r:id="rId8"/>
    <p:sldId id="308" r:id="rId9"/>
    <p:sldId id="324" r:id="rId10"/>
    <p:sldId id="325" r:id="rId11"/>
    <p:sldId id="309" r:id="rId12"/>
    <p:sldId id="313" r:id="rId13"/>
    <p:sldId id="314" r:id="rId14"/>
    <p:sldId id="315" r:id="rId15"/>
    <p:sldId id="316" r:id="rId16"/>
    <p:sldId id="304" r:id="rId17"/>
    <p:sldId id="305" r:id="rId18"/>
    <p:sldId id="327" r:id="rId19"/>
    <p:sldId id="32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2760" y="2708920"/>
            <a:ext cx="7851648" cy="1180728"/>
          </a:xfrm>
        </p:spPr>
        <p:txBody>
          <a:bodyPr/>
          <a:lstStyle/>
          <a:p>
            <a:pPr algn="ctr"/>
            <a:r>
              <a:rPr lang="fr-FR" dirty="0" smtClean="0"/>
              <a:t> SERVICES  WEB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300192" y="617588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 smtClean="0"/>
              <a:t>Zekiouk</a:t>
            </a:r>
            <a:r>
              <a:rPr lang="fr-FR" sz="2800" b="1" dirty="0" smtClean="0"/>
              <a:t> .M</a:t>
            </a:r>
            <a:endParaRPr lang="en-US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33265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Centre universitaire de </a:t>
            </a:r>
            <a:r>
              <a:rPr lang="fr-FR" sz="2800" dirty="0" err="1" smtClean="0"/>
              <a:t>mila</a:t>
            </a:r>
            <a:endParaRPr lang="fr-FR" sz="2800" dirty="0" smtClean="0"/>
          </a:p>
          <a:p>
            <a:pPr algn="ctr"/>
            <a:r>
              <a:rPr lang="fr-FR" sz="2800" dirty="0" smtClean="0"/>
              <a:t>Département d’informatique</a:t>
            </a:r>
          </a:p>
          <a:p>
            <a:pPr algn="ctr"/>
            <a:r>
              <a:rPr lang="fr-FR" sz="2800" dirty="0" smtClean="0"/>
              <a:t>Master 2 STIC</a:t>
            </a:r>
            <a:endParaRPr lang="en-US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-540568" y="609894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2022/2023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365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CORBA: client .NET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935163"/>
            <a:ext cx="8208913" cy="43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26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DCOM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7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REST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GRPC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La  différence entre les technologies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800" dirty="0" smtClean="0"/>
              <a:t>TP1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3203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u="sng" dirty="0" smtClean="0"/>
              <a:t>Calculatrice en RMI</a:t>
            </a:r>
            <a:endParaRPr lang="en-US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Implémentez une calculatrice en se basant sur la technologie RMI:</a:t>
            </a:r>
          </a:p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Partie1: un seul pc</a:t>
            </a:r>
          </a:p>
          <a:p>
            <a:r>
              <a:rPr lang="fr-FR" dirty="0" smtClean="0"/>
              <a:t>Les interface dans projet1,</a:t>
            </a:r>
          </a:p>
          <a:p>
            <a:r>
              <a:rPr lang="fr-FR" dirty="0" smtClean="0"/>
              <a:t>Les procédures dans projet2,</a:t>
            </a:r>
          </a:p>
          <a:p>
            <a:r>
              <a:rPr lang="fr-FR" dirty="0" smtClean="0"/>
              <a:t>Implémenter les communication en RMI</a:t>
            </a:r>
          </a:p>
          <a:p>
            <a:r>
              <a:rPr lang="fr-F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Partie2: deux pc</a:t>
            </a:r>
          </a:p>
          <a:p>
            <a:r>
              <a:rPr lang="fr-FR" dirty="0" smtClean="0"/>
              <a:t>En utilisant deux pc, déployez chaque projet dans un pc (petite </a:t>
            </a:r>
            <a:r>
              <a:rPr lang="fr-FR" dirty="0" err="1" smtClean="0"/>
              <a:t>applicatio</a:t>
            </a:r>
            <a:r>
              <a:rPr lang="fr-FR" dirty="0" smtClean="0"/>
              <a:t>) distribué</a:t>
            </a:r>
          </a:p>
          <a:p>
            <a:r>
              <a:rPr lang="fr-FR" b="1" u="sng" dirty="0" smtClean="0">
                <a:solidFill>
                  <a:srgbClr val="FF0000"/>
                </a:solidFill>
              </a:rPr>
              <a:t>Partie3: rapport</a:t>
            </a:r>
          </a:p>
          <a:p>
            <a:r>
              <a:rPr lang="fr-FR" dirty="0" smtClean="0"/>
              <a:t>Rédiger un rapport en 3 pages (dans vos propre mots)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8800" dirty="0" smtClean="0">
                <a:solidFill>
                  <a:schemeClr val="tx1"/>
                </a:solidFill>
              </a:rPr>
              <a:t>TP2</a:t>
            </a:r>
            <a:endParaRPr lang="en-US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3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err="1" smtClean="0"/>
              <a:t>Calcultrice</a:t>
            </a:r>
            <a:r>
              <a:rPr lang="fr-FR" b="1" u="sng" dirty="0" smtClean="0"/>
              <a:t> en </a:t>
            </a:r>
            <a:r>
              <a:rPr lang="fr-FR" b="1" u="sng" dirty="0" err="1" smtClean="0"/>
              <a:t>xml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rpc</a:t>
            </a:r>
            <a:endParaRPr lang="en-US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Implémentez une calculatrice en se basant sur la technologie </a:t>
            </a:r>
            <a:r>
              <a:rPr lang="fr-FR" dirty="0" err="1" smtClean="0"/>
              <a:t>xmlRPC</a:t>
            </a:r>
            <a:r>
              <a:rPr lang="fr-FR" dirty="0" smtClean="0"/>
              <a:t>:</a:t>
            </a:r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interface dans </a:t>
            </a:r>
            <a:r>
              <a:rPr lang="fr-FR" u="sng" dirty="0" smtClean="0"/>
              <a:t>projet1</a:t>
            </a:r>
            <a:r>
              <a:rPr lang="fr-FR" dirty="0" smtClean="0"/>
              <a:t> en java</a:t>
            </a:r>
            <a:endParaRPr lang="fr-FR" dirty="0"/>
          </a:p>
          <a:p>
            <a:r>
              <a:rPr lang="fr-FR" dirty="0"/>
              <a:t>Les </a:t>
            </a:r>
            <a:r>
              <a:rPr lang="fr-FR" dirty="0" smtClean="0"/>
              <a:t>procédures de calcul (+ */-) </a:t>
            </a:r>
            <a:r>
              <a:rPr lang="fr-FR" dirty="0"/>
              <a:t>dans </a:t>
            </a:r>
            <a:r>
              <a:rPr lang="fr-FR" u="sng" dirty="0" smtClean="0"/>
              <a:t>projet2</a:t>
            </a:r>
            <a:r>
              <a:rPr lang="fr-FR" dirty="0" smtClean="0"/>
              <a:t> (</a:t>
            </a:r>
            <a:r>
              <a:rPr lang="fr-FR" dirty="0" err="1" smtClean="0"/>
              <a:t>php</a:t>
            </a:r>
            <a:r>
              <a:rPr lang="fr-FR" dirty="0" smtClean="0"/>
              <a:t> , c++, .NET….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Technologies d’implémentation des systèmes répartis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RMI;</a:t>
            </a: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RPC.</a:t>
            </a:r>
          </a:p>
          <a:p>
            <a:r>
              <a:rPr lang="fr-FR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</a:t>
            </a:r>
          </a:p>
          <a:p>
            <a:r>
              <a:rPr lang="en-US" sz="5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gRPC</a:t>
            </a:r>
            <a:endParaRPr lang="en-US" sz="5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CORBA;</a:t>
            </a: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DCOM;</a:t>
            </a:r>
          </a:p>
          <a:p>
            <a:r>
              <a:rPr lang="fr-FR" sz="5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Microservices</a:t>
            </a:r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Soap </a:t>
            </a:r>
          </a:p>
          <a:p>
            <a:r>
              <a:rPr lang="fr-FR" sz="5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</a:t>
            </a:r>
            <a:r>
              <a:rPr lang="fr-FR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fr-FR" sz="5400" dirty="0" smtClean="0"/>
          </a:p>
        </p:txBody>
      </p:sp>
    </p:spTree>
    <p:extLst>
      <p:ext uri="{BB962C8B-B14F-4D97-AF65-F5344CB8AC3E}">
        <p14:creationId xmlns:p14="http://schemas.microsoft.com/office/powerpoint/2010/main" val="2783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16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RPC: serveur </a:t>
            </a:r>
            <a:r>
              <a:rPr lang="fr-FR" dirty="0" err="1" smtClean="0"/>
              <a:t>php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896544" cy="4722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81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RPC: client </a:t>
            </a:r>
            <a:r>
              <a:rPr lang="fr-FR" dirty="0" err="1" smtClean="0"/>
              <a:t>php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28181"/>
            <a:ext cx="6339271" cy="4596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28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RPC : client java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35292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8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8229600" cy="1143000"/>
          </a:xfrm>
        </p:spPr>
        <p:txBody>
          <a:bodyPr/>
          <a:lstStyle/>
          <a:p>
            <a:r>
              <a:rPr lang="fr-FR" dirty="0" smtClean="0"/>
              <a:t>RPC: client C++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0" y="1412777"/>
            <a:ext cx="9038859" cy="491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51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CORBA: serveur java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20891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70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CORBA: client </a:t>
            </a:r>
            <a:r>
              <a:rPr lang="fr-FR" dirty="0" err="1" smtClean="0"/>
              <a:t>php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8092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06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1117</TotalTime>
  <Words>184</Words>
  <Application>Microsoft Office PowerPoint</Application>
  <PresentationFormat>Affichage à l'écran (4:3)</PresentationFormat>
  <Paragraphs>44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Calibri</vt:lpstr>
      <vt:lpstr>Constantia</vt:lpstr>
      <vt:lpstr>Wingdings 2</vt:lpstr>
      <vt:lpstr>Débit</vt:lpstr>
      <vt:lpstr> SERVICES  WEB</vt:lpstr>
      <vt:lpstr>Technologies d’implémentation des systèmes répartis</vt:lpstr>
      <vt:lpstr>Présentation PowerPoint</vt:lpstr>
      <vt:lpstr>RPC: serveur php</vt:lpstr>
      <vt:lpstr>RPC: client php</vt:lpstr>
      <vt:lpstr>RPC : client java</vt:lpstr>
      <vt:lpstr>RPC: client C++</vt:lpstr>
      <vt:lpstr>CORBA: serveur java</vt:lpstr>
      <vt:lpstr>CORBA: client php</vt:lpstr>
      <vt:lpstr>CORBA: client .NET</vt:lpstr>
      <vt:lpstr>DCOM</vt:lpstr>
      <vt:lpstr>SOAP</vt:lpstr>
      <vt:lpstr>REST</vt:lpstr>
      <vt:lpstr>GRPC</vt:lpstr>
      <vt:lpstr>La  différence entre les technologies</vt:lpstr>
      <vt:lpstr>Présentation PowerPoint</vt:lpstr>
      <vt:lpstr>Calculatrice en RMI</vt:lpstr>
      <vt:lpstr>TP2</vt:lpstr>
      <vt:lpstr>Calcultrice en xml rpc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SERVICES  WEB</dc:title>
  <dc:creator>EL FADJR</dc:creator>
  <cp:lastModifiedBy>BleuUb</cp:lastModifiedBy>
  <cp:revision>63</cp:revision>
  <dcterms:created xsi:type="dcterms:W3CDTF">2021-01-06T19:44:16Z</dcterms:created>
  <dcterms:modified xsi:type="dcterms:W3CDTF">2024-12-06T13:15:21Z</dcterms:modified>
</cp:coreProperties>
</file>