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44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7D4E-7DD3-4551-893B-46F086385449}" type="datetimeFigureOut">
              <a:rPr lang="fr-FR" smtClean="0"/>
              <a:pPr/>
              <a:t>01/12/2024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D26E-64E0-4268-9974-7BF187064C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7D4E-7DD3-4551-893B-46F086385449}" type="datetimeFigureOut">
              <a:rPr lang="fr-FR" smtClean="0"/>
              <a:pPr/>
              <a:t>01/12/2024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D26E-64E0-4268-9974-7BF187064C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7D4E-7DD3-4551-893B-46F086385449}" type="datetimeFigureOut">
              <a:rPr lang="fr-FR" smtClean="0"/>
              <a:pPr/>
              <a:t>01/12/2024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D26E-64E0-4268-9974-7BF187064C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7D4E-7DD3-4551-893B-46F086385449}" type="datetimeFigureOut">
              <a:rPr lang="fr-FR" smtClean="0"/>
              <a:pPr/>
              <a:t>01/12/2024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D26E-64E0-4268-9974-7BF187064C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7D4E-7DD3-4551-893B-46F086385449}" type="datetimeFigureOut">
              <a:rPr lang="fr-FR" smtClean="0"/>
              <a:pPr/>
              <a:t>01/12/2024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D26E-64E0-4268-9974-7BF187064C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7D4E-7DD3-4551-893B-46F086385449}" type="datetimeFigureOut">
              <a:rPr lang="fr-FR" smtClean="0"/>
              <a:pPr/>
              <a:t>01/12/2024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D26E-64E0-4268-9974-7BF187064C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7D4E-7DD3-4551-893B-46F086385449}" type="datetimeFigureOut">
              <a:rPr lang="fr-FR" smtClean="0"/>
              <a:pPr/>
              <a:t>01/12/2024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D26E-64E0-4268-9974-7BF187064C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7D4E-7DD3-4551-893B-46F086385449}" type="datetimeFigureOut">
              <a:rPr lang="fr-FR" smtClean="0"/>
              <a:pPr/>
              <a:t>01/12/2024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D26E-64E0-4268-9974-7BF187064C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7D4E-7DD3-4551-893B-46F086385449}" type="datetimeFigureOut">
              <a:rPr lang="fr-FR" smtClean="0"/>
              <a:pPr/>
              <a:t>01/12/2024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D26E-64E0-4268-9974-7BF187064C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7D4E-7DD3-4551-893B-46F086385449}" type="datetimeFigureOut">
              <a:rPr lang="fr-FR" smtClean="0"/>
              <a:pPr/>
              <a:t>01/12/2024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D26E-64E0-4268-9974-7BF187064C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7D4E-7DD3-4551-893B-46F086385449}" type="datetimeFigureOut">
              <a:rPr lang="fr-FR" smtClean="0"/>
              <a:pPr/>
              <a:t>01/12/2024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D26E-64E0-4268-9974-7BF187064C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E7D4E-7DD3-4551-893B-46F086385449}" type="datetimeFigureOut">
              <a:rPr lang="fr-FR" smtClean="0"/>
              <a:pPr/>
              <a:t>01/12/2024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BD26E-64E0-4268-9974-7BF187064C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0</Words>
  <Application>Microsoft Office PowerPoint</Application>
  <PresentationFormat>Affichage à l'écran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Rabah</dc:creator>
  <cp:lastModifiedBy>Rabah</cp:lastModifiedBy>
  <cp:revision>2</cp:revision>
  <dcterms:created xsi:type="dcterms:W3CDTF">2024-11-25T14:27:42Z</dcterms:created>
  <dcterms:modified xsi:type="dcterms:W3CDTF">2024-12-01T08:31:54Z</dcterms:modified>
</cp:coreProperties>
</file>