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media/image1.png" ContentType="image/png"/>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_rels/slide19.xml.rels" ContentType="application/vnd.openxmlformats-package.relationships+xml"/>
  <Override PartName="/ppt/slides/_rels/slide13.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17.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4.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14.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2.xml.rels" ContentType="application/vnd.openxmlformats-package.relationships+xml"/>
  <Override PartName="/ppt/slides/_rels/slide37.xml.rels" ContentType="application/vnd.openxmlformats-package.relationships+xml"/>
  <Override PartName="/ppt/slides/_rels/slide28.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24.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35.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7.xml.rels" ContentType="application/vnd.openxmlformats-package.relationships+xml"/>
  <Override PartName="/ppt/slides/_rels/slide34.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33.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292" r:id="rId46"/>
    <p:sldId id="293" r:id="rId47"/>
  </p:sldIdLst>
  <p:sldSz cx="12192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slide" Target="slides/slide16.xml"/><Relationship Id="rId26" Type="http://schemas.openxmlformats.org/officeDocument/2006/relationships/slide" Target="slides/slide17.xml"/><Relationship Id="rId27" Type="http://schemas.openxmlformats.org/officeDocument/2006/relationships/slide" Target="slides/slide18.xml"/><Relationship Id="rId28" Type="http://schemas.openxmlformats.org/officeDocument/2006/relationships/slide" Target="slides/slide19.xml"/><Relationship Id="rId29" Type="http://schemas.openxmlformats.org/officeDocument/2006/relationships/slide" Target="slides/slide20.xml"/><Relationship Id="rId30" Type="http://schemas.openxmlformats.org/officeDocument/2006/relationships/slide" Target="slides/slide21.xml"/><Relationship Id="rId31" Type="http://schemas.openxmlformats.org/officeDocument/2006/relationships/slide" Target="slides/slide22.xml"/><Relationship Id="rId32" Type="http://schemas.openxmlformats.org/officeDocument/2006/relationships/slide" Target="slides/slide23.xml"/><Relationship Id="rId33" Type="http://schemas.openxmlformats.org/officeDocument/2006/relationships/slide" Target="slides/slide24.xml"/><Relationship Id="rId34" Type="http://schemas.openxmlformats.org/officeDocument/2006/relationships/slide" Target="slides/slide25.xml"/><Relationship Id="rId35" Type="http://schemas.openxmlformats.org/officeDocument/2006/relationships/slide" Target="slides/slide26.xml"/><Relationship Id="rId36" Type="http://schemas.openxmlformats.org/officeDocument/2006/relationships/slide" Target="slides/slide27.xml"/><Relationship Id="rId37" Type="http://schemas.openxmlformats.org/officeDocument/2006/relationships/slide" Target="slides/slide28.xml"/><Relationship Id="rId38" Type="http://schemas.openxmlformats.org/officeDocument/2006/relationships/slide" Target="slides/slide29.xml"/><Relationship Id="rId39" Type="http://schemas.openxmlformats.org/officeDocument/2006/relationships/slide" Target="slides/slide30.xml"/><Relationship Id="rId40" Type="http://schemas.openxmlformats.org/officeDocument/2006/relationships/slide" Target="slides/slide31.xml"/><Relationship Id="rId41" Type="http://schemas.openxmlformats.org/officeDocument/2006/relationships/slide" Target="slides/slide32.xml"/><Relationship Id="rId42" Type="http://schemas.openxmlformats.org/officeDocument/2006/relationships/slide" Target="slides/slide33.xml"/><Relationship Id="rId43" Type="http://schemas.openxmlformats.org/officeDocument/2006/relationships/slide" Target="slides/slide34.xml"/><Relationship Id="rId44" Type="http://schemas.openxmlformats.org/officeDocument/2006/relationships/slide" Target="slides/slide35.xml"/><Relationship Id="rId45" Type="http://schemas.openxmlformats.org/officeDocument/2006/relationships/slide" Target="slides/slide36.xml"/><Relationship Id="rId46" Type="http://schemas.openxmlformats.org/officeDocument/2006/relationships/slide" Target="slides/slide37.xml"/><Relationship Id="rId47" Type="http://schemas.openxmlformats.org/officeDocument/2006/relationships/slide" Target="slides/slide3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fr-CA"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fr-CA"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fr-CA"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fr-CA"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fr-CA"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fr-CA"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rIns="0" tIns="0" bIns="0">
            <a:normAutofit/>
          </a:bodyPr>
          <a:p>
            <a:endParaRPr b="0" lang="fr-CA" sz="3200" spc="-1" strike="noStrike">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rIns="0" tIns="0" bIns="0">
            <a:normAutofit/>
          </a:bodyPr>
          <a:p>
            <a:endParaRPr b="0" lang="fr-CA" sz="3200" spc="-1" strike="noStrike">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rIns="0" tIns="0" bIns="0">
            <a:normAutofit/>
          </a:bodyPr>
          <a:p>
            <a:endParaRPr b="0" lang="fr-CA" sz="3200" spc="-1" strike="noStrike">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rIns="0" tIns="0" bIns="0">
            <a:normAutofit/>
          </a:bodyPr>
          <a:p>
            <a:endParaRPr b="0" lang="fr-CA" sz="3200" spc="-1" strike="noStrike">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rIns="0" tIns="0" bIns="0">
            <a:normAutofit/>
          </a:bodyPr>
          <a:p>
            <a:endParaRPr b="0" lang="fr-CA" sz="3200" spc="-1" strike="noStrike">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rIns="0" tIns="0" bIns="0">
            <a:normAutofit/>
          </a:bodyPr>
          <a:p>
            <a:endParaRPr b="0" lang="fr-CA" sz="3200" spc="-1" strike="noStrike">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79"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81" name="PlaceHolder 2"/>
          <p:cNvSpPr>
            <a:spLocks noGrp="1"/>
          </p:cNvSpPr>
          <p:nvPr>
            <p:ph type="body"/>
          </p:nvPr>
        </p:nvSpPr>
        <p:spPr>
          <a:xfrm>
            <a:off x="609480" y="1604520"/>
            <a:ext cx="1097244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83"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84"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88"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89"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
        <p:nvSpPr>
          <p:cNvPr id="90"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93"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94" name="PlaceHolder 4"/>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96"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97"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98" name="PlaceHolder 4"/>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00" name="PlaceHolder 2"/>
          <p:cNvSpPr>
            <a:spLocks noGrp="1"/>
          </p:cNvSpPr>
          <p:nvPr>
            <p:ph type="body"/>
          </p:nvPr>
        </p:nvSpPr>
        <p:spPr>
          <a:xfrm>
            <a:off x="609480" y="1604520"/>
            <a:ext cx="10972440" cy="1896840"/>
          </a:xfrm>
          <a:prstGeom prst="rect">
            <a:avLst/>
          </a:prstGeom>
        </p:spPr>
        <p:txBody>
          <a:bodyPr lIns="0" rIns="0" tIns="0" bIns="0">
            <a:normAutofit/>
          </a:bodyPr>
          <a:p>
            <a:endParaRPr b="0" lang="fr-CA" sz="3200" spc="-1" strike="noStrike">
              <a:latin typeface="Arial"/>
            </a:endParaRPr>
          </a:p>
        </p:txBody>
      </p:sp>
      <p:sp>
        <p:nvSpPr>
          <p:cNvPr id="101" name="PlaceHolder 3"/>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
        <p:nvSpPr>
          <p:cNvPr id="106" name="PlaceHolder 5"/>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08" name="PlaceHolder 2"/>
          <p:cNvSpPr>
            <a:spLocks noGrp="1"/>
          </p:cNvSpPr>
          <p:nvPr>
            <p:ph type="body"/>
          </p:nvPr>
        </p:nvSpPr>
        <p:spPr>
          <a:xfrm>
            <a:off x="609480" y="1604520"/>
            <a:ext cx="3533040" cy="1896840"/>
          </a:xfrm>
          <a:prstGeom prst="rect">
            <a:avLst/>
          </a:prstGeom>
        </p:spPr>
        <p:txBody>
          <a:bodyPr lIns="0" rIns="0" tIns="0" bIns="0">
            <a:normAutofit/>
          </a:bodyPr>
          <a:p>
            <a:endParaRPr b="0" lang="fr-CA" sz="3200" spc="-1" strike="noStrike">
              <a:latin typeface="Arial"/>
            </a:endParaRPr>
          </a:p>
        </p:txBody>
      </p:sp>
      <p:sp>
        <p:nvSpPr>
          <p:cNvPr id="109" name="PlaceHolder 3"/>
          <p:cNvSpPr>
            <a:spLocks noGrp="1"/>
          </p:cNvSpPr>
          <p:nvPr>
            <p:ph type="body"/>
          </p:nvPr>
        </p:nvSpPr>
        <p:spPr>
          <a:xfrm>
            <a:off x="4319640" y="1604520"/>
            <a:ext cx="3533040" cy="1896840"/>
          </a:xfrm>
          <a:prstGeom prst="rect">
            <a:avLst/>
          </a:prstGeom>
        </p:spPr>
        <p:txBody>
          <a:bodyPr lIns="0" rIns="0" tIns="0" bIns="0">
            <a:normAutofit/>
          </a:bodyPr>
          <a:p>
            <a:endParaRPr b="0" lang="fr-CA" sz="3200" spc="-1" strike="noStrike">
              <a:latin typeface="Arial"/>
            </a:endParaRPr>
          </a:p>
        </p:txBody>
      </p:sp>
      <p:sp>
        <p:nvSpPr>
          <p:cNvPr id="110" name="PlaceHolder 4"/>
          <p:cNvSpPr>
            <a:spLocks noGrp="1"/>
          </p:cNvSpPr>
          <p:nvPr>
            <p:ph type="body"/>
          </p:nvPr>
        </p:nvSpPr>
        <p:spPr>
          <a:xfrm>
            <a:off x="8029800" y="1604520"/>
            <a:ext cx="3533040" cy="1896840"/>
          </a:xfrm>
          <a:prstGeom prst="rect">
            <a:avLst/>
          </a:prstGeom>
        </p:spPr>
        <p:txBody>
          <a:bodyPr lIns="0" rIns="0" tIns="0" bIns="0">
            <a:normAutofit/>
          </a:bodyPr>
          <a:p>
            <a:endParaRPr b="0" lang="fr-CA" sz="3200" spc="-1" strike="noStrike">
              <a:latin typeface="Arial"/>
            </a:endParaRPr>
          </a:p>
        </p:txBody>
      </p:sp>
      <p:sp>
        <p:nvSpPr>
          <p:cNvPr id="111" name="PlaceHolder 5"/>
          <p:cNvSpPr>
            <a:spLocks noGrp="1"/>
          </p:cNvSpPr>
          <p:nvPr>
            <p:ph type="body"/>
          </p:nvPr>
        </p:nvSpPr>
        <p:spPr>
          <a:xfrm>
            <a:off x="609480" y="3682080"/>
            <a:ext cx="3533040" cy="1896840"/>
          </a:xfrm>
          <a:prstGeom prst="rect">
            <a:avLst/>
          </a:prstGeom>
        </p:spPr>
        <p:txBody>
          <a:bodyPr lIns="0" rIns="0" tIns="0" bIns="0">
            <a:normAutofit/>
          </a:bodyPr>
          <a:p>
            <a:endParaRPr b="0" lang="fr-CA" sz="3200" spc="-1" strike="noStrike">
              <a:latin typeface="Arial"/>
            </a:endParaRPr>
          </a:p>
        </p:txBody>
      </p:sp>
      <p:sp>
        <p:nvSpPr>
          <p:cNvPr id="112" name="PlaceHolder 6"/>
          <p:cNvSpPr>
            <a:spLocks noGrp="1"/>
          </p:cNvSpPr>
          <p:nvPr>
            <p:ph type="body"/>
          </p:nvPr>
        </p:nvSpPr>
        <p:spPr>
          <a:xfrm>
            <a:off x="4319640" y="3682080"/>
            <a:ext cx="3533040" cy="1896840"/>
          </a:xfrm>
          <a:prstGeom prst="rect">
            <a:avLst/>
          </a:prstGeom>
        </p:spPr>
        <p:txBody>
          <a:bodyPr lIns="0" rIns="0" tIns="0" bIns="0">
            <a:normAutofit/>
          </a:bodyPr>
          <a:p>
            <a:endParaRPr b="0" lang="fr-CA" sz="3200" spc="-1" strike="noStrike">
              <a:latin typeface="Arial"/>
            </a:endParaRPr>
          </a:p>
        </p:txBody>
      </p:sp>
      <p:sp>
        <p:nvSpPr>
          <p:cNvPr id="113" name="PlaceHolder 7"/>
          <p:cNvSpPr>
            <a:spLocks noGrp="1"/>
          </p:cNvSpPr>
          <p:nvPr>
            <p:ph type="body"/>
          </p:nvPr>
        </p:nvSpPr>
        <p:spPr>
          <a:xfrm>
            <a:off x="8029800" y="3682080"/>
            <a:ext cx="35330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17"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19" name="PlaceHolder 2"/>
          <p:cNvSpPr>
            <a:spLocks noGrp="1"/>
          </p:cNvSpPr>
          <p:nvPr>
            <p:ph type="body"/>
          </p:nvPr>
        </p:nvSpPr>
        <p:spPr>
          <a:xfrm>
            <a:off x="609480" y="1604520"/>
            <a:ext cx="1097244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21"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122"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26"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127"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
        <p:nvSpPr>
          <p:cNvPr id="128"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30"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131"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132" name="PlaceHolder 4"/>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34"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135"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136" name="PlaceHolder 4"/>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38" name="PlaceHolder 2"/>
          <p:cNvSpPr>
            <a:spLocks noGrp="1"/>
          </p:cNvSpPr>
          <p:nvPr>
            <p:ph type="body"/>
          </p:nvPr>
        </p:nvSpPr>
        <p:spPr>
          <a:xfrm>
            <a:off x="609480" y="1604520"/>
            <a:ext cx="10972440" cy="1896840"/>
          </a:xfrm>
          <a:prstGeom prst="rect">
            <a:avLst/>
          </a:prstGeom>
        </p:spPr>
        <p:txBody>
          <a:bodyPr lIns="0" rIns="0" tIns="0" bIns="0">
            <a:normAutofit/>
          </a:bodyPr>
          <a:p>
            <a:endParaRPr b="0" lang="fr-CA" sz="3200" spc="-1" strike="noStrike">
              <a:latin typeface="Arial"/>
            </a:endParaRPr>
          </a:p>
        </p:txBody>
      </p:sp>
      <p:sp>
        <p:nvSpPr>
          <p:cNvPr id="139" name="PlaceHolder 3"/>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41"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142"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143"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
        <p:nvSpPr>
          <p:cNvPr id="144" name="PlaceHolder 5"/>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46" name="PlaceHolder 2"/>
          <p:cNvSpPr>
            <a:spLocks noGrp="1"/>
          </p:cNvSpPr>
          <p:nvPr>
            <p:ph type="body"/>
          </p:nvPr>
        </p:nvSpPr>
        <p:spPr>
          <a:xfrm>
            <a:off x="609480" y="1604520"/>
            <a:ext cx="3533040" cy="1896840"/>
          </a:xfrm>
          <a:prstGeom prst="rect">
            <a:avLst/>
          </a:prstGeom>
        </p:spPr>
        <p:txBody>
          <a:bodyPr lIns="0" rIns="0" tIns="0" bIns="0">
            <a:normAutofit/>
          </a:bodyPr>
          <a:p>
            <a:endParaRPr b="0" lang="fr-CA" sz="3200" spc="-1" strike="noStrike">
              <a:latin typeface="Arial"/>
            </a:endParaRPr>
          </a:p>
        </p:txBody>
      </p:sp>
      <p:sp>
        <p:nvSpPr>
          <p:cNvPr id="147" name="PlaceHolder 3"/>
          <p:cNvSpPr>
            <a:spLocks noGrp="1"/>
          </p:cNvSpPr>
          <p:nvPr>
            <p:ph type="body"/>
          </p:nvPr>
        </p:nvSpPr>
        <p:spPr>
          <a:xfrm>
            <a:off x="4319640" y="1604520"/>
            <a:ext cx="3533040" cy="1896840"/>
          </a:xfrm>
          <a:prstGeom prst="rect">
            <a:avLst/>
          </a:prstGeom>
        </p:spPr>
        <p:txBody>
          <a:bodyPr lIns="0" rIns="0" tIns="0" bIns="0">
            <a:normAutofit/>
          </a:bodyPr>
          <a:p>
            <a:endParaRPr b="0" lang="fr-CA" sz="3200" spc="-1" strike="noStrike">
              <a:latin typeface="Arial"/>
            </a:endParaRPr>
          </a:p>
        </p:txBody>
      </p:sp>
      <p:sp>
        <p:nvSpPr>
          <p:cNvPr id="148" name="PlaceHolder 4"/>
          <p:cNvSpPr>
            <a:spLocks noGrp="1"/>
          </p:cNvSpPr>
          <p:nvPr>
            <p:ph type="body"/>
          </p:nvPr>
        </p:nvSpPr>
        <p:spPr>
          <a:xfrm>
            <a:off x="8029800" y="1604520"/>
            <a:ext cx="3533040" cy="1896840"/>
          </a:xfrm>
          <a:prstGeom prst="rect">
            <a:avLst/>
          </a:prstGeom>
        </p:spPr>
        <p:txBody>
          <a:bodyPr lIns="0" rIns="0" tIns="0" bIns="0">
            <a:normAutofit/>
          </a:bodyPr>
          <a:p>
            <a:endParaRPr b="0" lang="fr-CA" sz="3200" spc="-1" strike="noStrike">
              <a:latin typeface="Arial"/>
            </a:endParaRPr>
          </a:p>
        </p:txBody>
      </p:sp>
      <p:sp>
        <p:nvSpPr>
          <p:cNvPr id="149" name="PlaceHolder 5"/>
          <p:cNvSpPr>
            <a:spLocks noGrp="1"/>
          </p:cNvSpPr>
          <p:nvPr>
            <p:ph type="body"/>
          </p:nvPr>
        </p:nvSpPr>
        <p:spPr>
          <a:xfrm>
            <a:off x="609480" y="3682080"/>
            <a:ext cx="3533040" cy="1896840"/>
          </a:xfrm>
          <a:prstGeom prst="rect">
            <a:avLst/>
          </a:prstGeom>
        </p:spPr>
        <p:txBody>
          <a:bodyPr lIns="0" rIns="0" tIns="0" bIns="0">
            <a:normAutofit/>
          </a:bodyPr>
          <a:p>
            <a:endParaRPr b="0" lang="fr-CA" sz="3200" spc="-1" strike="noStrike">
              <a:latin typeface="Arial"/>
            </a:endParaRPr>
          </a:p>
        </p:txBody>
      </p:sp>
      <p:sp>
        <p:nvSpPr>
          <p:cNvPr id="150" name="PlaceHolder 6"/>
          <p:cNvSpPr>
            <a:spLocks noGrp="1"/>
          </p:cNvSpPr>
          <p:nvPr>
            <p:ph type="body"/>
          </p:nvPr>
        </p:nvSpPr>
        <p:spPr>
          <a:xfrm>
            <a:off x="4319640" y="3682080"/>
            <a:ext cx="3533040" cy="1896840"/>
          </a:xfrm>
          <a:prstGeom prst="rect">
            <a:avLst/>
          </a:prstGeom>
        </p:spPr>
        <p:txBody>
          <a:bodyPr lIns="0" rIns="0" tIns="0" bIns="0">
            <a:normAutofit/>
          </a:bodyPr>
          <a:p>
            <a:endParaRPr b="0" lang="fr-CA" sz="3200" spc="-1" strike="noStrike">
              <a:latin typeface="Arial"/>
            </a:endParaRPr>
          </a:p>
        </p:txBody>
      </p:sp>
      <p:sp>
        <p:nvSpPr>
          <p:cNvPr id="151" name="PlaceHolder 7"/>
          <p:cNvSpPr>
            <a:spLocks noGrp="1"/>
          </p:cNvSpPr>
          <p:nvPr>
            <p:ph type="body"/>
          </p:nvPr>
        </p:nvSpPr>
        <p:spPr>
          <a:xfrm>
            <a:off x="8029800" y="3682080"/>
            <a:ext cx="35330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5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55"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57" name="PlaceHolder 2"/>
          <p:cNvSpPr>
            <a:spLocks noGrp="1"/>
          </p:cNvSpPr>
          <p:nvPr>
            <p:ph type="body"/>
          </p:nvPr>
        </p:nvSpPr>
        <p:spPr>
          <a:xfrm>
            <a:off x="609480" y="1604520"/>
            <a:ext cx="1097244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59"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160"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2"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64"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165"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
        <p:nvSpPr>
          <p:cNvPr id="166"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68"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169"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170" name="PlaceHolder 4"/>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72"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173"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174" name="PlaceHolder 4"/>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76" name="PlaceHolder 2"/>
          <p:cNvSpPr>
            <a:spLocks noGrp="1"/>
          </p:cNvSpPr>
          <p:nvPr>
            <p:ph type="body"/>
          </p:nvPr>
        </p:nvSpPr>
        <p:spPr>
          <a:xfrm>
            <a:off x="609480" y="1604520"/>
            <a:ext cx="10972440" cy="1896840"/>
          </a:xfrm>
          <a:prstGeom prst="rect">
            <a:avLst/>
          </a:prstGeom>
        </p:spPr>
        <p:txBody>
          <a:bodyPr lIns="0" rIns="0" tIns="0" bIns="0">
            <a:normAutofit/>
          </a:bodyPr>
          <a:p>
            <a:endParaRPr b="0" lang="fr-CA" sz="3200" spc="-1" strike="noStrike">
              <a:latin typeface="Arial"/>
            </a:endParaRPr>
          </a:p>
        </p:txBody>
      </p:sp>
      <p:sp>
        <p:nvSpPr>
          <p:cNvPr id="177" name="PlaceHolder 3"/>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79"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180"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181"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
        <p:nvSpPr>
          <p:cNvPr id="182" name="PlaceHolder 5"/>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84" name="PlaceHolder 2"/>
          <p:cNvSpPr>
            <a:spLocks noGrp="1"/>
          </p:cNvSpPr>
          <p:nvPr>
            <p:ph type="body"/>
          </p:nvPr>
        </p:nvSpPr>
        <p:spPr>
          <a:xfrm>
            <a:off x="609480" y="1604520"/>
            <a:ext cx="3533040" cy="1896840"/>
          </a:xfrm>
          <a:prstGeom prst="rect">
            <a:avLst/>
          </a:prstGeom>
        </p:spPr>
        <p:txBody>
          <a:bodyPr lIns="0" rIns="0" tIns="0" bIns="0">
            <a:normAutofit/>
          </a:bodyPr>
          <a:p>
            <a:endParaRPr b="0" lang="fr-CA" sz="3200" spc="-1" strike="noStrike">
              <a:latin typeface="Arial"/>
            </a:endParaRPr>
          </a:p>
        </p:txBody>
      </p:sp>
      <p:sp>
        <p:nvSpPr>
          <p:cNvPr id="185" name="PlaceHolder 3"/>
          <p:cNvSpPr>
            <a:spLocks noGrp="1"/>
          </p:cNvSpPr>
          <p:nvPr>
            <p:ph type="body"/>
          </p:nvPr>
        </p:nvSpPr>
        <p:spPr>
          <a:xfrm>
            <a:off x="4319640" y="1604520"/>
            <a:ext cx="3533040" cy="1896840"/>
          </a:xfrm>
          <a:prstGeom prst="rect">
            <a:avLst/>
          </a:prstGeom>
        </p:spPr>
        <p:txBody>
          <a:bodyPr lIns="0" rIns="0" tIns="0" bIns="0">
            <a:normAutofit/>
          </a:bodyPr>
          <a:p>
            <a:endParaRPr b="0" lang="fr-CA" sz="3200" spc="-1" strike="noStrike">
              <a:latin typeface="Arial"/>
            </a:endParaRPr>
          </a:p>
        </p:txBody>
      </p:sp>
      <p:sp>
        <p:nvSpPr>
          <p:cNvPr id="186" name="PlaceHolder 4"/>
          <p:cNvSpPr>
            <a:spLocks noGrp="1"/>
          </p:cNvSpPr>
          <p:nvPr>
            <p:ph type="body"/>
          </p:nvPr>
        </p:nvSpPr>
        <p:spPr>
          <a:xfrm>
            <a:off x="8029800" y="1604520"/>
            <a:ext cx="3533040" cy="1896840"/>
          </a:xfrm>
          <a:prstGeom prst="rect">
            <a:avLst/>
          </a:prstGeom>
        </p:spPr>
        <p:txBody>
          <a:bodyPr lIns="0" rIns="0" tIns="0" bIns="0">
            <a:normAutofit/>
          </a:bodyPr>
          <a:p>
            <a:endParaRPr b="0" lang="fr-CA" sz="3200" spc="-1" strike="noStrike">
              <a:latin typeface="Arial"/>
            </a:endParaRPr>
          </a:p>
        </p:txBody>
      </p:sp>
      <p:sp>
        <p:nvSpPr>
          <p:cNvPr id="187" name="PlaceHolder 5"/>
          <p:cNvSpPr>
            <a:spLocks noGrp="1"/>
          </p:cNvSpPr>
          <p:nvPr>
            <p:ph type="body"/>
          </p:nvPr>
        </p:nvSpPr>
        <p:spPr>
          <a:xfrm>
            <a:off x="609480" y="3682080"/>
            <a:ext cx="3533040" cy="1896840"/>
          </a:xfrm>
          <a:prstGeom prst="rect">
            <a:avLst/>
          </a:prstGeom>
        </p:spPr>
        <p:txBody>
          <a:bodyPr lIns="0" rIns="0" tIns="0" bIns="0">
            <a:normAutofit/>
          </a:bodyPr>
          <a:p>
            <a:endParaRPr b="0" lang="fr-CA" sz="3200" spc="-1" strike="noStrike">
              <a:latin typeface="Arial"/>
            </a:endParaRPr>
          </a:p>
        </p:txBody>
      </p:sp>
      <p:sp>
        <p:nvSpPr>
          <p:cNvPr id="188" name="PlaceHolder 6"/>
          <p:cNvSpPr>
            <a:spLocks noGrp="1"/>
          </p:cNvSpPr>
          <p:nvPr>
            <p:ph type="body"/>
          </p:nvPr>
        </p:nvSpPr>
        <p:spPr>
          <a:xfrm>
            <a:off x="4319640" y="3682080"/>
            <a:ext cx="3533040" cy="1896840"/>
          </a:xfrm>
          <a:prstGeom prst="rect">
            <a:avLst/>
          </a:prstGeom>
        </p:spPr>
        <p:txBody>
          <a:bodyPr lIns="0" rIns="0" tIns="0" bIns="0">
            <a:normAutofit/>
          </a:bodyPr>
          <a:p>
            <a:endParaRPr b="0" lang="fr-CA" sz="3200" spc="-1" strike="noStrike">
              <a:latin typeface="Arial"/>
            </a:endParaRPr>
          </a:p>
        </p:txBody>
      </p:sp>
      <p:sp>
        <p:nvSpPr>
          <p:cNvPr id="189" name="PlaceHolder 7"/>
          <p:cNvSpPr>
            <a:spLocks noGrp="1"/>
          </p:cNvSpPr>
          <p:nvPr>
            <p:ph type="body"/>
          </p:nvPr>
        </p:nvSpPr>
        <p:spPr>
          <a:xfrm>
            <a:off x="8029800" y="3682080"/>
            <a:ext cx="35330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9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95" name="PlaceHolder 2"/>
          <p:cNvSpPr>
            <a:spLocks noGrp="1"/>
          </p:cNvSpPr>
          <p:nvPr>
            <p:ph type="body"/>
          </p:nvPr>
        </p:nvSpPr>
        <p:spPr>
          <a:xfrm>
            <a:off x="609480" y="1604520"/>
            <a:ext cx="1097244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97"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198"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9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0"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02"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03"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
        <p:nvSpPr>
          <p:cNvPr id="204"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06"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207"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08" name="PlaceHolder 4"/>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10"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11"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12" name="PlaceHolder 4"/>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14" name="PlaceHolder 2"/>
          <p:cNvSpPr>
            <a:spLocks noGrp="1"/>
          </p:cNvSpPr>
          <p:nvPr>
            <p:ph type="body"/>
          </p:nvPr>
        </p:nvSpPr>
        <p:spPr>
          <a:xfrm>
            <a:off x="609480" y="1604520"/>
            <a:ext cx="10972440" cy="1896840"/>
          </a:xfrm>
          <a:prstGeom prst="rect">
            <a:avLst/>
          </a:prstGeom>
        </p:spPr>
        <p:txBody>
          <a:bodyPr lIns="0" rIns="0" tIns="0" bIns="0">
            <a:normAutofit/>
          </a:bodyPr>
          <a:p>
            <a:endParaRPr b="0" lang="fr-CA" sz="3200" spc="-1" strike="noStrike">
              <a:latin typeface="Arial"/>
            </a:endParaRPr>
          </a:p>
        </p:txBody>
      </p:sp>
      <p:sp>
        <p:nvSpPr>
          <p:cNvPr id="215" name="PlaceHolder 3"/>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17"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18"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19"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
        <p:nvSpPr>
          <p:cNvPr id="220" name="PlaceHolder 5"/>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22" name="PlaceHolder 2"/>
          <p:cNvSpPr>
            <a:spLocks noGrp="1"/>
          </p:cNvSpPr>
          <p:nvPr>
            <p:ph type="body"/>
          </p:nvPr>
        </p:nvSpPr>
        <p:spPr>
          <a:xfrm>
            <a:off x="609480" y="1604520"/>
            <a:ext cx="3533040" cy="1896840"/>
          </a:xfrm>
          <a:prstGeom prst="rect">
            <a:avLst/>
          </a:prstGeom>
        </p:spPr>
        <p:txBody>
          <a:bodyPr lIns="0" rIns="0" tIns="0" bIns="0">
            <a:normAutofit/>
          </a:bodyPr>
          <a:p>
            <a:endParaRPr b="0" lang="fr-CA" sz="3200" spc="-1" strike="noStrike">
              <a:latin typeface="Arial"/>
            </a:endParaRPr>
          </a:p>
        </p:txBody>
      </p:sp>
      <p:sp>
        <p:nvSpPr>
          <p:cNvPr id="223" name="PlaceHolder 3"/>
          <p:cNvSpPr>
            <a:spLocks noGrp="1"/>
          </p:cNvSpPr>
          <p:nvPr>
            <p:ph type="body"/>
          </p:nvPr>
        </p:nvSpPr>
        <p:spPr>
          <a:xfrm>
            <a:off x="4319640" y="1604520"/>
            <a:ext cx="3533040" cy="1896840"/>
          </a:xfrm>
          <a:prstGeom prst="rect">
            <a:avLst/>
          </a:prstGeom>
        </p:spPr>
        <p:txBody>
          <a:bodyPr lIns="0" rIns="0" tIns="0" bIns="0">
            <a:normAutofit/>
          </a:bodyPr>
          <a:p>
            <a:endParaRPr b="0" lang="fr-CA" sz="3200" spc="-1" strike="noStrike">
              <a:latin typeface="Arial"/>
            </a:endParaRPr>
          </a:p>
        </p:txBody>
      </p:sp>
      <p:sp>
        <p:nvSpPr>
          <p:cNvPr id="224" name="PlaceHolder 4"/>
          <p:cNvSpPr>
            <a:spLocks noGrp="1"/>
          </p:cNvSpPr>
          <p:nvPr>
            <p:ph type="body"/>
          </p:nvPr>
        </p:nvSpPr>
        <p:spPr>
          <a:xfrm>
            <a:off x="8029800" y="1604520"/>
            <a:ext cx="3533040" cy="1896840"/>
          </a:xfrm>
          <a:prstGeom prst="rect">
            <a:avLst/>
          </a:prstGeom>
        </p:spPr>
        <p:txBody>
          <a:bodyPr lIns="0" rIns="0" tIns="0" bIns="0">
            <a:normAutofit/>
          </a:bodyPr>
          <a:p>
            <a:endParaRPr b="0" lang="fr-CA" sz="3200" spc="-1" strike="noStrike">
              <a:latin typeface="Arial"/>
            </a:endParaRPr>
          </a:p>
        </p:txBody>
      </p:sp>
      <p:sp>
        <p:nvSpPr>
          <p:cNvPr id="225" name="PlaceHolder 5"/>
          <p:cNvSpPr>
            <a:spLocks noGrp="1"/>
          </p:cNvSpPr>
          <p:nvPr>
            <p:ph type="body"/>
          </p:nvPr>
        </p:nvSpPr>
        <p:spPr>
          <a:xfrm>
            <a:off x="609480" y="3682080"/>
            <a:ext cx="3533040" cy="1896840"/>
          </a:xfrm>
          <a:prstGeom prst="rect">
            <a:avLst/>
          </a:prstGeom>
        </p:spPr>
        <p:txBody>
          <a:bodyPr lIns="0" rIns="0" tIns="0" bIns="0">
            <a:normAutofit/>
          </a:bodyPr>
          <a:p>
            <a:endParaRPr b="0" lang="fr-CA" sz="3200" spc="-1" strike="noStrike">
              <a:latin typeface="Arial"/>
            </a:endParaRPr>
          </a:p>
        </p:txBody>
      </p:sp>
      <p:sp>
        <p:nvSpPr>
          <p:cNvPr id="226" name="PlaceHolder 6"/>
          <p:cNvSpPr>
            <a:spLocks noGrp="1"/>
          </p:cNvSpPr>
          <p:nvPr>
            <p:ph type="body"/>
          </p:nvPr>
        </p:nvSpPr>
        <p:spPr>
          <a:xfrm>
            <a:off x="4319640" y="3682080"/>
            <a:ext cx="3533040" cy="1896840"/>
          </a:xfrm>
          <a:prstGeom prst="rect">
            <a:avLst/>
          </a:prstGeom>
        </p:spPr>
        <p:txBody>
          <a:bodyPr lIns="0" rIns="0" tIns="0" bIns="0">
            <a:normAutofit/>
          </a:bodyPr>
          <a:p>
            <a:endParaRPr b="0" lang="fr-CA" sz="3200" spc="-1" strike="noStrike">
              <a:latin typeface="Arial"/>
            </a:endParaRPr>
          </a:p>
        </p:txBody>
      </p:sp>
      <p:sp>
        <p:nvSpPr>
          <p:cNvPr id="227" name="PlaceHolder 7"/>
          <p:cNvSpPr>
            <a:spLocks noGrp="1"/>
          </p:cNvSpPr>
          <p:nvPr>
            <p:ph type="body"/>
          </p:nvPr>
        </p:nvSpPr>
        <p:spPr>
          <a:xfrm>
            <a:off x="8029800" y="3682080"/>
            <a:ext cx="35330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3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31"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3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33" name="PlaceHolder 2"/>
          <p:cNvSpPr>
            <a:spLocks noGrp="1"/>
          </p:cNvSpPr>
          <p:nvPr>
            <p:ph type="body"/>
          </p:nvPr>
        </p:nvSpPr>
        <p:spPr>
          <a:xfrm>
            <a:off x="609480" y="1604520"/>
            <a:ext cx="1097244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3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35"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236"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3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38"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3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40"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41"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
        <p:nvSpPr>
          <p:cNvPr id="242"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44"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245"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46" name="PlaceHolder 4"/>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48"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49"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50" name="PlaceHolder 4"/>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52" name="PlaceHolder 2"/>
          <p:cNvSpPr>
            <a:spLocks noGrp="1"/>
          </p:cNvSpPr>
          <p:nvPr>
            <p:ph type="body"/>
          </p:nvPr>
        </p:nvSpPr>
        <p:spPr>
          <a:xfrm>
            <a:off x="609480" y="1604520"/>
            <a:ext cx="10972440" cy="1896840"/>
          </a:xfrm>
          <a:prstGeom prst="rect">
            <a:avLst/>
          </a:prstGeom>
        </p:spPr>
        <p:txBody>
          <a:bodyPr lIns="0" rIns="0" tIns="0" bIns="0">
            <a:normAutofit/>
          </a:bodyPr>
          <a:p>
            <a:endParaRPr b="0" lang="fr-CA" sz="3200" spc="-1" strike="noStrike">
              <a:latin typeface="Arial"/>
            </a:endParaRPr>
          </a:p>
        </p:txBody>
      </p:sp>
      <p:sp>
        <p:nvSpPr>
          <p:cNvPr id="253" name="PlaceHolder 3"/>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55"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56"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57"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
        <p:nvSpPr>
          <p:cNvPr id="258" name="PlaceHolder 5"/>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5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60" name="PlaceHolder 2"/>
          <p:cNvSpPr>
            <a:spLocks noGrp="1"/>
          </p:cNvSpPr>
          <p:nvPr>
            <p:ph type="body"/>
          </p:nvPr>
        </p:nvSpPr>
        <p:spPr>
          <a:xfrm>
            <a:off x="609480" y="1604520"/>
            <a:ext cx="3533040" cy="1896840"/>
          </a:xfrm>
          <a:prstGeom prst="rect">
            <a:avLst/>
          </a:prstGeom>
        </p:spPr>
        <p:txBody>
          <a:bodyPr lIns="0" rIns="0" tIns="0" bIns="0">
            <a:normAutofit/>
          </a:bodyPr>
          <a:p>
            <a:endParaRPr b="0" lang="fr-CA" sz="3200" spc="-1" strike="noStrike">
              <a:latin typeface="Arial"/>
            </a:endParaRPr>
          </a:p>
        </p:txBody>
      </p:sp>
      <p:sp>
        <p:nvSpPr>
          <p:cNvPr id="261" name="PlaceHolder 3"/>
          <p:cNvSpPr>
            <a:spLocks noGrp="1"/>
          </p:cNvSpPr>
          <p:nvPr>
            <p:ph type="body"/>
          </p:nvPr>
        </p:nvSpPr>
        <p:spPr>
          <a:xfrm>
            <a:off x="4319640" y="1604520"/>
            <a:ext cx="3533040" cy="1896840"/>
          </a:xfrm>
          <a:prstGeom prst="rect">
            <a:avLst/>
          </a:prstGeom>
        </p:spPr>
        <p:txBody>
          <a:bodyPr lIns="0" rIns="0" tIns="0" bIns="0">
            <a:normAutofit/>
          </a:bodyPr>
          <a:p>
            <a:endParaRPr b="0" lang="fr-CA" sz="3200" spc="-1" strike="noStrike">
              <a:latin typeface="Arial"/>
            </a:endParaRPr>
          </a:p>
        </p:txBody>
      </p:sp>
      <p:sp>
        <p:nvSpPr>
          <p:cNvPr id="262" name="PlaceHolder 4"/>
          <p:cNvSpPr>
            <a:spLocks noGrp="1"/>
          </p:cNvSpPr>
          <p:nvPr>
            <p:ph type="body"/>
          </p:nvPr>
        </p:nvSpPr>
        <p:spPr>
          <a:xfrm>
            <a:off x="8029800" y="1604520"/>
            <a:ext cx="3533040" cy="1896840"/>
          </a:xfrm>
          <a:prstGeom prst="rect">
            <a:avLst/>
          </a:prstGeom>
        </p:spPr>
        <p:txBody>
          <a:bodyPr lIns="0" rIns="0" tIns="0" bIns="0">
            <a:normAutofit/>
          </a:bodyPr>
          <a:p>
            <a:endParaRPr b="0" lang="fr-CA" sz="3200" spc="-1" strike="noStrike">
              <a:latin typeface="Arial"/>
            </a:endParaRPr>
          </a:p>
        </p:txBody>
      </p:sp>
      <p:sp>
        <p:nvSpPr>
          <p:cNvPr id="263" name="PlaceHolder 5"/>
          <p:cNvSpPr>
            <a:spLocks noGrp="1"/>
          </p:cNvSpPr>
          <p:nvPr>
            <p:ph type="body"/>
          </p:nvPr>
        </p:nvSpPr>
        <p:spPr>
          <a:xfrm>
            <a:off x="609480" y="3682080"/>
            <a:ext cx="3533040" cy="1896840"/>
          </a:xfrm>
          <a:prstGeom prst="rect">
            <a:avLst/>
          </a:prstGeom>
        </p:spPr>
        <p:txBody>
          <a:bodyPr lIns="0" rIns="0" tIns="0" bIns="0">
            <a:normAutofit/>
          </a:bodyPr>
          <a:p>
            <a:endParaRPr b="0" lang="fr-CA" sz="3200" spc="-1" strike="noStrike">
              <a:latin typeface="Arial"/>
            </a:endParaRPr>
          </a:p>
        </p:txBody>
      </p:sp>
      <p:sp>
        <p:nvSpPr>
          <p:cNvPr id="264" name="PlaceHolder 6"/>
          <p:cNvSpPr>
            <a:spLocks noGrp="1"/>
          </p:cNvSpPr>
          <p:nvPr>
            <p:ph type="body"/>
          </p:nvPr>
        </p:nvSpPr>
        <p:spPr>
          <a:xfrm>
            <a:off x="4319640" y="3682080"/>
            <a:ext cx="3533040" cy="1896840"/>
          </a:xfrm>
          <a:prstGeom prst="rect">
            <a:avLst/>
          </a:prstGeom>
        </p:spPr>
        <p:txBody>
          <a:bodyPr lIns="0" rIns="0" tIns="0" bIns="0">
            <a:normAutofit/>
          </a:bodyPr>
          <a:p>
            <a:endParaRPr b="0" lang="fr-CA" sz="3200" spc="-1" strike="noStrike">
              <a:latin typeface="Arial"/>
            </a:endParaRPr>
          </a:p>
        </p:txBody>
      </p:sp>
      <p:sp>
        <p:nvSpPr>
          <p:cNvPr id="265" name="PlaceHolder 7"/>
          <p:cNvSpPr>
            <a:spLocks noGrp="1"/>
          </p:cNvSpPr>
          <p:nvPr>
            <p:ph type="body"/>
          </p:nvPr>
        </p:nvSpPr>
        <p:spPr>
          <a:xfrm>
            <a:off x="8029800" y="3682080"/>
            <a:ext cx="35330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69"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71" name="PlaceHolder 2"/>
          <p:cNvSpPr>
            <a:spLocks noGrp="1"/>
          </p:cNvSpPr>
          <p:nvPr>
            <p:ph type="body"/>
          </p:nvPr>
        </p:nvSpPr>
        <p:spPr>
          <a:xfrm>
            <a:off x="609480" y="1604520"/>
            <a:ext cx="1097244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7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73"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274"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7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76"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CA" sz="3200" spc="-1" strike="noStrike">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7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78"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79" name="PlaceHolder 3"/>
          <p:cNvSpPr>
            <a:spLocks noGrp="1"/>
          </p:cNvSpPr>
          <p:nvPr>
            <p:ph type="body"/>
          </p:nvPr>
        </p:nvSpPr>
        <p:spPr>
          <a:xfrm>
            <a:off x="6231960" y="1604520"/>
            <a:ext cx="5354280" cy="3977280"/>
          </a:xfrm>
          <a:prstGeom prst="rect">
            <a:avLst/>
          </a:prstGeom>
        </p:spPr>
        <p:txBody>
          <a:bodyPr lIns="0" rIns="0" tIns="0" bIns="0">
            <a:normAutofit/>
          </a:bodyPr>
          <a:p>
            <a:endParaRPr b="0" lang="fr-CA" sz="3200" spc="-1" strike="noStrike">
              <a:latin typeface="Arial"/>
            </a:endParaRPr>
          </a:p>
        </p:txBody>
      </p:sp>
      <p:sp>
        <p:nvSpPr>
          <p:cNvPr id="280"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8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82" name="PlaceHolder 2"/>
          <p:cNvSpPr>
            <a:spLocks noGrp="1"/>
          </p:cNvSpPr>
          <p:nvPr>
            <p:ph type="body"/>
          </p:nvPr>
        </p:nvSpPr>
        <p:spPr>
          <a:xfrm>
            <a:off x="609480" y="1604520"/>
            <a:ext cx="5354280" cy="3977280"/>
          </a:xfrm>
          <a:prstGeom prst="rect">
            <a:avLst/>
          </a:prstGeom>
        </p:spPr>
        <p:txBody>
          <a:bodyPr lIns="0" rIns="0" tIns="0" bIns="0">
            <a:normAutofit/>
          </a:bodyPr>
          <a:p>
            <a:endParaRPr b="0" lang="fr-CA" sz="3200" spc="-1" strike="noStrike">
              <a:latin typeface="Arial"/>
            </a:endParaRPr>
          </a:p>
        </p:txBody>
      </p:sp>
      <p:sp>
        <p:nvSpPr>
          <p:cNvPr id="283"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84" name="PlaceHolder 4"/>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8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86"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87"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88" name="PlaceHolder 4"/>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90" name="PlaceHolder 2"/>
          <p:cNvSpPr>
            <a:spLocks noGrp="1"/>
          </p:cNvSpPr>
          <p:nvPr>
            <p:ph type="body"/>
          </p:nvPr>
        </p:nvSpPr>
        <p:spPr>
          <a:xfrm>
            <a:off x="609480" y="1604520"/>
            <a:ext cx="10972440" cy="1896840"/>
          </a:xfrm>
          <a:prstGeom prst="rect">
            <a:avLst/>
          </a:prstGeom>
        </p:spPr>
        <p:txBody>
          <a:bodyPr lIns="0" rIns="0" tIns="0" bIns="0">
            <a:normAutofit/>
          </a:bodyPr>
          <a:p>
            <a:endParaRPr b="0" lang="fr-CA" sz="3200" spc="-1" strike="noStrike">
              <a:latin typeface="Arial"/>
            </a:endParaRPr>
          </a:p>
        </p:txBody>
      </p:sp>
      <p:sp>
        <p:nvSpPr>
          <p:cNvPr id="291" name="PlaceHolder 3"/>
          <p:cNvSpPr>
            <a:spLocks noGrp="1"/>
          </p:cNvSpPr>
          <p:nvPr>
            <p:ph type="body"/>
          </p:nvPr>
        </p:nvSpPr>
        <p:spPr>
          <a:xfrm>
            <a:off x="609480" y="3682080"/>
            <a:ext cx="1097244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93" name="PlaceHolder 2"/>
          <p:cNvSpPr>
            <a:spLocks noGrp="1"/>
          </p:cNvSpPr>
          <p:nvPr>
            <p:ph type="body"/>
          </p:nvPr>
        </p:nvSpPr>
        <p:spPr>
          <a:xfrm>
            <a:off x="609480" y="1604520"/>
            <a:ext cx="5354280" cy="1896840"/>
          </a:xfrm>
          <a:prstGeom prst="rect">
            <a:avLst/>
          </a:prstGeom>
        </p:spPr>
        <p:txBody>
          <a:bodyPr lIns="0" rIns="0" tIns="0" bIns="0">
            <a:normAutofit/>
          </a:bodyPr>
          <a:p>
            <a:endParaRPr b="0" lang="fr-CA" sz="3200" spc="-1" strike="noStrike">
              <a:latin typeface="Arial"/>
            </a:endParaRPr>
          </a:p>
        </p:txBody>
      </p:sp>
      <p:sp>
        <p:nvSpPr>
          <p:cNvPr id="294" name="PlaceHolder 3"/>
          <p:cNvSpPr>
            <a:spLocks noGrp="1"/>
          </p:cNvSpPr>
          <p:nvPr>
            <p:ph type="body"/>
          </p:nvPr>
        </p:nvSpPr>
        <p:spPr>
          <a:xfrm>
            <a:off x="6231960" y="1604520"/>
            <a:ext cx="5354280" cy="1896840"/>
          </a:xfrm>
          <a:prstGeom prst="rect">
            <a:avLst/>
          </a:prstGeom>
        </p:spPr>
        <p:txBody>
          <a:bodyPr lIns="0" rIns="0" tIns="0" bIns="0">
            <a:normAutofit/>
          </a:bodyPr>
          <a:p>
            <a:endParaRPr b="0" lang="fr-CA" sz="3200" spc="-1" strike="noStrike">
              <a:latin typeface="Arial"/>
            </a:endParaRPr>
          </a:p>
        </p:txBody>
      </p:sp>
      <p:sp>
        <p:nvSpPr>
          <p:cNvPr id="295" name="PlaceHolder 4"/>
          <p:cNvSpPr>
            <a:spLocks noGrp="1"/>
          </p:cNvSpPr>
          <p:nvPr>
            <p:ph type="body"/>
          </p:nvPr>
        </p:nvSpPr>
        <p:spPr>
          <a:xfrm>
            <a:off x="609480" y="3682080"/>
            <a:ext cx="5354280" cy="1896840"/>
          </a:xfrm>
          <a:prstGeom prst="rect">
            <a:avLst/>
          </a:prstGeom>
        </p:spPr>
        <p:txBody>
          <a:bodyPr lIns="0" rIns="0" tIns="0" bIns="0">
            <a:normAutofit/>
          </a:bodyPr>
          <a:p>
            <a:endParaRPr b="0" lang="fr-CA" sz="3200" spc="-1" strike="noStrike">
              <a:latin typeface="Arial"/>
            </a:endParaRPr>
          </a:p>
        </p:txBody>
      </p:sp>
      <p:sp>
        <p:nvSpPr>
          <p:cNvPr id="296" name="PlaceHolder 5"/>
          <p:cNvSpPr>
            <a:spLocks noGrp="1"/>
          </p:cNvSpPr>
          <p:nvPr>
            <p:ph type="body"/>
          </p:nvPr>
        </p:nvSpPr>
        <p:spPr>
          <a:xfrm>
            <a:off x="6231960" y="3682080"/>
            <a:ext cx="5354280" cy="1896840"/>
          </a:xfrm>
          <a:prstGeom prst="rect">
            <a:avLst/>
          </a:prstGeom>
        </p:spPr>
        <p:txBody>
          <a:bodyPr lIns="0" rIns="0" tIns="0" bIns="0">
            <a:normAutofit/>
          </a:bodyPr>
          <a:p>
            <a:endParaRPr b="0" lang="fr-CA" sz="3200" spc="-1" strike="noStrike">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9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CA" sz="4400" spc="-1" strike="noStrike">
              <a:latin typeface="Arial"/>
            </a:endParaRPr>
          </a:p>
        </p:txBody>
      </p:sp>
      <p:sp>
        <p:nvSpPr>
          <p:cNvPr id="298" name="PlaceHolder 2"/>
          <p:cNvSpPr>
            <a:spLocks noGrp="1"/>
          </p:cNvSpPr>
          <p:nvPr>
            <p:ph type="body"/>
          </p:nvPr>
        </p:nvSpPr>
        <p:spPr>
          <a:xfrm>
            <a:off x="609480" y="1604520"/>
            <a:ext cx="3533040" cy="1896840"/>
          </a:xfrm>
          <a:prstGeom prst="rect">
            <a:avLst/>
          </a:prstGeom>
        </p:spPr>
        <p:txBody>
          <a:bodyPr lIns="0" rIns="0" tIns="0" bIns="0">
            <a:normAutofit/>
          </a:bodyPr>
          <a:p>
            <a:endParaRPr b="0" lang="fr-CA" sz="3200" spc="-1" strike="noStrike">
              <a:latin typeface="Arial"/>
            </a:endParaRPr>
          </a:p>
        </p:txBody>
      </p:sp>
      <p:sp>
        <p:nvSpPr>
          <p:cNvPr id="299" name="PlaceHolder 3"/>
          <p:cNvSpPr>
            <a:spLocks noGrp="1"/>
          </p:cNvSpPr>
          <p:nvPr>
            <p:ph type="body"/>
          </p:nvPr>
        </p:nvSpPr>
        <p:spPr>
          <a:xfrm>
            <a:off x="4319640" y="1604520"/>
            <a:ext cx="3533040" cy="1896840"/>
          </a:xfrm>
          <a:prstGeom prst="rect">
            <a:avLst/>
          </a:prstGeom>
        </p:spPr>
        <p:txBody>
          <a:bodyPr lIns="0" rIns="0" tIns="0" bIns="0">
            <a:normAutofit/>
          </a:bodyPr>
          <a:p>
            <a:endParaRPr b="0" lang="fr-CA" sz="3200" spc="-1" strike="noStrike">
              <a:latin typeface="Arial"/>
            </a:endParaRPr>
          </a:p>
        </p:txBody>
      </p:sp>
      <p:sp>
        <p:nvSpPr>
          <p:cNvPr id="300" name="PlaceHolder 4"/>
          <p:cNvSpPr>
            <a:spLocks noGrp="1"/>
          </p:cNvSpPr>
          <p:nvPr>
            <p:ph type="body"/>
          </p:nvPr>
        </p:nvSpPr>
        <p:spPr>
          <a:xfrm>
            <a:off x="8029800" y="1604520"/>
            <a:ext cx="3533040" cy="1896840"/>
          </a:xfrm>
          <a:prstGeom prst="rect">
            <a:avLst/>
          </a:prstGeom>
        </p:spPr>
        <p:txBody>
          <a:bodyPr lIns="0" rIns="0" tIns="0" bIns="0">
            <a:normAutofit/>
          </a:bodyPr>
          <a:p>
            <a:endParaRPr b="0" lang="fr-CA" sz="3200" spc="-1" strike="noStrike">
              <a:latin typeface="Arial"/>
            </a:endParaRPr>
          </a:p>
        </p:txBody>
      </p:sp>
      <p:sp>
        <p:nvSpPr>
          <p:cNvPr id="301" name="PlaceHolder 5"/>
          <p:cNvSpPr>
            <a:spLocks noGrp="1"/>
          </p:cNvSpPr>
          <p:nvPr>
            <p:ph type="body"/>
          </p:nvPr>
        </p:nvSpPr>
        <p:spPr>
          <a:xfrm>
            <a:off x="609480" y="3682080"/>
            <a:ext cx="3533040" cy="1896840"/>
          </a:xfrm>
          <a:prstGeom prst="rect">
            <a:avLst/>
          </a:prstGeom>
        </p:spPr>
        <p:txBody>
          <a:bodyPr lIns="0" rIns="0" tIns="0" bIns="0">
            <a:normAutofit/>
          </a:bodyPr>
          <a:p>
            <a:endParaRPr b="0" lang="fr-CA" sz="3200" spc="-1" strike="noStrike">
              <a:latin typeface="Arial"/>
            </a:endParaRPr>
          </a:p>
        </p:txBody>
      </p:sp>
      <p:sp>
        <p:nvSpPr>
          <p:cNvPr id="302" name="PlaceHolder 6"/>
          <p:cNvSpPr>
            <a:spLocks noGrp="1"/>
          </p:cNvSpPr>
          <p:nvPr>
            <p:ph type="body"/>
          </p:nvPr>
        </p:nvSpPr>
        <p:spPr>
          <a:xfrm>
            <a:off x="4319640" y="3682080"/>
            <a:ext cx="3533040" cy="1896840"/>
          </a:xfrm>
          <a:prstGeom prst="rect">
            <a:avLst/>
          </a:prstGeom>
        </p:spPr>
        <p:txBody>
          <a:bodyPr lIns="0" rIns="0" tIns="0" bIns="0">
            <a:normAutofit/>
          </a:bodyPr>
          <a:p>
            <a:endParaRPr b="0" lang="fr-CA" sz="3200" spc="-1" strike="noStrike">
              <a:latin typeface="Arial"/>
            </a:endParaRPr>
          </a:p>
        </p:txBody>
      </p:sp>
      <p:sp>
        <p:nvSpPr>
          <p:cNvPr id="303" name="PlaceHolder 7"/>
          <p:cNvSpPr>
            <a:spLocks noGrp="1"/>
          </p:cNvSpPr>
          <p:nvPr>
            <p:ph type="body"/>
          </p:nvPr>
        </p:nvSpPr>
        <p:spPr>
          <a:xfrm>
            <a:off x="8029800" y="3682080"/>
            <a:ext cx="3533040" cy="1896840"/>
          </a:xfrm>
          <a:prstGeom prst="rect">
            <a:avLst/>
          </a:prstGeom>
        </p:spPr>
        <p:txBody>
          <a:bodyPr lIns="0" rIns="0" tIns="0" bIns="0">
            <a:normAutofit/>
          </a:bodyPr>
          <a:p>
            <a:endParaRPr b="0" lang="fr-CA"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CA" sz="4400" spc="-1" strike="noStrike">
                <a:latin typeface="Arial"/>
              </a:rPr>
              <a:t>Click to </a:t>
            </a:r>
            <a:r>
              <a:rPr b="0" lang="fr-CA" sz="4400" spc="-1" strike="noStrike">
                <a:latin typeface="Arial"/>
              </a:rPr>
              <a:t>edit the </a:t>
            </a:r>
            <a:r>
              <a:rPr b="0" lang="fr-CA" sz="4400" spc="-1" strike="noStrike">
                <a:latin typeface="Arial"/>
              </a:rPr>
              <a:t>title text </a:t>
            </a:r>
            <a:r>
              <a:rPr b="0" lang="fr-CA" sz="4400" spc="-1" strike="noStrike">
                <a:latin typeface="Arial"/>
              </a:rPr>
              <a:t>format</a:t>
            </a:r>
            <a:endParaRPr b="0" lang="fr-CA"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CA" sz="3200" spc="-1" strike="noStrike">
                <a:latin typeface="Arial"/>
              </a:rPr>
              <a:t>Click to edit the outline text format</a:t>
            </a:r>
            <a:endParaRPr b="0" lang="fr-CA" sz="3200" spc="-1" strike="noStrike">
              <a:latin typeface="Arial"/>
            </a:endParaRPr>
          </a:p>
          <a:p>
            <a:pPr lvl="1" marL="864000" indent="-324000">
              <a:spcBef>
                <a:spcPts val="1134"/>
              </a:spcBef>
              <a:buClr>
                <a:srgbClr val="000000"/>
              </a:buClr>
              <a:buSzPct val="75000"/>
              <a:buFont typeface="Symbol" charset="2"/>
              <a:buChar char=""/>
            </a:pPr>
            <a:r>
              <a:rPr b="0" lang="fr-CA" sz="2800" spc="-1" strike="noStrike">
                <a:latin typeface="Arial"/>
              </a:rPr>
              <a:t>Second Outline Level</a:t>
            </a:r>
            <a:endParaRPr b="0" lang="fr-CA" sz="2800" spc="-1" strike="noStrike">
              <a:latin typeface="Arial"/>
            </a:endParaRPr>
          </a:p>
          <a:p>
            <a:pPr lvl="2" marL="1296000" indent="-288000">
              <a:spcBef>
                <a:spcPts val="850"/>
              </a:spcBef>
              <a:buClr>
                <a:srgbClr val="000000"/>
              </a:buClr>
              <a:buSzPct val="45000"/>
              <a:buFont typeface="Wingdings" charset="2"/>
              <a:buChar char=""/>
            </a:pPr>
            <a:r>
              <a:rPr b="0" lang="fr-CA" sz="2400" spc="-1" strike="noStrike">
                <a:latin typeface="Arial"/>
              </a:rPr>
              <a:t>Third Outline Level</a:t>
            </a:r>
            <a:endParaRPr b="0" lang="fr-CA" sz="2400" spc="-1" strike="noStrike">
              <a:latin typeface="Arial"/>
            </a:endParaRPr>
          </a:p>
          <a:p>
            <a:pPr lvl="3" marL="1728000" indent="-216000">
              <a:spcBef>
                <a:spcPts val="567"/>
              </a:spcBef>
              <a:buClr>
                <a:srgbClr val="000000"/>
              </a:buClr>
              <a:buSzPct val="75000"/>
              <a:buFont typeface="Symbol" charset="2"/>
              <a:buChar char=""/>
            </a:pPr>
            <a:r>
              <a:rPr b="0" lang="fr-CA" sz="2000" spc="-1" strike="noStrike">
                <a:latin typeface="Arial"/>
              </a:rPr>
              <a:t>Fourth Outline Level</a:t>
            </a:r>
            <a:endParaRPr b="0" lang="fr-CA" sz="2000" spc="-1" strike="noStrike">
              <a:latin typeface="Arial"/>
            </a:endParaRPr>
          </a:p>
          <a:p>
            <a:pPr lvl="4" marL="2160000" indent="-216000">
              <a:spcBef>
                <a:spcPts val="283"/>
              </a:spcBef>
              <a:buClr>
                <a:srgbClr val="000000"/>
              </a:buClr>
              <a:buSzPct val="45000"/>
              <a:buFont typeface="Wingdings" charset="2"/>
              <a:buChar char=""/>
            </a:pPr>
            <a:r>
              <a:rPr b="0" lang="fr-CA" sz="2000" spc="-1" strike="noStrike">
                <a:latin typeface="Arial"/>
              </a:rPr>
              <a:t>Fifth Outline Level</a:t>
            </a:r>
            <a:endParaRPr b="0" lang="fr-CA" sz="2000" spc="-1" strike="noStrike">
              <a:latin typeface="Arial"/>
            </a:endParaRPr>
          </a:p>
          <a:p>
            <a:pPr lvl="5" marL="2592000" indent="-216000">
              <a:spcBef>
                <a:spcPts val="283"/>
              </a:spcBef>
              <a:buClr>
                <a:srgbClr val="000000"/>
              </a:buClr>
              <a:buSzPct val="45000"/>
              <a:buFont typeface="Wingdings" charset="2"/>
              <a:buChar char=""/>
            </a:pPr>
            <a:r>
              <a:rPr b="0" lang="fr-CA" sz="2000" spc="-1" strike="noStrike">
                <a:latin typeface="Arial"/>
              </a:rPr>
              <a:t>Sixth Outline Level</a:t>
            </a:r>
            <a:endParaRPr b="0" lang="fr-CA" sz="2000" spc="-1" strike="noStrike">
              <a:latin typeface="Arial"/>
            </a:endParaRPr>
          </a:p>
          <a:p>
            <a:pPr lvl="6" marL="3024000" indent="-216000">
              <a:spcBef>
                <a:spcPts val="283"/>
              </a:spcBef>
              <a:buClr>
                <a:srgbClr val="000000"/>
              </a:buClr>
              <a:buSzPct val="45000"/>
              <a:buFont typeface="Wingdings" charset="2"/>
              <a:buChar char=""/>
            </a:pPr>
            <a:r>
              <a:rPr b="0" lang="fr-CA" sz="2000" spc="-1" strike="noStrike">
                <a:latin typeface="Arial"/>
              </a:rPr>
              <a:t>Seventh Outline Level</a:t>
            </a:r>
            <a:endParaRPr b="0" lang="fr-CA"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CA" sz="4400" spc="-1" strike="noStrike">
                <a:latin typeface="Arial"/>
              </a:rPr>
              <a:t>Click to </a:t>
            </a:r>
            <a:r>
              <a:rPr b="0" lang="fr-CA" sz="4400" spc="-1" strike="noStrike">
                <a:latin typeface="Arial"/>
              </a:rPr>
              <a:t>edit the </a:t>
            </a:r>
            <a:r>
              <a:rPr b="0" lang="fr-CA" sz="4400" spc="-1" strike="noStrike">
                <a:latin typeface="Arial"/>
              </a:rPr>
              <a:t>title text </a:t>
            </a:r>
            <a:r>
              <a:rPr b="0" lang="fr-CA" sz="4400" spc="-1" strike="noStrike">
                <a:latin typeface="Arial"/>
              </a:rPr>
              <a:t>format</a:t>
            </a:r>
            <a:endParaRPr b="0" lang="fr-CA" sz="4400" spc="-1" strike="noStrike">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CA" sz="3200" spc="-1" strike="noStrike">
                <a:latin typeface="Arial"/>
              </a:rPr>
              <a:t>Click to edit the outline text format</a:t>
            </a:r>
            <a:endParaRPr b="0" lang="fr-CA" sz="3200" spc="-1" strike="noStrike">
              <a:latin typeface="Arial"/>
            </a:endParaRPr>
          </a:p>
          <a:p>
            <a:pPr lvl="1" marL="864000" indent="-324000">
              <a:spcBef>
                <a:spcPts val="1134"/>
              </a:spcBef>
              <a:buClr>
                <a:srgbClr val="000000"/>
              </a:buClr>
              <a:buSzPct val="75000"/>
              <a:buFont typeface="Symbol" charset="2"/>
              <a:buChar char=""/>
            </a:pPr>
            <a:r>
              <a:rPr b="0" lang="fr-CA" sz="2800" spc="-1" strike="noStrike">
                <a:latin typeface="Arial"/>
              </a:rPr>
              <a:t>Second Outline Level</a:t>
            </a:r>
            <a:endParaRPr b="0" lang="fr-CA" sz="2800" spc="-1" strike="noStrike">
              <a:latin typeface="Arial"/>
            </a:endParaRPr>
          </a:p>
          <a:p>
            <a:pPr lvl="2" marL="1296000" indent="-288000">
              <a:spcBef>
                <a:spcPts val="850"/>
              </a:spcBef>
              <a:buClr>
                <a:srgbClr val="000000"/>
              </a:buClr>
              <a:buSzPct val="45000"/>
              <a:buFont typeface="Wingdings" charset="2"/>
              <a:buChar char=""/>
            </a:pPr>
            <a:r>
              <a:rPr b="0" lang="fr-CA" sz="2400" spc="-1" strike="noStrike">
                <a:latin typeface="Arial"/>
              </a:rPr>
              <a:t>Third Outline Level</a:t>
            </a:r>
            <a:endParaRPr b="0" lang="fr-CA" sz="2400" spc="-1" strike="noStrike">
              <a:latin typeface="Arial"/>
            </a:endParaRPr>
          </a:p>
          <a:p>
            <a:pPr lvl="3" marL="1728000" indent="-216000">
              <a:spcBef>
                <a:spcPts val="567"/>
              </a:spcBef>
              <a:buClr>
                <a:srgbClr val="000000"/>
              </a:buClr>
              <a:buSzPct val="75000"/>
              <a:buFont typeface="Symbol" charset="2"/>
              <a:buChar char=""/>
            </a:pPr>
            <a:r>
              <a:rPr b="0" lang="fr-CA" sz="2000" spc="-1" strike="noStrike">
                <a:latin typeface="Arial"/>
              </a:rPr>
              <a:t>Fourth Outline Level</a:t>
            </a:r>
            <a:endParaRPr b="0" lang="fr-CA" sz="2000" spc="-1" strike="noStrike">
              <a:latin typeface="Arial"/>
            </a:endParaRPr>
          </a:p>
          <a:p>
            <a:pPr lvl="4" marL="2160000" indent="-216000">
              <a:spcBef>
                <a:spcPts val="283"/>
              </a:spcBef>
              <a:buClr>
                <a:srgbClr val="000000"/>
              </a:buClr>
              <a:buSzPct val="45000"/>
              <a:buFont typeface="Wingdings" charset="2"/>
              <a:buChar char=""/>
            </a:pPr>
            <a:r>
              <a:rPr b="0" lang="fr-CA" sz="2000" spc="-1" strike="noStrike">
                <a:latin typeface="Arial"/>
              </a:rPr>
              <a:t>Fifth Outline Level</a:t>
            </a:r>
            <a:endParaRPr b="0" lang="fr-CA" sz="2000" spc="-1" strike="noStrike">
              <a:latin typeface="Arial"/>
            </a:endParaRPr>
          </a:p>
          <a:p>
            <a:pPr lvl="5" marL="2592000" indent="-216000">
              <a:spcBef>
                <a:spcPts val="283"/>
              </a:spcBef>
              <a:buClr>
                <a:srgbClr val="000000"/>
              </a:buClr>
              <a:buSzPct val="45000"/>
              <a:buFont typeface="Wingdings" charset="2"/>
              <a:buChar char=""/>
            </a:pPr>
            <a:r>
              <a:rPr b="0" lang="fr-CA" sz="2000" spc="-1" strike="noStrike">
                <a:latin typeface="Arial"/>
              </a:rPr>
              <a:t>Sixth Outline Level</a:t>
            </a:r>
            <a:endParaRPr b="0" lang="fr-CA" sz="2000" spc="-1" strike="noStrike">
              <a:latin typeface="Arial"/>
            </a:endParaRPr>
          </a:p>
          <a:p>
            <a:pPr lvl="6" marL="3024000" indent="-216000">
              <a:spcBef>
                <a:spcPts val="283"/>
              </a:spcBef>
              <a:buClr>
                <a:srgbClr val="000000"/>
              </a:buClr>
              <a:buSzPct val="45000"/>
              <a:buFont typeface="Wingdings" charset="2"/>
              <a:buChar char=""/>
            </a:pPr>
            <a:r>
              <a:rPr b="0" lang="fr-CA" sz="2000" spc="-1" strike="noStrike">
                <a:latin typeface="Arial"/>
              </a:rPr>
              <a:t>Seventh Outline Level</a:t>
            </a:r>
            <a:endParaRPr b="0" lang="fr-CA"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CA" sz="4400" spc="-1" strike="noStrike">
                <a:latin typeface="Arial"/>
              </a:rPr>
              <a:t>Click to </a:t>
            </a:r>
            <a:r>
              <a:rPr b="0" lang="fr-CA" sz="4400" spc="-1" strike="noStrike">
                <a:latin typeface="Arial"/>
              </a:rPr>
              <a:t>edit the </a:t>
            </a:r>
            <a:r>
              <a:rPr b="0" lang="fr-CA" sz="4400" spc="-1" strike="noStrike">
                <a:latin typeface="Arial"/>
              </a:rPr>
              <a:t>title text </a:t>
            </a:r>
            <a:r>
              <a:rPr b="0" lang="fr-CA" sz="4400" spc="-1" strike="noStrike">
                <a:latin typeface="Arial"/>
              </a:rPr>
              <a:t>format</a:t>
            </a:r>
            <a:endParaRPr b="0" lang="fr-CA" sz="4400" spc="-1" strike="noStrike">
              <a:latin typeface="Arial"/>
            </a:endParaRPr>
          </a:p>
        </p:txBody>
      </p:sp>
      <p:sp>
        <p:nvSpPr>
          <p:cNvPr id="7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CA" sz="3200" spc="-1" strike="noStrike">
                <a:latin typeface="Arial"/>
              </a:rPr>
              <a:t>Click to edit the outline text format</a:t>
            </a:r>
            <a:endParaRPr b="0" lang="fr-CA" sz="3200" spc="-1" strike="noStrike">
              <a:latin typeface="Arial"/>
            </a:endParaRPr>
          </a:p>
          <a:p>
            <a:pPr lvl="1" marL="864000" indent="-324000">
              <a:spcBef>
                <a:spcPts val="1134"/>
              </a:spcBef>
              <a:buClr>
                <a:srgbClr val="000000"/>
              </a:buClr>
              <a:buSzPct val="75000"/>
              <a:buFont typeface="Symbol" charset="2"/>
              <a:buChar char=""/>
            </a:pPr>
            <a:r>
              <a:rPr b="0" lang="fr-CA" sz="2800" spc="-1" strike="noStrike">
                <a:latin typeface="Arial"/>
              </a:rPr>
              <a:t>Second Outline Level</a:t>
            </a:r>
            <a:endParaRPr b="0" lang="fr-CA" sz="2800" spc="-1" strike="noStrike">
              <a:latin typeface="Arial"/>
            </a:endParaRPr>
          </a:p>
          <a:p>
            <a:pPr lvl="2" marL="1296000" indent="-288000">
              <a:spcBef>
                <a:spcPts val="850"/>
              </a:spcBef>
              <a:buClr>
                <a:srgbClr val="000000"/>
              </a:buClr>
              <a:buSzPct val="45000"/>
              <a:buFont typeface="Wingdings" charset="2"/>
              <a:buChar char=""/>
            </a:pPr>
            <a:r>
              <a:rPr b="0" lang="fr-CA" sz="2400" spc="-1" strike="noStrike">
                <a:latin typeface="Arial"/>
              </a:rPr>
              <a:t>Third Outline Level</a:t>
            </a:r>
            <a:endParaRPr b="0" lang="fr-CA" sz="2400" spc="-1" strike="noStrike">
              <a:latin typeface="Arial"/>
            </a:endParaRPr>
          </a:p>
          <a:p>
            <a:pPr lvl="3" marL="1728000" indent="-216000">
              <a:spcBef>
                <a:spcPts val="567"/>
              </a:spcBef>
              <a:buClr>
                <a:srgbClr val="000000"/>
              </a:buClr>
              <a:buSzPct val="75000"/>
              <a:buFont typeface="Symbol" charset="2"/>
              <a:buChar char=""/>
            </a:pPr>
            <a:r>
              <a:rPr b="0" lang="fr-CA" sz="2000" spc="-1" strike="noStrike">
                <a:latin typeface="Arial"/>
              </a:rPr>
              <a:t>Fourth Outline Level</a:t>
            </a:r>
            <a:endParaRPr b="0" lang="fr-CA" sz="2000" spc="-1" strike="noStrike">
              <a:latin typeface="Arial"/>
            </a:endParaRPr>
          </a:p>
          <a:p>
            <a:pPr lvl="4" marL="2160000" indent="-216000">
              <a:spcBef>
                <a:spcPts val="283"/>
              </a:spcBef>
              <a:buClr>
                <a:srgbClr val="000000"/>
              </a:buClr>
              <a:buSzPct val="45000"/>
              <a:buFont typeface="Wingdings" charset="2"/>
              <a:buChar char=""/>
            </a:pPr>
            <a:r>
              <a:rPr b="0" lang="fr-CA" sz="2000" spc="-1" strike="noStrike">
                <a:latin typeface="Arial"/>
              </a:rPr>
              <a:t>Fifth Outline Level</a:t>
            </a:r>
            <a:endParaRPr b="0" lang="fr-CA" sz="2000" spc="-1" strike="noStrike">
              <a:latin typeface="Arial"/>
            </a:endParaRPr>
          </a:p>
          <a:p>
            <a:pPr lvl="5" marL="2592000" indent="-216000">
              <a:spcBef>
                <a:spcPts val="283"/>
              </a:spcBef>
              <a:buClr>
                <a:srgbClr val="000000"/>
              </a:buClr>
              <a:buSzPct val="45000"/>
              <a:buFont typeface="Wingdings" charset="2"/>
              <a:buChar char=""/>
            </a:pPr>
            <a:r>
              <a:rPr b="0" lang="fr-CA" sz="2000" spc="-1" strike="noStrike">
                <a:latin typeface="Arial"/>
              </a:rPr>
              <a:t>Sixth Outline Level</a:t>
            </a:r>
            <a:endParaRPr b="0" lang="fr-CA" sz="2000" spc="-1" strike="noStrike">
              <a:latin typeface="Arial"/>
            </a:endParaRPr>
          </a:p>
          <a:p>
            <a:pPr lvl="6" marL="3024000" indent="-216000">
              <a:spcBef>
                <a:spcPts val="283"/>
              </a:spcBef>
              <a:buClr>
                <a:srgbClr val="000000"/>
              </a:buClr>
              <a:buSzPct val="45000"/>
              <a:buFont typeface="Wingdings" charset="2"/>
              <a:buChar char=""/>
            </a:pPr>
            <a:r>
              <a:rPr b="0" lang="fr-CA" sz="2000" spc="-1" strike="noStrike">
                <a:latin typeface="Arial"/>
              </a:rPr>
              <a:t>Seventh Outline Level</a:t>
            </a:r>
            <a:endParaRPr b="0" lang="fr-CA"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CA" sz="4400" spc="-1" strike="noStrike">
                <a:latin typeface="Arial"/>
              </a:rPr>
              <a:t>Click to </a:t>
            </a:r>
            <a:r>
              <a:rPr b="0" lang="fr-CA" sz="4400" spc="-1" strike="noStrike">
                <a:latin typeface="Arial"/>
              </a:rPr>
              <a:t>edit the </a:t>
            </a:r>
            <a:r>
              <a:rPr b="0" lang="fr-CA" sz="4400" spc="-1" strike="noStrike">
                <a:latin typeface="Arial"/>
              </a:rPr>
              <a:t>title text </a:t>
            </a:r>
            <a:r>
              <a:rPr b="0" lang="fr-CA" sz="4400" spc="-1" strike="noStrike">
                <a:latin typeface="Arial"/>
              </a:rPr>
              <a:t>format</a:t>
            </a:r>
            <a:endParaRPr b="0" lang="fr-CA" sz="4400" spc="-1" strike="noStrike">
              <a:latin typeface="Arial"/>
            </a:endParaRPr>
          </a:p>
        </p:txBody>
      </p:sp>
      <p:sp>
        <p:nvSpPr>
          <p:cNvPr id="115"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CA" sz="3200" spc="-1" strike="noStrike">
                <a:latin typeface="Arial"/>
              </a:rPr>
              <a:t>Click to edit the outline text format</a:t>
            </a:r>
            <a:endParaRPr b="0" lang="fr-CA" sz="3200" spc="-1" strike="noStrike">
              <a:latin typeface="Arial"/>
            </a:endParaRPr>
          </a:p>
          <a:p>
            <a:pPr lvl="1" marL="864000" indent="-324000">
              <a:spcBef>
                <a:spcPts val="1134"/>
              </a:spcBef>
              <a:buClr>
                <a:srgbClr val="000000"/>
              </a:buClr>
              <a:buSzPct val="75000"/>
              <a:buFont typeface="Symbol" charset="2"/>
              <a:buChar char=""/>
            </a:pPr>
            <a:r>
              <a:rPr b="0" lang="fr-CA" sz="2800" spc="-1" strike="noStrike">
                <a:latin typeface="Arial"/>
              </a:rPr>
              <a:t>Second Outline Level</a:t>
            </a:r>
            <a:endParaRPr b="0" lang="fr-CA" sz="2800" spc="-1" strike="noStrike">
              <a:latin typeface="Arial"/>
            </a:endParaRPr>
          </a:p>
          <a:p>
            <a:pPr lvl="2" marL="1296000" indent="-288000">
              <a:spcBef>
                <a:spcPts val="850"/>
              </a:spcBef>
              <a:buClr>
                <a:srgbClr val="000000"/>
              </a:buClr>
              <a:buSzPct val="45000"/>
              <a:buFont typeface="Wingdings" charset="2"/>
              <a:buChar char=""/>
            </a:pPr>
            <a:r>
              <a:rPr b="0" lang="fr-CA" sz="2400" spc="-1" strike="noStrike">
                <a:latin typeface="Arial"/>
              </a:rPr>
              <a:t>Third Outline Level</a:t>
            </a:r>
            <a:endParaRPr b="0" lang="fr-CA" sz="2400" spc="-1" strike="noStrike">
              <a:latin typeface="Arial"/>
            </a:endParaRPr>
          </a:p>
          <a:p>
            <a:pPr lvl="3" marL="1728000" indent="-216000">
              <a:spcBef>
                <a:spcPts val="567"/>
              </a:spcBef>
              <a:buClr>
                <a:srgbClr val="000000"/>
              </a:buClr>
              <a:buSzPct val="75000"/>
              <a:buFont typeface="Symbol" charset="2"/>
              <a:buChar char=""/>
            </a:pPr>
            <a:r>
              <a:rPr b="0" lang="fr-CA" sz="2000" spc="-1" strike="noStrike">
                <a:latin typeface="Arial"/>
              </a:rPr>
              <a:t>Fourth Outline Level</a:t>
            </a:r>
            <a:endParaRPr b="0" lang="fr-CA" sz="2000" spc="-1" strike="noStrike">
              <a:latin typeface="Arial"/>
            </a:endParaRPr>
          </a:p>
          <a:p>
            <a:pPr lvl="4" marL="2160000" indent="-216000">
              <a:spcBef>
                <a:spcPts val="283"/>
              </a:spcBef>
              <a:buClr>
                <a:srgbClr val="000000"/>
              </a:buClr>
              <a:buSzPct val="45000"/>
              <a:buFont typeface="Wingdings" charset="2"/>
              <a:buChar char=""/>
            </a:pPr>
            <a:r>
              <a:rPr b="0" lang="fr-CA" sz="2000" spc="-1" strike="noStrike">
                <a:latin typeface="Arial"/>
              </a:rPr>
              <a:t>Fifth Outline Level</a:t>
            </a:r>
            <a:endParaRPr b="0" lang="fr-CA" sz="2000" spc="-1" strike="noStrike">
              <a:latin typeface="Arial"/>
            </a:endParaRPr>
          </a:p>
          <a:p>
            <a:pPr lvl="5" marL="2592000" indent="-216000">
              <a:spcBef>
                <a:spcPts val="283"/>
              </a:spcBef>
              <a:buClr>
                <a:srgbClr val="000000"/>
              </a:buClr>
              <a:buSzPct val="45000"/>
              <a:buFont typeface="Wingdings" charset="2"/>
              <a:buChar char=""/>
            </a:pPr>
            <a:r>
              <a:rPr b="0" lang="fr-CA" sz="2000" spc="-1" strike="noStrike">
                <a:latin typeface="Arial"/>
              </a:rPr>
              <a:t>Sixth Outline Level</a:t>
            </a:r>
            <a:endParaRPr b="0" lang="fr-CA" sz="2000" spc="-1" strike="noStrike">
              <a:latin typeface="Arial"/>
            </a:endParaRPr>
          </a:p>
          <a:p>
            <a:pPr lvl="6" marL="3024000" indent="-216000">
              <a:spcBef>
                <a:spcPts val="283"/>
              </a:spcBef>
              <a:buClr>
                <a:srgbClr val="000000"/>
              </a:buClr>
              <a:buSzPct val="45000"/>
              <a:buFont typeface="Wingdings" charset="2"/>
              <a:buChar char=""/>
            </a:pPr>
            <a:r>
              <a:rPr b="0" lang="fr-CA" sz="2000" spc="-1" strike="noStrike">
                <a:latin typeface="Arial"/>
              </a:rPr>
              <a:t>Seventh Outline Level</a:t>
            </a:r>
            <a:endParaRPr b="0" lang="fr-CA"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CA" sz="4400" spc="-1" strike="noStrike">
                <a:latin typeface="Arial"/>
              </a:rPr>
              <a:t>Click to </a:t>
            </a:r>
            <a:r>
              <a:rPr b="0" lang="fr-CA" sz="4400" spc="-1" strike="noStrike">
                <a:latin typeface="Arial"/>
              </a:rPr>
              <a:t>edit the </a:t>
            </a:r>
            <a:r>
              <a:rPr b="0" lang="fr-CA" sz="4400" spc="-1" strike="noStrike">
                <a:latin typeface="Arial"/>
              </a:rPr>
              <a:t>title text </a:t>
            </a:r>
            <a:r>
              <a:rPr b="0" lang="fr-CA" sz="4400" spc="-1" strike="noStrike">
                <a:latin typeface="Arial"/>
              </a:rPr>
              <a:t>format</a:t>
            </a:r>
            <a:endParaRPr b="0" lang="fr-CA" sz="4400" spc="-1" strike="noStrike">
              <a:latin typeface="Arial"/>
            </a:endParaRPr>
          </a:p>
        </p:txBody>
      </p:sp>
      <p:sp>
        <p:nvSpPr>
          <p:cNvPr id="153"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CA" sz="3200" spc="-1" strike="noStrike">
                <a:latin typeface="Arial"/>
              </a:rPr>
              <a:t>Click to edit the outline text format</a:t>
            </a:r>
            <a:endParaRPr b="0" lang="fr-CA" sz="3200" spc="-1" strike="noStrike">
              <a:latin typeface="Arial"/>
            </a:endParaRPr>
          </a:p>
          <a:p>
            <a:pPr lvl="1" marL="864000" indent="-324000">
              <a:spcBef>
                <a:spcPts val="1134"/>
              </a:spcBef>
              <a:buClr>
                <a:srgbClr val="000000"/>
              </a:buClr>
              <a:buSzPct val="75000"/>
              <a:buFont typeface="Symbol" charset="2"/>
              <a:buChar char=""/>
            </a:pPr>
            <a:r>
              <a:rPr b="0" lang="fr-CA" sz="2800" spc="-1" strike="noStrike">
                <a:latin typeface="Arial"/>
              </a:rPr>
              <a:t>Second Outline Level</a:t>
            </a:r>
            <a:endParaRPr b="0" lang="fr-CA" sz="2800" spc="-1" strike="noStrike">
              <a:latin typeface="Arial"/>
            </a:endParaRPr>
          </a:p>
          <a:p>
            <a:pPr lvl="2" marL="1296000" indent="-288000">
              <a:spcBef>
                <a:spcPts val="850"/>
              </a:spcBef>
              <a:buClr>
                <a:srgbClr val="000000"/>
              </a:buClr>
              <a:buSzPct val="45000"/>
              <a:buFont typeface="Wingdings" charset="2"/>
              <a:buChar char=""/>
            </a:pPr>
            <a:r>
              <a:rPr b="0" lang="fr-CA" sz="2400" spc="-1" strike="noStrike">
                <a:latin typeface="Arial"/>
              </a:rPr>
              <a:t>Third Outline Level</a:t>
            </a:r>
            <a:endParaRPr b="0" lang="fr-CA" sz="2400" spc="-1" strike="noStrike">
              <a:latin typeface="Arial"/>
            </a:endParaRPr>
          </a:p>
          <a:p>
            <a:pPr lvl="3" marL="1728000" indent="-216000">
              <a:spcBef>
                <a:spcPts val="567"/>
              </a:spcBef>
              <a:buClr>
                <a:srgbClr val="000000"/>
              </a:buClr>
              <a:buSzPct val="75000"/>
              <a:buFont typeface="Symbol" charset="2"/>
              <a:buChar char=""/>
            </a:pPr>
            <a:r>
              <a:rPr b="0" lang="fr-CA" sz="2000" spc="-1" strike="noStrike">
                <a:latin typeface="Arial"/>
              </a:rPr>
              <a:t>Fourth Outline Level</a:t>
            </a:r>
            <a:endParaRPr b="0" lang="fr-CA" sz="2000" spc="-1" strike="noStrike">
              <a:latin typeface="Arial"/>
            </a:endParaRPr>
          </a:p>
          <a:p>
            <a:pPr lvl="4" marL="2160000" indent="-216000">
              <a:spcBef>
                <a:spcPts val="283"/>
              </a:spcBef>
              <a:buClr>
                <a:srgbClr val="000000"/>
              </a:buClr>
              <a:buSzPct val="45000"/>
              <a:buFont typeface="Wingdings" charset="2"/>
              <a:buChar char=""/>
            </a:pPr>
            <a:r>
              <a:rPr b="0" lang="fr-CA" sz="2000" spc="-1" strike="noStrike">
                <a:latin typeface="Arial"/>
              </a:rPr>
              <a:t>Fifth Outline Level</a:t>
            </a:r>
            <a:endParaRPr b="0" lang="fr-CA" sz="2000" spc="-1" strike="noStrike">
              <a:latin typeface="Arial"/>
            </a:endParaRPr>
          </a:p>
          <a:p>
            <a:pPr lvl="5" marL="2592000" indent="-216000">
              <a:spcBef>
                <a:spcPts val="283"/>
              </a:spcBef>
              <a:buClr>
                <a:srgbClr val="000000"/>
              </a:buClr>
              <a:buSzPct val="45000"/>
              <a:buFont typeface="Wingdings" charset="2"/>
              <a:buChar char=""/>
            </a:pPr>
            <a:r>
              <a:rPr b="0" lang="fr-CA" sz="2000" spc="-1" strike="noStrike">
                <a:latin typeface="Arial"/>
              </a:rPr>
              <a:t>Sixth Outline Level</a:t>
            </a:r>
            <a:endParaRPr b="0" lang="fr-CA" sz="2000" spc="-1" strike="noStrike">
              <a:latin typeface="Arial"/>
            </a:endParaRPr>
          </a:p>
          <a:p>
            <a:pPr lvl="6" marL="3024000" indent="-216000">
              <a:spcBef>
                <a:spcPts val="283"/>
              </a:spcBef>
              <a:buClr>
                <a:srgbClr val="000000"/>
              </a:buClr>
              <a:buSzPct val="45000"/>
              <a:buFont typeface="Wingdings" charset="2"/>
              <a:buChar char=""/>
            </a:pPr>
            <a:r>
              <a:rPr b="0" lang="fr-CA" sz="2000" spc="-1" strike="noStrike">
                <a:latin typeface="Arial"/>
              </a:rPr>
              <a:t>Seventh Outline Level</a:t>
            </a:r>
            <a:endParaRPr b="0" lang="fr-CA"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CA" sz="4400" spc="-1" strike="noStrike">
                <a:latin typeface="Arial"/>
              </a:rPr>
              <a:t>Click to </a:t>
            </a:r>
            <a:r>
              <a:rPr b="0" lang="fr-CA" sz="4400" spc="-1" strike="noStrike">
                <a:latin typeface="Arial"/>
              </a:rPr>
              <a:t>edit the </a:t>
            </a:r>
            <a:r>
              <a:rPr b="0" lang="fr-CA" sz="4400" spc="-1" strike="noStrike">
                <a:latin typeface="Arial"/>
              </a:rPr>
              <a:t>title text </a:t>
            </a:r>
            <a:r>
              <a:rPr b="0" lang="fr-CA" sz="4400" spc="-1" strike="noStrike">
                <a:latin typeface="Arial"/>
              </a:rPr>
              <a:t>format</a:t>
            </a:r>
            <a:endParaRPr b="0" lang="fr-CA" sz="4400" spc="-1" strike="noStrike">
              <a:latin typeface="Arial"/>
            </a:endParaRPr>
          </a:p>
        </p:txBody>
      </p:sp>
      <p:sp>
        <p:nvSpPr>
          <p:cNvPr id="19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CA" sz="3200" spc="-1" strike="noStrike">
                <a:latin typeface="Arial"/>
              </a:rPr>
              <a:t>Click to edit the outline text format</a:t>
            </a:r>
            <a:endParaRPr b="0" lang="fr-CA" sz="3200" spc="-1" strike="noStrike">
              <a:latin typeface="Arial"/>
            </a:endParaRPr>
          </a:p>
          <a:p>
            <a:pPr lvl="1" marL="864000" indent="-324000">
              <a:spcBef>
                <a:spcPts val="1134"/>
              </a:spcBef>
              <a:buClr>
                <a:srgbClr val="000000"/>
              </a:buClr>
              <a:buSzPct val="75000"/>
              <a:buFont typeface="Symbol" charset="2"/>
              <a:buChar char=""/>
            </a:pPr>
            <a:r>
              <a:rPr b="0" lang="fr-CA" sz="2800" spc="-1" strike="noStrike">
                <a:latin typeface="Arial"/>
              </a:rPr>
              <a:t>Second Outline Level</a:t>
            </a:r>
            <a:endParaRPr b="0" lang="fr-CA" sz="2800" spc="-1" strike="noStrike">
              <a:latin typeface="Arial"/>
            </a:endParaRPr>
          </a:p>
          <a:p>
            <a:pPr lvl="2" marL="1296000" indent="-288000">
              <a:spcBef>
                <a:spcPts val="850"/>
              </a:spcBef>
              <a:buClr>
                <a:srgbClr val="000000"/>
              </a:buClr>
              <a:buSzPct val="45000"/>
              <a:buFont typeface="Wingdings" charset="2"/>
              <a:buChar char=""/>
            </a:pPr>
            <a:r>
              <a:rPr b="0" lang="fr-CA" sz="2400" spc="-1" strike="noStrike">
                <a:latin typeface="Arial"/>
              </a:rPr>
              <a:t>Third Outline Level</a:t>
            </a:r>
            <a:endParaRPr b="0" lang="fr-CA" sz="2400" spc="-1" strike="noStrike">
              <a:latin typeface="Arial"/>
            </a:endParaRPr>
          </a:p>
          <a:p>
            <a:pPr lvl="3" marL="1728000" indent="-216000">
              <a:spcBef>
                <a:spcPts val="567"/>
              </a:spcBef>
              <a:buClr>
                <a:srgbClr val="000000"/>
              </a:buClr>
              <a:buSzPct val="75000"/>
              <a:buFont typeface="Symbol" charset="2"/>
              <a:buChar char=""/>
            </a:pPr>
            <a:r>
              <a:rPr b="0" lang="fr-CA" sz="2000" spc="-1" strike="noStrike">
                <a:latin typeface="Arial"/>
              </a:rPr>
              <a:t>Fourth Outline Level</a:t>
            </a:r>
            <a:endParaRPr b="0" lang="fr-CA" sz="2000" spc="-1" strike="noStrike">
              <a:latin typeface="Arial"/>
            </a:endParaRPr>
          </a:p>
          <a:p>
            <a:pPr lvl="4" marL="2160000" indent="-216000">
              <a:spcBef>
                <a:spcPts val="283"/>
              </a:spcBef>
              <a:buClr>
                <a:srgbClr val="000000"/>
              </a:buClr>
              <a:buSzPct val="45000"/>
              <a:buFont typeface="Wingdings" charset="2"/>
              <a:buChar char=""/>
            </a:pPr>
            <a:r>
              <a:rPr b="0" lang="fr-CA" sz="2000" spc="-1" strike="noStrike">
                <a:latin typeface="Arial"/>
              </a:rPr>
              <a:t>Fifth Outline Level</a:t>
            </a:r>
            <a:endParaRPr b="0" lang="fr-CA" sz="2000" spc="-1" strike="noStrike">
              <a:latin typeface="Arial"/>
            </a:endParaRPr>
          </a:p>
          <a:p>
            <a:pPr lvl="5" marL="2592000" indent="-216000">
              <a:spcBef>
                <a:spcPts val="283"/>
              </a:spcBef>
              <a:buClr>
                <a:srgbClr val="000000"/>
              </a:buClr>
              <a:buSzPct val="45000"/>
              <a:buFont typeface="Wingdings" charset="2"/>
              <a:buChar char=""/>
            </a:pPr>
            <a:r>
              <a:rPr b="0" lang="fr-CA" sz="2000" spc="-1" strike="noStrike">
                <a:latin typeface="Arial"/>
              </a:rPr>
              <a:t>Sixth Outline Level</a:t>
            </a:r>
            <a:endParaRPr b="0" lang="fr-CA" sz="2000" spc="-1" strike="noStrike">
              <a:latin typeface="Arial"/>
            </a:endParaRPr>
          </a:p>
          <a:p>
            <a:pPr lvl="6" marL="3024000" indent="-216000">
              <a:spcBef>
                <a:spcPts val="283"/>
              </a:spcBef>
              <a:buClr>
                <a:srgbClr val="000000"/>
              </a:buClr>
              <a:buSzPct val="45000"/>
              <a:buFont typeface="Wingdings" charset="2"/>
              <a:buChar char=""/>
            </a:pPr>
            <a:r>
              <a:rPr b="0" lang="fr-CA" sz="2000" spc="-1" strike="noStrike">
                <a:latin typeface="Arial"/>
              </a:rPr>
              <a:t>Seventh Outline Level</a:t>
            </a:r>
            <a:endParaRPr b="0" lang="fr-CA"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CA" sz="4400" spc="-1" strike="noStrike">
                <a:latin typeface="Arial"/>
              </a:rPr>
              <a:t>Click to </a:t>
            </a:r>
            <a:r>
              <a:rPr b="0" lang="fr-CA" sz="4400" spc="-1" strike="noStrike">
                <a:latin typeface="Arial"/>
              </a:rPr>
              <a:t>edit the </a:t>
            </a:r>
            <a:r>
              <a:rPr b="0" lang="fr-CA" sz="4400" spc="-1" strike="noStrike">
                <a:latin typeface="Arial"/>
              </a:rPr>
              <a:t>title text </a:t>
            </a:r>
            <a:r>
              <a:rPr b="0" lang="fr-CA" sz="4400" spc="-1" strike="noStrike">
                <a:latin typeface="Arial"/>
              </a:rPr>
              <a:t>format</a:t>
            </a:r>
            <a:endParaRPr b="0" lang="fr-CA" sz="4400" spc="-1" strike="noStrike">
              <a:latin typeface="Arial"/>
            </a:endParaRPr>
          </a:p>
        </p:txBody>
      </p:sp>
      <p:sp>
        <p:nvSpPr>
          <p:cNvPr id="229"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CA" sz="3200" spc="-1" strike="noStrike">
                <a:latin typeface="Arial"/>
              </a:rPr>
              <a:t>Click to edit the outline text format</a:t>
            </a:r>
            <a:endParaRPr b="0" lang="fr-CA" sz="3200" spc="-1" strike="noStrike">
              <a:latin typeface="Arial"/>
            </a:endParaRPr>
          </a:p>
          <a:p>
            <a:pPr lvl="1" marL="864000" indent="-324000">
              <a:spcBef>
                <a:spcPts val="1134"/>
              </a:spcBef>
              <a:buClr>
                <a:srgbClr val="000000"/>
              </a:buClr>
              <a:buSzPct val="75000"/>
              <a:buFont typeface="Symbol" charset="2"/>
              <a:buChar char=""/>
            </a:pPr>
            <a:r>
              <a:rPr b="0" lang="fr-CA" sz="2800" spc="-1" strike="noStrike">
                <a:latin typeface="Arial"/>
              </a:rPr>
              <a:t>Second Outline Level</a:t>
            </a:r>
            <a:endParaRPr b="0" lang="fr-CA" sz="2800" spc="-1" strike="noStrike">
              <a:latin typeface="Arial"/>
            </a:endParaRPr>
          </a:p>
          <a:p>
            <a:pPr lvl="2" marL="1296000" indent="-288000">
              <a:spcBef>
                <a:spcPts val="850"/>
              </a:spcBef>
              <a:buClr>
                <a:srgbClr val="000000"/>
              </a:buClr>
              <a:buSzPct val="45000"/>
              <a:buFont typeface="Wingdings" charset="2"/>
              <a:buChar char=""/>
            </a:pPr>
            <a:r>
              <a:rPr b="0" lang="fr-CA" sz="2400" spc="-1" strike="noStrike">
                <a:latin typeface="Arial"/>
              </a:rPr>
              <a:t>Third Outline Level</a:t>
            </a:r>
            <a:endParaRPr b="0" lang="fr-CA" sz="2400" spc="-1" strike="noStrike">
              <a:latin typeface="Arial"/>
            </a:endParaRPr>
          </a:p>
          <a:p>
            <a:pPr lvl="3" marL="1728000" indent="-216000">
              <a:spcBef>
                <a:spcPts val="567"/>
              </a:spcBef>
              <a:buClr>
                <a:srgbClr val="000000"/>
              </a:buClr>
              <a:buSzPct val="75000"/>
              <a:buFont typeface="Symbol" charset="2"/>
              <a:buChar char=""/>
            </a:pPr>
            <a:r>
              <a:rPr b="0" lang="fr-CA" sz="2000" spc="-1" strike="noStrike">
                <a:latin typeface="Arial"/>
              </a:rPr>
              <a:t>Fourth Outline Level</a:t>
            </a:r>
            <a:endParaRPr b="0" lang="fr-CA" sz="2000" spc="-1" strike="noStrike">
              <a:latin typeface="Arial"/>
            </a:endParaRPr>
          </a:p>
          <a:p>
            <a:pPr lvl="4" marL="2160000" indent="-216000">
              <a:spcBef>
                <a:spcPts val="283"/>
              </a:spcBef>
              <a:buClr>
                <a:srgbClr val="000000"/>
              </a:buClr>
              <a:buSzPct val="45000"/>
              <a:buFont typeface="Wingdings" charset="2"/>
              <a:buChar char=""/>
            </a:pPr>
            <a:r>
              <a:rPr b="0" lang="fr-CA" sz="2000" spc="-1" strike="noStrike">
                <a:latin typeface="Arial"/>
              </a:rPr>
              <a:t>Fifth Outline Level</a:t>
            </a:r>
            <a:endParaRPr b="0" lang="fr-CA" sz="2000" spc="-1" strike="noStrike">
              <a:latin typeface="Arial"/>
            </a:endParaRPr>
          </a:p>
          <a:p>
            <a:pPr lvl="5" marL="2592000" indent="-216000">
              <a:spcBef>
                <a:spcPts val="283"/>
              </a:spcBef>
              <a:buClr>
                <a:srgbClr val="000000"/>
              </a:buClr>
              <a:buSzPct val="45000"/>
              <a:buFont typeface="Wingdings" charset="2"/>
              <a:buChar char=""/>
            </a:pPr>
            <a:r>
              <a:rPr b="0" lang="fr-CA" sz="2000" spc="-1" strike="noStrike">
                <a:latin typeface="Arial"/>
              </a:rPr>
              <a:t>Sixth Outline Level</a:t>
            </a:r>
            <a:endParaRPr b="0" lang="fr-CA" sz="2000" spc="-1" strike="noStrike">
              <a:latin typeface="Arial"/>
            </a:endParaRPr>
          </a:p>
          <a:p>
            <a:pPr lvl="6" marL="3024000" indent="-216000">
              <a:spcBef>
                <a:spcPts val="283"/>
              </a:spcBef>
              <a:buClr>
                <a:srgbClr val="000000"/>
              </a:buClr>
              <a:buSzPct val="45000"/>
              <a:buFont typeface="Wingdings" charset="2"/>
              <a:buChar char=""/>
            </a:pPr>
            <a:r>
              <a:rPr b="0" lang="fr-CA" sz="2000" spc="-1" strike="noStrike">
                <a:latin typeface="Arial"/>
              </a:rPr>
              <a:t>Seventh Outline Level</a:t>
            </a:r>
            <a:endParaRPr b="0" lang="fr-CA"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6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CA" sz="4400" spc="-1" strike="noStrike">
                <a:latin typeface="Arial"/>
              </a:rPr>
              <a:t>Click to </a:t>
            </a:r>
            <a:r>
              <a:rPr b="0" lang="fr-CA" sz="4400" spc="-1" strike="noStrike">
                <a:latin typeface="Arial"/>
              </a:rPr>
              <a:t>edit the </a:t>
            </a:r>
            <a:r>
              <a:rPr b="0" lang="fr-CA" sz="4400" spc="-1" strike="noStrike">
                <a:latin typeface="Arial"/>
              </a:rPr>
              <a:t>title text </a:t>
            </a:r>
            <a:r>
              <a:rPr b="0" lang="fr-CA" sz="4400" spc="-1" strike="noStrike">
                <a:latin typeface="Arial"/>
              </a:rPr>
              <a:t>format</a:t>
            </a:r>
            <a:endParaRPr b="0" lang="fr-CA" sz="4400" spc="-1" strike="noStrike">
              <a:latin typeface="Arial"/>
            </a:endParaRPr>
          </a:p>
        </p:txBody>
      </p:sp>
      <p:sp>
        <p:nvSpPr>
          <p:cNvPr id="267"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CA" sz="3200" spc="-1" strike="noStrike">
                <a:latin typeface="Arial"/>
              </a:rPr>
              <a:t>Click to edit the outline text format</a:t>
            </a:r>
            <a:endParaRPr b="0" lang="fr-CA" sz="3200" spc="-1" strike="noStrike">
              <a:latin typeface="Arial"/>
            </a:endParaRPr>
          </a:p>
          <a:p>
            <a:pPr lvl="1" marL="864000" indent="-324000">
              <a:spcBef>
                <a:spcPts val="1134"/>
              </a:spcBef>
              <a:buClr>
                <a:srgbClr val="000000"/>
              </a:buClr>
              <a:buSzPct val="75000"/>
              <a:buFont typeface="Symbol" charset="2"/>
              <a:buChar char=""/>
            </a:pPr>
            <a:r>
              <a:rPr b="0" lang="fr-CA" sz="2800" spc="-1" strike="noStrike">
                <a:latin typeface="Arial"/>
              </a:rPr>
              <a:t>Second Outline Level</a:t>
            </a:r>
            <a:endParaRPr b="0" lang="fr-CA" sz="2800" spc="-1" strike="noStrike">
              <a:latin typeface="Arial"/>
            </a:endParaRPr>
          </a:p>
          <a:p>
            <a:pPr lvl="2" marL="1296000" indent="-288000">
              <a:spcBef>
                <a:spcPts val="850"/>
              </a:spcBef>
              <a:buClr>
                <a:srgbClr val="000000"/>
              </a:buClr>
              <a:buSzPct val="45000"/>
              <a:buFont typeface="Wingdings" charset="2"/>
              <a:buChar char=""/>
            </a:pPr>
            <a:r>
              <a:rPr b="0" lang="fr-CA" sz="2400" spc="-1" strike="noStrike">
                <a:latin typeface="Arial"/>
              </a:rPr>
              <a:t>Third Outline Level</a:t>
            </a:r>
            <a:endParaRPr b="0" lang="fr-CA" sz="2400" spc="-1" strike="noStrike">
              <a:latin typeface="Arial"/>
            </a:endParaRPr>
          </a:p>
          <a:p>
            <a:pPr lvl="3" marL="1728000" indent="-216000">
              <a:spcBef>
                <a:spcPts val="567"/>
              </a:spcBef>
              <a:buClr>
                <a:srgbClr val="000000"/>
              </a:buClr>
              <a:buSzPct val="75000"/>
              <a:buFont typeface="Symbol" charset="2"/>
              <a:buChar char=""/>
            </a:pPr>
            <a:r>
              <a:rPr b="0" lang="fr-CA" sz="2000" spc="-1" strike="noStrike">
                <a:latin typeface="Arial"/>
              </a:rPr>
              <a:t>Fourth Outline Level</a:t>
            </a:r>
            <a:endParaRPr b="0" lang="fr-CA" sz="2000" spc="-1" strike="noStrike">
              <a:latin typeface="Arial"/>
            </a:endParaRPr>
          </a:p>
          <a:p>
            <a:pPr lvl="4" marL="2160000" indent="-216000">
              <a:spcBef>
                <a:spcPts val="283"/>
              </a:spcBef>
              <a:buClr>
                <a:srgbClr val="000000"/>
              </a:buClr>
              <a:buSzPct val="45000"/>
              <a:buFont typeface="Wingdings" charset="2"/>
              <a:buChar char=""/>
            </a:pPr>
            <a:r>
              <a:rPr b="0" lang="fr-CA" sz="2000" spc="-1" strike="noStrike">
                <a:latin typeface="Arial"/>
              </a:rPr>
              <a:t>Fifth Outline Level</a:t>
            </a:r>
            <a:endParaRPr b="0" lang="fr-CA" sz="2000" spc="-1" strike="noStrike">
              <a:latin typeface="Arial"/>
            </a:endParaRPr>
          </a:p>
          <a:p>
            <a:pPr lvl="5" marL="2592000" indent="-216000">
              <a:spcBef>
                <a:spcPts val="283"/>
              </a:spcBef>
              <a:buClr>
                <a:srgbClr val="000000"/>
              </a:buClr>
              <a:buSzPct val="45000"/>
              <a:buFont typeface="Wingdings" charset="2"/>
              <a:buChar char=""/>
            </a:pPr>
            <a:r>
              <a:rPr b="0" lang="fr-CA" sz="2000" spc="-1" strike="noStrike">
                <a:latin typeface="Arial"/>
              </a:rPr>
              <a:t>Sixth Outline Level</a:t>
            </a:r>
            <a:endParaRPr b="0" lang="fr-CA" sz="2000" spc="-1" strike="noStrike">
              <a:latin typeface="Arial"/>
            </a:endParaRPr>
          </a:p>
          <a:p>
            <a:pPr lvl="6" marL="3024000" indent="-216000">
              <a:spcBef>
                <a:spcPts val="283"/>
              </a:spcBef>
              <a:buClr>
                <a:srgbClr val="000000"/>
              </a:buClr>
              <a:buSzPct val="45000"/>
              <a:buFont typeface="Wingdings" charset="2"/>
              <a:buChar char=""/>
            </a:pPr>
            <a:r>
              <a:rPr b="0" lang="fr-CA" sz="2000" spc="-1" strike="noStrike">
                <a:latin typeface="Arial"/>
              </a:rPr>
              <a:t>Seventh Outline Level</a:t>
            </a:r>
            <a:endParaRPr b="0" lang="fr-CA"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4" name="CustomShape 1"/>
          <p:cNvSpPr/>
          <p:nvPr/>
        </p:nvSpPr>
        <p:spPr>
          <a:xfrm>
            <a:off x="1523880" y="1122480"/>
            <a:ext cx="9119880" cy="2363400"/>
          </a:xfrm>
          <a:prstGeom prst="rect">
            <a:avLst/>
          </a:prstGeom>
          <a:noFill/>
          <a:ln>
            <a:noFill/>
          </a:ln>
        </p:spPr>
        <p:style>
          <a:lnRef idx="0"/>
          <a:fillRef idx="0"/>
          <a:effectRef idx="0"/>
          <a:fontRef idx="minor"/>
        </p:style>
        <p:txBody>
          <a:bodyPr lIns="90000" rIns="90000" tIns="45000" bIns="45000" anchor="b" anchorCtr="1">
            <a:noAutofit/>
          </a:bodyPr>
          <a:p>
            <a:pPr algn="ctr">
              <a:lnSpc>
                <a:spcPct val="90000"/>
              </a:lnSpc>
              <a:tabLst>
                <a:tab algn="l" pos="0"/>
              </a:tabLst>
            </a:pPr>
            <a:r>
              <a:rPr b="1" lang="fr-FR" sz="5400" spc="-1" strike="noStrike">
                <a:solidFill>
                  <a:srgbClr val="222a35"/>
                </a:solidFill>
                <a:latin typeface="Calibri Light"/>
                <a:ea typeface="DejaVu Sans"/>
              </a:rPr>
              <a:t>BBN (Bayesian Beleif Networs) </a:t>
            </a:r>
            <a:endParaRPr b="0" lang="fr-CA" sz="5400" spc="-1" strike="noStrike">
              <a:latin typeface="Arial"/>
            </a:endParaRPr>
          </a:p>
        </p:txBody>
      </p:sp>
      <p:sp>
        <p:nvSpPr>
          <p:cNvPr id="305" name="CustomShape 2"/>
          <p:cNvSpPr/>
          <p:nvPr/>
        </p:nvSpPr>
        <p:spPr>
          <a:xfrm>
            <a:off x="2628720" y="3674880"/>
            <a:ext cx="6605280" cy="1977840"/>
          </a:xfrm>
          <a:prstGeom prst="rect">
            <a:avLst/>
          </a:prstGeom>
          <a:noFill/>
          <a:ln>
            <a:noFill/>
          </a:ln>
        </p:spPr>
        <p:style>
          <a:lnRef idx="0"/>
          <a:fillRef idx="0"/>
          <a:effectRef idx="0"/>
          <a:fontRef idx="minor"/>
        </p:style>
        <p:txBody>
          <a:bodyPr lIns="90000" rIns="90000" tIns="45000" bIns="45000" anchorCtr="1">
            <a:normAutofit/>
          </a:bodyPr>
          <a:p>
            <a:pPr algn="ctr">
              <a:lnSpc>
                <a:spcPct val="100000"/>
              </a:lnSpc>
              <a:spcBef>
                <a:spcPts val="601"/>
              </a:spcBef>
              <a:tabLst>
                <a:tab algn="l" pos="0"/>
              </a:tabLst>
            </a:pPr>
            <a:r>
              <a:rPr b="0" i="1" lang="en-US" sz="2400" spc="-1" strike="noStrike">
                <a:solidFill>
                  <a:srgbClr val="000000"/>
                </a:solidFill>
                <a:latin typeface="Calibri"/>
                <a:ea typeface="DejaVu Sans"/>
              </a:rPr>
              <a:t>GUETTICHE Mourad</a:t>
            </a:r>
            <a:endParaRPr b="0" lang="fr-CA" sz="2400" spc="-1" strike="noStrike">
              <a:latin typeface="Arial"/>
            </a:endParaRPr>
          </a:p>
          <a:p>
            <a:pPr algn="ctr">
              <a:lnSpc>
                <a:spcPct val="100000"/>
              </a:lnSpc>
              <a:spcBef>
                <a:spcPts val="601"/>
              </a:spcBef>
              <a:tabLst>
                <a:tab algn="l" pos="0"/>
              </a:tabLst>
            </a:pPr>
            <a:endParaRPr b="0" lang="fr-CA" sz="2400" spc="-1" strike="noStrike">
              <a:latin typeface="Arial"/>
            </a:endParaRPr>
          </a:p>
          <a:p>
            <a:pPr algn="ctr">
              <a:lnSpc>
                <a:spcPct val="100000"/>
              </a:lnSpc>
              <a:spcBef>
                <a:spcPts val="499"/>
              </a:spcBef>
              <a:tabLst>
                <a:tab algn="l" pos="0"/>
              </a:tabLst>
            </a:pPr>
            <a:endParaRPr b="0" lang="fr-CA" sz="2400" spc="-1" strike="noStrike">
              <a:latin typeface="Arial"/>
            </a:endParaRPr>
          </a:p>
          <a:p>
            <a:pPr algn="ctr">
              <a:lnSpc>
                <a:spcPct val="100000"/>
              </a:lnSpc>
              <a:spcBef>
                <a:spcPts val="499"/>
              </a:spcBef>
              <a:tabLst>
                <a:tab algn="l" pos="0"/>
              </a:tabLst>
            </a:pPr>
            <a:endParaRPr b="0" lang="fr-CA" sz="2400" spc="-1" strike="noStrike">
              <a:latin typeface="Arial"/>
            </a:endParaRPr>
          </a:p>
          <a:p>
            <a:pPr algn="ctr">
              <a:lnSpc>
                <a:spcPct val="100000"/>
              </a:lnSpc>
              <a:spcBef>
                <a:spcPts val="799"/>
              </a:spcBef>
              <a:tabLst>
                <a:tab algn="l" pos="0"/>
              </a:tabLst>
            </a:pPr>
            <a:endParaRPr b="0" lang="fr-CA" sz="2400" spc="-1" strike="noStrike">
              <a:latin typeface="Arial"/>
            </a:endParaRPr>
          </a:p>
        </p:txBody>
      </p:sp>
      <p:sp>
        <p:nvSpPr>
          <p:cNvPr id="306" name="CustomShape 3"/>
          <p:cNvSpPr/>
          <p:nvPr/>
        </p:nvSpPr>
        <p:spPr>
          <a:xfrm>
            <a:off x="8046720" y="615636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C6468DF0-3C6E-43D9-9A9B-0F39BA22DC0A}" type="slidenum">
              <a:rPr b="0" lang="en-US" sz="2400" spc="-1" strike="noStrike">
                <a:solidFill>
                  <a:srgbClr val="000000"/>
                </a:solidFill>
                <a:latin typeface="Times New Roman"/>
                <a:ea typeface="DejaVu Sans"/>
              </a:rPr>
              <a:t>1</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endParaRPr b="0" lang="fr-CA" sz="1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C=argmax</a:t>
            </a:r>
            <a:r>
              <a:rPr b="0" lang="fr-FR" sz="2800" spc="-1" strike="noStrike" baseline="-14000000">
                <a:solidFill>
                  <a:srgbClr val="000000"/>
                </a:solidFill>
                <a:latin typeface="utkal"/>
                <a:ea typeface="MathJax_SansSerif"/>
              </a:rPr>
              <a:t>y</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1</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2</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n</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)*P(y)/P(X)}</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C=argmax</a:t>
            </a:r>
            <a:r>
              <a:rPr b="0" lang="fr-FR" sz="2800" spc="-1" strike="noStrike" baseline="-14000000">
                <a:solidFill>
                  <a:srgbClr val="000000"/>
                </a:solidFill>
                <a:latin typeface="utkal"/>
                <a:ea typeface="MathJax_SansSerif"/>
              </a:rPr>
              <a:t>y</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1</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2</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n</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)*P(y)}</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C=argmax</a:t>
            </a:r>
            <a:r>
              <a:rPr b="0" lang="fr-FR" sz="2800" spc="-1" strike="noStrike" baseline="-14000000">
                <a:solidFill>
                  <a:srgbClr val="000000"/>
                </a:solidFill>
                <a:latin typeface="utkal"/>
                <a:ea typeface="MathJax_SansSerif"/>
              </a:rPr>
              <a:t>y</a:t>
            </a:r>
            <a:r>
              <a:rPr b="0" lang="fr-FR" sz="2800" spc="-1" strike="noStrike">
                <a:solidFill>
                  <a:srgbClr val="000000"/>
                </a:solidFill>
                <a:latin typeface="utkal"/>
                <a:ea typeface="MathJax_SansSerif"/>
              </a:rPr>
              <a:t>{log(P(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1</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))+log(P(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2</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))+...log(P(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n</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)+log(P(y))}. To avoid underflow.</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35"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36"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11ABFA4E-E702-413E-857E-52C381FF29A3}" type="slidenum">
              <a:rPr b="0" lang="en-US" sz="2400" spc="-1" strike="noStrike">
                <a:solidFill>
                  <a:srgbClr val="000000"/>
                </a:solidFill>
                <a:latin typeface="Times New Roman"/>
                <a:ea typeface="DejaVu Sans"/>
              </a:rPr>
              <a:t>10</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fontScale="54000"/>
          </a:bodyPr>
          <a:p>
            <a:pPr algn="just">
              <a:lnSpc>
                <a:spcPct val="90000"/>
              </a:lnSpc>
              <a:spcBef>
                <a:spcPts val="1001"/>
              </a:spcBef>
            </a:pPr>
            <a:endParaRPr b="0" lang="fr-CA" sz="1800" spc="-1" strike="noStrike">
              <a:latin typeface="Arial"/>
            </a:endParaRPr>
          </a:p>
          <a:p>
            <a:pPr algn="just">
              <a:lnSpc>
                <a:spcPct val="90000"/>
              </a:lnSpc>
              <a:spcBef>
                <a:spcPts val="1001"/>
              </a:spcBef>
            </a:pPr>
            <a:r>
              <a:rPr b="0" lang="fr-FR" sz="2800" spc="-1" strike="noStrike">
                <a:solidFill>
                  <a:srgbClr val="000000"/>
                </a:solidFill>
                <a:latin typeface="utkal"/>
                <a:ea typeface="DejaVu Sans"/>
              </a:rPr>
              <a:t>Example </a:t>
            </a:r>
            <a:r>
              <a:rPr b="0" lang="fr-FR" sz="2800" spc="-1" strike="noStrike">
                <a:solidFill>
                  <a:srgbClr val="000000"/>
                </a:solidFill>
                <a:latin typeface="MathJax_SansSerif"/>
                <a:ea typeface="MathJax_SansSerif"/>
              </a:rPr>
              <a:t>1</a:t>
            </a:r>
            <a:r>
              <a:rPr b="0" lang="fr-FR" sz="2800" spc="-1" strike="noStrike">
                <a:solidFill>
                  <a:srgbClr val="000000"/>
                </a:solidFill>
                <a:latin typeface="utkal"/>
                <a:ea typeface="MathJax_SansSerif"/>
              </a:rPr>
              <a:t>. Email and Spam Detection.</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Calculate the probability of each word given that is in normal message.</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P(Dear/N)=</a:t>
            </a:r>
            <a:r>
              <a:rPr b="0" lang="fr-FR" sz="2800" spc="-1" strike="noStrike">
                <a:solidFill>
                  <a:srgbClr val="000000"/>
                </a:solidFill>
                <a:latin typeface="MathJax_SansSerif"/>
                <a:ea typeface="MathJax_SansSerif"/>
              </a:rPr>
              <a:t>8/20 </a:t>
            </a:r>
            <a:r>
              <a:rPr b="0" lang="fr-FR" sz="2800" spc="-1" strike="noStrike">
                <a:solidFill>
                  <a:srgbClr val="000000"/>
                </a:solidFill>
                <a:latin typeface="utkal"/>
                <a:ea typeface="MathJax_SansSerif"/>
              </a:rPr>
              <a:t>; P(Freind/N)=</a:t>
            </a:r>
            <a:r>
              <a:rPr b="0" lang="fr-FR" sz="2800" spc="-1" strike="noStrike">
                <a:solidFill>
                  <a:srgbClr val="000000"/>
                </a:solidFill>
                <a:latin typeface="MathJax_SansSerif"/>
                <a:ea typeface="MathJax_SansSerif"/>
              </a:rPr>
              <a:t>5/20 ; P(Diner/N)=5/20 ; P(Weather/N)=2/20.</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Calculate the probability of each word given that is in normal message. </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P(Dear/S)=</a:t>
            </a:r>
            <a:r>
              <a:rPr b="0" lang="fr-FR" sz="2800" spc="-1" strike="noStrike">
                <a:solidFill>
                  <a:srgbClr val="000000"/>
                </a:solidFill>
                <a:latin typeface="MathJax_SansSerif"/>
                <a:ea typeface="MathJax_SansSerif"/>
              </a:rPr>
              <a:t>3/10 </a:t>
            </a:r>
            <a:r>
              <a:rPr b="0" lang="fr-FR" sz="2800" spc="-1" strike="noStrike">
                <a:solidFill>
                  <a:srgbClr val="000000"/>
                </a:solidFill>
                <a:latin typeface="utkal"/>
                <a:ea typeface="MathJax_SansSerif"/>
              </a:rPr>
              <a:t>; P(Freind/S)=</a:t>
            </a:r>
            <a:r>
              <a:rPr b="0" lang="fr-FR" sz="2800" spc="-1" strike="noStrike">
                <a:solidFill>
                  <a:srgbClr val="000000"/>
                </a:solidFill>
                <a:latin typeface="MathJax_SansSerif"/>
                <a:ea typeface="MathJax_SansSerif"/>
              </a:rPr>
              <a:t>1/10 ; P(Diner/S)=0/10 ; P(Weather/S)=6/20.</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38"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39"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D5B90B78-EA53-4A98-A383-B805D88E72D6}" type="slidenum">
              <a:rPr b="0" lang="en-US" sz="2400" spc="-1" strike="noStrike">
                <a:solidFill>
                  <a:srgbClr val="000000"/>
                </a:solidFill>
                <a:latin typeface="Times New Roman"/>
                <a:ea typeface="DejaVu Sans"/>
              </a:rPr>
              <a:t>11</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fontScale="66000"/>
          </a:bodyPr>
          <a:p>
            <a:pPr algn="just">
              <a:lnSpc>
                <a:spcPct val="90000"/>
              </a:lnSpc>
              <a:spcBef>
                <a:spcPts val="1001"/>
              </a:spcBef>
            </a:pPr>
            <a:endParaRPr b="0" lang="fr-CA" sz="1800" spc="-1" strike="noStrike">
              <a:latin typeface="Arial"/>
            </a:endParaRPr>
          </a:p>
          <a:p>
            <a:pPr algn="just">
              <a:lnSpc>
                <a:spcPct val="90000"/>
              </a:lnSpc>
              <a:spcBef>
                <a:spcPts val="1001"/>
              </a:spcBef>
            </a:pPr>
            <a:r>
              <a:rPr b="1" lang="fr-FR" sz="2800" spc="-1" strike="noStrike">
                <a:solidFill>
                  <a:srgbClr val="000000"/>
                </a:solidFill>
                <a:latin typeface="Arial"/>
                <a:ea typeface="DejaVu Sans"/>
              </a:rPr>
              <a:t>Received message. </a:t>
            </a:r>
            <a:r>
              <a:rPr b="0" lang="fr-FR" sz="2800" spc="-1" strike="noStrike">
                <a:solidFill>
                  <a:srgbClr val="000000"/>
                </a:solidFill>
                <a:latin typeface="Arial"/>
                <a:ea typeface="DejaVu Sans"/>
              </a:rPr>
              <a:t>Dear freind</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P(N/Dear,freind)=P(Dear/N)*P(freind/N)*P(N)</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            </a:t>
            </a:r>
            <a:r>
              <a:rPr b="0" lang="fr-FR" sz="2800" spc="-1" strike="noStrike">
                <a:solidFill>
                  <a:srgbClr val="000000"/>
                </a:solidFill>
                <a:latin typeface="utkal"/>
                <a:ea typeface="MathJax_SansSerif"/>
              </a:rPr>
              <a:t>=0.16</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P(S/Dear,freind)=P(Dear/S)*P(freind/S)*P(S)</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            </a:t>
            </a:r>
            <a:r>
              <a:rPr b="0" lang="fr-FR" sz="2800" spc="-1" strike="noStrike">
                <a:solidFill>
                  <a:srgbClr val="000000"/>
                </a:solidFill>
                <a:latin typeface="utkal"/>
                <a:ea typeface="MathJax_SansSerif"/>
              </a:rPr>
              <a:t>=0.06</a:t>
            </a:r>
            <a:endParaRPr b="0" lang="fr-CA" sz="2800" spc="-1" strike="noStrike">
              <a:latin typeface="Arial"/>
            </a:endParaRPr>
          </a:p>
          <a:p>
            <a:pPr marL="216000" indent="-204480" algn="just">
              <a:lnSpc>
                <a:spcPct val="90000"/>
              </a:lnSpc>
              <a:spcBef>
                <a:spcPts val="1001"/>
              </a:spcBef>
              <a:buClr>
                <a:srgbClr val="000000"/>
              </a:buClr>
              <a:buFont typeface="StarSymbol"/>
              <a:buAutoNum type="arabicParenR"/>
            </a:pPr>
            <a:r>
              <a:rPr b="0" lang="fr-FR" sz="2800" spc="-1" strike="noStrike">
                <a:solidFill>
                  <a:srgbClr val="000000"/>
                </a:solidFill>
                <a:latin typeface="utkal"/>
                <a:ea typeface="MathJax_SansSerif"/>
              </a:rPr>
              <a:t>Dear freind is a normal message.</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41"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42"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81A8EB64-5D3F-4149-B4BB-B1A1B2D8F3F5}" type="slidenum">
              <a:rPr b="0" lang="en-US" sz="2400" spc="-1" strike="noStrike">
                <a:solidFill>
                  <a:srgbClr val="000000"/>
                </a:solidFill>
                <a:latin typeface="Times New Roman"/>
                <a:ea typeface="DejaVu Sans"/>
              </a:rPr>
              <a:t>12</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endParaRPr b="0" lang="fr-CA" sz="1800" spc="-1" strike="noStrike">
              <a:latin typeface="Arial"/>
            </a:endParaRPr>
          </a:p>
          <a:p>
            <a:pPr algn="just">
              <a:lnSpc>
                <a:spcPct val="90000"/>
              </a:lnSpc>
              <a:spcBef>
                <a:spcPts val="1001"/>
              </a:spcBef>
            </a:pPr>
            <a:r>
              <a:rPr b="1" lang="fr-FR" sz="2800" spc="-1" strike="noStrike">
                <a:solidFill>
                  <a:srgbClr val="000000"/>
                </a:solidFill>
                <a:latin typeface="utkal"/>
                <a:ea typeface="DejaVu Sans"/>
              </a:rPr>
              <a:t>Example </a:t>
            </a:r>
            <a:r>
              <a:rPr b="1" lang="fr-FR" sz="2800" spc="-1" strike="noStrike">
                <a:solidFill>
                  <a:srgbClr val="000000"/>
                </a:solidFill>
                <a:latin typeface="MathJax_SansSerif"/>
                <a:ea typeface="DejaVu Sans"/>
              </a:rPr>
              <a:t>2</a:t>
            </a:r>
            <a:r>
              <a:rPr b="1" lang="fr-FR" sz="2800" spc="-1" strike="noStrike">
                <a:solidFill>
                  <a:srgbClr val="000000"/>
                </a:solidFill>
                <a:latin typeface="utkal"/>
                <a:ea typeface="MathJax_SansSerif"/>
              </a:rPr>
              <a:t>.</a:t>
            </a:r>
            <a:r>
              <a:rPr b="0" lang="fr-FR" sz="2800" spc="-1" strike="noStrike">
                <a:solidFill>
                  <a:srgbClr val="000000"/>
                </a:solidFill>
                <a:latin typeface="utkal"/>
                <a:ea typeface="MathJax_SansSerif"/>
              </a:rPr>
              <a:t> Male or female problem.</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A normal distribution with mean  and and variance  </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has the following  density function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44"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45"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A16D2183-18BB-4A84-ADDA-F839463EEBCF}" type="slidenum">
              <a:rPr b="0" lang="en-US" sz="2400" spc="-1" strike="noStrike">
                <a:solidFill>
                  <a:srgbClr val="000000"/>
                </a:solidFill>
                <a:latin typeface="Times New Roman"/>
                <a:ea typeface="DejaVu Sans"/>
              </a:rPr>
              <a:t>13</a:t>
            </a:fld>
            <a:endParaRPr b="0" lang="fr-CA" sz="2400" spc="-1" strike="noStrike">
              <a:latin typeface="Arial"/>
            </a:endParaRPr>
          </a:p>
        </p:txBody>
      </p:sp>
      <mc:AlternateContent>
        <mc:Choice xmlns:a14="http://schemas.microsoft.com/office/drawing/2010/main" Requires="a14">
          <p:sp>
            <p:nvSpPr>
              <p:cNvPr id="346" name="Formula 4"/>
              <p:cNvSpPr txBox="1"/>
              <p:nvPr/>
            </p:nvSpPr>
            <p:spPr>
              <a:xfrm>
                <a:off x="7040880" y="2955960"/>
                <a:ext cx="262080" cy="234000"/>
              </a:xfrm>
              <a:prstGeom prst="rect">
                <a:avLst/>
              </a:prstGeom>
            </p:spPr>
            <p:txBody>
              <a:bodyPr/>
              <a:p>
                <a14:m>
                  <m:oMath xmlns:m="http://schemas.openxmlformats.org/officeDocument/2006/math">
                    <m:r>
                      <m:t xml:space="preserve">μ</m:t>
                    </m:r>
                  </m:oMath>
                </a14:m>
              </a:p>
            </p:txBody>
          </p:sp>
        </mc:Choice>
        <mc:Fallback/>
      </mc:AlternateContent>
      <mc:AlternateContent>
        <mc:Choice xmlns:a14="http://schemas.microsoft.com/office/drawing/2010/main" Requires="a14">
          <p:sp>
            <p:nvSpPr>
              <p:cNvPr id="347" name="Formula 5"/>
              <p:cNvSpPr txBox="1"/>
              <p:nvPr/>
            </p:nvSpPr>
            <p:spPr>
              <a:xfrm>
                <a:off x="10947240" y="2841480"/>
                <a:ext cx="380880" cy="348480"/>
              </a:xfrm>
              <a:prstGeom prst="rect">
                <a:avLst/>
              </a:prstGeom>
            </p:spPr>
            <p:txBody>
              <a:bodyPr/>
              <a:p>
                <a14:m>
                  <m:oMath xmlns:m="http://schemas.openxmlformats.org/officeDocument/2006/math">
                    <m:sSup>
                      <m:e>
                        <m:r>
                          <m:t xml:space="preserve">σ</m:t>
                        </m:r>
                      </m:e>
                      <m:sup>
                        <m:r>
                          <m:t xml:space="preserve">2</m:t>
                        </m:r>
                      </m:sup>
                    </m:sSup>
                  </m:oMath>
                </a14:m>
              </a:p>
            </p:txBody>
          </p:sp>
        </mc:Choice>
        <mc:Fallback/>
      </mc:AlternateContent>
      <mc:AlternateContent>
        <mc:Choice xmlns:a14="http://schemas.microsoft.com/office/drawing/2010/main" Requires="a14">
          <p:sp>
            <p:nvSpPr>
              <p:cNvPr id="348" name="Formula 6"/>
              <p:cNvSpPr txBox="1"/>
              <p:nvPr/>
            </p:nvSpPr>
            <p:spPr>
              <a:xfrm>
                <a:off x="5780880" y="326628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349" name="Formula 7"/>
              <p:cNvSpPr txBox="1"/>
              <p:nvPr/>
            </p:nvSpPr>
            <p:spPr>
              <a:xfrm>
                <a:off x="5780880" y="326628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350" name="Formula 8"/>
              <p:cNvSpPr txBox="1"/>
              <p:nvPr/>
            </p:nvSpPr>
            <p:spPr>
              <a:xfrm>
                <a:off x="8023320" y="337032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351" name="Formula 9"/>
              <p:cNvSpPr txBox="1"/>
              <p:nvPr/>
            </p:nvSpPr>
            <p:spPr>
              <a:xfrm>
                <a:off x="0" y="203328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352" name="Formula 10"/>
              <p:cNvSpPr txBox="1"/>
              <p:nvPr/>
            </p:nvSpPr>
            <p:spPr>
              <a:xfrm>
                <a:off x="6081120" y="454284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353" name="Formula 11"/>
              <p:cNvSpPr txBox="1"/>
              <p:nvPr/>
            </p:nvSpPr>
            <p:spPr>
              <a:xfrm>
                <a:off x="1941480" y="408492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354" name="Formula 12"/>
              <p:cNvSpPr txBox="1"/>
              <p:nvPr/>
            </p:nvSpPr>
            <p:spPr>
              <a:xfrm>
                <a:off x="5780880" y="3266280"/>
                <a:ext cx="709200" cy="34920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355" name="Formula 13"/>
              <p:cNvSpPr txBox="1"/>
              <p:nvPr/>
            </p:nvSpPr>
            <p:spPr>
              <a:xfrm>
                <a:off x="3200400" y="3961800"/>
                <a:ext cx="2690280" cy="874080"/>
              </a:xfrm>
              <a:prstGeom prst="rect">
                <a:avLst/>
              </a:prstGeom>
            </p:spPr>
            <p:txBody>
              <a:bodyPr/>
              <a:p>
                <a14:m>
                  <m:oMath xmlns:m="http://schemas.openxmlformats.org/officeDocument/2006/math">
                    <m:r>
                      <m:t xml:space="preserve">P</m:t>
                    </m:r>
                    <m:d>
                      <m:dPr>
                        <m:begChr m:val="("/>
                        <m:endChr m:val=")"/>
                      </m:dPr>
                      <m:e>
                        <m:r>
                          <m:t xml:space="preserve">x</m:t>
                        </m:r>
                      </m:e>
                    </m:d>
                    <m:r>
                      <m:t xml:space="preserve">=</m:t>
                    </m:r>
                    <m:f>
                      <m:num>
                        <m:r>
                          <m:t xml:space="preserve">1</m:t>
                        </m:r>
                      </m:num>
                      <m:den>
                        <m:r>
                          <m:t xml:space="preserve">σ</m:t>
                        </m:r>
                        <m:rad>
                          <m:radPr>
                            <m:degHide m:val="1"/>
                          </m:radPr>
                          <m:deg/>
                          <m:e>
                            <m:r>
                              <m:t xml:space="preserve">2</m:t>
                            </m:r>
                            <m:r>
                              <m:t xml:space="preserve">π</m:t>
                            </m:r>
                          </m:e>
                        </m:rad>
                      </m:den>
                    </m:f>
                    <m:sSup>
                      <m:e>
                        <m:r>
                          <m:t xml:space="preserve">e</m:t>
                        </m:r>
                      </m:e>
                      <m:sup>
                        <m:r>
                          <m:t xml:space="preserve">−</m:t>
                        </m:r>
                        <m:f>
                          <m:num>
                            <m:sSup>
                              <m:e>
                                <m:d>
                                  <m:dPr>
                                    <m:begChr m:val="("/>
                                    <m:endChr m:val=")"/>
                                  </m:dPr>
                                  <m:e>
                                    <m:r>
                                      <m:t xml:space="preserve">x</m:t>
                                    </m:r>
                                    <m:r>
                                      <m:t xml:space="preserve">−</m:t>
                                    </m:r>
                                    <m:r>
                                      <m:t xml:space="preserve">μ</m:t>
                                    </m:r>
                                  </m:e>
                                </m:d>
                              </m:e>
                              <m:sup>
                                <m:r>
                                  <m:t xml:space="preserve">2</m:t>
                                </m:r>
                              </m:sup>
                            </m:sSup>
                          </m:num>
                          <m:den>
                            <m:r>
                              <m:t xml:space="preserve">2</m:t>
                            </m:r>
                            <m:sSup>
                              <m:e>
                                <m:r>
                                  <m:t xml:space="preserve">σ</m:t>
                                </m:r>
                              </m:e>
                              <m:sup>
                                <m:r>
                                  <m:t xml:space="preserve">2</m:t>
                                </m:r>
                              </m:sup>
                            </m:sSup>
                          </m:den>
                        </m:f>
                      </m:sup>
                    </m:sSup>
                  </m:oMath>
                </a14:m>
              </a:p>
            </p:txBody>
          </p:sp>
        </mc:Choice>
        <mc:Fallback/>
      </mc:AlternateContent>
      <mc:AlternateContent>
        <mc:Choice xmlns:a14="http://schemas.microsoft.com/office/drawing/2010/main" Requires="a14">
          <p:sp>
            <p:nvSpPr>
              <p:cNvPr id="356" name="Formula 14"/>
              <p:cNvSpPr txBox="1"/>
              <p:nvPr/>
            </p:nvSpPr>
            <p:spPr>
              <a:xfrm>
                <a:off x="1206360" y="5221440"/>
                <a:ext cx="1377720" cy="812520"/>
              </a:xfrm>
              <a:prstGeom prst="rect">
                <a:avLst/>
              </a:prstGeom>
            </p:spPr>
            <p:txBody>
              <a:bodyPr/>
              <a:p>
                <a14:m>
                  <m:oMath xmlns:m="http://schemas.openxmlformats.org/officeDocument/2006/math">
                    <m:r>
                      <m:t xml:space="preserve">μ</m:t>
                    </m:r>
                    <m:r>
                      <m:t xml:space="preserve">=</m:t>
                    </m:r>
                    <m:f>
                      <m:num>
                        <m:r>
                          <m:t xml:space="preserve">1</m:t>
                        </m:r>
                      </m:num>
                      <m:den>
                        <m:r>
                          <m:t xml:space="preserve">n</m:t>
                        </m:r>
                      </m:den>
                    </m:f>
                    <m:nary>
                      <m:naryPr>
                        <m:chr m:val="∑"/>
                      </m:naryPr>
                      <m:sub>
                        <m:r>
                          <m:t xml:space="preserve">i</m:t>
                        </m:r>
                        <m:r>
                          <m:t xml:space="preserve">=</m:t>
                        </m:r>
                        <m:r>
                          <m:t xml:space="preserve">1</m:t>
                        </m:r>
                      </m:sub>
                      <m:sup>
                        <m:r>
                          <m:t xml:space="preserve">n</m:t>
                        </m:r>
                      </m:sup>
                      <m:e>
                        <m:sSub>
                          <m:e>
                            <m:r>
                              <m:t xml:space="preserve">x</m:t>
                            </m:r>
                          </m:e>
                          <m:sub>
                            <m:r>
                              <m:t xml:space="preserve">i</m:t>
                            </m:r>
                          </m:sub>
                        </m:sSub>
                      </m:e>
                    </m:nary>
                  </m:oMath>
                </a14:m>
              </a:p>
            </p:txBody>
          </p:sp>
        </mc:Choice>
        <mc:Fallback/>
      </mc:AlternateContent>
      <mc:AlternateContent>
        <mc:Choice xmlns:a14="http://schemas.microsoft.com/office/drawing/2010/main" Requires="a14">
          <p:sp>
            <p:nvSpPr>
              <p:cNvPr id="357" name="Formula 15"/>
              <p:cNvSpPr txBox="1"/>
              <p:nvPr/>
            </p:nvSpPr>
            <p:spPr>
              <a:xfrm>
                <a:off x="4921200" y="5120640"/>
                <a:ext cx="2634120" cy="812520"/>
              </a:xfrm>
              <a:prstGeom prst="rect">
                <a:avLst/>
              </a:prstGeom>
            </p:spPr>
            <p:txBody>
              <a:bodyPr/>
              <a:p>
                <a14:m>
                  <m:oMath xmlns:m="http://schemas.openxmlformats.org/officeDocument/2006/math">
                    <m:sSup>
                      <m:e>
                        <m:r>
                          <m:t xml:space="preserve">σ</m:t>
                        </m:r>
                      </m:e>
                      <m:sup>
                        <m:r>
                          <m:t xml:space="preserve">2</m:t>
                        </m:r>
                      </m:sup>
                    </m:sSup>
                    <m:r>
                      <m:t xml:space="preserve">=</m:t>
                    </m:r>
                    <m:f>
                      <m:num>
                        <m:r>
                          <m:t xml:space="preserve">1</m:t>
                        </m:r>
                      </m:num>
                      <m:den>
                        <m:r>
                          <m:t xml:space="preserve">n</m:t>
                        </m:r>
                        <m:r>
                          <m:t xml:space="preserve">−</m:t>
                        </m:r>
                        <m:r>
                          <m:t xml:space="preserve">1</m:t>
                        </m:r>
                      </m:den>
                    </m:f>
                    <m:nary>
                      <m:naryPr>
                        <m:chr m:val="∑"/>
                      </m:naryPr>
                      <m:sub>
                        <m:r>
                          <m:t xml:space="preserve">i</m:t>
                        </m:r>
                        <m:r>
                          <m:t xml:space="preserve">=</m:t>
                        </m:r>
                        <m:r>
                          <m:t xml:space="preserve">1</m:t>
                        </m:r>
                      </m:sub>
                      <m:sup>
                        <m:r>
                          <m:t xml:space="preserve">n</m:t>
                        </m:r>
                      </m:sup>
                      <m:e>
                        <m:sSup>
                          <m:e>
                            <m:d>
                              <m:dPr>
                                <m:begChr m:val="("/>
                                <m:endChr m:val=")"/>
                              </m:dPr>
                              <m:e>
                                <m:sSub>
                                  <m:e>
                                    <m:r>
                                      <m:t xml:space="preserve">x</m:t>
                                    </m:r>
                                  </m:e>
                                  <m:sub>
                                    <m:r>
                                      <m:t xml:space="preserve">i</m:t>
                                    </m:r>
                                  </m:sub>
                                </m:sSub>
                                <m:r>
                                  <m:t xml:space="preserve">−</m:t>
                                </m:r>
                                <m:r>
                                  <m:t xml:space="preserve">μ</m:t>
                                </m:r>
                              </m:e>
                            </m:d>
                          </m:e>
                          <m:sup>
                            <m:r>
                              <m:t xml:space="preserve">2</m:t>
                            </m:r>
                          </m:sup>
                        </m:sSup>
                      </m:e>
                    </m:nary>
                  </m:oMath>
                </a14:m>
              </a:p>
            </p:txBody>
          </p:sp>
        </mc:Choice>
        <mc:Fallback/>
      </mc:AlternateContent>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8"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endParaRPr b="0" lang="fr-CA" sz="1800" spc="-1" strike="noStrike">
              <a:latin typeface="Arial"/>
            </a:endParaRPr>
          </a:p>
          <a:p>
            <a:pPr algn="just">
              <a:lnSpc>
                <a:spcPct val="90000"/>
              </a:lnSpc>
              <a:spcBef>
                <a:spcPts val="1001"/>
              </a:spcBef>
            </a:pPr>
            <a:r>
              <a:rPr b="0" lang="fr-FR" sz="2800" spc="-1" strike="noStrike">
                <a:solidFill>
                  <a:srgbClr val="000000"/>
                </a:solidFill>
                <a:latin typeface="Arial"/>
                <a:ea typeface="DejaVu Sans"/>
              </a:rPr>
              <a:t>The likelihood of the features is assumed to be Guassian, therefore conditional probability is given by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59"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60"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B5902ACF-FE8E-42BA-9EC9-B95E6CCE64C2}" type="slidenum">
              <a:rPr b="0" lang="en-US" sz="2400" spc="-1" strike="noStrike">
                <a:solidFill>
                  <a:srgbClr val="000000"/>
                </a:solidFill>
                <a:latin typeface="Times New Roman"/>
                <a:ea typeface="DejaVu Sans"/>
              </a:rPr>
              <a:t>14</a:t>
            </a:fld>
            <a:endParaRPr b="0" lang="fr-CA" sz="2400" spc="-1" strike="noStrike">
              <a:latin typeface="Arial"/>
            </a:endParaRPr>
          </a:p>
        </p:txBody>
      </p:sp>
      <mc:AlternateContent>
        <mc:Choice xmlns:a14="http://schemas.microsoft.com/office/drawing/2010/main" Requires="a14">
          <p:sp>
            <p:nvSpPr>
              <p:cNvPr id="361" name="Formula 4"/>
              <p:cNvSpPr txBox="1"/>
              <p:nvPr/>
            </p:nvSpPr>
            <p:spPr>
              <a:xfrm>
                <a:off x="865440" y="3383280"/>
                <a:ext cx="2690280" cy="874080"/>
              </a:xfrm>
              <a:prstGeom prst="rect">
                <a:avLst/>
              </a:prstGeom>
            </p:spPr>
            <p:txBody>
              <a:bodyPr/>
              <a:p>
                <a14:m>
                  <m:oMath xmlns:m="http://schemas.openxmlformats.org/officeDocument/2006/math">
                    <m:r>
                      <m:t xml:space="preserve">P</m:t>
                    </m:r>
                    <m:d>
                      <m:dPr>
                        <m:begChr m:val="("/>
                        <m:endChr m:val=")"/>
                      </m:dPr>
                      <m:e>
                        <m:r>
                          <m:t xml:space="preserve">x</m:t>
                        </m:r>
                      </m:e>
                    </m:d>
                    <m:r>
                      <m:t xml:space="preserve">=</m:t>
                    </m:r>
                    <m:f>
                      <m:num>
                        <m:r>
                          <m:t xml:space="preserve">1</m:t>
                        </m:r>
                      </m:num>
                      <m:den>
                        <m:r>
                          <m:t xml:space="preserve">σ</m:t>
                        </m:r>
                        <m:rad>
                          <m:radPr>
                            <m:degHide m:val="1"/>
                          </m:radPr>
                          <m:deg/>
                          <m:e>
                            <m:r>
                              <m:t xml:space="preserve">2</m:t>
                            </m:r>
                            <m:r>
                              <m:t xml:space="preserve">π</m:t>
                            </m:r>
                          </m:e>
                        </m:rad>
                      </m:den>
                    </m:f>
                    <m:sSup>
                      <m:e>
                        <m:r>
                          <m:t xml:space="preserve">e</m:t>
                        </m:r>
                      </m:e>
                      <m:sup>
                        <m:r>
                          <m:t xml:space="preserve">−</m:t>
                        </m:r>
                        <m:f>
                          <m:num>
                            <m:sSup>
                              <m:e>
                                <m:d>
                                  <m:dPr>
                                    <m:begChr m:val="("/>
                                    <m:endChr m:val=")"/>
                                  </m:dPr>
                                  <m:e>
                                    <m:r>
                                      <m:t xml:space="preserve">x</m:t>
                                    </m:r>
                                    <m:r>
                                      <m:t xml:space="preserve">−</m:t>
                                    </m:r>
                                    <m:r>
                                      <m:t xml:space="preserve">μ</m:t>
                                    </m:r>
                                  </m:e>
                                </m:d>
                              </m:e>
                              <m:sup>
                                <m:r>
                                  <m:t xml:space="preserve">2</m:t>
                                </m:r>
                              </m:sup>
                            </m:sSup>
                          </m:num>
                          <m:den>
                            <m:r>
                              <m:t xml:space="preserve">2</m:t>
                            </m:r>
                            <m:sSup>
                              <m:e>
                                <m:r>
                                  <m:t xml:space="preserve">σ</m:t>
                                </m:r>
                              </m:e>
                              <m:sup>
                                <m:r>
                                  <m:t xml:space="preserve">2</m:t>
                                </m:r>
                              </m:sup>
                            </m:sSup>
                          </m:den>
                        </m:f>
                      </m:sup>
                    </m:sSup>
                  </m:oMath>
                </a14:m>
              </a:p>
            </p:txBody>
          </p:sp>
        </mc:Choice>
        <mc:Fallback/>
      </mc:AlternateContent>
      <p:pic>
        <p:nvPicPr>
          <p:cNvPr id="362" name="" descr=""/>
          <p:cNvPicPr/>
          <p:nvPr/>
        </p:nvPicPr>
        <p:blipFill>
          <a:blip r:embed="rId1"/>
          <a:stretch/>
        </p:blipFill>
        <p:spPr>
          <a:xfrm rot="21570000">
            <a:off x="4947840" y="3205800"/>
            <a:ext cx="3704760" cy="2776320"/>
          </a:xfrm>
          <a:prstGeom prst="rect">
            <a:avLst/>
          </a:prstGeom>
          <a:ln>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endParaRPr b="0" lang="fr-CA" sz="1800" spc="-1" strike="noStrike">
              <a:latin typeface="Arial"/>
            </a:endParaRPr>
          </a:p>
          <a:p>
            <a:pPr algn="just">
              <a:lnSpc>
                <a:spcPct val="90000"/>
              </a:lnSpc>
              <a:spcBef>
                <a:spcPts val="1001"/>
              </a:spcBef>
            </a:pPr>
            <a:endParaRPr b="0" lang="fr-CA" sz="1800" spc="-1" strike="noStrike">
              <a:latin typeface="Arial"/>
            </a:endParaRPr>
          </a:p>
          <a:p>
            <a:pPr algn="just">
              <a:lnSpc>
                <a:spcPct val="90000"/>
              </a:lnSpc>
              <a:spcBef>
                <a:spcPts val="1001"/>
              </a:spcBef>
            </a:pPr>
            <a:endParaRPr b="0" lang="fr-CA" sz="1800" spc="-1" strike="noStrike">
              <a:latin typeface="Arial"/>
            </a:endParaRPr>
          </a:p>
          <a:p>
            <a:pPr algn="just">
              <a:lnSpc>
                <a:spcPct val="90000"/>
              </a:lnSpc>
              <a:spcBef>
                <a:spcPts val="1001"/>
              </a:spcBef>
            </a:pPr>
            <a:endParaRPr b="0" lang="fr-CA" sz="1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64"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65"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6BED276A-D5C2-4691-9DB6-E92C67FA1013}" type="slidenum">
              <a:rPr b="0" lang="en-US" sz="2400" spc="-1" strike="noStrike">
                <a:solidFill>
                  <a:srgbClr val="000000"/>
                </a:solidFill>
                <a:latin typeface="Times New Roman"/>
                <a:ea typeface="DejaVu Sans"/>
              </a:rPr>
              <a:t>15</a:t>
            </a:fld>
            <a:endParaRPr b="0" lang="fr-CA" sz="2400" spc="-1" strike="noStrike">
              <a:latin typeface="Arial"/>
            </a:endParaRPr>
          </a:p>
        </p:txBody>
      </p:sp>
      <p:graphicFrame>
        <p:nvGraphicFramePr>
          <p:cNvPr id="366" name="Table 4"/>
          <p:cNvGraphicFramePr/>
          <p:nvPr/>
        </p:nvGraphicFramePr>
        <p:xfrm>
          <a:off x="2160360" y="1721520"/>
          <a:ext cx="4989240" cy="4114440"/>
        </p:xfrm>
        <a:graphic>
          <a:graphicData uri="http://schemas.openxmlformats.org/drawingml/2006/table">
            <a:tbl>
              <a:tblPr/>
              <a:tblGrid>
                <a:gridCol w="1668240"/>
                <a:gridCol w="1651320"/>
                <a:gridCol w="1670040"/>
              </a:tblGrid>
              <a:tr h="457200">
                <a:tc>
                  <a:txBody>
                    <a:bodyPr lIns="90000" rIns="90000">
                      <a:noAutofit/>
                    </a:bodyPr>
                    <a:p>
                      <a:pPr>
                        <a:lnSpc>
                          <a:spcPct val="100000"/>
                        </a:lnSpc>
                      </a:pPr>
                      <a:r>
                        <a:rPr b="1" lang="en-US" sz="1800" spc="-1" strike="noStrike">
                          <a:latin typeface="Arial"/>
                        </a:rPr>
                        <a:t>Person </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Weight (kg)</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Foot size (inch)</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57200">
                <a:tc>
                  <a:txBody>
                    <a:bodyPr lIns="90000" rIns="90000">
                      <a:noAutofit/>
                    </a:bodyPr>
                    <a:p>
                      <a:pPr>
                        <a:lnSpc>
                          <a:spcPct val="100000"/>
                        </a:lnSpc>
                      </a:pPr>
                      <a:r>
                        <a:rPr b="0" lang="en-US" sz="1800" spc="-1" strike="noStrike">
                          <a:latin typeface="Arial"/>
                        </a:rPr>
                        <a:t>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81.65</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12</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7200">
                <a:tc>
                  <a:txBody>
                    <a:bodyPr lIns="90000" rIns="90000">
                      <a:noAutofit/>
                    </a:bodyPr>
                    <a:p>
                      <a:pPr>
                        <a:lnSpc>
                          <a:spcPct val="100000"/>
                        </a:lnSpc>
                      </a:pPr>
                      <a:r>
                        <a:rPr b="0" lang="en-US" sz="1800" spc="-1" strike="noStrike">
                          <a:latin typeface="Arial"/>
                        </a:rPr>
                        <a:t>Male </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86.2</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11</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57200">
                <a:tc>
                  <a:txBody>
                    <a:bodyPr lIns="90000" rIns="90000">
                      <a:noAutofit/>
                    </a:bodyPr>
                    <a:p>
                      <a:pPr>
                        <a:lnSpc>
                          <a:spcPct val="100000"/>
                        </a:lnSpc>
                      </a:pPr>
                      <a:r>
                        <a:rPr b="0" lang="en-US" sz="1800" spc="-1" strike="noStrike">
                          <a:latin typeface="Arial"/>
                        </a:rPr>
                        <a:t>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77.1</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12</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7200">
                <a:tc>
                  <a:txBody>
                    <a:bodyPr lIns="90000" rIns="90000">
                      <a:noAutofit/>
                    </a:bodyPr>
                    <a:p>
                      <a:pPr>
                        <a:lnSpc>
                          <a:spcPct val="100000"/>
                        </a:lnSpc>
                      </a:pPr>
                      <a:r>
                        <a:rPr b="0" lang="en-US" sz="1800" spc="-1" strike="noStrike">
                          <a:latin typeface="Arial"/>
                        </a:rPr>
                        <a:t>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74.84</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10</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57200">
                <a:tc>
                  <a:txBody>
                    <a:bodyPr lIns="90000" rIns="90000">
                      <a:noAutofit/>
                    </a:bodyPr>
                    <a:p>
                      <a:pPr>
                        <a:lnSpc>
                          <a:spcPct val="100000"/>
                        </a:lnSpc>
                      </a:pPr>
                      <a:r>
                        <a:rPr b="0" lang="en-US" sz="1800" spc="-1" strike="noStrike">
                          <a:latin typeface="Arial"/>
                        </a:rPr>
                        <a:t>Female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45.36</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6</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7200">
                <a:tc>
                  <a:txBody>
                    <a:bodyPr lIns="90000" rIns="90000">
                      <a:noAutofit/>
                    </a:bodyPr>
                    <a:p>
                      <a:pPr>
                        <a:lnSpc>
                          <a:spcPct val="100000"/>
                        </a:lnSpc>
                      </a:pPr>
                      <a:r>
                        <a:rPr b="0" lang="en-US" sz="1800" spc="-1" strike="noStrike">
                          <a:latin typeface="Arial"/>
                        </a:rPr>
                        <a:t>Female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68.04</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8</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57200">
                <a:tc>
                  <a:txBody>
                    <a:bodyPr lIns="90000" rIns="90000">
                      <a:noAutofit/>
                    </a:bodyPr>
                    <a:p>
                      <a:pPr>
                        <a:lnSpc>
                          <a:spcPct val="100000"/>
                        </a:lnSpc>
                      </a:pPr>
                      <a:r>
                        <a:rPr b="0" lang="en-US" sz="1800" spc="-1" strike="noStrike">
                          <a:latin typeface="Arial"/>
                        </a:rPr>
                        <a:t>Female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58.97</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7</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7200">
                <a:tc>
                  <a:txBody>
                    <a:bodyPr lIns="90000" rIns="90000">
                      <a:noAutofit/>
                    </a:bodyPr>
                    <a:p>
                      <a:pPr>
                        <a:lnSpc>
                          <a:spcPct val="100000"/>
                        </a:lnSpc>
                      </a:pPr>
                      <a:r>
                        <a:rPr b="0" lang="en-US" sz="1800" spc="-1" strike="noStrike">
                          <a:latin typeface="Arial"/>
                        </a:rPr>
                        <a:t>Female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68.04</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9</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endParaRPr b="0" lang="fr-CA" sz="1800" spc="-1" strike="noStrike">
              <a:latin typeface="Arial"/>
            </a:endParaRPr>
          </a:p>
          <a:p>
            <a:pPr algn="just">
              <a:lnSpc>
                <a:spcPct val="90000"/>
              </a:lnSpc>
              <a:spcBef>
                <a:spcPts val="1001"/>
              </a:spcBef>
            </a:pPr>
            <a:endParaRPr b="0" lang="fr-CA" sz="1800" spc="-1" strike="noStrike">
              <a:latin typeface="Arial"/>
            </a:endParaRPr>
          </a:p>
          <a:p>
            <a:pPr algn="just">
              <a:lnSpc>
                <a:spcPct val="90000"/>
              </a:lnSpc>
              <a:spcBef>
                <a:spcPts val="1001"/>
              </a:spcBef>
            </a:pPr>
            <a:endParaRPr b="0" lang="fr-CA" sz="1800" spc="-1" strike="noStrike">
              <a:latin typeface="Arial"/>
            </a:endParaRPr>
          </a:p>
          <a:p>
            <a:pPr algn="just">
              <a:lnSpc>
                <a:spcPct val="90000"/>
              </a:lnSpc>
              <a:spcBef>
                <a:spcPts val="1001"/>
              </a:spcBef>
            </a:pPr>
            <a:endParaRPr b="0" lang="fr-CA" sz="1800" spc="-1" strike="noStrike">
              <a:latin typeface="Arial"/>
            </a:endParaRPr>
          </a:p>
          <a:p>
            <a:pPr algn="just">
              <a:lnSpc>
                <a:spcPct val="90000"/>
              </a:lnSpc>
              <a:spcBef>
                <a:spcPts val="1001"/>
              </a:spcBef>
            </a:pPr>
            <a:r>
              <a:rPr b="0" lang="fr-FR" sz="2800" spc="-1" strike="noStrike">
                <a:solidFill>
                  <a:srgbClr val="000000"/>
                </a:solidFill>
                <a:latin typeface="utkal"/>
                <a:ea typeface="MathJax_SansSerif"/>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68"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69"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45F8C158-FDFA-4E88-AD2A-B1208CBA8375}" type="slidenum">
              <a:rPr b="0" lang="en-US" sz="2400" spc="-1" strike="noStrike">
                <a:solidFill>
                  <a:srgbClr val="000000"/>
                </a:solidFill>
                <a:latin typeface="Times New Roman"/>
                <a:ea typeface="DejaVu Sans"/>
              </a:rPr>
              <a:t>16</a:t>
            </a:fld>
            <a:endParaRPr b="0" lang="fr-CA" sz="2400" spc="-1" strike="noStrike">
              <a:latin typeface="Arial"/>
            </a:endParaRPr>
          </a:p>
        </p:txBody>
      </p:sp>
      <p:graphicFrame>
        <p:nvGraphicFramePr>
          <p:cNvPr id="370" name="Table 4"/>
          <p:cNvGraphicFramePr/>
          <p:nvPr/>
        </p:nvGraphicFramePr>
        <p:xfrm>
          <a:off x="936000" y="1980720"/>
          <a:ext cx="6377400" cy="1563480"/>
        </p:xfrm>
        <a:graphic>
          <a:graphicData uri="http://schemas.openxmlformats.org/drawingml/2006/table">
            <a:tbl>
              <a:tblPr/>
              <a:tblGrid>
                <a:gridCol w="1186560"/>
                <a:gridCol w="1172160"/>
                <a:gridCol w="1357920"/>
                <a:gridCol w="1378440"/>
                <a:gridCol w="1282680"/>
              </a:tblGrid>
              <a:tr h="649440">
                <a:tc>
                  <a:txBody>
                    <a:bodyPr lIns="90000" rIns="90000">
                      <a:noAutofit/>
                    </a:bodyPr>
                    <a:p>
                      <a:pPr>
                        <a:lnSpc>
                          <a:spcPct val="100000"/>
                        </a:lnSpc>
                      </a:pPr>
                      <a:r>
                        <a:rPr b="1" lang="en-US" sz="1800" spc="-1" strike="noStrike">
                          <a:latin typeface="Arial"/>
                        </a:rPr>
                        <a:t>Person </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mean (weight)</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variance (weight)</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mean </a:t>
                      </a:r>
                      <a:endParaRPr b="0" lang="fr-CA" sz="1800" spc="-1" strike="noStrike">
                        <a:latin typeface="Arial"/>
                      </a:endParaRPr>
                    </a:p>
                    <a:p>
                      <a:pPr>
                        <a:lnSpc>
                          <a:spcPct val="100000"/>
                        </a:lnSpc>
                      </a:pPr>
                      <a:r>
                        <a:rPr b="1" lang="en-US" sz="1800" spc="-1" strike="noStrike">
                          <a:latin typeface="Arial"/>
                        </a:rPr>
                        <a:t>(foot size)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variance (foot size)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57200">
                <a:tc>
                  <a:txBody>
                    <a:bodyPr lIns="90000" rIns="90000">
                      <a:noAutofit/>
                    </a:bodyPr>
                    <a:p>
                      <a:pPr>
                        <a:lnSpc>
                          <a:spcPct val="100000"/>
                        </a:lnSpc>
                      </a:pPr>
                      <a:r>
                        <a:rPr b="0" lang="en-US" sz="1800" spc="-1" strike="noStrike">
                          <a:latin typeface="Arial"/>
                        </a:rPr>
                        <a:t>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79.9475</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marL="216000" indent="-205560">
                        <a:lnSpc>
                          <a:spcPct val="100000"/>
                        </a:lnSpc>
                        <a:buClr>
                          <a:srgbClr val="000000"/>
                        </a:buClr>
                        <a:buSzPct val="45000"/>
                        <a:buFont typeface="Wingdings" charset="2"/>
                        <a:buChar char=""/>
                      </a:pPr>
                      <a:r>
                        <a:rPr b="0" lang="en-US" sz="2400" spc="-1" strike="noStrike">
                          <a:latin typeface="Times New Roman"/>
                        </a:rPr>
                        <a:t>26.24</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marL="216000" indent="-205560">
                        <a:lnSpc>
                          <a:spcPct val="100000"/>
                        </a:lnSpc>
                        <a:buClr>
                          <a:srgbClr val="000000"/>
                        </a:buClr>
                        <a:buSzPct val="45000"/>
                        <a:buFont typeface="Wingdings" charset="2"/>
                        <a:buChar char=""/>
                      </a:pPr>
                      <a:r>
                        <a:rPr b="0" lang="en-US" sz="2400" spc="-1" strike="noStrike">
                          <a:latin typeface="Times New Roman"/>
                        </a:rPr>
                        <a:t>11.25</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0.9167</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57200">
                <a:tc>
                  <a:txBody>
                    <a:bodyPr lIns="90000" rIns="90000">
                      <a:noAutofit/>
                    </a:bodyPr>
                    <a:p>
                      <a:pPr>
                        <a:lnSpc>
                          <a:spcPct val="100000"/>
                        </a:lnSpc>
                      </a:pPr>
                      <a:r>
                        <a:rPr b="0" lang="en-US" sz="1800" spc="-1" strike="noStrike">
                          <a:latin typeface="Arial"/>
                        </a:rPr>
                        <a:t>Female </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60.1125</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1800" spc="-1" strike="noStrike">
                          <a:latin typeface="Arial"/>
                        </a:rPr>
                        <a:t>   </a:t>
                      </a:r>
                      <a:r>
                        <a:rPr b="0" lang="en-US" sz="1800" spc="-1" strike="noStrike">
                          <a:latin typeface="Arial"/>
                        </a:rPr>
                        <a:t>42.767</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marL="216000" indent="-205560">
                        <a:lnSpc>
                          <a:spcPct val="100000"/>
                        </a:lnSpc>
                        <a:buClr>
                          <a:srgbClr val="000000"/>
                        </a:buClr>
                        <a:buSzPct val="45000"/>
                        <a:buFont typeface="Wingdings" charset="2"/>
                        <a:buChar char=""/>
                      </a:pPr>
                      <a:r>
                        <a:rPr b="0" lang="en-US" sz="2400" spc="-1" strike="noStrike">
                          <a:latin typeface="Times New Roman"/>
                        </a:rPr>
                        <a:t>7.5</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marL="216000" indent="-205560">
                        <a:lnSpc>
                          <a:spcPct val="100000"/>
                        </a:lnSpc>
                        <a:buClr>
                          <a:srgbClr val="000000"/>
                        </a:buClr>
                        <a:buSzPct val="45000"/>
                        <a:buFont typeface="Wingdings" charset="2"/>
                        <a:buChar char=""/>
                      </a:pPr>
                      <a:r>
                        <a:rPr b="0" lang="en-US" sz="2400" spc="-1" strike="noStrike">
                          <a:latin typeface="Times New Roman"/>
                        </a:rPr>
                        <a:t>1.6667</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en-US" sz="2800" spc="-1" strike="noStrike">
                <a:solidFill>
                  <a:srgbClr val="000000"/>
                </a:solidFill>
                <a:latin typeface="Arial"/>
                <a:ea typeface="DejaVu Sans"/>
              </a:rPr>
              <a:t>Below is a sample to be classified as male or female.</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72"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73"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0BAA839F-65B8-46C3-A4B9-545F75FC39D8}" type="slidenum">
              <a:rPr b="0" lang="en-US" sz="2400" spc="-1" strike="noStrike">
                <a:solidFill>
                  <a:srgbClr val="000000"/>
                </a:solidFill>
                <a:latin typeface="Times New Roman"/>
                <a:ea typeface="DejaVu Sans"/>
              </a:rPr>
              <a:t>17</a:t>
            </a:fld>
            <a:endParaRPr b="0" lang="fr-CA" sz="2400" spc="-1" strike="noStrike">
              <a:latin typeface="Arial"/>
            </a:endParaRPr>
          </a:p>
        </p:txBody>
      </p:sp>
      <p:graphicFrame>
        <p:nvGraphicFramePr>
          <p:cNvPr id="374" name="Table 4"/>
          <p:cNvGraphicFramePr/>
          <p:nvPr/>
        </p:nvGraphicFramePr>
        <p:xfrm>
          <a:off x="674280" y="2618640"/>
          <a:ext cx="3716280" cy="1106280"/>
        </p:xfrm>
        <a:graphic>
          <a:graphicData uri="http://schemas.openxmlformats.org/drawingml/2006/table">
            <a:tbl>
              <a:tblPr/>
              <a:tblGrid>
                <a:gridCol w="1186560"/>
                <a:gridCol w="1172160"/>
                <a:gridCol w="1357920"/>
              </a:tblGrid>
              <a:tr h="649440">
                <a:tc>
                  <a:txBody>
                    <a:bodyPr lIns="90000" rIns="90000">
                      <a:noAutofit/>
                    </a:bodyPr>
                    <a:p>
                      <a:pPr>
                        <a:lnSpc>
                          <a:spcPct val="100000"/>
                        </a:lnSpc>
                      </a:pPr>
                      <a:r>
                        <a:rPr b="1" lang="en-US" sz="1800" spc="-1" strike="noStrike">
                          <a:latin typeface="Arial"/>
                        </a:rPr>
                        <a:t>Person </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Weight</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Foot size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57200">
                <a:tc>
                  <a:txBody>
                    <a:bodyPr lIns="90000" rIns="90000">
                      <a:noAutofit/>
                    </a:bodyPr>
                    <a:p>
                      <a:pPr>
                        <a:lnSpc>
                          <a:spcPct val="100000"/>
                        </a:lnSpc>
                      </a:pPr>
                      <a:r>
                        <a:rPr b="0" lang="en-US" sz="1800" spc="-1" strike="noStrike">
                          <a:latin typeface="Arial"/>
                        </a:rPr>
                        <a:t>Sample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59</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marL="216000" indent="-205560">
                        <a:lnSpc>
                          <a:spcPct val="100000"/>
                        </a:lnSpc>
                        <a:buClr>
                          <a:srgbClr val="000000"/>
                        </a:buClr>
                        <a:buSzPct val="45000"/>
                        <a:buFont typeface="Wingdings" charset="2"/>
                        <a:buChar char=""/>
                      </a:pPr>
                      <a:r>
                        <a:rPr b="0" lang="en-US" sz="2400" spc="-1" strike="noStrike">
                          <a:latin typeface="Times New Roman"/>
                        </a:rPr>
                        <a:t>8</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5"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endParaRPr b="0" lang="fr-CA" sz="1800" spc="-1" strike="noStrike">
              <a:latin typeface="Arial"/>
            </a:endParaRPr>
          </a:p>
          <a:p>
            <a:pPr algn="just">
              <a:lnSpc>
                <a:spcPct val="90000"/>
              </a:lnSpc>
              <a:spcBef>
                <a:spcPts val="1001"/>
              </a:spcBef>
            </a:pPr>
            <a:endParaRPr b="0" lang="fr-CA" sz="1800" spc="-1" strike="noStrike">
              <a:latin typeface="Arial"/>
            </a:endParaRPr>
          </a:p>
          <a:p>
            <a:pPr algn="just">
              <a:lnSpc>
                <a:spcPct val="90000"/>
              </a:lnSpc>
              <a:spcBef>
                <a:spcPts val="1001"/>
              </a:spcBef>
            </a:pPr>
            <a:endParaRPr b="0" lang="fr-CA" sz="1800" spc="-1" strike="noStrike">
              <a:latin typeface="Arial"/>
            </a:endParaRPr>
          </a:p>
          <a:p>
            <a:pPr>
              <a:lnSpc>
                <a:spcPct val="90000"/>
              </a:lnSpc>
              <a:spcBef>
                <a:spcPts val="1001"/>
              </a:spcBef>
              <a:tabLst>
                <a:tab algn="l" pos="0"/>
              </a:tabLst>
            </a:pPr>
            <a:endParaRPr b="0" lang="fr-CA" sz="1800" spc="-1" strike="noStrike">
              <a:latin typeface="Arial"/>
            </a:endParaRPr>
          </a:p>
        </p:txBody>
      </p:sp>
      <p:sp>
        <p:nvSpPr>
          <p:cNvPr id="376"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77"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F015A3A3-0719-49E9-9C8A-1C0539892A23}" type="slidenum">
              <a:rPr b="0" lang="en-US" sz="2400" spc="-1" strike="noStrike">
                <a:solidFill>
                  <a:srgbClr val="000000"/>
                </a:solidFill>
                <a:latin typeface="Times New Roman"/>
                <a:ea typeface="DejaVu Sans"/>
              </a:rPr>
              <a:t>18</a:t>
            </a:fld>
            <a:endParaRPr b="0" lang="fr-CA" sz="2400" spc="-1" strike="noStrike">
              <a:latin typeface="Arial"/>
            </a:endParaRPr>
          </a:p>
        </p:txBody>
      </p:sp>
      <p:graphicFrame>
        <p:nvGraphicFramePr>
          <p:cNvPr id="378" name="Table 4"/>
          <p:cNvGraphicFramePr/>
          <p:nvPr/>
        </p:nvGraphicFramePr>
        <p:xfrm>
          <a:off x="682560" y="2051640"/>
          <a:ext cx="4185360" cy="1190160"/>
        </p:xfrm>
        <a:graphic>
          <a:graphicData uri="http://schemas.openxmlformats.org/drawingml/2006/table">
            <a:tbl>
              <a:tblPr/>
              <a:tblGrid>
                <a:gridCol w="1335600"/>
                <a:gridCol w="1319400"/>
                <a:gridCol w="1530720"/>
              </a:tblGrid>
              <a:tr h="414000">
                <a:tc>
                  <a:txBody>
                    <a:bodyPr lIns="90000" rIns="90000">
                      <a:noAutofit/>
                    </a:bodyPr>
                    <a:p>
                      <a:pPr>
                        <a:lnSpc>
                          <a:spcPct val="100000"/>
                        </a:lnSpc>
                      </a:pPr>
                      <a:r>
                        <a:rPr b="1" lang="en-US" sz="1800" spc="-1" strike="noStrike">
                          <a:latin typeface="Arial"/>
                        </a:rPr>
                        <a:t>Person </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P(Weight)</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1" lang="en-US" sz="1800" spc="-1" strike="noStrike">
                          <a:latin typeface="Arial"/>
                        </a:rPr>
                        <a:t>P(Foot size)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28760">
                <a:tc>
                  <a:txBody>
                    <a:bodyPr lIns="90000" rIns="90000">
                      <a:noAutofit/>
                    </a:bodyPr>
                    <a:p>
                      <a:pPr>
                        <a:lnSpc>
                          <a:spcPct val="100000"/>
                        </a:lnSpc>
                      </a:pPr>
                      <a:r>
                        <a:rPr b="0" lang="en-US" sz="1800" spc="-1" strike="noStrike">
                          <a:latin typeface="Arial"/>
                        </a:rPr>
                        <a:t>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0.000182</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2400" spc="-1" strike="noStrike">
                          <a:latin typeface="Times New Roman"/>
                        </a:rPr>
                        <a:t>0.0013</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7760">
                <a:tc>
                  <a:txBody>
                    <a:bodyPr lIns="90000" rIns="90000">
                      <a:noAutofit/>
                    </a:bodyPr>
                    <a:p>
                      <a:pPr>
                        <a:lnSpc>
                          <a:spcPct val="100000"/>
                        </a:lnSpc>
                      </a:pPr>
                      <a:r>
                        <a:rPr b="0" lang="en-US" sz="1800" spc="-1" strike="noStrike">
                          <a:latin typeface="Arial"/>
                        </a:rPr>
                        <a:t>Female</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0.060</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0.2867</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379" name="CustomShape 5"/>
          <p:cNvSpPr/>
          <p:nvPr/>
        </p:nvSpPr>
        <p:spPr>
          <a:xfrm>
            <a:off x="457200" y="4267800"/>
            <a:ext cx="8524080" cy="47736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n-US" sz="2600" spc="-1" strike="noStrike">
                <a:solidFill>
                  <a:srgbClr val="000000"/>
                </a:solidFill>
                <a:latin typeface="Arial"/>
                <a:ea typeface="DejaVu Sans"/>
              </a:rPr>
              <a:t>P(Male)=0.5*0.000182*</a:t>
            </a:r>
            <a:r>
              <a:rPr b="0" lang="en-US" sz="2600" spc="-1" strike="noStrike">
                <a:solidFill>
                  <a:srgbClr val="000000"/>
                </a:solidFill>
                <a:latin typeface="Times New Roman"/>
                <a:ea typeface="DejaVu Sans"/>
              </a:rPr>
              <a:t>0.0013=0.000000118</a:t>
            </a:r>
            <a:endParaRPr b="0" lang="fr-CA" sz="2600" spc="-1" strike="noStrike">
              <a:latin typeface="Arial"/>
            </a:endParaRPr>
          </a:p>
        </p:txBody>
      </p:sp>
      <p:sp>
        <p:nvSpPr>
          <p:cNvPr id="380" name="CustomShape 6"/>
          <p:cNvSpPr/>
          <p:nvPr/>
        </p:nvSpPr>
        <p:spPr>
          <a:xfrm>
            <a:off x="457200" y="4999320"/>
            <a:ext cx="8889840" cy="75168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n-US" sz="2600" spc="-1" strike="noStrike">
                <a:solidFill>
                  <a:srgbClr val="000000"/>
                </a:solidFill>
                <a:latin typeface="Arial"/>
                <a:ea typeface="DejaVu Sans"/>
              </a:rPr>
              <a:t>P(Female)=0.5*0.060*0.2867</a:t>
            </a:r>
            <a:r>
              <a:rPr b="0" lang="en-US" sz="2600" spc="-1" strike="noStrike">
                <a:solidFill>
                  <a:srgbClr val="000000"/>
                </a:solidFill>
                <a:latin typeface="Times New Roman"/>
                <a:ea typeface="DejaVu Sans"/>
              </a:rPr>
              <a:t>=0.008601</a:t>
            </a:r>
            <a:endParaRPr b="0" lang="fr-CA" sz="2600" spc="-1" strike="noStrike">
              <a:latin typeface="Arial"/>
            </a:endParaRPr>
          </a:p>
        </p:txBody>
      </p:sp>
      <p:sp>
        <p:nvSpPr>
          <p:cNvPr id="381" name="CustomShape 7"/>
          <p:cNvSpPr/>
          <p:nvPr/>
        </p:nvSpPr>
        <p:spPr>
          <a:xfrm>
            <a:off x="7545600" y="5120640"/>
            <a:ext cx="3691800" cy="47736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n-US" sz="1800" spc="-1" strike="noStrike">
                <a:solidFill>
                  <a:srgbClr val="ff0000"/>
                </a:solidFill>
                <a:latin typeface="Arial"/>
                <a:ea typeface="DejaVu Sans"/>
              </a:rPr>
              <a:t>The sample is female</a:t>
            </a:r>
            <a:endParaRPr b="0" lang="fr-CA" sz="18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09480" y="273600"/>
            <a:ext cx="10963800" cy="11361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 Bayesian network</a:t>
            </a:r>
            <a:endParaRPr b="0" lang="fr-CA" sz="4400" spc="-1" strike="noStrike">
              <a:latin typeface="Arial"/>
            </a:endParaRPr>
          </a:p>
        </p:txBody>
      </p:sp>
      <p:sp>
        <p:nvSpPr>
          <p:cNvPr id="383" name="CustomShape 2"/>
          <p:cNvSpPr/>
          <p:nvPr/>
        </p:nvSpPr>
        <p:spPr>
          <a:xfrm>
            <a:off x="609480" y="1604520"/>
            <a:ext cx="10963800" cy="3968640"/>
          </a:xfrm>
          <a:prstGeom prst="rect">
            <a:avLst/>
          </a:prstGeom>
          <a:noFill/>
          <a:ln>
            <a:noFill/>
          </a:ln>
        </p:spPr>
        <p:style>
          <a:lnRef idx="0"/>
          <a:fillRef idx="0"/>
          <a:effectRef idx="0"/>
          <a:fontRef idx="minor"/>
        </p:style>
        <p:txBody>
          <a:bodyPr lIns="0" rIns="0" tIns="0" bIns="0">
            <a:normAutofit/>
          </a:bodyPr>
          <a:p>
            <a:pPr marL="432000" indent="-315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Bayesian networks make the key technology for dealing with probabilities in AI.</a:t>
            </a:r>
            <a:endParaRPr b="0" lang="fr-CA" sz="3200" spc="-1" strike="noStrike">
              <a:latin typeface="Arial"/>
            </a:endParaRPr>
          </a:p>
          <a:p>
            <a:pPr marL="432000" indent="-315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Bayesian networks (BNs)  are graphical models for reasoning under uncertainty, where the nodes represent variables (discrete or continuous) and arcs represent direct connections between them.</a:t>
            </a:r>
            <a:endParaRPr b="0" lang="fr-CA" sz="3200" spc="-1" strike="noStrike">
              <a:latin typeface="Arial"/>
            </a:endParaRPr>
          </a:p>
          <a:p>
            <a:pPr marL="432000" indent="-315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These direct connections are often causal connections.   </a:t>
            </a:r>
            <a:endParaRPr b="0" lang="fr-CA" sz="3200" spc="-1" strike="noStrike">
              <a:latin typeface="Arial"/>
            </a:endParaRPr>
          </a:p>
          <a:p>
            <a:pPr>
              <a:lnSpc>
                <a:spcPct val="100000"/>
              </a:lnSpc>
              <a:spcBef>
                <a:spcPts val="1417"/>
              </a:spcBef>
            </a:pPr>
            <a:endParaRPr b="0" lang="fr-CA"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3000" spc="-1" strike="noStrike">
                <a:solidFill>
                  <a:srgbClr val="000000"/>
                </a:solidFill>
                <a:latin typeface="Calibri"/>
                <a:ea typeface="Cambria Math"/>
              </a:rPr>
              <a:t>Probability is a measure that quantifies the likelihood that an event will occur.</a:t>
            </a:r>
            <a:endParaRPr b="0" lang="fr-CA"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The probability of an event can be calculated directly by counting   all of the occurrences of the event.</a:t>
            </a:r>
            <a:endParaRPr b="0" lang="fr-CA" sz="3000" spc="-1" strike="noStrike">
              <a:latin typeface="Arial"/>
            </a:endParaRPr>
          </a:p>
          <a:p>
            <a:pPr algn="just">
              <a:lnSpc>
                <a:spcPct val="90000"/>
              </a:lnSpc>
              <a:spcBef>
                <a:spcPts val="1001"/>
              </a:spcBef>
            </a:pPr>
            <a:endParaRPr b="0" lang="fr-CA" sz="3000" spc="-1" strike="noStrike">
              <a:latin typeface="Arial"/>
            </a:endParaRPr>
          </a:p>
          <a:p>
            <a:pPr algn="just">
              <a:lnSpc>
                <a:spcPct val="90000"/>
              </a:lnSpc>
              <a:spcBef>
                <a:spcPts val="1001"/>
              </a:spcBef>
            </a:pPr>
            <a:r>
              <a:rPr b="1" i="1" lang="fr-FR" sz="2600" spc="-1" strike="noStrike">
                <a:solidFill>
                  <a:srgbClr val="000000"/>
                </a:solidFill>
                <a:latin typeface="Calibri"/>
                <a:ea typeface="Cambria Math"/>
              </a:rPr>
              <a:t>probability=occurence/non-occurance+occurence.</a:t>
            </a:r>
            <a:endParaRPr b="0" lang="fr-CA" sz="2600" spc="-1" strike="noStrike">
              <a:latin typeface="Arial"/>
            </a:endParaRPr>
          </a:p>
          <a:p>
            <a:pPr algn="just">
              <a:lnSpc>
                <a:spcPct val="90000"/>
              </a:lnSpc>
              <a:spcBef>
                <a:spcPts val="1001"/>
              </a:spcBef>
            </a:pPr>
            <a:endParaRPr b="0" lang="fr-CA" sz="2600" spc="-1" strike="noStrike">
              <a:latin typeface="Arial"/>
            </a:endParaRPr>
          </a:p>
          <a:p>
            <a:pPr>
              <a:lnSpc>
                <a:spcPct val="100000"/>
              </a:lnSpc>
            </a:pPr>
            <a:endParaRPr b="0" lang="fr-CA" sz="2600" spc="-1" strike="noStrike">
              <a:latin typeface="Arial"/>
            </a:endParaRPr>
          </a:p>
          <a:p>
            <a:pPr>
              <a:lnSpc>
                <a:spcPct val="90000"/>
              </a:lnSpc>
              <a:spcBef>
                <a:spcPts val="1001"/>
              </a:spcBef>
              <a:tabLst>
                <a:tab algn="l" pos="0"/>
              </a:tabLst>
            </a:pPr>
            <a:endParaRPr b="0" lang="fr-CA" sz="2600" spc="-1" strike="noStrike">
              <a:latin typeface="Arial"/>
            </a:endParaRPr>
          </a:p>
        </p:txBody>
      </p:sp>
      <p:sp>
        <p:nvSpPr>
          <p:cNvPr id="308"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Probability theory</a:t>
            </a:r>
            <a:endParaRPr b="0" lang="fr-CA" sz="4400" spc="-1" strike="noStrike">
              <a:latin typeface="Arial"/>
            </a:endParaRPr>
          </a:p>
        </p:txBody>
      </p:sp>
      <p:sp>
        <p:nvSpPr>
          <p:cNvPr id="309" name="CustomShape 3"/>
          <p:cNvSpPr/>
          <p:nvPr/>
        </p:nvSpPr>
        <p:spPr>
          <a:xfrm>
            <a:off x="8610480" y="6356520"/>
            <a:ext cx="2719080" cy="340920"/>
          </a:xfrm>
          <a:prstGeom prst="rect">
            <a:avLst/>
          </a:prstGeom>
          <a:noFill/>
          <a:ln>
            <a:noFill/>
          </a:ln>
        </p:spPr>
        <p:style>
          <a:lnRef idx="0"/>
          <a:fillRef idx="0"/>
          <a:effectRef idx="0"/>
          <a:fontRef idx="minor"/>
        </p:style>
      </p:sp>
      <p:sp>
        <p:nvSpPr>
          <p:cNvPr id="310" name="CustomShape 4"/>
          <p:cNvSpPr/>
          <p:nvPr/>
        </p:nvSpPr>
        <p:spPr>
          <a:xfrm>
            <a:off x="7963200" y="6126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721B8F43-717A-4802-80E6-D4D1097746D9}" type="slidenum">
              <a:rPr b="0" lang="en-US" sz="2400" spc="-1" strike="noStrike">
                <a:solidFill>
                  <a:srgbClr val="000000"/>
                </a:solidFill>
                <a:latin typeface="Times New Roman"/>
                <a:ea typeface="DejaVu Sans"/>
              </a:rPr>
              <a:t>2</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609480" y="273600"/>
            <a:ext cx="10963800" cy="11361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 Bayesian network</a:t>
            </a:r>
            <a:endParaRPr b="0" lang="fr-CA" sz="4400" spc="-1" strike="noStrike">
              <a:latin typeface="Arial"/>
            </a:endParaRPr>
          </a:p>
        </p:txBody>
      </p:sp>
      <p:sp>
        <p:nvSpPr>
          <p:cNvPr id="385" name="CustomShape 2"/>
          <p:cNvSpPr/>
          <p:nvPr/>
        </p:nvSpPr>
        <p:spPr>
          <a:xfrm>
            <a:off x="609480" y="1604520"/>
            <a:ext cx="10963800" cy="3968640"/>
          </a:xfrm>
          <a:prstGeom prst="rect">
            <a:avLst/>
          </a:prstGeom>
          <a:noFill/>
          <a:ln>
            <a:noFill/>
          </a:ln>
        </p:spPr>
        <p:style>
          <a:lnRef idx="0"/>
          <a:fillRef idx="0"/>
          <a:effectRef idx="0"/>
          <a:fontRef idx="minor"/>
        </p:style>
        <p:txBody>
          <a:bodyPr lIns="0" rIns="0" tIns="0" bIns="0">
            <a:normAutofit fontScale="88000"/>
          </a:bodyPr>
          <a:p>
            <a:pPr>
              <a:lnSpc>
                <a:spcPct val="100000"/>
              </a:lnSpc>
              <a:spcBef>
                <a:spcPts val="1417"/>
              </a:spcBef>
            </a:pPr>
            <a:endParaRPr b="0" lang="fr-CA" sz="1800" spc="-1" strike="noStrike">
              <a:latin typeface="Arial"/>
            </a:endParaRPr>
          </a:p>
          <a:p>
            <a:pPr marL="432000" indent="-315360">
              <a:lnSpc>
                <a:spcPct val="100000"/>
              </a:lnSpc>
              <a:spcBef>
                <a:spcPts val="1417"/>
              </a:spcBef>
              <a:buClr>
                <a:srgbClr val="000000"/>
              </a:buClr>
              <a:buSzPct val="45000"/>
              <a:buFont typeface="Wingdings" charset="2"/>
              <a:buChar char=""/>
            </a:pPr>
            <a:r>
              <a:rPr b="0" lang="en-US" sz="2800" spc="-1" strike="noStrike">
                <a:solidFill>
                  <a:srgbClr val="000000"/>
                </a:solidFill>
                <a:latin typeface="Arial"/>
                <a:ea typeface="DejaVu Sans"/>
              </a:rPr>
              <a:t>The nodes in a Bayesian network represent a set of random variable, X=X</a:t>
            </a:r>
            <a:r>
              <a:rPr b="0" lang="en-US" sz="2800" spc="-1" strike="noStrike" baseline="-14000000">
                <a:solidFill>
                  <a:srgbClr val="000000"/>
                </a:solidFill>
                <a:latin typeface="Arial"/>
                <a:ea typeface="DejaVu Sans"/>
              </a:rPr>
              <a:t>1</a:t>
            </a:r>
            <a:r>
              <a:rPr b="0" lang="en-US" sz="2800" spc="-1" strike="noStrike">
                <a:solidFill>
                  <a:srgbClr val="000000"/>
                </a:solidFill>
                <a:latin typeface="Arial"/>
                <a:ea typeface="DejaVu Sans"/>
              </a:rPr>
              <a:t>, X</a:t>
            </a:r>
            <a:r>
              <a:rPr b="0" lang="en-US" sz="2800" spc="-1" strike="noStrike" baseline="-14000000">
                <a:solidFill>
                  <a:srgbClr val="000000"/>
                </a:solidFill>
                <a:latin typeface="Arial"/>
                <a:ea typeface="DejaVu Sans"/>
              </a:rPr>
              <a:t>2</a:t>
            </a:r>
            <a:r>
              <a:rPr b="0" lang="en-US" sz="2800" spc="-1" strike="noStrike">
                <a:solidFill>
                  <a:srgbClr val="000000"/>
                </a:solidFill>
                <a:latin typeface="Arial"/>
                <a:ea typeface="DejaVu Sans"/>
              </a:rPr>
              <a:t>, ...X</a:t>
            </a:r>
            <a:r>
              <a:rPr b="0" lang="en-US" sz="2800" spc="-1" strike="noStrike" baseline="-14000000">
                <a:solidFill>
                  <a:srgbClr val="000000"/>
                </a:solidFill>
                <a:latin typeface="Arial"/>
                <a:ea typeface="DejaVu Sans"/>
              </a:rPr>
              <a:t>n</a:t>
            </a:r>
            <a:r>
              <a:rPr b="0" lang="en-US" sz="2800" spc="-1" strike="noStrike">
                <a:solidFill>
                  <a:srgbClr val="000000"/>
                </a:solidFill>
                <a:latin typeface="Arial"/>
                <a:ea typeface="DejaVu Sans"/>
              </a:rPr>
              <a:t>. A set of direct arcs (or links) connects pairs of nodes, X</a:t>
            </a:r>
            <a:r>
              <a:rPr b="0" lang="en-US" sz="2800" spc="-1" strike="noStrike" baseline="-14000000">
                <a:solidFill>
                  <a:srgbClr val="000000"/>
                </a:solidFill>
                <a:latin typeface="Arial"/>
                <a:ea typeface="DejaVu Sans"/>
              </a:rPr>
              <a:t>i</a:t>
            </a:r>
            <a:r>
              <a:rPr b="0" lang="en-US" sz="2800" spc="-1" strike="noStrike">
                <a:solidFill>
                  <a:srgbClr val="000000"/>
                </a:solidFill>
                <a:latin typeface="Arial"/>
                <a:ea typeface="DejaVu Sans"/>
              </a:rPr>
              <a:t>→ X</a:t>
            </a:r>
            <a:r>
              <a:rPr b="0" lang="en-US" sz="2800" spc="-1" strike="noStrike" baseline="-14000000">
                <a:solidFill>
                  <a:srgbClr val="000000"/>
                </a:solidFill>
                <a:latin typeface="Arial"/>
                <a:ea typeface="DejaVu Sans"/>
              </a:rPr>
              <a:t>j</a:t>
            </a:r>
            <a:r>
              <a:rPr b="0" lang="en-US" sz="2800" spc="-1" strike="noStrike">
                <a:solidFill>
                  <a:srgbClr val="000000"/>
                </a:solidFill>
                <a:latin typeface="Arial"/>
                <a:ea typeface="DejaVu Sans"/>
              </a:rPr>
              <a:t>, representing the direct dependencies between variables.</a:t>
            </a:r>
            <a:endParaRPr b="0" lang="fr-CA" sz="2800" spc="-1" strike="noStrike">
              <a:latin typeface="Arial"/>
            </a:endParaRPr>
          </a:p>
          <a:p>
            <a:pPr marL="432000" indent="-315360">
              <a:lnSpc>
                <a:spcPct val="100000"/>
              </a:lnSpc>
              <a:spcBef>
                <a:spcPts val="1417"/>
              </a:spcBef>
              <a:buClr>
                <a:srgbClr val="000000"/>
              </a:buClr>
              <a:buSzPct val="45000"/>
              <a:buFont typeface="Wingdings" charset="2"/>
              <a:buChar char=""/>
            </a:pPr>
            <a:r>
              <a:rPr b="0" lang="en-US" sz="2800" spc="-1" strike="noStrike">
                <a:solidFill>
                  <a:srgbClr val="000000"/>
                </a:solidFill>
                <a:latin typeface="Arial"/>
                <a:ea typeface="DejaVu Sans"/>
              </a:rPr>
              <a:t>The relationship between variables is quantified by conditional probability distributions associated with each node.</a:t>
            </a:r>
            <a:endParaRPr b="0" lang="fr-CA" sz="2800" spc="-1" strike="noStrike">
              <a:latin typeface="Arial"/>
            </a:endParaRPr>
          </a:p>
          <a:p>
            <a:pPr marL="432000" indent="-315360">
              <a:lnSpc>
                <a:spcPct val="100000"/>
              </a:lnSpc>
              <a:spcBef>
                <a:spcPts val="1417"/>
              </a:spcBef>
              <a:buClr>
                <a:srgbClr val="000000"/>
              </a:buClr>
              <a:buSzPct val="45000"/>
              <a:buFont typeface="Wingdings" charset="2"/>
              <a:buChar char=""/>
            </a:pPr>
            <a:r>
              <a:rPr b="0" lang="en-US" sz="2800" spc="-1" strike="noStrike">
                <a:solidFill>
                  <a:srgbClr val="000000"/>
                </a:solidFill>
                <a:latin typeface="Arial"/>
                <a:ea typeface="DejaVu Sans"/>
              </a:rPr>
              <a:t>BNs must not contain any directed cycle, such networks are called directed acyclic graphs, or simply </a:t>
            </a:r>
            <a:r>
              <a:rPr b="1" i="1" lang="en-US" sz="2800" spc="-1" strike="noStrike">
                <a:solidFill>
                  <a:srgbClr val="000000"/>
                </a:solidFill>
                <a:latin typeface="Arial"/>
                <a:ea typeface="DejaVu Sans"/>
              </a:rPr>
              <a:t>dags.</a:t>
            </a:r>
            <a:r>
              <a:rPr b="0" lang="en-US" sz="2800" spc="-1" strike="noStrike">
                <a:solidFill>
                  <a:srgbClr val="000000"/>
                </a:solidFill>
                <a:latin typeface="Arial"/>
                <a:ea typeface="DejaVu Sans"/>
              </a:rPr>
              <a:t> </a:t>
            </a:r>
            <a:r>
              <a:rPr b="0" lang="en-US" sz="3200" spc="-1" strike="noStrike">
                <a:solidFill>
                  <a:srgbClr val="000000"/>
                </a:solidFill>
                <a:latin typeface="Arial"/>
                <a:ea typeface="DejaVu Sans"/>
              </a:rPr>
              <a:t>   </a:t>
            </a:r>
            <a:endParaRPr b="0" lang="fr-CA" sz="3200" spc="-1" strike="noStrike">
              <a:latin typeface="Arial"/>
            </a:endParaRPr>
          </a:p>
          <a:p>
            <a:pPr>
              <a:lnSpc>
                <a:spcPct val="100000"/>
              </a:lnSpc>
              <a:spcBef>
                <a:spcPts val="1417"/>
              </a:spcBef>
            </a:pPr>
            <a:endParaRPr b="0" lang="fr-CA"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609480" y="273600"/>
            <a:ext cx="10963800" cy="11361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 Bayesian network</a:t>
            </a:r>
            <a:endParaRPr b="0" lang="fr-CA" sz="4400" spc="-1" strike="noStrike">
              <a:latin typeface="Arial"/>
            </a:endParaRPr>
          </a:p>
        </p:txBody>
      </p:sp>
      <p:sp>
        <p:nvSpPr>
          <p:cNvPr id="387" name="CustomShape 2"/>
          <p:cNvSpPr/>
          <p:nvPr/>
        </p:nvSpPr>
        <p:spPr>
          <a:xfrm>
            <a:off x="609480" y="1604520"/>
            <a:ext cx="10963800" cy="3968640"/>
          </a:xfrm>
          <a:prstGeom prst="rect">
            <a:avLst/>
          </a:prstGeom>
          <a:noFill/>
          <a:ln>
            <a:noFill/>
          </a:ln>
        </p:spPr>
        <p:style>
          <a:lnRef idx="0"/>
          <a:fillRef idx="0"/>
          <a:effectRef idx="0"/>
          <a:fontRef idx="minor"/>
        </p:style>
        <p:txBody>
          <a:bodyPr lIns="0" rIns="0" tIns="0" bIns="0">
            <a:normAutofit fontScale="69000"/>
          </a:bodyPr>
          <a:p>
            <a:pPr marL="432000" indent="-31536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DejaVu Sans"/>
              </a:rPr>
              <a:t>Example problem. </a:t>
            </a:r>
            <a:br/>
            <a:r>
              <a:rPr b="1" lang="en-US" sz="3200" spc="-1" strike="noStrike">
                <a:solidFill>
                  <a:srgbClr val="000000"/>
                </a:solidFill>
                <a:latin typeface="Arial"/>
                <a:ea typeface="DejaVu Sans"/>
              </a:rPr>
              <a:t>lung cancer</a:t>
            </a:r>
            <a:r>
              <a:rPr b="0" lang="en-US" sz="3200" spc="-1" strike="noStrike">
                <a:solidFill>
                  <a:srgbClr val="000000"/>
                </a:solidFill>
                <a:latin typeface="Arial"/>
                <a:ea typeface="DejaVu Sans"/>
              </a:rPr>
              <a:t>. A patient has been suffering from shortness of breath (called dyspnoea) and visits the doctor, worried that he has lung cancer. The doctor knows that other diseases, such as tuberculosis and bronchitis,  are possible causes, as well as lung cancer. He also knows that other relevant information includes whether or not the patient is a smoker (increasing the chance of cancer and bronchitis)  and what sort of air pollution he has been exposed to. A positive X-ray would indicate either TB or lung cancer.  </a:t>
            </a:r>
            <a:endParaRPr b="0" lang="fr-CA" sz="3200" spc="-1" strike="noStrike">
              <a:latin typeface="Arial"/>
            </a:endParaRPr>
          </a:p>
          <a:p>
            <a:pPr>
              <a:lnSpc>
                <a:spcPct val="100000"/>
              </a:lnSpc>
              <a:spcBef>
                <a:spcPts val="1417"/>
              </a:spcBef>
              <a:tabLst>
                <a:tab algn="l" pos="408240"/>
              </a:tabLst>
            </a:pPr>
            <a:endParaRPr b="0" lang="fr-CA"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609480" y="273600"/>
            <a:ext cx="10963800" cy="11361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II.1Structure </a:t>
            </a:r>
            <a:endParaRPr b="0" lang="fr-CA" sz="4400" spc="-1" strike="noStrike">
              <a:latin typeface="Arial"/>
            </a:endParaRPr>
          </a:p>
        </p:txBody>
      </p:sp>
      <p:sp>
        <p:nvSpPr>
          <p:cNvPr id="389" name="CustomShape 2"/>
          <p:cNvSpPr/>
          <p:nvPr/>
        </p:nvSpPr>
        <p:spPr>
          <a:xfrm>
            <a:off x="609480" y="1604520"/>
            <a:ext cx="10963800" cy="3968640"/>
          </a:xfrm>
          <a:prstGeom prst="rect">
            <a:avLst/>
          </a:prstGeom>
          <a:noFill/>
          <a:ln>
            <a:noFill/>
          </a:ln>
        </p:spPr>
        <p:style>
          <a:lnRef idx="0"/>
          <a:fillRef idx="0"/>
          <a:effectRef idx="0"/>
          <a:fontRef idx="minor"/>
        </p:style>
        <p:txBody>
          <a:bodyPr lIns="0" rIns="0" tIns="0" bIns="0">
            <a:normAutofit/>
          </a:bodyPr>
          <a:p>
            <a:pPr marL="432000" indent="-315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fr-CA" sz="3200" spc="-1" strike="noStrike">
              <a:latin typeface="Arial"/>
            </a:endParaRPr>
          </a:p>
          <a:p>
            <a:pPr>
              <a:lnSpc>
                <a:spcPct val="100000"/>
              </a:lnSpc>
              <a:spcBef>
                <a:spcPts val="1417"/>
              </a:spcBef>
            </a:pPr>
            <a:endParaRPr b="0" lang="fr-CA" sz="3200" spc="-1" strike="noStrike">
              <a:latin typeface="Arial"/>
            </a:endParaRPr>
          </a:p>
        </p:txBody>
      </p:sp>
      <p:sp>
        <p:nvSpPr>
          <p:cNvPr id="390" name="CustomShape 3"/>
          <p:cNvSpPr/>
          <p:nvPr/>
        </p:nvSpPr>
        <p:spPr>
          <a:xfrm>
            <a:off x="7065360" y="1848240"/>
            <a:ext cx="1180440" cy="72324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Smoker</a:t>
            </a:r>
            <a:endParaRPr b="0" lang="fr-CA" sz="1800" spc="-1" strike="noStrike">
              <a:latin typeface="Arial"/>
            </a:endParaRPr>
          </a:p>
        </p:txBody>
      </p:sp>
      <p:sp>
        <p:nvSpPr>
          <p:cNvPr id="391" name="CustomShape 4"/>
          <p:cNvSpPr/>
          <p:nvPr/>
        </p:nvSpPr>
        <p:spPr>
          <a:xfrm>
            <a:off x="3645720" y="1632600"/>
            <a:ext cx="1180440" cy="72324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Pollution</a:t>
            </a:r>
            <a:endParaRPr b="0" lang="fr-CA" sz="1800" spc="-1" strike="noStrike">
              <a:latin typeface="Arial"/>
            </a:endParaRPr>
          </a:p>
        </p:txBody>
      </p:sp>
      <p:sp>
        <p:nvSpPr>
          <p:cNvPr id="392" name="CustomShape 5"/>
          <p:cNvSpPr/>
          <p:nvPr/>
        </p:nvSpPr>
        <p:spPr>
          <a:xfrm>
            <a:off x="5157720" y="3144600"/>
            <a:ext cx="1180440" cy="72324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Cancer</a:t>
            </a:r>
            <a:endParaRPr b="0" lang="fr-CA" sz="1800" spc="-1" strike="noStrike">
              <a:latin typeface="Arial"/>
            </a:endParaRPr>
          </a:p>
        </p:txBody>
      </p:sp>
      <p:sp>
        <p:nvSpPr>
          <p:cNvPr id="393" name="CustomShape 6"/>
          <p:cNvSpPr/>
          <p:nvPr/>
        </p:nvSpPr>
        <p:spPr>
          <a:xfrm>
            <a:off x="3502080" y="4368960"/>
            <a:ext cx="1180440" cy="72324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XRay</a:t>
            </a:r>
            <a:endParaRPr b="0" lang="fr-CA" sz="1800" spc="-1" strike="noStrike">
              <a:latin typeface="Arial"/>
            </a:endParaRPr>
          </a:p>
        </p:txBody>
      </p:sp>
      <p:sp>
        <p:nvSpPr>
          <p:cNvPr id="394" name="CustomShape 7"/>
          <p:cNvSpPr/>
          <p:nvPr/>
        </p:nvSpPr>
        <p:spPr>
          <a:xfrm>
            <a:off x="6670080" y="4296960"/>
            <a:ext cx="1180440" cy="723240"/>
          </a:xfrm>
          <a:prstGeom prst="ellipse">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Dyspnoea</a:t>
            </a:r>
            <a:endParaRPr b="0" lang="fr-CA" sz="1800" spc="-1" strike="noStrike">
              <a:latin typeface="Arial"/>
            </a:endParaRPr>
          </a:p>
        </p:txBody>
      </p:sp>
      <p:sp>
        <p:nvSpPr>
          <p:cNvPr id="395" name="Line 8"/>
          <p:cNvSpPr/>
          <p:nvPr/>
        </p:nvSpPr>
        <p:spPr>
          <a:xfrm flipV="1">
            <a:off x="4114800" y="3566160"/>
            <a:ext cx="1042920" cy="802800"/>
          </a:xfrm>
          <a:prstGeom prst="line">
            <a:avLst/>
          </a:prstGeom>
          <a:ln>
            <a:solidFill>
              <a:srgbClr val="3465a4"/>
            </a:solidFill>
            <a:headEnd len="med" type="triangle" w="med"/>
          </a:ln>
        </p:spPr>
        <p:style>
          <a:lnRef idx="0"/>
          <a:fillRef idx="0"/>
          <a:effectRef idx="0"/>
          <a:fontRef idx="minor"/>
        </p:style>
      </p:sp>
      <p:sp>
        <p:nvSpPr>
          <p:cNvPr id="396" name="Line 9"/>
          <p:cNvSpPr/>
          <p:nvPr/>
        </p:nvSpPr>
        <p:spPr>
          <a:xfrm flipH="1" flipV="1">
            <a:off x="6346440" y="3566160"/>
            <a:ext cx="968760" cy="730800"/>
          </a:xfrm>
          <a:prstGeom prst="line">
            <a:avLst/>
          </a:prstGeom>
          <a:ln>
            <a:solidFill>
              <a:srgbClr val="3465a4"/>
            </a:solidFill>
            <a:headEnd len="med" type="triangle" w="med"/>
          </a:ln>
        </p:spPr>
        <p:style>
          <a:lnRef idx="0"/>
          <a:fillRef idx="0"/>
          <a:effectRef idx="0"/>
          <a:fontRef idx="minor"/>
        </p:style>
      </p:sp>
      <p:sp>
        <p:nvSpPr>
          <p:cNvPr id="397" name="Line 10"/>
          <p:cNvSpPr/>
          <p:nvPr/>
        </p:nvSpPr>
        <p:spPr>
          <a:xfrm flipV="1">
            <a:off x="6217920" y="2468880"/>
            <a:ext cx="1005840" cy="822960"/>
          </a:xfrm>
          <a:prstGeom prst="line">
            <a:avLst/>
          </a:prstGeom>
          <a:ln>
            <a:solidFill>
              <a:srgbClr val="3465a4"/>
            </a:solidFill>
            <a:headEnd len="med" type="triangle" w="med"/>
          </a:ln>
        </p:spPr>
        <p:style>
          <a:lnRef idx="0"/>
          <a:fillRef idx="0"/>
          <a:effectRef idx="0"/>
          <a:fontRef idx="minor"/>
        </p:style>
      </p:sp>
      <p:sp>
        <p:nvSpPr>
          <p:cNvPr id="398" name="Line 11"/>
          <p:cNvSpPr/>
          <p:nvPr/>
        </p:nvSpPr>
        <p:spPr>
          <a:xfrm flipH="1" flipV="1">
            <a:off x="4572000" y="2286000"/>
            <a:ext cx="731520" cy="1005840"/>
          </a:xfrm>
          <a:prstGeom prst="line">
            <a:avLst/>
          </a:prstGeom>
          <a:ln>
            <a:solidFill>
              <a:srgbClr val="3465a4"/>
            </a:solidFill>
            <a:headEnd len="med" type="triangle" w="med"/>
          </a:ln>
        </p:spPr>
        <p:style>
          <a:lnRef idx="0"/>
          <a:fillRef idx="0"/>
          <a:effectRef idx="0"/>
          <a:fontRef idx="minor"/>
        </p:style>
      </p:sp>
      <p:grpSp>
        <p:nvGrpSpPr>
          <p:cNvPr id="399" name="Group 12"/>
          <p:cNvGrpSpPr/>
          <p:nvPr/>
        </p:nvGrpSpPr>
        <p:grpSpPr>
          <a:xfrm>
            <a:off x="9144000" y="1828800"/>
            <a:ext cx="906840" cy="718200"/>
            <a:chOff x="9144000" y="1828800"/>
            <a:chExt cx="906840" cy="718200"/>
          </a:xfrm>
        </p:grpSpPr>
        <p:sp>
          <p:nvSpPr>
            <p:cNvPr id="400" name="CustomShape 13"/>
            <p:cNvSpPr/>
            <p:nvPr/>
          </p:nvSpPr>
          <p:spPr>
            <a:xfrm>
              <a:off x="9144000" y="1828800"/>
              <a:ext cx="906480" cy="35784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P(S=T)</a:t>
              </a:r>
              <a:endParaRPr b="0" lang="fr-CA" sz="1800" spc="-1" strike="noStrike">
                <a:latin typeface="Arial"/>
              </a:endParaRPr>
            </a:p>
          </p:txBody>
        </p:sp>
        <p:sp>
          <p:nvSpPr>
            <p:cNvPr id="401" name="CustomShape 14"/>
            <p:cNvSpPr/>
            <p:nvPr/>
          </p:nvSpPr>
          <p:spPr>
            <a:xfrm>
              <a:off x="9144360" y="2189160"/>
              <a:ext cx="906480" cy="35784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0.30</a:t>
              </a:r>
              <a:endParaRPr b="0" lang="fr-CA" sz="1800" spc="-1" strike="noStrike">
                <a:latin typeface="Arial"/>
              </a:endParaRPr>
            </a:p>
          </p:txBody>
        </p:sp>
      </p:grpSp>
      <p:grpSp>
        <p:nvGrpSpPr>
          <p:cNvPr id="402" name="Group 15"/>
          <p:cNvGrpSpPr/>
          <p:nvPr/>
        </p:nvGrpSpPr>
        <p:grpSpPr>
          <a:xfrm>
            <a:off x="2484360" y="1829160"/>
            <a:ext cx="906840" cy="718200"/>
            <a:chOff x="2484360" y="1829160"/>
            <a:chExt cx="906840" cy="718200"/>
          </a:xfrm>
        </p:grpSpPr>
        <p:sp>
          <p:nvSpPr>
            <p:cNvPr id="403" name="CustomShape 16"/>
            <p:cNvSpPr/>
            <p:nvPr/>
          </p:nvSpPr>
          <p:spPr>
            <a:xfrm>
              <a:off x="2484360" y="1829160"/>
              <a:ext cx="906480" cy="35784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P(PL=l)</a:t>
              </a:r>
              <a:endParaRPr b="0" lang="fr-CA" sz="1800" spc="-1" strike="noStrike">
                <a:latin typeface="Arial"/>
              </a:endParaRPr>
            </a:p>
          </p:txBody>
        </p:sp>
        <p:sp>
          <p:nvSpPr>
            <p:cNvPr id="404" name="CustomShape 17"/>
            <p:cNvSpPr/>
            <p:nvPr/>
          </p:nvSpPr>
          <p:spPr>
            <a:xfrm>
              <a:off x="2484720" y="2189520"/>
              <a:ext cx="906480" cy="357840"/>
            </a:xfrm>
            <a:prstGeom prst="flowChartAlternateProcess">
              <a:avLst/>
            </a:prstGeom>
            <a:solidFill>
              <a:srgbClr val="fbfcfd"/>
            </a:solidFill>
            <a:ln>
              <a:solidFill>
                <a:srgbClr val="000000"/>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0.90</a:t>
              </a:r>
              <a:endParaRPr b="0" lang="fr-CA" sz="1800" spc="-1" strike="noStrike">
                <a:latin typeface="Arial"/>
              </a:endParaRPr>
            </a:p>
          </p:txBody>
        </p:sp>
      </p:grpSp>
      <p:graphicFrame>
        <p:nvGraphicFramePr>
          <p:cNvPr id="405" name="Table 18"/>
          <p:cNvGraphicFramePr/>
          <p:nvPr/>
        </p:nvGraphicFramePr>
        <p:xfrm>
          <a:off x="8616240" y="3238920"/>
          <a:ext cx="2029320" cy="1439280"/>
        </p:xfrm>
        <a:graphic>
          <a:graphicData uri="http://schemas.openxmlformats.org/drawingml/2006/table">
            <a:tbl>
              <a:tblPr/>
              <a:tblGrid>
                <a:gridCol w="1014840"/>
                <a:gridCol w="1014840"/>
              </a:tblGrid>
              <a:tr h="719640">
                <a:tc>
                  <a:txBody>
                    <a:bodyPr lIns="90000" rIns="90000">
                      <a:noAutofit/>
                    </a:bodyPr>
                    <a:p>
                      <a:pPr>
                        <a:lnSpc>
                          <a:spcPct val="100000"/>
                        </a:lnSpc>
                      </a:pPr>
                      <a:r>
                        <a:rPr b="0" lang="en-US" sz="1800" spc="-1" strike="noStrike">
                          <a:latin typeface="Arial"/>
                        </a:rPr>
                        <a:t>PL     S</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P(C=T/PL,S)</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20000">
                <a:tc>
                  <a:txBody>
                    <a:bodyPr lIns="90000" rIns="90000">
                      <a:noAutofit/>
                    </a:bodyPr>
                    <a:p>
                      <a:pPr>
                        <a:lnSpc>
                          <a:spcPct val="100000"/>
                        </a:lnSpc>
                      </a:pPr>
                      <a:r>
                        <a:rPr b="0" lang="en-US" sz="1800" spc="-1" strike="noStrike">
                          <a:latin typeface="Arial"/>
                        </a:rPr>
                        <a:t>H       T</a:t>
                      </a:r>
                      <a:endParaRPr b="0" lang="fr-CA" sz="1800" spc="-1" strike="noStrike">
                        <a:latin typeface="Arial"/>
                      </a:endParaRPr>
                    </a:p>
                    <a:p>
                      <a:pPr>
                        <a:lnSpc>
                          <a:spcPct val="100000"/>
                        </a:lnSpc>
                      </a:pPr>
                      <a:r>
                        <a:rPr b="0" lang="en-US" sz="1800" spc="-1" strike="noStrike">
                          <a:latin typeface="Arial"/>
                        </a:rPr>
                        <a:t>L        T</a:t>
                      </a:r>
                      <a:endParaRPr b="0" lang="fr-CA" sz="1800" spc="-1" strike="noStrike">
                        <a:latin typeface="Arial"/>
                      </a:endParaRPr>
                    </a:p>
                    <a:p>
                      <a:pPr>
                        <a:lnSpc>
                          <a:spcPct val="100000"/>
                        </a:lnSpc>
                      </a:pPr>
                      <a:r>
                        <a:rPr b="0" lang="en-US" sz="1800" spc="-1" strike="noStrike">
                          <a:latin typeface="Arial"/>
                        </a:rPr>
                        <a:t>H       F</a:t>
                      </a:r>
                      <a:endParaRPr b="0" lang="fr-CA" sz="1800" spc="-1" strike="noStrike">
                        <a:latin typeface="Arial"/>
                      </a:endParaRPr>
                    </a:p>
                    <a:p>
                      <a:pPr>
                        <a:lnSpc>
                          <a:spcPct val="100000"/>
                        </a:lnSpc>
                      </a:pPr>
                      <a:r>
                        <a:rPr b="0" lang="en-US" sz="1800" spc="-1" strike="noStrike">
                          <a:latin typeface="Arial"/>
                        </a:rPr>
                        <a:t>L        F</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0.05</a:t>
                      </a:r>
                      <a:endParaRPr b="0" lang="fr-CA" sz="1800" spc="-1" strike="noStrike">
                        <a:latin typeface="Arial"/>
                      </a:endParaRPr>
                    </a:p>
                    <a:p>
                      <a:pPr>
                        <a:lnSpc>
                          <a:spcPct val="100000"/>
                        </a:lnSpc>
                      </a:pPr>
                      <a:r>
                        <a:rPr b="0" lang="en-US" sz="1800" spc="-1" strike="noStrike">
                          <a:latin typeface="Arial"/>
                        </a:rPr>
                        <a:t>0.02</a:t>
                      </a:r>
                      <a:endParaRPr b="0" lang="fr-CA" sz="1800" spc="-1" strike="noStrike">
                        <a:latin typeface="Arial"/>
                      </a:endParaRPr>
                    </a:p>
                    <a:p>
                      <a:pPr>
                        <a:lnSpc>
                          <a:spcPct val="100000"/>
                        </a:lnSpc>
                      </a:pPr>
                      <a:r>
                        <a:rPr b="0" lang="en-US" sz="1800" spc="-1" strike="noStrike">
                          <a:latin typeface="Arial"/>
                        </a:rPr>
                        <a:t>0.03</a:t>
                      </a:r>
                      <a:endParaRPr b="0" lang="fr-CA" sz="1800" spc="-1" strike="noStrike">
                        <a:latin typeface="Arial"/>
                      </a:endParaRPr>
                    </a:p>
                    <a:p>
                      <a:pPr>
                        <a:lnSpc>
                          <a:spcPct val="100000"/>
                        </a:lnSpc>
                      </a:pPr>
                      <a:r>
                        <a:rPr b="0" lang="en-US" sz="1800" spc="-1" strike="noStrike">
                          <a:latin typeface="Arial"/>
                        </a:rPr>
                        <a:t>0.001</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406" name="Table 19"/>
          <p:cNvGraphicFramePr/>
          <p:nvPr/>
        </p:nvGraphicFramePr>
        <p:xfrm>
          <a:off x="2933640" y="5268960"/>
          <a:ext cx="1871640" cy="1211400"/>
        </p:xfrm>
        <a:graphic>
          <a:graphicData uri="http://schemas.openxmlformats.org/drawingml/2006/table">
            <a:tbl>
              <a:tblPr/>
              <a:tblGrid>
                <a:gridCol w="480240"/>
                <a:gridCol w="1391760"/>
              </a:tblGrid>
              <a:tr h="605880">
                <a:tc>
                  <a:txBody>
                    <a:bodyPr lIns="90000" rIns="90000">
                      <a:noAutofit/>
                    </a:bodyPr>
                    <a:p>
                      <a:pPr>
                        <a:lnSpc>
                          <a:spcPct val="100000"/>
                        </a:lnSpc>
                      </a:pPr>
                      <a:r>
                        <a:rPr b="0" lang="en-US" sz="1800" spc="-1" strike="noStrike">
                          <a:latin typeface="Arial"/>
                        </a:rPr>
                        <a:t>C     </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P(X=pos/C)</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5880">
                <a:tc>
                  <a:txBody>
                    <a:bodyPr lIns="90000" rIns="90000">
                      <a:noAutofit/>
                    </a:bodyPr>
                    <a:p>
                      <a:pPr>
                        <a:lnSpc>
                          <a:spcPct val="100000"/>
                        </a:lnSpc>
                      </a:pPr>
                      <a:r>
                        <a:rPr b="0" lang="en-US" sz="1800" spc="-1" strike="noStrike">
                          <a:latin typeface="Arial"/>
                        </a:rPr>
                        <a:t>T</a:t>
                      </a:r>
                      <a:endParaRPr b="0" lang="fr-CA" sz="1800" spc="-1" strike="noStrike">
                        <a:latin typeface="Arial"/>
                      </a:endParaRPr>
                    </a:p>
                    <a:p>
                      <a:pPr>
                        <a:lnSpc>
                          <a:spcPct val="100000"/>
                        </a:lnSpc>
                      </a:pPr>
                      <a:r>
                        <a:rPr b="0" lang="en-US" sz="1800" spc="-1" strike="noStrike">
                          <a:latin typeface="Arial"/>
                        </a:rPr>
                        <a:t>F</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0.90</a:t>
                      </a:r>
                      <a:endParaRPr b="0" lang="fr-CA" sz="1800" spc="-1" strike="noStrike">
                        <a:latin typeface="Arial"/>
                      </a:endParaRPr>
                    </a:p>
                    <a:p>
                      <a:pPr>
                        <a:lnSpc>
                          <a:spcPct val="100000"/>
                        </a:lnSpc>
                      </a:pPr>
                      <a:r>
                        <a:rPr b="0" lang="en-US" sz="1800" spc="-1" strike="noStrike">
                          <a:latin typeface="Arial"/>
                        </a:rPr>
                        <a:t>0.2</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graphicFrame>
        <p:nvGraphicFramePr>
          <p:cNvPr id="407" name="Table 20"/>
          <p:cNvGraphicFramePr/>
          <p:nvPr/>
        </p:nvGraphicFramePr>
        <p:xfrm>
          <a:off x="6417000" y="5226840"/>
          <a:ext cx="1871640" cy="1211400"/>
        </p:xfrm>
        <a:graphic>
          <a:graphicData uri="http://schemas.openxmlformats.org/drawingml/2006/table">
            <a:tbl>
              <a:tblPr/>
              <a:tblGrid>
                <a:gridCol w="480240"/>
                <a:gridCol w="1391760"/>
              </a:tblGrid>
              <a:tr h="605880">
                <a:tc>
                  <a:txBody>
                    <a:bodyPr lIns="90000" rIns="90000">
                      <a:noAutofit/>
                    </a:bodyPr>
                    <a:p>
                      <a:pPr>
                        <a:lnSpc>
                          <a:spcPct val="100000"/>
                        </a:lnSpc>
                      </a:pPr>
                      <a:r>
                        <a:rPr b="0" lang="en-US" sz="1800" spc="-1" strike="noStrike">
                          <a:latin typeface="Arial"/>
                        </a:rPr>
                        <a:t>C     </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en-US" sz="1800" spc="-1" strike="noStrike">
                          <a:latin typeface="Arial"/>
                        </a:rPr>
                        <a:t>P(D=T/C)</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5880">
                <a:tc>
                  <a:txBody>
                    <a:bodyPr lIns="90000" rIns="90000">
                      <a:noAutofit/>
                    </a:bodyPr>
                    <a:p>
                      <a:pPr>
                        <a:lnSpc>
                          <a:spcPct val="100000"/>
                        </a:lnSpc>
                      </a:pPr>
                      <a:r>
                        <a:rPr b="0" lang="en-US" sz="1800" spc="-1" strike="noStrike">
                          <a:latin typeface="Arial"/>
                        </a:rPr>
                        <a:t>T</a:t>
                      </a:r>
                      <a:endParaRPr b="0" lang="fr-CA" sz="1800" spc="-1" strike="noStrike">
                        <a:latin typeface="Arial"/>
                      </a:endParaRPr>
                    </a:p>
                    <a:p>
                      <a:pPr>
                        <a:lnSpc>
                          <a:spcPct val="100000"/>
                        </a:lnSpc>
                      </a:pPr>
                      <a:r>
                        <a:rPr b="0" lang="en-US" sz="1800" spc="-1" strike="noStrike">
                          <a:latin typeface="Arial"/>
                        </a:rPr>
                        <a:t>F</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1800" spc="-1" strike="noStrike">
                          <a:latin typeface="Arial"/>
                        </a:rPr>
                        <a:t>0.65</a:t>
                      </a:r>
                      <a:endParaRPr b="0" lang="fr-CA" sz="1800" spc="-1" strike="noStrike">
                        <a:latin typeface="Arial"/>
                      </a:endParaRPr>
                    </a:p>
                    <a:p>
                      <a:pPr>
                        <a:lnSpc>
                          <a:spcPct val="100000"/>
                        </a:lnSpc>
                      </a:pPr>
                      <a:r>
                        <a:rPr b="0" lang="en-US" sz="1800" spc="-1" strike="noStrike">
                          <a:latin typeface="Arial"/>
                        </a:rPr>
                        <a:t>0.3</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CustomShape 1"/>
          <p:cNvSpPr/>
          <p:nvPr/>
        </p:nvSpPr>
        <p:spPr>
          <a:xfrm>
            <a:off x="609480" y="273600"/>
            <a:ext cx="10964520" cy="11368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II.1Structure</a:t>
            </a:r>
            <a:endParaRPr b="0" lang="fr-CA" sz="4400" spc="-1" strike="noStrike">
              <a:latin typeface="Arial"/>
            </a:endParaRPr>
          </a:p>
        </p:txBody>
      </p:sp>
      <p:sp>
        <p:nvSpPr>
          <p:cNvPr id="409" name="CustomShape 2"/>
          <p:cNvSpPr/>
          <p:nvPr/>
        </p:nvSpPr>
        <p:spPr>
          <a:xfrm>
            <a:off x="609480" y="1604520"/>
            <a:ext cx="10964520" cy="3969360"/>
          </a:xfrm>
          <a:prstGeom prst="rect">
            <a:avLst/>
          </a:prstGeom>
          <a:noFill/>
          <a:ln>
            <a:noFill/>
          </a:ln>
        </p:spPr>
        <p:style>
          <a:lnRef idx="0"/>
          <a:fillRef idx="0"/>
          <a:effectRef idx="0"/>
          <a:fontRef idx="minor"/>
        </p:style>
        <p:txBody>
          <a:bodyPr lIns="0" rIns="0" tIns="0" bIns="0">
            <a:normAutofit fontScale="33000"/>
          </a:bodyPr>
          <a:p>
            <a:pPr marL="432000" indent="-31608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Noto Sans CJK SC"/>
              </a:rPr>
              <a:t>Node Methaphor. </a:t>
            </a:r>
            <a:r>
              <a:rPr b="0" lang="en-US" sz="3200" spc="-1" strike="noStrike">
                <a:solidFill>
                  <a:srgbClr val="000000"/>
                </a:solidFill>
                <a:latin typeface="Arial"/>
                <a:ea typeface="Noto Sans CJK SC"/>
              </a:rPr>
              <a:t>A node is an </a:t>
            </a:r>
            <a:r>
              <a:rPr b="1" i="1" lang="en-US" sz="3200" spc="-1" strike="noStrike">
                <a:solidFill>
                  <a:srgbClr val="000000"/>
                </a:solidFill>
                <a:latin typeface="Arial"/>
                <a:ea typeface="Noto Sans CJK SC"/>
              </a:rPr>
              <a:t>ancestor</a:t>
            </a:r>
            <a:r>
              <a:rPr b="0" lang="en-US" sz="3200" spc="-1" strike="noStrike">
                <a:solidFill>
                  <a:srgbClr val="000000"/>
                </a:solidFill>
                <a:latin typeface="Arial"/>
                <a:ea typeface="Noto Sans CJK SC"/>
              </a:rPr>
              <a:t> of  an other one if it appears earlier in a chain, for example pollution, smoker are ancestor of Cancer, Dyspnoea and Xray. In contrast, Cancer, Dyspnoea and Xray are the </a:t>
            </a:r>
            <a:r>
              <a:rPr b="1" i="1" lang="en-US" sz="3200" spc="-1" strike="noStrike">
                <a:solidFill>
                  <a:srgbClr val="000000"/>
                </a:solidFill>
                <a:latin typeface="Arial"/>
                <a:ea typeface="Noto Sans CJK SC"/>
              </a:rPr>
              <a:t>descendant</a:t>
            </a:r>
            <a:r>
              <a:rPr b="0" lang="en-US" sz="3200" spc="-1" strike="noStrike">
                <a:solidFill>
                  <a:srgbClr val="000000"/>
                </a:solidFill>
                <a:latin typeface="Arial"/>
                <a:ea typeface="Noto Sans CJK SC"/>
              </a:rPr>
              <a:t> of  pollution and smoker. Furthermore,  pollution and smoker are the parents of Cancer whereas  Dyspnoea and XRay  are their children.</a:t>
            </a:r>
            <a:endParaRPr b="0" lang="fr-CA" sz="3200" spc="-1" strike="noStrike">
              <a:latin typeface="Arial"/>
            </a:endParaRPr>
          </a:p>
          <a:p>
            <a:pPr lvl="4" marL="1080000" indent="-2095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The set of parent of node X is given by </a:t>
            </a:r>
            <a:r>
              <a:rPr b="0" i="1" lang="en-US" sz="3200" spc="-1" strike="noStrike">
                <a:solidFill>
                  <a:srgbClr val="000000"/>
                </a:solidFill>
                <a:latin typeface="Arial"/>
                <a:ea typeface="Noto Sans CJK SC"/>
              </a:rPr>
              <a:t>Parents(X).</a:t>
            </a:r>
            <a:endParaRPr b="0" lang="fr-CA" sz="3200" spc="-1" strike="noStrike">
              <a:latin typeface="Arial"/>
            </a:endParaRPr>
          </a:p>
          <a:p>
            <a:pPr lvl="4" marL="1080000" indent="-2095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A node without parents is called a </a:t>
            </a:r>
            <a:r>
              <a:rPr b="1" lang="en-US" sz="3200" spc="-1" strike="noStrike">
                <a:solidFill>
                  <a:srgbClr val="000000"/>
                </a:solidFill>
                <a:latin typeface="Arial"/>
                <a:ea typeface="Noto Sans CJK SC"/>
              </a:rPr>
              <a:t>root</a:t>
            </a:r>
            <a:r>
              <a:rPr b="0" lang="en-US" sz="3200" spc="-1" strike="noStrike">
                <a:solidFill>
                  <a:srgbClr val="000000"/>
                </a:solidFill>
                <a:latin typeface="Arial"/>
                <a:ea typeface="Noto Sans CJK SC"/>
              </a:rPr>
              <a:t> node, a node without children is called </a:t>
            </a:r>
            <a:r>
              <a:rPr b="1" lang="en-US" sz="3200" spc="-1" strike="noStrike">
                <a:solidFill>
                  <a:srgbClr val="000000"/>
                </a:solidFill>
                <a:latin typeface="Arial"/>
                <a:ea typeface="Noto Sans CJK SC"/>
              </a:rPr>
              <a:t>leaf</a:t>
            </a:r>
            <a:r>
              <a:rPr b="0" lang="en-US" sz="3200" spc="-1" strike="noStrike">
                <a:solidFill>
                  <a:srgbClr val="000000"/>
                </a:solidFill>
                <a:latin typeface="Arial"/>
                <a:ea typeface="Noto Sans CJK SC"/>
              </a:rPr>
              <a:t> node. Any other node (non-root and non-leaf) is called </a:t>
            </a:r>
            <a:r>
              <a:rPr b="1" lang="en-US" sz="3200" spc="-1" strike="noStrike">
                <a:solidFill>
                  <a:srgbClr val="000000"/>
                </a:solidFill>
                <a:latin typeface="Arial"/>
                <a:ea typeface="Noto Sans CJK SC"/>
              </a:rPr>
              <a:t>intermediate node.</a:t>
            </a:r>
            <a:endParaRPr b="0" lang="fr-CA" sz="3200" spc="-1" strike="noStrike">
              <a:latin typeface="Arial"/>
            </a:endParaRPr>
          </a:p>
          <a:p>
            <a:pPr lvl="4" marL="1080000" indent="-2095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Root nodes represent original causes, while leaf nodes represent the final affects.</a:t>
            </a:r>
            <a:endParaRPr b="0" lang="fr-CA" sz="3200" spc="-1" strike="noStrike">
              <a:latin typeface="Arial"/>
            </a:endParaRPr>
          </a:p>
          <a:p>
            <a:pPr marL="432000" indent="-31608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Noto Sans CJK SC"/>
              </a:rPr>
              <a:t>Markov blanket.</a:t>
            </a:r>
            <a:r>
              <a:rPr b="0" lang="en-US" sz="3200" spc="-1" strike="noStrike">
                <a:solidFill>
                  <a:srgbClr val="000000"/>
                </a:solidFill>
                <a:latin typeface="Arial"/>
                <a:ea typeface="Noto Sans CJK SC"/>
              </a:rPr>
              <a:t> A Markov blanket of a node consists of the node’s parents, its children, and its children’s parents.</a:t>
            </a:r>
            <a:endParaRPr b="0" lang="fr-CA" sz="3200" spc="-1" strike="noStrike">
              <a:latin typeface="Arial"/>
            </a:endParaRPr>
          </a:p>
          <a:p>
            <a:pPr marL="432000" indent="-31608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Noto Sans CJK SC"/>
              </a:rPr>
              <a:t> </a:t>
            </a:r>
            <a:endParaRPr b="0" lang="fr-CA" sz="3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0" name="CustomShape 1"/>
          <p:cNvSpPr/>
          <p:nvPr/>
        </p:nvSpPr>
        <p:spPr>
          <a:xfrm>
            <a:off x="609480" y="273600"/>
            <a:ext cx="10964520" cy="11368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II.2 Joint probability</a:t>
            </a:r>
            <a:endParaRPr b="0" lang="fr-CA" sz="4400" spc="-1" strike="noStrike">
              <a:latin typeface="Arial"/>
            </a:endParaRPr>
          </a:p>
        </p:txBody>
      </p:sp>
      <p:sp>
        <p:nvSpPr>
          <p:cNvPr id="411" name="CustomShape 2"/>
          <p:cNvSpPr/>
          <p:nvPr/>
        </p:nvSpPr>
        <p:spPr>
          <a:xfrm>
            <a:off x="609480" y="1604520"/>
            <a:ext cx="10964520" cy="3969360"/>
          </a:xfrm>
          <a:prstGeom prst="rect">
            <a:avLst/>
          </a:prstGeom>
          <a:noFill/>
          <a:ln>
            <a:noFill/>
          </a:ln>
        </p:spPr>
        <p:style>
          <a:lnRef idx="0"/>
          <a:fillRef idx="0"/>
          <a:effectRef idx="0"/>
          <a:fontRef idx="minor"/>
        </p:style>
        <p:txBody>
          <a:bodyPr lIns="0" rIns="0" tIns="0" bIns="0">
            <a:normAutofit fontScale="56000"/>
          </a:bodyPr>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Most commonly, BNs are considered to be representation of joint probability distributions.</a:t>
            </a:r>
            <a:endParaRPr b="0" lang="fr-CA"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Consider a BN  containing the n nodes, X</a:t>
            </a:r>
            <a:r>
              <a:rPr b="0" lang="en-US" sz="3200" spc="-1" strike="noStrike" baseline="-14000000">
                <a:solidFill>
                  <a:srgbClr val="000000"/>
                </a:solidFill>
                <a:latin typeface="Arial"/>
                <a:ea typeface="DejaVu Sans"/>
              </a:rPr>
              <a:t>1</a:t>
            </a:r>
            <a:r>
              <a:rPr b="0" lang="en-US" sz="3200" spc="-1" strike="noStrike">
                <a:solidFill>
                  <a:srgbClr val="000000"/>
                </a:solidFill>
                <a:latin typeface="Arial"/>
                <a:ea typeface="DejaVu Sans"/>
              </a:rPr>
              <a:t> to X</a:t>
            </a:r>
            <a:r>
              <a:rPr b="0" lang="en-US" sz="3200" spc="-1" strike="noStrike" baseline="-14000000">
                <a:solidFill>
                  <a:srgbClr val="000000"/>
                </a:solidFill>
                <a:latin typeface="Arial"/>
                <a:ea typeface="DejaVu Sans"/>
              </a:rPr>
              <a:t>n</a:t>
            </a:r>
            <a:r>
              <a:rPr b="0" lang="en-US" sz="3200" spc="-1" strike="noStrike">
                <a:solidFill>
                  <a:srgbClr val="000000"/>
                </a:solidFill>
                <a:latin typeface="Arial"/>
                <a:ea typeface="DejaVu Sans"/>
              </a:rPr>
              <a:t>, taken in that order. A particular value in the joint distribution is represented by P(x</a:t>
            </a:r>
            <a:r>
              <a:rPr b="0" lang="en-US" sz="3200" spc="-1" strike="noStrike" baseline="-14000000">
                <a:solidFill>
                  <a:srgbClr val="000000"/>
                </a:solidFill>
                <a:latin typeface="Arial"/>
                <a:ea typeface="DejaVu Sans"/>
              </a:rPr>
              <a:t>1</a:t>
            </a:r>
            <a:r>
              <a:rPr b="0" lang="en-US" sz="3200" spc="-1" strike="noStrike">
                <a:solidFill>
                  <a:srgbClr val="000000"/>
                </a:solidFill>
                <a:latin typeface="Arial"/>
                <a:ea typeface="DejaVu Sans"/>
              </a:rPr>
              <a:t>,x</a:t>
            </a:r>
            <a:r>
              <a:rPr b="0" lang="en-US" sz="3200" spc="-1" strike="noStrike" baseline="-14000000">
                <a:solidFill>
                  <a:srgbClr val="000000"/>
                </a:solidFill>
                <a:latin typeface="Arial"/>
                <a:ea typeface="DejaVu Sans"/>
              </a:rPr>
              <a:t>2</a:t>
            </a:r>
            <a:r>
              <a:rPr b="0" lang="en-US" sz="3200" spc="-1" strike="noStrike">
                <a:solidFill>
                  <a:srgbClr val="000000"/>
                </a:solidFill>
                <a:latin typeface="Arial"/>
                <a:ea typeface="DejaVu Sans"/>
              </a:rPr>
              <a:t>,…,x</a:t>
            </a:r>
            <a:r>
              <a:rPr b="0" lang="en-US" sz="3200" spc="-1" strike="noStrike" baseline="-14000000">
                <a:solidFill>
                  <a:srgbClr val="000000"/>
                </a:solidFill>
                <a:latin typeface="Arial"/>
                <a:ea typeface="DejaVu Sans"/>
              </a:rPr>
              <a:t>n</a:t>
            </a:r>
            <a:r>
              <a:rPr b="0" lang="en-US" sz="3200" spc="-1" strike="noStrike">
                <a:solidFill>
                  <a:srgbClr val="000000"/>
                </a:solidFill>
                <a:latin typeface="Arial"/>
                <a:ea typeface="DejaVu Sans"/>
              </a:rPr>
              <a:t>).</a:t>
            </a:r>
            <a:endParaRPr b="0" lang="fr-CA"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2</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n</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a:t>
            </a:r>
            <a:endParaRPr b="0" lang="fr-CA"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                   </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n</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n-2</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n-2</a:t>
            </a:r>
            <a:r>
              <a:rPr b="0" lang="en-US" sz="3200" spc="-1" strike="noStrike">
                <a:solidFill>
                  <a:srgbClr val="000000"/>
                </a:solidFill>
                <a:latin typeface="Arial"/>
                <a:ea typeface="Noto Sans CJK SC"/>
              </a:rPr>
              <a:t>)</a:t>
            </a:r>
            <a:endParaRPr b="0" lang="fr-CA"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                   </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n</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n-1</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2</a:t>
            </a:r>
            <a:r>
              <a:rPr b="0" lang="en-US" sz="3200" spc="-1" strike="noStrike">
                <a:solidFill>
                  <a:srgbClr val="000000"/>
                </a:solidFill>
                <a:latin typeface="Arial"/>
                <a:ea typeface="Noto Sans CJK SC"/>
              </a:rPr>
              <a:t>/x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)*P(x</a:t>
            </a:r>
            <a:r>
              <a:rPr b="0" lang="en-US" sz="3200" spc="-1" strike="noStrike" baseline="-14000000">
                <a:solidFill>
                  <a:srgbClr val="000000"/>
                </a:solidFill>
                <a:latin typeface="Arial"/>
                <a:ea typeface="Noto Sans CJK SC"/>
              </a:rPr>
              <a:t>1</a:t>
            </a:r>
            <a:r>
              <a:rPr b="0" lang="en-US" sz="3200" spc="-1" strike="noStrike">
                <a:solidFill>
                  <a:srgbClr val="000000"/>
                </a:solidFill>
                <a:latin typeface="Arial"/>
                <a:ea typeface="Noto Sans CJK SC"/>
              </a:rPr>
              <a:t>)</a:t>
            </a:r>
            <a:endParaRPr b="0" lang="fr-CA" sz="3200" spc="-1" strike="noStrike">
              <a:latin typeface="Arial"/>
            </a:endParaRPr>
          </a:p>
          <a:p>
            <a:pPr>
              <a:lnSpc>
                <a:spcPct val="100000"/>
              </a:lnSpc>
              <a:spcBef>
                <a:spcPts val="1417"/>
              </a:spcBef>
            </a:pPr>
            <a:r>
              <a:rPr b="0" lang="en-US" sz="3200" spc="-1" strike="noStrike">
                <a:solidFill>
                  <a:srgbClr val="000000"/>
                </a:solidFill>
                <a:latin typeface="Arial"/>
                <a:ea typeface="Noto Sans CJK SC"/>
              </a:rPr>
              <a:t>                       </a:t>
            </a:r>
            <a:r>
              <a:rPr b="0" lang="en-US" sz="3200" spc="-1" strike="noStrike">
                <a:solidFill>
                  <a:srgbClr val="000000"/>
                </a:solidFill>
                <a:latin typeface="Arial"/>
                <a:ea typeface="Noto Sans CJK SC"/>
              </a:rPr>
              <a:t>=</a:t>
            </a:r>
            <a:endParaRPr b="0" lang="fr-CA" sz="3200" spc="-1" strike="noStrike">
              <a:latin typeface="Arial"/>
            </a:endParaRPr>
          </a:p>
        </p:txBody>
      </p:sp>
      <mc:AlternateContent>
        <mc:Choice xmlns:a14="http://schemas.microsoft.com/office/drawing/2010/main" Requires="a14">
          <p:sp>
            <p:nvSpPr>
              <p:cNvPr id="412" name="Formula 3"/>
              <p:cNvSpPr txBox="1"/>
              <p:nvPr/>
            </p:nvSpPr>
            <p:spPr>
              <a:xfrm>
                <a:off x="3297240" y="4982400"/>
                <a:ext cx="2315880" cy="670680"/>
              </a:xfrm>
              <a:prstGeom prst="rect">
                <a:avLst/>
              </a:prstGeom>
            </p:spPr>
            <p:txBody>
              <a:bodyPr/>
              <a:p>
                <a14:m>
                  <m:oMath xmlns:m="http://schemas.openxmlformats.org/officeDocument/2006/math">
                    <m:nary>
                      <m:naryPr>
                        <m:chr m:val="∏"/>
                      </m:naryPr>
                      <m:sub>
                        <m:r>
                          <m:t xml:space="preserve">i</m:t>
                        </m:r>
                        <m:r>
                          <m:t xml:space="preserve">=</m:t>
                        </m:r>
                        <m:r>
                          <m:t xml:space="preserve">1</m:t>
                        </m:r>
                      </m:sub>
                      <m:sup>
                        <m:r>
                          <m:t xml:space="preserve">n</m:t>
                        </m:r>
                      </m:sup>
                      <m:e>
                        <m:r>
                          <m:t xml:space="preserve">P</m:t>
                        </m:r>
                      </m:e>
                    </m:nary>
                    <m:d>
                      <m:dPr>
                        <m:begChr m:val="("/>
                        <m:endChr m:val=")"/>
                      </m:dPr>
                      <m:e>
                        <m:f>
                          <m:fPr>
                            <m:type m:val="lin"/>
                          </m:fPr>
                          <m:num>
                            <m:sSub>
                              <m:e>
                                <m:r>
                                  <m:t xml:space="preserve">x</m:t>
                                </m:r>
                              </m:e>
                              <m:sub>
                                <m:r>
                                  <m:t xml:space="preserve">i</m:t>
                                </m:r>
                              </m:sub>
                            </m:sSub>
                          </m:num>
                          <m:den>
                            <m:r>
                              <m:t xml:space="preserve">Parents</m:t>
                            </m:r>
                          </m:den>
                        </m:f>
                        <m:d>
                          <m:dPr>
                            <m:begChr m:val="("/>
                            <m:endChr m:val=")"/>
                          </m:dPr>
                          <m:e>
                            <m:sSub>
                              <m:e>
                                <m:r>
                                  <m:t xml:space="preserve">x</m:t>
                                </m:r>
                              </m:e>
                              <m:sub>
                                <m:r>
                                  <m:t xml:space="preserve">i</m:t>
                                </m:r>
                              </m:sub>
                            </m:sSub>
                          </m:e>
                        </m:d>
                      </m:e>
                    </m:d>
                  </m:oMath>
                </a14:m>
              </a:p>
            </p:txBody>
          </p:sp>
        </mc:Choice>
        <mc:Fallback/>
      </mc:AlternateContent>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3" name="CustomShape 1"/>
          <p:cNvSpPr/>
          <p:nvPr/>
        </p:nvSpPr>
        <p:spPr>
          <a:xfrm>
            <a:off x="609480" y="273600"/>
            <a:ext cx="10964520" cy="113688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II.2 Joint probability</a:t>
            </a:r>
            <a:endParaRPr b="0" lang="fr-CA" sz="4400" spc="-1" strike="noStrike">
              <a:latin typeface="Arial"/>
            </a:endParaRPr>
          </a:p>
        </p:txBody>
      </p:sp>
      <p:sp>
        <p:nvSpPr>
          <p:cNvPr id="414" name="CustomShape 2"/>
          <p:cNvSpPr/>
          <p:nvPr/>
        </p:nvSpPr>
        <p:spPr>
          <a:xfrm>
            <a:off x="609480" y="1604520"/>
            <a:ext cx="10964520" cy="3969360"/>
          </a:xfrm>
          <a:prstGeom prst="rect">
            <a:avLst/>
          </a:prstGeom>
          <a:noFill/>
          <a:ln>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Example:</a:t>
            </a:r>
            <a:endParaRPr b="0" lang="fr-CA"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P(X=pos, D=T, C=T, Pl=lw, S=F)</a:t>
            </a:r>
            <a:endParaRPr b="0" lang="fr-CA"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=P(X=pos/C=T)*P(D=T/C=T)*P(C=T/Pl=lw,S=f) *P(Pl=lw)*P(S=F)</a:t>
            </a:r>
            <a:endParaRPr b="0" lang="fr-CA"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=0.9*0.65*0.001*0.9*0.7</a:t>
            </a:r>
            <a:endParaRPr b="0" lang="fr-CA" sz="3200" spc="-1" strike="noStrike">
              <a:latin typeface="Arial"/>
            </a:endParaRPr>
          </a:p>
          <a:p>
            <a:pPr>
              <a:lnSpc>
                <a:spcPct val="100000"/>
              </a:lnSpc>
              <a:spcBef>
                <a:spcPts val="1417"/>
              </a:spcBef>
            </a:pPr>
            <a:endParaRPr b="0" lang="fr-CA" sz="32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CustomShape 1"/>
          <p:cNvSpPr/>
          <p:nvPr/>
        </p:nvSpPr>
        <p:spPr>
          <a:xfrm>
            <a:off x="609480" y="273600"/>
            <a:ext cx="10964880" cy="11372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II.3 Conditional independence</a:t>
            </a:r>
            <a:endParaRPr b="0" lang="fr-CA" sz="4400" spc="-1" strike="noStrike">
              <a:latin typeface="Arial"/>
            </a:endParaRPr>
          </a:p>
        </p:txBody>
      </p:sp>
      <p:sp>
        <p:nvSpPr>
          <p:cNvPr id="416" name="CustomShape 2"/>
          <p:cNvSpPr/>
          <p:nvPr/>
        </p:nvSpPr>
        <p:spPr>
          <a:xfrm>
            <a:off x="609480" y="1604520"/>
            <a:ext cx="10964880" cy="3969720"/>
          </a:xfrm>
          <a:prstGeom prst="rect">
            <a:avLst/>
          </a:prstGeom>
          <a:noFill/>
          <a:ln>
            <a:noFill/>
          </a:ln>
        </p:spPr>
        <p:style>
          <a:lnRef idx="0"/>
          <a:fillRef idx="0"/>
          <a:effectRef idx="0"/>
          <a:fontRef idx="minor"/>
        </p:style>
        <p:txBody>
          <a:bodyPr lIns="0" rIns="0" tIns="0" bIns="0">
            <a:normAutofit fontScale="85000"/>
          </a:bodyPr>
          <a:p>
            <a:pPr marL="432000" indent="-3168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Bayesian networks explicitly express conditional independencies in probability distributions.</a:t>
            </a:r>
            <a:endParaRPr b="0" lang="fr-CA" sz="3200" spc="-1" strike="noStrike">
              <a:latin typeface="Arial"/>
            </a:endParaRPr>
          </a:p>
          <a:p>
            <a:pPr marL="432000" indent="-31680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DejaVu Sans"/>
              </a:rPr>
              <a:t>Causal chains.</a:t>
            </a:r>
            <a:r>
              <a:rPr b="0" lang="en-US" sz="3200" spc="-1" strike="noStrike">
                <a:solidFill>
                  <a:srgbClr val="000000"/>
                </a:solidFill>
                <a:latin typeface="Arial"/>
                <a:ea typeface="DejaVu Sans"/>
              </a:rPr>
              <a:t> Consider a causal chain of three nodes, where A causes B which I turn causes C (see figure)</a:t>
            </a:r>
            <a:endParaRPr b="0" lang="fr-CA" sz="3200" spc="-1" strike="noStrike">
              <a:latin typeface="Arial"/>
            </a:endParaRPr>
          </a:p>
          <a:p>
            <a:pPr>
              <a:lnSpc>
                <a:spcPct val="100000"/>
              </a:lnSpc>
              <a:spcBef>
                <a:spcPts val="1417"/>
              </a:spcBef>
            </a:pPr>
            <a:endParaRPr b="0" lang="fr-CA"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fr-CA"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P(C/A,B)=P(C/B) , we write this conditional probability as  A</a:t>
            </a:r>
            <a:r>
              <a:rPr b="0" lang="en-US" sz="3200" spc="-1" strike="noStrike">
                <a:solidFill>
                  <a:srgbClr val="000000"/>
                </a:solidFill>
                <a:latin typeface="Arial"/>
                <a:ea typeface="Arial"/>
              </a:rPr>
              <a:t>╨C/B</a:t>
            </a:r>
            <a:endParaRPr b="0" lang="fr-CA" sz="3200" spc="-1" strike="noStrike">
              <a:latin typeface="Arial"/>
            </a:endParaRPr>
          </a:p>
        </p:txBody>
      </p:sp>
      <p:sp>
        <p:nvSpPr>
          <p:cNvPr id="417" name="CustomShape 3"/>
          <p:cNvSpPr/>
          <p:nvPr/>
        </p:nvSpPr>
        <p:spPr>
          <a:xfrm>
            <a:off x="1554480" y="402336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a:t>
            </a:r>
            <a:endParaRPr b="0" lang="fr-CA" sz="1800" spc="-1" strike="noStrike">
              <a:latin typeface="Arial"/>
            </a:endParaRPr>
          </a:p>
        </p:txBody>
      </p:sp>
      <p:sp>
        <p:nvSpPr>
          <p:cNvPr id="418" name="Line 4"/>
          <p:cNvSpPr/>
          <p:nvPr/>
        </p:nvSpPr>
        <p:spPr>
          <a:xfrm>
            <a:off x="2103120" y="4297680"/>
            <a:ext cx="1005840" cy="0"/>
          </a:xfrm>
          <a:prstGeom prst="line">
            <a:avLst/>
          </a:prstGeom>
          <a:ln>
            <a:solidFill>
              <a:srgbClr val="3465a4"/>
            </a:solidFill>
            <a:tailEnd len="med" type="triangle" w="med"/>
          </a:ln>
        </p:spPr>
        <p:style>
          <a:lnRef idx="0"/>
          <a:fillRef idx="0"/>
          <a:effectRef idx="0"/>
          <a:fontRef idx="minor"/>
        </p:style>
      </p:sp>
      <p:sp>
        <p:nvSpPr>
          <p:cNvPr id="419" name="CustomShape 5"/>
          <p:cNvSpPr/>
          <p:nvPr/>
        </p:nvSpPr>
        <p:spPr>
          <a:xfrm>
            <a:off x="3102840" y="402372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B</a:t>
            </a:r>
            <a:endParaRPr b="0" lang="fr-CA" sz="1800" spc="-1" strike="noStrike">
              <a:latin typeface="Arial"/>
            </a:endParaRPr>
          </a:p>
        </p:txBody>
      </p:sp>
      <p:sp>
        <p:nvSpPr>
          <p:cNvPr id="420" name="Line 6"/>
          <p:cNvSpPr/>
          <p:nvPr/>
        </p:nvSpPr>
        <p:spPr>
          <a:xfrm>
            <a:off x="3687120" y="4297680"/>
            <a:ext cx="1005840" cy="0"/>
          </a:xfrm>
          <a:prstGeom prst="line">
            <a:avLst/>
          </a:prstGeom>
          <a:ln>
            <a:solidFill>
              <a:srgbClr val="3465a4"/>
            </a:solidFill>
            <a:tailEnd len="med" type="triangle" w="med"/>
          </a:ln>
        </p:spPr>
        <p:style>
          <a:lnRef idx="0"/>
          <a:fillRef idx="0"/>
          <a:effectRef idx="0"/>
          <a:fontRef idx="minor"/>
        </p:style>
      </p:sp>
      <p:sp>
        <p:nvSpPr>
          <p:cNvPr id="421" name="CustomShape 7"/>
          <p:cNvSpPr/>
          <p:nvPr/>
        </p:nvSpPr>
        <p:spPr>
          <a:xfrm>
            <a:off x="4687200" y="402408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t>
            </a:r>
            <a:endParaRPr b="0" lang="fr-CA" sz="1800" spc="-1" strike="noStrike">
              <a:latin typeface="Arial"/>
            </a:endParaRPr>
          </a:p>
        </p:txBody>
      </p:sp>
      <mc:AlternateContent>
        <mc:Choice xmlns:a14="http://schemas.microsoft.com/office/drawing/2010/main" Requires="a14">
          <p:sp>
            <p:nvSpPr>
              <p:cNvPr id="422" name="Formula 8"/>
              <p:cNvSpPr txBox="1"/>
              <p:nvPr/>
            </p:nvSpPr>
            <p:spPr>
              <a:xfrm>
                <a:off x="5788440" y="2912400"/>
                <a:ext cx="712440" cy="352440"/>
              </a:xfrm>
              <a:prstGeom prst="rect">
                <a:avLst/>
              </a:prstGeom>
            </p:spPr>
            <p:txBody>
              <a:bodyPr/>
              <a:p>
                <a14:m>
                  <m:oMath xmlns:m="http://schemas.openxmlformats.org/officeDocument/2006/math"/>
                </a14:m>
              </a:p>
            </p:txBody>
          </p:sp>
        </mc:Choice>
        <mc:Fallback/>
      </mc:AlternateContent>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3" name="CustomShape 1"/>
          <p:cNvSpPr/>
          <p:nvPr/>
        </p:nvSpPr>
        <p:spPr>
          <a:xfrm>
            <a:off x="609480" y="273600"/>
            <a:ext cx="10964880" cy="11372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II.3 Conditional independence</a:t>
            </a:r>
            <a:endParaRPr b="0" lang="fr-CA" sz="4400" spc="-1" strike="noStrike">
              <a:latin typeface="Arial"/>
            </a:endParaRPr>
          </a:p>
        </p:txBody>
      </p:sp>
      <p:sp>
        <p:nvSpPr>
          <p:cNvPr id="424" name="CustomShape 2"/>
          <p:cNvSpPr/>
          <p:nvPr/>
        </p:nvSpPr>
        <p:spPr>
          <a:xfrm>
            <a:off x="609480" y="1604520"/>
            <a:ext cx="10964880" cy="3969720"/>
          </a:xfrm>
          <a:prstGeom prst="rect">
            <a:avLst/>
          </a:prstGeom>
          <a:noFill/>
          <a:ln>
            <a:noFill/>
          </a:ln>
        </p:spPr>
        <p:style>
          <a:lnRef idx="0"/>
          <a:fillRef idx="0"/>
          <a:effectRef idx="0"/>
          <a:fontRef idx="minor"/>
        </p:style>
        <p:txBody>
          <a:bodyPr lIns="0" rIns="0" tIns="0" bIns="0">
            <a:normAutofit fontScale="80000"/>
          </a:bodyPr>
          <a:p>
            <a:pPr marL="432000" indent="-31680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DejaVu Sans"/>
              </a:rPr>
              <a:t>Common causes.</a:t>
            </a:r>
            <a:r>
              <a:rPr b="0" lang="en-US" sz="3200" spc="-1" strike="noStrike">
                <a:solidFill>
                  <a:srgbClr val="000000"/>
                </a:solidFill>
                <a:latin typeface="Arial"/>
                <a:ea typeface="DejaVu Sans"/>
              </a:rPr>
              <a:t> The two variables A and C having a common cause B (see figure) are also conditional independent given B.</a:t>
            </a:r>
            <a:endParaRPr b="0" lang="fr-CA" sz="3200" spc="-1" strike="noStrike">
              <a:latin typeface="Arial"/>
            </a:endParaRPr>
          </a:p>
          <a:p>
            <a:pPr>
              <a:lnSpc>
                <a:spcPct val="100000"/>
              </a:lnSpc>
              <a:spcBef>
                <a:spcPts val="1417"/>
              </a:spcBef>
            </a:pPr>
            <a:endParaRPr b="0" lang="fr-CA" sz="3200" spc="-1" strike="noStrike">
              <a:latin typeface="Arial"/>
            </a:endParaRPr>
          </a:p>
          <a:p>
            <a:pPr>
              <a:lnSpc>
                <a:spcPct val="100000"/>
              </a:lnSpc>
              <a:spcBef>
                <a:spcPts val="1417"/>
              </a:spcBef>
            </a:pPr>
            <a:endParaRPr b="0" lang="fr-CA" sz="3200" spc="-1" strike="noStrike">
              <a:latin typeface="Arial"/>
            </a:endParaRPr>
          </a:p>
          <a:p>
            <a:pPr>
              <a:lnSpc>
                <a:spcPct val="100000"/>
              </a:lnSpc>
              <a:spcBef>
                <a:spcPts val="1417"/>
              </a:spcBef>
            </a:pPr>
            <a:endParaRPr b="0" lang="fr-CA" sz="3200" spc="-1" strike="noStrike">
              <a:latin typeface="Arial"/>
            </a:endParaRPr>
          </a:p>
          <a:p>
            <a:pPr>
              <a:lnSpc>
                <a:spcPct val="100000"/>
              </a:lnSpc>
              <a:spcBef>
                <a:spcPts val="1417"/>
              </a:spcBef>
            </a:pPr>
            <a:endParaRPr b="0" lang="fr-CA"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Therefore   A</a:t>
            </a:r>
            <a:r>
              <a:rPr b="0" lang="en-US" sz="3200" spc="-1" strike="noStrike">
                <a:solidFill>
                  <a:srgbClr val="000000"/>
                </a:solidFill>
                <a:latin typeface="Arial"/>
                <a:ea typeface="Arial"/>
              </a:rPr>
              <a:t>╨C/B and C╨A/B</a:t>
            </a:r>
            <a:endParaRPr b="0" lang="fr-CA" sz="3200" spc="-1" strike="noStrike">
              <a:latin typeface="Arial"/>
            </a:endParaRPr>
          </a:p>
        </p:txBody>
      </p:sp>
      <p:sp>
        <p:nvSpPr>
          <p:cNvPr id="425" name="CustomShape 3"/>
          <p:cNvSpPr/>
          <p:nvPr/>
        </p:nvSpPr>
        <p:spPr>
          <a:xfrm>
            <a:off x="1936800" y="380448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a:t>
            </a:r>
            <a:endParaRPr b="0" lang="fr-CA" sz="1800" spc="-1" strike="noStrike">
              <a:latin typeface="Arial"/>
            </a:endParaRPr>
          </a:p>
        </p:txBody>
      </p:sp>
      <p:sp>
        <p:nvSpPr>
          <p:cNvPr id="426" name="Line 4"/>
          <p:cNvSpPr/>
          <p:nvPr/>
        </p:nvSpPr>
        <p:spPr>
          <a:xfrm flipH="1">
            <a:off x="2377440" y="3291840"/>
            <a:ext cx="640080" cy="640080"/>
          </a:xfrm>
          <a:prstGeom prst="line">
            <a:avLst/>
          </a:prstGeom>
          <a:ln>
            <a:solidFill>
              <a:srgbClr val="3465a4"/>
            </a:solidFill>
            <a:tailEnd len="med" type="triangle" w="med"/>
          </a:ln>
        </p:spPr>
        <p:style>
          <a:lnRef idx="0"/>
          <a:fillRef idx="0"/>
          <a:effectRef idx="0"/>
          <a:fontRef idx="minor"/>
        </p:style>
      </p:sp>
      <p:sp>
        <p:nvSpPr>
          <p:cNvPr id="427" name="CustomShape 5"/>
          <p:cNvSpPr/>
          <p:nvPr/>
        </p:nvSpPr>
        <p:spPr>
          <a:xfrm>
            <a:off x="3017520" y="301752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B</a:t>
            </a:r>
            <a:endParaRPr b="0" lang="fr-CA" sz="1800" spc="-1" strike="noStrike">
              <a:latin typeface="Arial"/>
            </a:endParaRPr>
          </a:p>
        </p:txBody>
      </p:sp>
      <p:sp>
        <p:nvSpPr>
          <p:cNvPr id="428" name="Line 6"/>
          <p:cNvSpPr/>
          <p:nvPr/>
        </p:nvSpPr>
        <p:spPr>
          <a:xfrm>
            <a:off x="3566160" y="3291840"/>
            <a:ext cx="731520" cy="548640"/>
          </a:xfrm>
          <a:prstGeom prst="line">
            <a:avLst/>
          </a:prstGeom>
          <a:ln>
            <a:solidFill>
              <a:srgbClr val="3465a4"/>
            </a:solidFill>
            <a:tailEnd len="med" type="triangle" w="med"/>
          </a:ln>
        </p:spPr>
        <p:style>
          <a:lnRef idx="0"/>
          <a:fillRef idx="0"/>
          <a:effectRef idx="0"/>
          <a:fontRef idx="minor"/>
        </p:style>
      </p:sp>
      <p:sp>
        <p:nvSpPr>
          <p:cNvPr id="429" name="CustomShape 7"/>
          <p:cNvSpPr/>
          <p:nvPr/>
        </p:nvSpPr>
        <p:spPr>
          <a:xfrm>
            <a:off x="4219920" y="374616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t>
            </a:r>
            <a:endParaRPr b="0" lang="fr-CA" sz="1800" spc="-1" strike="noStrike">
              <a:latin typeface="Arial"/>
            </a:endParaRPr>
          </a:p>
        </p:txBody>
      </p:sp>
      <mc:AlternateContent>
        <mc:Choice xmlns:a14="http://schemas.microsoft.com/office/drawing/2010/main" Requires="a14">
          <p:sp>
            <p:nvSpPr>
              <p:cNvPr id="430" name="Formula 8"/>
              <p:cNvSpPr txBox="1"/>
              <p:nvPr/>
            </p:nvSpPr>
            <p:spPr>
              <a:xfrm>
                <a:off x="5788440" y="2912400"/>
                <a:ext cx="712440" cy="352440"/>
              </a:xfrm>
              <a:prstGeom prst="rect">
                <a:avLst/>
              </a:prstGeom>
            </p:spPr>
            <p:txBody>
              <a:bodyPr/>
              <a:p>
                <a14:m>
                  <m:oMath xmlns:m="http://schemas.openxmlformats.org/officeDocument/2006/math"/>
                </a14:m>
              </a:p>
            </p:txBody>
          </p:sp>
        </mc:Choice>
        <mc:Fallback/>
      </mc:AlternateContent>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1" name="CustomShape 1"/>
          <p:cNvSpPr/>
          <p:nvPr/>
        </p:nvSpPr>
        <p:spPr>
          <a:xfrm>
            <a:off x="609480" y="273600"/>
            <a:ext cx="10964880" cy="11372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II.3 Conditional independence</a:t>
            </a:r>
            <a:endParaRPr b="0" lang="fr-CA" sz="4400" spc="-1" strike="noStrike">
              <a:latin typeface="Arial"/>
            </a:endParaRPr>
          </a:p>
        </p:txBody>
      </p:sp>
      <p:sp>
        <p:nvSpPr>
          <p:cNvPr id="432" name="CustomShape 2"/>
          <p:cNvSpPr/>
          <p:nvPr/>
        </p:nvSpPr>
        <p:spPr>
          <a:xfrm>
            <a:off x="609480" y="1604520"/>
            <a:ext cx="10964880" cy="3969720"/>
          </a:xfrm>
          <a:prstGeom prst="rect">
            <a:avLst/>
          </a:prstGeom>
          <a:noFill/>
          <a:ln>
            <a:noFill/>
          </a:ln>
        </p:spPr>
        <p:style>
          <a:lnRef idx="0"/>
          <a:fillRef idx="0"/>
          <a:effectRef idx="0"/>
          <a:fontRef idx="minor"/>
        </p:style>
        <p:txBody>
          <a:bodyPr lIns="0" rIns="0" tIns="0" bIns="0">
            <a:normAutofit fontScale="70000"/>
          </a:bodyPr>
          <a:p>
            <a:pPr marL="432000" indent="-316800">
              <a:lnSpc>
                <a:spcPct val="100000"/>
              </a:lnSpc>
              <a:spcBef>
                <a:spcPts val="1417"/>
              </a:spcBef>
              <a:buClr>
                <a:srgbClr val="000000"/>
              </a:buClr>
              <a:buSzPct val="45000"/>
              <a:buFont typeface="Wingdings" charset="2"/>
              <a:buChar char=""/>
            </a:pPr>
            <a:r>
              <a:rPr b="1" lang="en-US" sz="3200" spc="-1" strike="noStrike">
                <a:solidFill>
                  <a:srgbClr val="000000"/>
                </a:solidFill>
                <a:latin typeface="Arial"/>
                <a:ea typeface="Noto Sans CJK SC"/>
              </a:rPr>
              <a:t>Common effects.</a:t>
            </a:r>
            <a:r>
              <a:rPr b="0" lang="en-US" sz="3200" spc="-1" strike="noStrike">
                <a:solidFill>
                  <a:srgbClr val="000000"/>
                </a:solidFill>
                <a:latin typeface="Arial"/>
                <a:ea typeface="Noto Sans CJK SC"/>
              </a:rPr>
              <a:t> A common effect is represented by a network v-structure (see figure).The parent are independent   A</a:t>
            </a:r>
            <a:r>
              <a:rPr b="0" lang="en-US" sz="3200" spc="-1" strike="noStrike">
                <a:solidFill>
                  <a:srgbClr val="000000"/>
                </a:solidFill>
                <a:latin typeface="Arial"/>
                <a:ea typeface="Arial"/>
              </a:rPr>
              <a:t>╨C but become dependent  given information about B.</a:t>
            </a:r>
            <a:endParaRPr b="0" lang="fr-CA" sz="3200" spc="-1" strike="noStrike">
              <a:latin typeface="Arial"/>
            </a:endParaRPr>
          </a:p>
          <a:p>
            <a:pPr>
              <a:lnSpc>
                <a:spcPct val="100000"/>
              </a:lnSpc>
              <a:spcBef>
                <a:spcPts val="1417"/>
              </a:spcBef>
            </a:pPr>
            <a:endParaRPr b="0" lang="fr-CA" sz="3200" spc="-1" strike="noStrike">
              <a:latin typeface="Arial"/>
            </a:endParaRPr>
          </a:p>
          <a:p>
            <a:pPr>
              <a:lnSpc>
                <a:spcPct val="100000"/>
              </a:lnSpc>
              <a:spcBef>
                <a:spcPts val="1417"/>
              </a:spcBef>
            </a:pPr>
            <a:endParaRPr b="0" lang="fr-CA" sz="3200" spc="-1" strike="noStrike">
              <a:latin typeface="Arial"/>
            </a:endParaRPr>
          </a:p>
          <a:p>
            <a:pPr>
              <a:lnSpc>
                <a:spcPct val="100000"/>
              </a:lnSpc>
              <a:spcBef>
                <a:spcPts val="1417"/>
              </a:spcBef>
            </a:pPr>
            <a:endParaRPr b="0" lang="fr-CA" sz="3200" spc="-1" strike="noStrike">
              <a:latin typeface="Arial"/>
            </a:endParaRPr>
          </a:p>
          <a:p>
            <a:pPr>
              <a:lnSpc>
                <a:spcPct val="100000"/>
              </a:lnSpc>
              <a:spcBef>
                <a:spcPts val="1417"/>
              </a:spcBef>
            </a:pPr>
            <a:endParaRPr b="0" lang="fr-CA"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Therefor                            and A</a:t>
            </a:r>
            <a:r>
              <a:rPr b="0" lang="en-US" sz="3200" spc="-1" strike="noStrike">
                <a:solidFill>
                  <a:srgbClr val="000000"/>
                </a:solidFill>
                <a:latin typeface="Arial"/>
                <a:ea typeface="Arial"/>
              </a:rPr>
              <a:t>╨(C/B)</a:t>
            </a:r>
            <a:endParaRPr b="0" lang="fr-CA" sz="3200" spc="-1" strike="noStrike">
              <a:latin typeface="Arial"/>
            </a:endParaRPr>
          </a:p>
        </p:txBody>
      </p:sp>
      <p:sp>
        <p:nvSpPr>
          <p:cNvPr id="433" name="CustomShape 3"/>
          <p:cNvSpPr/>
          <p:nvPr/>
        </p:nvSpPr>
        <p:spPr>
          <a:xfrm>
            <a:off x="1884240" y="320040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A</a:t>
            </a:r>
            <a:endParaRPr b="0" lang="fr-CA" sz="1800" spc="-1" strike="noStrike">
              <a:latin typeface="Arial"/>
            </a:endParaRPr>
          </a:p>
        </p:txBody>
      </p:sp>
      <p:sp>
        <p:nvSpPr>
          <p:cNvPr id="434" name="Line 4"/>
          <p:cNvSpPr/>
          <p:nvPr/>
        </p:nvSpPr>
        <p:spPr>
          <a:xfrm>
            <a:off x="2377440" y="3657600"/>
            <a:ext cx="640080" cy="457200"/>
          </a:xfrm>
          <a:prstGeom prst="line">
            <a:avLst/>
          </a:prstGeom>
          <a:ln>
            <a:solidFill>
              <a:srgbClr val="3465a4"/>
            </a:solidFill>
            <a:tailEnd len="med" type="triangle" w="med"/>
          </a:ln>
        </p:spPr>
        <p:style>
          <a:lnRef idx="0"/>
          <a:fillRef idx="0"/>
          <a:effectRef idx="0"/>
          <a:fontRef idx="minor"/>
        </p:style>
      </p:sp>
      <p:sp>
        <p:nvSpPr>
          <p:cNvPr id="435" name="CustomShape 5"/>
          <p:cNvSpPr/>
          <p:nvPr/>
        </p:nvSpPr>
        <p:spPr>
          <a:xfrm>
            <a:off x="3017520" y="393192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B</a:t>
            </a:r>
            <a:endParaRPr b="0" lang="fr-CA" sz="1800" spc="-1" strike="noStrike">
              <a:latin typeface="Arial"/>
            </a:endParaRPr>
          </a:p>
        </p:txBody>
      </p:sp>
      <p:sp>
        <p:nvSpPr>
          <p:cNvPr id="436" name="Line 6"/>
          <p:cNvSpPr/>
          <p:nvPr/>
        </p:nvSpPr>
        <p:spPr>
          <a:xfrm flipH="1">
            <a:off x="3566160" y="3657600"/>
            <a:ext cx="640080" cy="457200"/>
          </a:xfrm>
          <a:prstGeom prst="line">
            <a:avLst/>
          </a:prstGeom>
          <a:ln>
            <a:solidFill>
              <a:srgbClr val="3465a4"/>
            </a:solidFill>
            <a:tailEnd len="med" type="triangle" w="med"/>
          </a:ln>
        </p:spPr>
        <p:style>
          <a:lnRef idx="0"/>
          <a:fillRef idx="0"/>
          <a:effectRef idx="0"/>
          <a:fontRef idx="minor"/>
        </p:style>
      </p:sp>
      <p:sp>
        <p:nvSpPr>
          <p:cNvPr id="437" name="CustomShape 7"/>
          <p:cNvSpPr/>
          <p:nvPr/>
        </p:nvSpPr>
        <p:spPr>
          <a:xfrm>
            <a:off x="4023360" y="310896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C</a:t>
            </a:r>
            <a:endParaRPr b="0" lang="fr-CA" sz="1800" spc="-1" strike="noStrike">
              <a:latin typeface="Arial"/>
            </a:endParaRPr>
          </a:p>
        </p:txBody>
      </p:sp>
      <mc:AlternateContent>
        <mc:Choice xmlns:a14="http://schemas.microsoft.com/office/drawing/2010/main" Requires="a14">
          <p:sp>
            <p:nvSpPr>
              <p:cNvPr id="438" name="Formula 8"/>
              <p:cNvSpPr txBox="1"/>
              <p:nvPr/>
            </p:nvSpPr>
            <p:spPr>
              <a:xfrm>
                <a:off x="5788440" y="2912400"/>
                <a:ext cx="712440" cy="35244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439" name="Formula 9"/>
              <p:cNvSpPr txBox="1"/>
              <p:nvPr/>
            </p:nvSpPr>
            <p:spPr>
              <a:xfrm>
                <a:off x="2536920" y="5180400"/>
                <a:ext cx="2302200" cy="298800"/>
              </a:xfrm>
              <a:prstGeom prst="rect">
                <a:avLst/>
              </a:prstGeom>
            </p:spPr>
            <p:txBody>
              <a:bodyPr/>
              <a:p>
                <a14:m>
                  <m:oMath xmlns:m="http://schemas.openxmlformats.org/officeDocument/2006/math">
                    <m:r>
                      <m:t xml:space="preserve">P</m:t>
                    </m:r>
                    <m:d>
                      <m:dPr>
                        <m:begChr m:val="("/>
                        <m:endChr m:val=")"/>
                      </m:dPr>
                      <m:e>
                        <m:f>
                          <m:fPr>
                            <m:type m:val="lin"/>
                          </m:fPr>
                          <m:num>
                            <m:r>
                              <m:t xml:space="preserve">C</m:t>
                            </m:r>
                          </m:num>
                          <m:den>
                            <m:r>
                              <m:t xml:space="preserve">A</m:t>
                            </m:r>
                          </m:den>
                        </m:f>
                        <m:r>
                          <m:t xml:space="preserve">,</m:t>
                        </m:r>
                        <m:r>
                          <m:t xml:space="preserve">B</m:t>
                        </m:r>
                      </m:e>
                    </m:d>
                    <m:r>
                      <m:t xml:space="preserve">≠</m:t>
                    </m:r>
                    <m:r>
                      <m:t xml:space="preserve">P</m:t>
                    </m:r>
                    <m:d>
                      <m:dPr>
                        <m:begChr m:val="("/>
                        <m:endChr m:val=")"/>
                      </m:dPr>
                      <m:e>
                        <m:f>
                          <m:fPr>
                            <m:type m:val="lin"/>
                          </m:fPr>
                          <m:num>
                            <m:r>
                              <m:t xml:space="preserve">C</m:t>
                            </m:r>
                          </m:num>
                          <m:den>
                            <m:r>
                              <m:t xml:space="preserve">B</m:t>
                            </m:r>
                          </m:den>
                        </m:f>
                      </m:e>
                    </m:d>
                  </m:oMath>
                </a14:m>
              </a:p>
            </p:txBody>
          </p:sp>
        </mc:Choice>
        <mc:Fallback/>
      </mc:AlternateContent>
      <mc:AlternateContent>
        <mc:Choice xmlns:a14="http://schemas.microsoft.com/office/drawing/2010/main" Requires="a14">
          <p:sp>
            <p:nvSpPr>
              <p:cNvPr id="440" name="Formula 10"/>
              <p:cNvSpPr txBox="1"/>
              <p:nvPr/>
            </p:nvSpPr>
            <p:spPr>
              <a:xfrm>
                <a:off x="5780880" y="3266280"/>
                <a:ext cx="712440" cy="352440"/>
              </a:xfrm>
              <a:prstGeom prst="rect">
                <a:avLst/>
              </a:prstGeom>
            </p:spPr>
            <p:txBody>
              <a:bodyPr/>
              <a:p>
                <a14:m>
                  <m:oMath xmlns:m="http://schemas.openxmlformats.org/officeDocument/2006/math"/>
                </a14:m>
              </a:p>
            </p:txBody>
          </p:sp>
        </mc:Choice>
        <mc:Fallback/>
      </mc:AlternateContent>
      <p:sp>
        <p:nvSpPr>
          <p:cNvPr id="441" name="Line 11"/>
          <p:cNvSpPr/>
          <p:nvPr/>
        </p:nvSpPr>
        <p:spPr>
          <a:xfrm flipH="1">
            <a:off x="5600160" y="5140080"/>
            <a:ext cx="365760" cy="274320"/>
          </a:xfrm>
          <a:prstGeom prst="line">
            <a:avLst/>
          </a:prstGeom>
          <a:ln>
            <a:solidFill>
              <a:srgbClr val="1c1c1c"/>
            </a:solid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2" name="CustomShape 1"/>
          <p:cNvSpPr/>
          <p:nvPr/>
        </p:nvSpPr>
        <p:spPr>
          <a:xfrm>
            <a:off x="609480" y="273600"/>
            <a:ext cx="10964880" cy="11372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II.4 d-separation</a:t>
            </a:r>
            <a:endParaRPr b="0" lang="fr-CA" sz="4400" spc="-1" strike="noStrike">
              <a:latin typeface="Arial"/>
            </a:endParaRPr>
          </a:p>
        </p:txBody>
      </p:sp>
      <p:sp>
        <p:nvSpPr>
          <p:cNvPr id="443" name="CustomShape 2"/>
          <p:cNvSpPr/>
          <p:nvPr/>
        </p:nvSpPr>
        <p:spPr>
          <a:xfrm>
            <a:off x="609480" y="1604520"/>
            <a:ext cx="10964880" cy="3969720"/>
          </a:xfrm>
          <a:prstGeom prst="rect">
            <a:avLst/>
          </a:prstGeom>
          <a:noFill/>
          <a:ln>
            <a:noFill/>
          </a:ln>
        </p:spPr>
        <p:style>
          <a:lnRef idx="0"/>
          <a:fillRef idx="0"/>
          <a:effectRef idx="0"/>
          <a:fontRef idx="minor"/>
        </p:style>
        <p:txBody>
          <a:bodyPr lIns="0" rIns="0" tIns="0" bIns="0">
            <a:normAutofit/>
          </a:bodyPr>
          <a:p>
            <a:pPr algn="just">
              <a:lnSpc>
                <a:spcPct val="100000"/>
              </a:lnSpc>
              <a:spcBef>
                <a:spcPts val="1417"/>
              </a:spcBef>
              <a:tabLst>
                <a:tab algn="l" pos="408240"/>
              </a:tabLst>
            </a:pPr>
            <a:r>
              <a:rPr b="0" lang="en-US" sz="3200" spc="-1" strike="noStrike">
                <a:solidFill>
                  <a:srgbClr val="000000"/>
                </a:solidFill>
                <a:latin typeface="Arial"/>
                <a:ea typeface="Noto Sans CJK SC"/>
              </a:rPr>
              <a:t>It is possible to determine whether a set of nodes X is independent of another set Y, given a set of evidence nodes E by introducing the notion of d-separation </a:t>
            </a:r>
            <a:r>
              <a:rPr b="1" lang="en-US" sz="3200" spc="-1" strike="noStrike">
                <a:solidFill>
                  <a:srgbClr val="000000"/>
                </a:solidFill>
                <a:latin typeface="Arial"/>
                <a:ea typeface="Noto Sans CJK SC"/>
              </a:rPr>
              <a:t>(direction-dependent separation) </a:t>
            </a:r>
            <a:endParaRPr b="0" lang="fr-CA" sz="3200" spc="-1" strike="noStrike">
              <a:latin typeface="Arial"/>
            </a:endParaRPr>
          </a:p>
          <a:p>
            <a:pPr>
              <a:lnSpc>
                <a:spcPct val="100000"/>
              </a:lnSpc>
              <a:spcBef>
                <a:spcPts val="1417"/>
              </a:spcBef>
              <a:tabLst>
                <a:tab algn="l" pos="408240"/>
              </a:tabLst>
            </a:pPr>
            <a:endParaRPr b="0" lang="fr-CA" sz="3200" spc="-1" strike="noStrike">
              <a:latin typeface="Arial"/>
            </a:endParaRPr>
          </a:p>
          <a:p>
            <a:pPr>
              <a:lnSpc>
                <a:spcPct val="100000"/>
              </a:lnSpc>
              <a:spcBef>
                <a:spcPts val="1417"/>
              </a:spcBef>
              <a:tabLst>
                <a:tab algn="l" pos="408240"/>
              </a:tabLst>
            </a:pPr>
            <a:r>
              <a:rPr b="0" lang="en-US" sz="3200" spc="-1" strike="noStrike">
                <a:solidFill>
                  <a:srgbClr val="000000"/>
                </a:solidFill>
                <a:latin typeface="Arial"/>
                <a:ea typeface="DejaVu Sans"/>
              </a:rPr>
              <a:t> </a:t>
            </a:r>
            <a:endParaRPr b="0" lang="fr-CA"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3200" spc="-1" strike="noStrike">
                <a:solidFill>
                  <a:srgbClr val="000000"/>
                </a:solidFill>
                <a:latin typeface="Calibri"/>
                <a:ea typeface="Cambria Math"/>
              </a:rPr>
              <a:t>Probability theory has three important concepts:</a:t>
            </a:r>
            <a:endParaRPr b="0" lang="fr-CA" sz="3200" spc="-1" strike="noStrike">
              <a:latin typeface="Arial"/>
            </a:endParaRPr>
          </a:p>
          <a:p>
            <a:pPr marL="216000" indent="-203400" algn="just">
              <a:lnSpc>
                <a:spcPct val="90000"/>
              </a:lnSpc>
              <a:spcBef>
                <a:spcPts val="1001"/>
              </a:spcBef>
              <a:buClr>
                <a:srgbClr val="000000"/>
              </a:buClr>
              <a:buFont typeface="StarSymbol"/>
              <a:buAutoNum type="arabicParenR"/>
            </a:pPr>
            <a:r>
              <a:rPr b="0" lang="fr-FR" sz="2800" spc="-1" strike="noStrike">
                <a:solidFill>
                  <a:srgbClr val="000000"/>
                </a:solidFill>
                <a:latin typeface="Calibri"/>
                <a:ea typeface="Cambria Math"/>
              </a:rPr>
              <a:t> </a:t>
            </a:r>
            <a:r>
              <a:rPr b="0" lang="fr-FR" sz="2800" spc="-1" strike="noStrike">
                <a:solidFill>
                  <a:srgbClr val="000000"/>
                </a:solidFill>
                <a:latin typeface="Calibri"/>
                <a:ea typeface="Cambria Math"/>
              </a:rPr>
              <a:t>Event (A). An outcome to which a probability is assigned.</a:t>
            </a:r>
            <a:endParaRPr b="0" lang="fr-CA" sz="2800" spc="-1" strike="noStrike">
              <a:latin typeface="Arial"/>
            </a:endParaRPr>
          </a:p>
          <a:p>
            <a:pPr marL="216000" indent="-203400" algn="just">
              <a:lnSpc>
                <a:spcPct val="90000"/>
              </a:lnSpc>
              <a:spcBef>
                <a:spcPts val="1001"/>
              </a:spcBef>
              <a:buClr>
                <a:srgbClr val="000000"/>
              </a:buClr>
              <a:buFont typeface="StarSymbol"/>
              <a:buAutoNum type="arabicParenR"/>
            </a:pPr>
            <a:r>
              <a:rPr b="0" lang="fr-FR" sz="2800" spc="-1" strike="noStrike">
                <a:solidFill>
                  <a:srgbClr val="000000"/>
                </a:solidFill>
                <a:latin typeface="Calibri"/>
                <a:ea typeface="Cambria Math"/>
              </a:rPr>
              <a:t> </a:t>
            </a:r>
            <a:r>
              <a:rPr b="0" lang="fr-FR" sz="2800" spc="-1" strike="noStrike">
                <a:solidFill>
                  <a:srgbClr val="000000"/>
                </a:solidFill>
                <a:latin typeface="Calibri"/>
                <a:ea typeface="Cambria Math"/>
              </a:rPr>
              <a:t>Sample Space (S). The set of possible events.</a:t>
            </a:r>
            <a:endParaRPr b="0" lang="fr-CA" sz="2800" spc="-1" strike="noStrike">
              <a:latin typeface="Arial"/>
            </a:endParaRPr>
          </a:p>
          <a:p>
            <a:pPr marL="216000" indent="-203400" algn="just">
              <a:lnSpc>
                <a:spcPct val="90000"/>
              </a:lnSpc>
              <a:spcBef>
                <a:spcPts val="1001"/>
              </a:spcBef>
              <a:buClr>
                <a:srgbClr val="000000"/>
              </a:buClr>
              <a:buFont typeface="StarSymbol"/>
              <a:buAutoNum type="arabicParenR"/>
            </a:pPr>
            <a:r>
              <a:rPr b="0" lang="fr-FR" sz="2800" spc="-1" strike="noStrike">
                <a:solidFill>
                  <a:srgbClr val="000000"/>
                </a:solidFill>
                <a:latin typeface="Calibri"/>
                <a:ea typeface="Cambria Math"/>
              </a:rPr>
              <a:t> </a:t>
            </a:r>
            <a:r>
              <a:rPr b="0" lang="fr-FR" sz="2800" spc="-1" strike="noStrike">
                <a:solidFill>
                  <a:srgbClr val="000000"/>
                </a:solidFill>
                <a:latin typeface="Calibri"/>
                <a:ea typeface="Cambria Math"/>
              </a:rPr>
              <a:t>Probability Function (P). The function used to assign a probability to an event</a:t>
            </a: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100000"/>
              </a:lnSpc>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12"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Probability theory</a:t>
            </a:r>
            <a:endParaRPr b="0" lang="fr-CA" sz="4400" spc="-1" strike="noStrike">
              <a:latin typeface="Arial"/>
            </a:endParaRPr>
          </a:p>
        </p:txBody>
      </p:sp>
      <p:sp>
        <p:nvSpPr>
          <p:cNvPr id="313" name="CustomShape 3"/>
          <p:cNvSpPr/>
          <p:nvPr/>
        </p:nvSpPr>
        <p:spPr>
          <a:xfrm>
            <a:off x="8610480" y="6356520"/>
            <a:ext cx="2719080" cy="340920"/>
          </a:xfrm>
          <a:prstGeom prst="rect">
            <a:avLst/>
          </a:prstGeom>
          <a:noFill/>
          <a:ln>
            <a:noFill/>
          </a:ln>
        </p:spPr>
        <p:style>
          <a:lnRef idx="0"/>
          <a:fillRef idx="0"/>
          <a:effectRef idx="0"/>
          <a:fontRef idx="minor"/>
        </p:style>
      </p:sp>
      <p:sp>
        <p:nvSpPr>
          <p:cNvPr id="314" name="CustomShape 4"/>
          <p:cNvSpPr/>
          <p:nvPr/>
        </p:nvSpPr>
        <p:spPr>
          <a:xfrm>
            <a:off x="7963200" y="6126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D7D5A312-6CD1-4F10-A6AF-9F89D515E6E0}" type="slidenum">
              <a:rPr b="0" lang="en-US" sz="2400" spc="-1" strike="noStrike">
                <a:solidFill>
                  <a:srgbClr val="000000"/>
                </a:solidFill>
                <a:latin typeface="Times New Roman"/>
                <a:ea typeface="DejaVu Sans"/>
              </a:rPr>
              <a:t>3</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4" name="CustomShape 1"/>
          <p:cNvSpPr/>
          <p:nvPr/>
        </p:nvSpPr>
        <p:spPr>
          <a:xfrm>
            <a:off x="609480" y="273600"/>
            <a:ext cx="10964880" cy="11372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II.4 d-separation</a:t>
            </a:r>
            <a:endParaRPr b="0" lang="fr-CA" sz="4400" spc="-1" strike="noStrike">
              <a:latin typeface="Arial"/>
            </a:endParaRPr>
          </a:p>
        </p:txBody>
      </p:sp>
      <p:sp>
        <p:nvSpPr>
          <p:cNvPr id="445" name="CustomShape 2"/>
          <p:cNvSpPr/>
          <p:nvPr/>
        </p:nvSpPr>
        <p:spPr>
          <a:xfrm>
            <a:off x="609480" y="1604520"/>
            <a:ext cx="10964880" cy="3969720"/>
          </a:xfrm>
          <a:prstGeom prst="rect">
            <a:avLst/>
          </a:prstGeom>
          <a:noFill/>
          <a:ln>
            <a:noFill/>
          </a:ln>
        </p:spPr>
        <p:style>
          <a:lnRef idx="0"/>
          <a:fillRef idx="0"/>
          <a:effectRef idx="0"/>
          <a:fontRef idx="minor"/>
        </p:style>
        <p:txBody>
          <a:bodyPr lIns="0" rIns="0" tIns="0" bIns="0">
            <a:normAutofit fontScale="64000"/>
          </a:bodyPr>
          <a:p>
            <a:pPr>
              <a:lnSpc>
                <a:spcPct val="100000"/>
              </a:lnSpc>
              <a:spcBef>
                <a:spcPts val="1417"/>
              </a:spcBef>
            </a:pPr>
            <a:r>
              <a:rPr b="1" lang="en-US" sz="3200" spc="-1" strike="noStrike">
                <a:solidFill>
                  <a:srgbClr val="000000"/>
                </a:solidFill>
                <a:latin typeface="Arial"/>
                <a:ea typeface="Noto Sans CJK SC"/>
              </a:rPr>
              <a:t> </a:t>
            </a:r>
            <a:r>
              <a:rPr b="1" lang="en-US" sz="3200" spc="-1" strike="noStrike">
                <a:solidFill>
                  <a:srgbClr val="000000"/>
                </a:solidFill>
                <a:latin typeface="Arial"/>
                <a:ea typeface="Noto Sans CJK SC"/>
              </a:rPr>
              <a:t>Blocked path. </a:t>
            </a:r>
            <a:r>
              <a:rPr b="0" lang="en-US" sz="3200" spc="-1" strike="noStrike">
                <a:solidFill>
                  <a:srgbClr val="000000"/>
                </a:solidFill>
                <a:latin typeface="Arial"/>
                <a:ea typeface="Noto Sans CJK SC"/>
              </a:rPr>
              <a:t>A </a:t>
            </a:r>
            <a:r>
              <a:rPr b="1" lang="en-US" sz="3200" spc="-1" strike="noStrike">
                <a:solidFill>
                  <a:srgbClr val="000000"/>
                </a:solidFill>
                <a:latin typeface="Arial"/>
                <a:ea typeface="DejaVu Sans"/>
              </a:rPr>
              <a:t> </a:t>
            </a:r>
            <a:r>
              <a:rPr b="0" lang="en-US" sz="3200" spc="-1" strike="noStrike">
                <a:solidFill>
                  <a:srgbClr val="000000"/>
                </a:solidFill>
                <a:latin typeface="Arial"/>
                <a:ea typeface="DejaVu Sans"/>
              </a:rPr>
              <a:t>path is blocked, given a set of nodes E, if there is node Z  on the path for which at least one of three conditions holds:</a:t>
            </a:r>
            <a:endParaRPr b="0" lang="fr-CA"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1. Z is n E and Z has one arc on the path leading in and one arc out (chain)</a:t>
            </a:r>
            <a:endParaRPr b="0" lang="fr-CA"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2. Z is in E and Z has both path arcs leading out (common cause)</a:t>
            </a:r>
            <a:endParaRPr b="0" lang="fr-CA"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3. Neither Z nor any descendant of Z in E, and both path arcs lead in to Z(common effect).  </a:t>
            </a:r>
            <a:endParaRPr b="0" lang="fr-CA"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 </a:t>
            </a:r>
            <a:endParaRPr b="0" lang="fr-CA" sz="32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6" name="CustomShape 1"/>
          <p:cNvSpPr/>
          <p:nvPr/>
        </p:nvSpPr>
        <p:spPr>
          <a:xfrm>
            <a:off x="609480" y="273600"/>
            <a:ext cx="10964880" cy="11372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II.3 Conditional independence</a:t>
            </a:r>
            <a:endParaRPr b="0" lang="fr-CA" sz="4400" spc="-1" strike="noStrike">
              <a:latin typeface="Arial"/>
            </a:endParaRPr>
          </a:p>
        </p:txBody>
      </p:sp>
      <p:sp>
        <p:nvSpPr>
          <p:cNvPr id="447" name="CustomShape 2"/>
          <p:cNvSpPr/>
          <p:nvPr/>
        </p:nvSpPr>
        <p:spPr>
          <a:xfrm>
            <a:off x="2103480" y="187668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a:t>
            </a:r>
            <a:endParaRPr b="0" lang="fr-CA" sz="1800" spc="-1" strike="noStrike">
              <a:latin typeface="Arial"/>
            </a:endParaRPr>
          </a:p>
        </p:txBody>
      </p:sp>
      <p:sp>
        <p:nvSpPr>
          <p:cNvPr id="448" name="Line 3"/>
          <p:cNvSpPr/>
          <p:nvPr/>
        </p:nvSpPr>
        <p:spPr>
          <a:xfrm>
            <a:off x="2651760" y="2150640"/>
            <a:ext cx="1005840" cy="0"/>
          </a:xfrm>
          <a:prstGeom prst="line">
            <a:avLst/>
          </a:prstGeom>
          <a:ln>
            <a:solidFill>
              <a:srgbClr val="3465a4"/>
            </a:solidFill>
            <a:tailEnd len="med" type="triangle" w="med"/>
          </a:ln>
        </p:spPr>
        <p:style>
          <a:lnRef idx="0"/>
          <a:fillRef idx="0"/>
          <a:effectRef idx="0"/>
          <a:fontRef idx="minor"/>
        </p:style>
      </p:sp>
      <p:sp>
        <p:nvSpPr>
          <p:cNvPr id="449" name="CustomShape 4"/>
          <p:cNvSpPr/>
          <p:nvPr/>
        </p:nvSpPr>
        <p:spPr>
          <a:xfrm>
            <a:off x="3657600" y="1876320"/>
            <a:ext cx="541440" cy="541440"/>
          </a:xfrm>
          <a:prstGeom prst="ellipse">
            <a:avLst/>
          </a:prstGeom>
          <a:solidFill>
            <a:srgbClr val="808080"/>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a:t>
            </a:r>
            <a:endParaRPr b="0" lang="fr-CA" sz="1800" spc="-1" strike="noStrike">
              <a:latin typeface="Arial"/>
            </a:endParaRPr>
          </a:p>
        </p:txBody>
      </p:sp>
      <p:sp>
        <p:nvSpPr>
          <p:cNvPr id="450" name="Line 5"/>
          <p:cNvSpPr/>
          <p:nvPr/>
        </p:nvSpPr>
        <p:spPr>
          <a:xfrm>
            <a:off x="4206240" y="2150640"/>
            <a:ext cx="914400" cy="0"/>
          </a:xfrm>
          <a:prstGeom prst="line">
            <a:avLst/>
          </a:prstGeom>
          <a:ln>
            <a:solidFill>
              <a:srgbClr val="3465a4"/>
            </a:solidFill>
            <a:tailEnd len="med" type="triangle" w="med"/>
          </a:ln>
        </p:spPr>
        <p:style>
          <a:lnRef idx="0"/>
          <a:fillRef idx="0"/>
          <a:effectRef idx="0"/>
          <a:fontRef idx="minor"/>
        </p:style>
      </p:sp>
      <p:sp>
        <p:nvSpPr>
          <p:cNvPr id="451" name="CustomShape 6"/>
          <p:cNvSpPr/>
          <p:nvPr/>
        </p:nvSpPr>
        <p:spPr>
          <a:xfrm>
            <a:off x="5120640" y="189324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Y</a:t>
            </a:r>
            <a:endParaRPr b="0" lang="fr-CA" sz="1800" spc="-1" strike="noStrike">
              <a:latin typeface="Arial"/>
            </a:endParaRPr>
          </a:p>
        </p:txBody>
      </p:sp>
      <mc:AlternateContent>
        <mc:Choice xmlns:a14="http://schemas.microsoft.com/office/drawing/2010/main" Requires="a14">
          <p:sp>
            <p:nvSpPr>
              <p:cNvPr id="452" name="Formula 7"/>
              <p:cNvSpPr txBox="1"/>
              <p:nvPr/>
            </p:nvSpPr>
            <p:spPr>
              <a:xfrm>
                <a:off x="5788440" y="2228400"/>
                <a:ext cx="712440" cy="35244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453" name="Formula 8"/>
              <p:cNvSpPr txBox="1"/>
              <p:nvPr/>
            </p:nvSpPr>
            <p:spPr>
              <a:xfrm>
                <a:off x="5780880" y="2582280"/>
                <a:ext cx="712440" cy="352440"/>
              </a:xfrm>
              <a:prstGeom prst="rect">
                <a:avLst/>
              </a:prstGeom>
            </p:spPr>
            <p:txBody>
              <a:bodyPr/>
              <a:p>
                <a14:m>
                  <m:oMath xmlns:m="http://schemas.openxmlformats.org/officeDocument/2006/math"/>
                </a14:m>
              </a:p>
            </p:txBody>
          </p:sp>
        </mc:Choice>
        <mc:Fallback/>
      </mc:AlternateContent>
      <p:sp>
        <p:nvSpPr>
          <p:cNvPr id="454" name="CustomShape 9"/>
          <p:cNvSpPr/>
          <p:nvPr/>
        </p:nvSpPr>
        <p:spPr>
          <a:xfrm>
            <a:off x="1097280" y="1895760"/>
            <a:ext cx="724680" cy="450360"/>
          </a:xfrm>
          <a:prstGeom prst="rect">
            <a:avLst/>
          </a:prstGeom>
          <a:solidFill>
            <a:srgbClr val="f9fbfd"/>
          </a:solidFill>
          <a:ln>
            <a:solidFill>
              <a:srgbClr val="f9fbfd"/>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(1)</a:t>
            </a:r>
            <a:endParaRPr b="0" lang="fr-CA" sz="1800" spc="-1" strike="noStrike">
              <a:latin typeface="Arial"/>
            </a:endParaRPr>
          </a:p>
        </p:txBody>
      </p:sp>
      <p:sp>
        <p:nvSpPr>
          <p:cNvPr id="455" name="CustomShape 10"/>
          <p:cNvSpPr/>
          <p:nvPr/>
        </p:nvSpPr>
        <p:spPr>
          <a:xfrm>
            <a:off x="2103480" y="338832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a:t>
            </a:r>
            <a:endParaRPr b="0" lang="fr-CA" sz="1800" spc="-1" strike="noStrike">
              <a:latin typeface="Arial"/>
            </a:endParaRPr>
          </a:p>
        </p:txBody>
      </p:sp>
      <p:sp>
        <p:nvSpPr>
          <p:cNvPr id="456" name="CustomShape 11"/>
          <p:cNvSpPr/>
          <p:nvPr/>
        </p:nvSpPr>
        <p:spPr>
          <a:xfrm>
            <a:off x="3657600" y="2703960"/>
            <a:ext cx="541440" cy="541440"/>
          </a:xfrm>
          <a:prstGeom prst="ellipse">
            <a:avLst/>
          </a:prstGeom>
          <a:solidFill>
            <a:srgbClr val="808080"/>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a:t>
            </a:r>
            <a:endParaRPr b="0" lang="fr-CA" sz="1800" spc="-1" strike="noStrike">
              <a:latin typeface="Arial"/>
            </a:endParaRPr>
          </a:p>
        </p:txBody>
      </p:sp>
      <p:sp>
        <p:nvSpPr>
          <p:cNvPr id="457" name="Line 12"/>
          <p:cNvSpPr/>
          <p:nvPr/>
        </p:nvSpPr>
        <p:spPr>
          <a:xfrm>
            <a:off x="4205880" y="2973600"/>
            <a:ext cx="1002240" cy="576000"/>
          </a:xfrm>
          <a:prstGeom prst="line">
            <a:avLst/>
          </a:prstGeom>
          <a:ln>
            <a:solidFill>
              <a:srgbClr val="3465a4"/>
            </a:solidFill>
            <a:tailEnd len="med" type="triangle" w="med"/>
          </a:ln>
        </p:spPr>
        <p:style>
          <a:lnRef idx="0"/>
          <a:fillRef idx="0"/>
          <a:effectRef idx="0"/>
          <a:fontRef idx="minor"/>
        </p:style>
      </p:sp>
      <p:sp>
        <p:nvSpPr>
          <p:cNvPr id="458" name="CustomShape 13"/>
          <p:cNvSpPr/>
          <p:nvPr/>
        </p:nvSpPr>
        <p:spPr>
          <a:xfrm>
            <a:off x="5120640" y="340488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Y</a:t>
            </a:r>
            <a:endParaRPr b="0" lang="fr-CA" sz="1800" spc="-1" strike="noStrike">
              <a:latin typeface="Arial"/>
            </a:endParaRPr>
          </a:p>
        </p:txBody>
      </p:sp>
      <mc:AlternateContent>
        <mc:Choice xmlns:a14="http://schemas.microsoft.com/office/drawing/2010/main" Requires="a14">
          <p:sp>
            <p:nvSpPr>
              <p:cNvPr id="459" name="Formula 14"/>
              <p:cNvSpPr txBox="1"/>
              <p:nvPr/>
            </p:nvSpPr>
            <p:spPr>
              <a:xfrm>
                <a:off x="5788440" y="3740040"/>
                <a:ext cx="712440" cy="352440"/>
              </a:xfrm>
              <a:prstGeom prst="rect">
                <a:avLst/>
              </a:prstGeom>
            </p:spPr>
            <p:txBody>
              <a:bodyPr/>
              <a:p>
                <a14:m>
                  <m:oMath xmlns:m="http://schemas.openxmlformats.org/officeDocument/2006/math"/>
                </a14:m>
              </a:p>
            </p:txBody>
          </p:sp>
        </mc:Choice>
        <mc:Fallback/>
      </mc:AlternateContent>
      <p:sp>
        <p:nvSpPr>
          <p:cNvPr id="460" name="CustomShape 15"/>
          <p:cNvSpPr/>
          <p:nvPr/>
        </p:nvSpPr>
        <p:spPr>
          <a:xfrm>
            <a:off x="548640" y="3430800"/>
            <a:ext cx="724680" cy="450360"/>
          </a:xfrm>
          <a:prstGeom prst="rect">
            <a:avLst/>
          </a:prstGeom>
          <a:solidFill>
            <a:srgbClr val="f9fbfd"/>
          </a:solidFill>
          <a:ln>
            <a:solidFill>
              <a:srgbClr val="f9fbfd"/>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(2)</a:t>
            </a:r>
            <a:endParaRPr b="0" lang="fr-CA" sz="1800" spc="-1" strike="noStrike">
              <a:latin typeface="Arial"/>
            </a:endParaRPr>
          </a:p>
        </p:txBody>
      </p:sp>
      <p:sp>
        <p:nvSpPr>
          <p:cNvPr id="461" name="CustomShape 16"/>
          <p:cNvSpPr/>
          <p:nvPr/>
        </p:nvSpPr>
        <p:spPr>
          <a:xfrm>
            <a:off x="1131120" y="338868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a:t>
            </a:r>
            <a:endParaRPr b="0" lang="fr-CA" sz="1800" spc="-1" strike="noStrike">
              <a:latin typeface="Arial"/>
            </a:endParaRPr>
          </a:p>
        </p:txBody>
      </p:sp>
      <p:sp>
        <p:nvSpPr>
          <p:cNvPr id="462" name="Line 17"/>
          <p:cNvSpPr/>
          <p:nvPr/>
        </p:nvSpPr>
        <p:spPr>
          <a:xfrm>
            <a:off x="1679400" y="3698640"/>
            <a:ext cx="457560" cy="0"/>
          </a:xfrm>
          <a:prstGeom prst="line">
            <a:avLst/>
          </a:prstGeom>
          <a:ln>
            <a:solidFill>
              <a:srgbClr val="3465a4"/>
            </a:solidFill>
            <a:tailEnd len="med" type="triangle" w="med"/>
          </a:ln>
        </p:spPr>
        <p:style>
          <a:lnRef idx="0"/>
          <a:fillRef idx="0"/>
          <a:effectRef idx="0"/>
          <a:fontRef idx="minor"/>
        </p:style>
      </p:sp>
      <p:sp>
        <p:nvSpPr>
          <p:cNvPr id="463" name="Line 18"/>
          <p:cNvSpPr/>
          <p:nvPr/>
        </p:nvSpPr>
        <p:spPr>
          <a:xfrm>
            <a:off x="5675400" y="3698640"/>
            <a:ext cx="457560" cy="0"/>
          </a:xfrm>
          <a:prstGeom prst="line">
            <a:avLst/>
          </a:prstGeom>
          <a:ln>
            <a:solidFill>
              <a:srgbClr val="3465a4"/>
            </a:solidFill>
            <a:tailEnd len="med" type="triangle" w="med"/>
          </a:ln>
        </p:spPr>
        <p:style>
          <a:lnRef idx="0"/>
          <a:fillRef idx="0"/>
          <a:effectRef idx="0"/>
          <a:fontRef idx="minor"/>
        </p:style>
      </p:sp>
      <p:sp>
        <p:nvSpPr>
          <p:cNvPr id="464" name="CustomShape 19"/>
          <p:cNvSpPr/>
          <p:nvPr/>
        </p:nvSpPr>
        <p:spPr>
          <a:xfrm>
            <a:off x="6128280" y="340488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Y</a:t>
            </a:r>
            <a:endParaRPr b="0" lang="fr-CA" sz="1800" spc="-1" strike="noStrike">
              <a:latin typeface="Arial"/>
            </a:endParaRPr>
          </a:p>
        </p:txBody>
      </p:sp>
      <p:sp>
        <p:nvSpPr>
          <p:cNvPr id="465" name="Line 20"/>
          <p:cNvSpPr/>
          <p:nvPr/>
        </p:nvSpPr>
        <p:spPr>
          <a:xfrm flipH="1">
            <a:off x="2560320" y="2973600"/>
            <a:ext cx="1097280" cy="548640"/>
          </a:xfrm>
          <a:prstGeom prst="line">
            <a:avLst/>
          </a:prstGeom>
          <a:ln>
            <a:solidFill>
              <a:srgbClr val="3465a4"/>
            </a:solidFill>
            <a:tailEnd len="med" type="triangle" w="med"/>
          </a:ln>
        </p:spPr>
        <p:style>
          <a:lnRef idx="0"/>
          <a:fillRef idx="0"/>
          <a:effectRef idx="0"/>
          <a:fontRef idx="minor"/>
        </p:style>
      </p:sp>
      <mc:AlternateContent>
        <mc:Choice xmlns:a14="http://schemas.microsoft.com/office/drawing/2010/main" Requires="a14">
          <p:sp>
            <p:nvSpPr>
              <p:cNvPr id="466" name="Formula 21"/>
              <p:cNvSpPr txBox="1"/>
              <p:nvPr/>
            </p:nvSpPr>
            <p:spPr>
              <a:xfrm>
                <a:off x="5788080" y="3073680"/>
                <a:ext cx="712440" cy="352440"/>
              </a:xfrm>
              <a:prstGeom prst="rect">
                <a:avLst/>
              </a:prstGeom>
            </p:spPr>
            <p:txBody>
              <a:bodyPr/>
              <a:p>
                <a14:m>
                  <m:oMath xmlns:m="http://schemas.openxmlformats.org/officeDocument/2006/math"/>
                </a14:m>
              </a:p>
            </p:txBody>
          </p:sp>
        </mc:Choice>
        <mc:Fallback/>
      </mc:AlternateContent>
      <mc:AlternateContent>
        <mc:Choice xmlns:a14="http://schemas.microsoft.com/office/drawing/2010/main" Requires="a14">
          <p:sp>
            <p:nvSpPr>
              <p:cNvPr id="467" name="Formula 22"/>
              <p:cNvSpPr txBox="1"/>
              <p:nvPr/>
            </p:nvSpPr>
            <p:spPr>
              <a:xfrm>
                <a:off x="5780520" y="3427560"/>
                <a:ext cx="712440" cy="352440"/>
              </a:xfrm>
              <a:prstGeom prst="rect">
                <a:avLst/>
              </a:prstGeom>
            </p:spPr>
            <p:txBody>
              <a:bodyPr/>
              <a:p>
                <a14:m>
                  <m:oMath xmlns:m="http://schemas.openxmlformats.org/officeDocument/2006/math"/>
                </a14:m>
              </a:p>
            </p:txBody>
          </p:sp>
        </mc:Choice>
        <mc:Fallback/>
      </mc:AlternateContent>
      <p:sp>
        <p:nvSpPr>
          <p:cNvPr id="468" name="CustomShape 23"/>
          <p:cNvSpPr/>
          <p:nvPr/>
        </p:nvSpPr>
        <p:spPr>
          <a:xfrm>
            <a:off x="2103120" y="4233600"/>
            <a:ext cx="541440" cy="541440"/>
          </a:xfrm>
          <a:prstGeom prst="ellipse">
            <a:avLst/>
          </a:prstGeom>
          <a:solidFill>
            <a:srgbClr val="729fcf"/>
          </a:solidFill>
          <a:ln>
            <a:solidFill>
              <a:srgbClr val="3465a4"/>
            </a:solidFill>
          </a:ln>
        </p:spPr>
        <p:style>
          <a:lnRef idx="0"/>
          <a:fillRef idx="0"/>
          <a:effectRef idx="0"/>
          <a:fontRef idx="minor"/>
        </p:style>
      </p:sp>
      <p:sp>
        <p:nvSpPr>
          <p:cNvPr id="469" name="CustomShape 24"/>
          <p:cNvSpPr/>
          <p:nvPr/>
        </p:nvSpPr>
        <p:spPr>
          <a:xfrm>
            <a:off x="3657960" y="4619520"/>
            <a:ext cx="541440" cy="541440"/>
          </a:xfrm>
          <a:prstGeom prst="ellipse">
            <a:avLst/>
          </a:prstGeom>
          <a:solidFill>
            <a:srgbClr val="f9fbfd"/>
          </a:solidFill>
          <a:ln>
            <a:solidFill>
              <a:srgbClr val="3465a4"/>
            </a:solidFill>
          </a:ln>
        </p:spPr>
        <p:style>
          <a:lnRef idx="0"/>
          <a:fillRef idx="0"/>
          <a:effectRef idx="0"/>
          <a:fontRef idx="minor"/>
        </p:style>
      </p:sp>
      <p:sp>
        <p:nvSpPr>
          <p:cNvPr id="470" name="CustomShape 25"/>
          <p:cNvSpPr/>
          <p:nvPr/>
        </p:nvSpPr>
        <p:spPr>
          <a:xfrm>
            <a:off x="5120280" y="425016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Y</a:t>
            </a:r>
            <a:endParaRPr b="0" lang="fr-CA" sz="1800" spc="-1" strike="noStrike">
              <a:latin typeface="Arial"/>
            </a:endParaRPr>
          </a:p>
        </p:txBody>
      </p:sp>
      <mc:AlternateContent>
        <mc:Choice xmlns:a14="http://schemas.microsoft.com/office/drawing/2010/main" Requires="a14">
          <p:sp>
            <p:nvSpPr>
              <p:cNvPr id="471" name="Formula 26"/>
              <p:cNvSpPr txBox="1"/>
              <p:nvPr/>
            </p:nvSpPr>
            <p:spPr>
              <a:xfrm>
                <a:off x="5788080" y="4585320"/>
                <a:ext cx="712440" cy="352440"/>
              </a:xfrm>
              <a:prstGeom prst="rect">
                <a:avLst/>
              </a:prstGeom>
            </p:spPr>
            <p:txBody>
              <a:bodyPr/>
              <a:p>
                <a14:m>
                  <m:oMath xmlns:m="http://schemas.openxmlformats.org/officeDocument/2006/math"/>
                </a14:m>
              </a:p>
            </p:txBody>
          </p:sp>
        </mc:Choice>
        <mc:Fallback/>
      </mc:AlternateContent>
      <p:sp>
        <p:nvSpPr>
          <p:cNvPr id="472" name="CustomShape 27"/>
          <p:cNvSpPr/>
          <p:nvPr/>
        </p:nvSpPr>
        <p:spPr>
          <a:xfrm>
            <a:off x="548280" y="4276080"/>
            <a:ext cx="724680" cy="450360"/>
          </a:xfrm>
          <a:prstGeom prst="rect">
            <a:avLst/>
          </a:prstGeom>
          <a:solidFill>
            <a:srgbClr val="f9fbfd"/>
          </a:solidFill>
          <a:ln>
            <a:solidFill>
              <a:srgbClr val="f9fbfd"/>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(2)</a:t>
            </a:r>
            <a:endParaRPr b="0" lang="fr-CA" sz="1800" spc="-1" strike="noStrike">
              <a:latin typeface="Arial"/>
            </a:endParaRPr>
          </a:p>
        </p:txBody>
      </p:sp>
      <p:sp>
        <p:nvSpPr>
          <p:cNvPr id="473" name="CustomShape 28"/>
          <p:cNvSpPr/>
          <p:nvPr/>
        </p:nvSpPr>
        <p:spPr>
          <a:xfrm>
            <a:off x="1130760" y="423396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X</a:t>
            </a:r>
            <a:endParaRPr b="0" lang="fr-CA" sz="1800" spc="-1" strike="noStrike">
              <a:latin typeface="Arial"/>
            </a:endParaRPr>
          </a:p>
        </p:txBody>
      </p:sp>
      <p:sp>
        <p:nvSpPr>
          <p:cNvPr id="474" name="Line 29"/>
          <p:cNvSpPr/>
          <p:nvPr/>
        </p:nvSpPr>
        <p:spPr>
          <a:xfrm>
            <a:off x="1679040" y="4543920"/>
            <a:ext cx="457560" cy="0"/>
          </a:xfrm>
          <a:prstGeom prst="line">
            <a:avLst/>
          </a:prstGeom>
          <a:ln>
            <a:solidFill>
              <a:srgbClr val="3465a4"/>
            </a:solidFill>
            <a:tailEnd len="med" type="triangle" w="med"/>
          </a:ln>
        </p:spPr>
        <p:style>
          <a:lnRef idx="0"/>
          <a:fillRef idx="0"/>
          <a:effectRef idx="0"/>
          <a:fontRef idx="minor"/>
        </p:style>
      </p:sp>
      <p:sp>
        <p:nvSpPr>
          <p:cNvPr id="475" name="CustomShape 30"/>
          <p:cNvSpPr/>
          <p:nvPr/>
        </p:nvSpPr>
        <p:spPr>
          <a:xfrm>
            <a:off x="6199920" y="4250160"/>
            <a:ext cx="541440" cy="541440"/>
          </a:xfrm>
          <a:prstGeom prst="ellipse">
            <a:avLst/>
          </a:prstGeom>
          <a:solidFill>
            <a:srgbClr val="729fcf"/>
          </a:solidFill>
          <a:ln>
            <a:solidFill>
              <a:srgbClr val="3465a4"/>
            </a:solidFill>
          </a:ln>
        </p:spPr>
        <p:style>
          <a:lnRef idx="0"/>
          <a:fillRef idx="0"/>
          <a:effectRef idx="0"/>
          <a:fontRef idx="minor"/>
        </p:style>
        <p:txBody>
          <a:bodyPr wrap="none" lIns="90000" rIns="90000" tIns="45000" bIns="45000" anchor="ctr">
            <a:noAutofit/>
          </a:bodyPr>
          <a:p>
            <a:pPr algn="ctr">
              <a:lnSpc>
                <a:spcPct val="100000"/>
              </a:lnSpc>
            </a:pPr>
            <a:r>
              <a:rPr b="0" lang="en-US" sz="1800" spc="-1" strike="noStrike">
                <a:solidFill>
                  <a:srgbClr val="000000"/>
                </a:solidFill>
                <a:latin typeface="Arial"/>
                <a:ea typeface="DejaVu Sans"/>
              </a:rPr>
              <a:t>E</a:t>
            </a:r>
            <a:endParaRPr b="0" lang="fr-CA" sz="1800" spc="-1" strike="noStrike">
              <a:latin typeface="Arial"/>
            </a:endParaRPr>
          </a:p>
        </p:txBody>
      </p:sp>
      <p:sp>
        <p:nvSpPr>
          <p:cNvPr id="476" name="Line 31"/>
          <p:cNvSpPr/>
          <p:nvPr/>
        </p:nvSpPr>
        <p:spPr>
          <a:xfrm flipH="1" flipV="1">
            <a:off x="2651400" y="4528080"/>
            <a:ext cx="1006560" cy="365760"/>
          </a:xfrm>
          <a:prstGeom prst="line">
            <a:avLst/>
          </a:prstGeom>
          <a:ln>
            <a:solidFill>
              <a:srgbClr val="3465a4"/>
            </a:solidFill>
            <a:headEnd len="med" type="triangle" w="med"/>
          </a:ln>
        </p:spPr>
        <p:style>
          <a:lnRef idx="0"/>
          <a:fillRef idx="0"/>
          <a:effectRef idx="0"/>
          <a:fontRef idx="minor"/>
        </p:style>
      </p:sp>
      <p:sp>
        <p:nvSpPr>
          <p:cNvPr id="477" name="Line 32"/>
          <p:cNvSpPr/>
          <p:nvPr/>
        </p:nvSpPr>
        <p:spPr>
          <a:xfrm flipH="1">
            <a:off x="4206240" y="4619520"/>
            <a:ext cx="914040" cy="318240"/>
          </a:xfrm>
          <a:prstGeom prst="line">
            <a:avLst/>
          </a:prstGeom>
          <a:ln>
            <a:solidFill>
              <a:srgbClr val="3465a4"/>
            </a:solidFill>
            <a:tailEnd len="med" type="triangle" w="med"/>
          </a:ln>
        </p:spPr>
        <p:style>
          <a:lnRef idx="0"/>
          <a:fillRef idx="0"/>
          <a:effectRef idx="0"/>
          <a:fontRef idx="minor"/>
        </p:style>
      </p:sp>
      <p:sp>
        <p:nvSpPr>
          <p:cNvPr id="478" name="Line 33"/>
          <p:cNvSpPr/>
          <p:nvPr/>
        </p:nvSpPr>
        <p:spPr>
          <a:xfrm>
            <a:off x="3931920" y="5167800"/>
            <a:ext cx="0" cy="410040"/>
          </a:xfrm>
          <a:prstGeom prst="line">
            <a:avLst/>
          </a:prstGeom>
          <a:ln>
            <a:solidFill>
              <a:srgbClr val="3465a4"/>
            </a:solidFill>
            <a:tailEnd len="med" type="triangle" w="med"/>
          </a:ln>
        </p:spPr>
        <p:style>
          <a:lnRef idx="0"/>
          <a:fillRef idx="0"/>
          <a:effectRef idx="0"/>
          <a:fontRef idx="minor"/>
        </p:style>
      </p:sp>
      <p:sp>
        <p:nvSpPr>
          <p:cNvPr id="479" name="CustomShape 34"/>
          <p:cNvSpPr/>
          <p:nvPr/>
        </p:nvSpPr>
        <p:spPr>
          <a:xfrm>
            <a:off x="3657600" y="5447520"/>
            <a:ext cx="541440" cy="541440"/>
          </a:xfrm>
          <a:prstGeom prst="ellipse">
            <a:avLst/>
          </a:prstGeom>
          <a:solidFill>
            <a:srgbClr val="f9fbfd"/>
          </a:solidFill>
          <a:ln>
            <a:solidFill>
              <a:srgbClr val="3465a4"/>
            </a:solidFill>
          </a:ln>
        </p:spPr>
        <p:style>
          <a:lnRef idx="0"/>
          <a:fillRef idx="0"/>
          <a:effectRef idx="0"/>
          <a:fontRef idx="minor"/>
        </p:style>
      </p:sp>
      <p:sp>
        <p:nvSpPr>
          <p:cNvPr id="480" name="Line 35"/>
          <p:cNvSpPr/>
          <p:nvPr/>
        </p:nvSpPr>
        <p:spPr>
          <a:xfrm>
            <a:off x="5668560" y="4510440"/>
            <a:ext cx="549360" cy="0"/>
          </a:xfrm>
          <a:prstGeom prst="line">
            <a:avLst/>
          </a:prstGeom>
          <a:ln>
            <a:solidFill>
              <a:srgbClr val="3465a4"/>
            </a:solidFill>
            <a:custDash>
              <a:ds d="1100000" sp="500000"/>
              <a:ds d="1100000" sp="500000"/>
            </a:custDash>
          </a:ln>
        </p:spPr>
        <p:style>
          <a:lnRef idx="0"/>
          <a:fillRef idx="0"/>
          <a:effectRef idx="0"/>
          <a:fontRef idx="minor"/>
        </p:style>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1" name="CustomShape 1"/>
          <p:cNvSpPr/>
          <p:nvPr/>
        </p:nvSpPr>
        <p:spPr>
          <a:xfrm>
            <a:off x="609480" y="273600"/>
            <a:ext cx="10964880" cy="11372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II.4 d-separation</a:t>
            </a:r>
            <a:endParaRPr b="0" lang="fr-CA" sz="4400" spc="-1" strike="noStrike">
              <a:latin typeface="Arial"/>
            </a:endParaRPr>
          </a:p>
        </p:txBody>
      </p:sp>
      <p:sp>
        <p:nvSpPr>
          <p:cNvPr id="482" name="CustomShape 2"/>
          <p:cNvSpPr/>
          <p:nvPr/>
        </p:nvSpPr>
        <p:spPr>
          <a:xfrm>
            <a:off x="609480" y="1604520"/>
            <a:ext cx="10964880" cy="396972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1" lang="en-US" sz="3200" spc="-1" strike="noStrike">
                <a:solidFill>
                  <a:srgbClr val="000000"/>
                </a:solidFill>
                <a:latin typeface="Arial"/>
                <a:ea typeface="DejaVu Sans"/>
              </a:rPr>
              <a:t>D-separation. </a:t>
            </a:r>
            <a:r>
              <a:rPr b="0" lang="en-US" sz="3200" spc="-1" strike="noStrike">
                <a:solidFill>
                  <a:srgbClr val="000000"/>
                </a:solidFill>
                <a:latin typeface="Arial"/>
                <a:ea typeface="DejaVu Sans"/>
              </a:rPr>
              <a:t>A</a:t>
            </a:r>
            <a:r>
              <a:rPr b="1" lang="en-US" sz="3200" spc="-1" strike="noStrike">
                <a:solidFill>
                  <a:srgbClr val="000000"/>
                </a:solidFill>
                <a:latin typeface="Arial"/>
                <a:ea typeface="DejaVu Sans"/>
              </a:rPr>
              <a:t> </a:t>
            </a:r>
            <a:r>
              <a:rPr b="0" lang="en-US" sz="3200" spc="-1" strike="noStrike">
                <a:solidFill>
                  <a:srgbClr val="000000"/>
                </a:solidFill>
                <a:latin typeface="Arial"/>
                <a:ea typeface="DejaVu Sans"/>
              </a:rPr>
              <a:t>set of nodes</a:t>
            </a:r>
            <a:r>
              <a:rPr b="1" lang="en-US" sz="3200" spc="-1" strike="noStrike">
                <a:solidFill>
                  <a:srgbClr val="000000"/>
                </a:solidFill>
                <a:latin typeface="Arial"/>
                <a:ea typeface="DejaVu Sans"/>
              </a:rPr>
              <a:t> E d-separates</a:t>
            </a:r>
            <a:r>
              <a:rPr b="0" lang="en-US" sz="3200" spc="-1" strike="noStrike">
                <a:solidFill>
                  <a:srgbClr val="000000"/>
                </a:solidFill>
                <a:latin typeface="Arial"/>
                <a:ea typeface="DejaVu Sans"/>
              </a:rPr>
              <a:t> two other   sets of nodes X and Y               if every path from a node in X to a node in Y is </a:t>
            </a:r>
            <a:r>
              <a:rPr b="1" lang="en-US" sz="3200" spc="-1" strike="noStrike">
                <a:solidFill>
                  <a:srgbClr val="000000"/>
                </a:solidFill>
                <a:latin typeface="Arial"/>
                <a:ea typeface="DejaVu Sans"/>
              </a:rPr>
              <a:t>blocked </a:t>
            </a:r>
            <a:r>
              <a:rPr b="0" lang="en-US" sz="3200" spc="-1" strike="noStrike">
                <a:solidFill>
                  <a:srgbClr val="000000"/>
                </a:solidFill>
                <a:latin typeface="Arial"/>
                <a:ea typeface="DejaVu Sans"/>
              </a:rPr>
              <a:t>given</a:t>
            </a:r>
            <a:r>
              <a:rPr b="1" lang="en-US" sz="3200" spc="-1" strike="noStrike">
                <a:solidFill>
                  <a:srgbClr val="000000"/>
                </a:solidFill>
                <a:latin typeface="Arial"/>
                <a:ea typeface="DejaVu Sans"/>
              </a:rPr>
              <a:t> </a:t>
            </a:r>
            <a:r>
              <a:rPr b="0" lang="en-US" sz="3200" spc="-1" strike="noStrike">
                <a:solidFill>
                  <a:srgbClr val="000000"/>
                </a:solidFill>
                <a:latin typeface="Arial"/>
                <a:ea typeface="DejaVu Sans"/>
              </a:rPr>
              <a:t>E.</a:t>
            </a:r>
            <a:endParaRPr b="0" lang="fr-CA" sz="3200" spc="-1" strike="noStrike">
              <a:latin typeface="Arial"/>
            </a:endParaRPr>
          </a:p>
          <a:p>
            <a:pPr>
              <a:lnSpc>
                <a:spcPct val="100000"/>
              </a:lnSpc>
              <a:spcBef>
                <a:spcPts val="1417"/>
              </a:spcBef>
            </a:pPr>
            <a:r>
              <a:rPr b="0" lang="en-US" sz="3200" spc="-1" strike="noStrike">
                <a:solidFill>
                  <a:srgbClr val="000000"/>
                </a:solidFill>
                <a:latin typeface="Arial"/>
                <a:ea typeface="DejaVu Sans"/>
              </a:rPr>
              <a:t>If X and Y are d-separated by E, then X and Y are conditionally independent given E.</a:t>
            </a:r>
            <a:endParaRPr b="0" lang="fr-CA" sz="3200" spc="-1" strike="noStrike">
              <a:latin typeface="Arial"/>
            </a:endParaRPr>
          </a:p>
          <a:p>
            <a:pPr>
              <a:lnSpc>
                <a:spcPct val="100000"/>
              </a:lnSpc>
              <a:spcBef>
                <a:spcPts val="1417"/>
              </a:spcBef>
            </a:pPr>
            <a:r>
              <a:rPr b="1" lang="en-US" sz="3200" spc="-1" strike="noStrike">
                <a:solidFill>
                  <a:srgbClr val="000000"/>
                </a:solidFill>
                <a:latin typeface="Arial"/>
                <a:ea typeface="DejaVu Sans"/>
              </a:rPr>
              <a:t>D-connection. </a:t>
            </a:r>
            <a:r>
              <a:rPr b="0" lang="en-US" sz="3200" spc="-1" strike="noStrike">
                <a:solidFill>
                  <a:srgbClr val="000000"/>
                </a:solidFill>
                <a:latin typeface="Arial"/>
                <a:ea typeface="DejaVu Sans"/>
              </a:rPr>
              <a:t>A set of nodes X is d-connected to another one Y given set E, if </a:t>
            </a:r>
            <a:r>
              <a:rPr b="1" lang="en-US" sz="3200" spc="-1" strike="noStrike">
                <a:solidFill>
                  <a:srgbClr val="000000"/>
                </a:solidFill>
                <a:latin typeface="Arial"/>
                <a:ea typeface="DejaVu Sans"/>
              </a:rPr>
              <a:t> </a:t>
            </a:r>
            <a:endParaRPr b="0" lang="fr-CA" sz="3200" spc="-1" strike="noStrike">
              <a:latin typeface="Arial"/>
            </a:endParaRPr>
          </a:p>
          <a:p>
            <a:pPr>
              <a:lnSpc>
                <a:spcPct val="100000"/>
              </a:lnSpc>
              <a:spcBef>
                <a:spcPts val="1417"/>
              </a:spcBef>
            </a:pPr>
            <a:endParaRPr b="0" lang="fr-CA" sz="3200" spc="-1" strike="noStrike">
              <a:latin typeface="Arial"/>
            </a:endParaRPr>
          </a:p>
        </p:txBody>
      </p:sp>
      <mc:AlternateContent>
        <mc:Choice xmlns:a14="http://schemas.microsoft.com/office/drawing/2010/main" Requires="a14">
          <p:sp>
            <p:nvSpPr>
              <p:cNvPr id="483" name="Formula 3"/>
              <p:cNvSpPr txBox="1"/>
              <p:nvPr/>
            </p:nvSpPr>
            <p:spPr>
              <a:xfrm>
                <a:off x="3934080" y="2225160"/>
                <a:ext cx="1358280" cy="357480"/>
              </a:xfrm>
              <a:prstGeom prst="rect">
                <a:avLst/>
              </a:prstGeom>
            </p:spPr>
            <p:txBody>
              <a:bodyPr/>
              <a:p>
                <a14:m>
                  <m:oMath xmlns:m="http://schemas.openxmlformats.org/officeDocument/2006/math">
                    <m:d>
                      <m:dPr>
                        <m:begChr m:val="("/>
                        <m:endChr m:val=")"/>
                      </m:dPr>
                      <m:e>
                        <m:r>
                          <m:t xml:space="preserve">X</m:t>
                        </m:r>
                        <m:r>
                          <m:t xml:space="preserve">⊥</m:t>
                        </m:r>
                        <m:f>
                          <m:fPr>
                            <m:type m:val="lin"/>
                          </m:fPr>
                          <m:num>
                            <m:r>
                              <m:t xml:space="preserve">Y</m:t>
                            </m:r>
                          </m:num>
                          <m:den>
                            <m:r>
                              <m:t xml:space="preserve">E</m:t>
                            </m:r>
                          </m:den>
                        </m:f>
                      </m:e>
                    </m:d>
                  </m:oMath>
                </a14:m>
              </a:p>
            </p:txBody>
          </p:sp>
        </mc:Choice>
        <mc:Fallback/>
      </mc:AlternateContent>
      <mc:AlternateContent>
        <mc:Choice xmlns:a14="http://schemas.microsoft.com/office/drawing/2010/main" Requires="a14">
          <p:sp>
            <p:nvSpPr>
              <p:cNvPr id="484" name="Formula 4"/>
              <p:cNvSpPr txBox="1"/>
              <p:nvPr/>
            </p:nvSpPr>
            <p:spPr>
              <a:xfrm>
                <a:off x="4258080" y="4997160"/>
                <a:ext cx="1358280" cy="357480"/>
              </a:xfrm>
              <a:prstGeom prst="rect">
                <a:avLst/>
              </a:prstGeom>
            </p:spPr>
            <p:txBody>
              <a:bodyPr/>
              <a:p>
                <a14:m>
                  <m:oMath xmlns:m="http://schemas.openxmlformats.org/officeDocument/2006/math">
                    <m:d>
                      <m:dPr>
                        <m:begChr m:val="("/>
                        <m:endChr m:val=")"/>
                      </m:dPr>
                      <m:e>
                        <m:r>
                          <m:t xml:space="preserve">X</m:t>
                        </m:r>
                        <m:r>
                          <m:t xml:space="preserve">⊥</m:t>
                        </m:r>
                        <m:f>
                          <m:fPr>
                            <m:type m:val="lin"/>
                          </m:fPr>
                          <m:num>
                            <m:r>
                              <m:t xml:space="preserve">Y</m:t>
                            </m:r>
                          </m:num>
                          <m:den>
                            <m:r>
                              <m:t xml:space="preserve">E</m:t>
                            </m:r>
                          </m:den>
                        </m:f>
                      </m:e>
                    </m:d>
                  </m:oMath>
                </a14:m>
              </a:p>
            </p:txBody>
          </p:sp>
        </mc:Choice>
        <mc:Fallback/>
      </mc:AlternateContent>
      <p:sp>
        <p:nvSpPr>
          <p:cNvPr id="485" name="Line 5"/>
          <p:cNvSpPr/>
          <p:nvPr/>
        </p:nvSpPr>
        <p:spPr>
          <a:xfrm flipH="1">
            <a:off x="4699440" y="5012640"/>
            <a:ext cx="182880" cy="276840"/>
          </a:xfrm>
          <a:prstGeom prst="line">
            <a:avLst/>
          </a:prstGeom>
          <a:ln>
            <a:solidFill>
              <a:srgbClr val="111111"/>
            </a:solid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6" name="CustomShape 1"/>
          <p:cNvSpPr/>
          <p:nvPr/>
        </p:nvSpPr>
        <p:spPr>
          <a:xfrm>
            <a:off x="609480" y="273600"/>
            <a:ext cx="10966680" cy="11390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 Inferences in Bayesian networks</a:t>
            </a:r>
            <a:endParaRPr b="0" lang="fr-CA" sz="4400" spc="-1" strike="noStrike">
              <a:latin typeface="Arial"/>
            </a:endParaRPr>
          </a:p>
        </p:txBody>
      </p:sp>
      <p:sp>
        <p:nvSpPr>
          <p:cNvPr id="487" name="CustomShape 2"/>
          <p:cNvSpPr/>
          <p:nvPr/>
        </p:nvSpPr>
        <p:spPr>
          <a:xfrm>
            <a:off x="609480" y="1604520"/>
            <a:ext cx="10966680" cy="3971520"/>
          </a:xfrm>
          <a:prstGeom prst="rect">
            <a:avLst/>
          </a:prstGeom>
          <a:noFill/>
          <a:ln>
            <a:noFill/>
          </a:ln>
        </p:spPr>
        <p:style>
          <a:lnRef idx="0"/>
          <a:fillRef idx="0"/>
          <a:effectRef idx="0"/>
          <a:fontRef idx="minor"/>
        </p:style>
        <p:txBody>
          <a:bodyPr lIns="0" rIns="0" tIns="0" bIns="0">
            <a:normAutofit fontScale="78000"/>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Inference consists on computing the posterior probability distribution for a set of </a:t>
            </a:r>
            <a:r>
              <a:rPr b="1" lang="en-US" sz="3200" spc="-1" strike="noStrike">
                <a:solidFill>
                  <a:srgbClr val="000000"/>
                </a:solidFill>
                <a:latin typeface="Arial"/>
                <a:ea typeface="DejaVu Sans"/>
              </a:rPr>
              <a:t>query</a:t>
            </a:r>
            <a:r>
              <a:rPr b="0" lang="en-US" sz="3200" spc="-1" strike="noStrike">
                <a:solidFill>
                  <a:srgbClr val="000000"/>
                </a:solidFill>
                <a:latin typeface="Arial"/>
                <a:ea typeface="DejaVu Sans"/>
              </a:rPr>
              <a:t> variables, given some </a:t>
            </a:r>
            <a:r>
              <a:rPr b="1" lang="en-US" sz="3200" spc="-1" strike="noStrike">
                <a:solidFill>
                  <a:srgbClr val="000000"/>
                </a:solidFill>
                <a:latin typeface="Arial"/>
                <a:ea typeface="DejaVu Sans"/>
              </a:rPr>
              <a:t>evidences.</a:t>
            </a:r>
            <a:endParaRPr b="0" lang="fr-CA"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 typical query asks for the posterior probability distribution P(X/e).</a:t>
            </a:r>
            <a:endParaRPr b="0" lang="fr-CA" sz="3200" spc="-1" strike="noStrike">
              <a:latin typeface="Arial"/>
            </a:endParaRPr>
          </a:p>
          <a:p>
            <a:pPr lvl="1" marL="864000" indent="-318240">
              <a:lnSpc>
                <a:spcPct val="100000"/>
              </a:lnSpc>
              <a:spcBef>
                <a:spcPts val="1134"/>
              </a:spcBef>
              <a:buClr>
                <a:srgbClr val="000000"/>
              </a:buClr>
              <a:buSzPct val="75000"/>
              <a:buFont typeface="Symbol"/>
              <a:buChar char=""/>
            </a:pPr>
            <a:r>
              <a:rPr b="0" lang="en-US" sz="2800" spc="-1" strike="noStrike">
                <a:solidFill>
                  <a:srgbClr val="000000"/>
                </a:solidFill>
                <a:latin typeface="Arial"/>
                <a:ea typeface="DejaVu Sans"/>
              </a:rPr>
              <a:t>- X: query variable.</a:t>
            </a:r>
            <a:endParaRPr b="0" lang="fr-CA" sz="2800" spc="-1" strike="noStrike">
              <a:latin typeface="Arial"/>
            </a:endParaRPr>
          </a:p>
          <a:p>
            <a:pPr lvl="1" marL="864000" indent="-318240">
              <a:lnSpc>
                <a:spcPct val="100000"/>
              </a:lnSpc>
              <a:spcBef>
                <a:spcPts val="1134"/>
              </a:spcBef>
              <a:buClr>
                <a:srgbClr val="000000"/>
              </a:buClr>
              <a:buSzPct val="75000"/>
              <a:buFont typeface="Symbol"/>
              <a:buChar char=""/>
            </a:pPr>
            <a:r>
              <a:rPr b="0" lang="en-US" sz="2800" spc="-1" strike="noStrike">
                <a:solidFill>
                  <a:srgbClr val="000000"/>
                </a:solidFill>
                <a:latin typeface="Arial"/>
                <a:ea typeface="DejaVu Sans"/>
              </a:rPr>
              <a:t>- e: set of evidences</a:t>
            </a:r>
            <a:endParaRPr b="0" lang="fr-CA" sz="2800" spc="-1" strike="noStrike">
              <a:latin typeface="Arial"/>
            </a:endParaRPr>
          </a:p>
          <a:p>
            <a:pPr lvl="1" marL="864000" indent="-318240">
              <a:lnSpc>
                <a:spcPct val="100000"/>
              </a:lnSpc>
              <a:spcBef>
                <a:spcPts val="1134"/>
              </a:spcBef>
              <a:buClr>
                <a:srgbClr val="000000"/>
              </a:buClr>
              <a:buSzPct val="75000"/>
              <a:buFont typeface="Symbol"/>
              <a:buChar char=""/>
            </a:pPr>
            <a:r>
              <a:rPr b="0" lang="en-US" sz="2800" spc="-1" strike="noStrike">
                <a:solidFill>
                  <a:srgbClr val="000000"/>
                </a:solidFill>
                <a:latin typeface="Arial"/>
                <a:ea typeface="DejaVu Sans"/>
              </a:rPr>
              <a:t>- Y:hidden variables</a:t>
            </a:r>
            <a:endParaRPr b="0" lang="fr-CA" sz="2800" spc="-1" strike="noStrike">
              <a:latin typeface="Arial"/>
            </a:endParaRPr>
          </a:p>
          <a:p>
            <a:pPr lvl="1" marL="864000" indent="-318240">
              <a:lnSpc>
                <a:spcPct val="100000"/>
              </a:lnSpc>
              <a:spcBef>
                <a:spcPts val="1134"/>
              </a:spcBef>
              <a:buClr>
                <a:srgbClr val="000000"/>
              </a:buClr>
              <a:buSzPct val="75000"/>
              <a:buFont typeface="Symbol"/>
              <a:buChar char=""/>
            </a:pPr>
            <a:r>
              <a:rPr b="0" lang="en-US" sz="2800" spc="-1" strike="noStrike">
                <a:solidFill>
                  <a:srgbClr val="000000"/>
                </a:solidFill>
                <a:latin typeface="Arial"/>
                <a:ea typeface="DejaVu Sans"/>
              </a:rPr>
              <a:t>- The complete set of variables is: </a:t>
            </a:r>
            <a:endParaRPr b="0" lang="fr-CA" sz="2800" spc="-1" strike="noStrike">
              <a:latin typeface="Arial"/>
            </a:endParaRPr>
          </a:p>
        </p:txBody>
      </p:sp>
      <mc:AlternateContent>
        <mc:Choice xmlns:a14="http://schemas.microsoft.com/office/drawing/2010/main" Requires="a14">
          <p:sp>
            <p:nvSpPr>
              <p:cNvPr id="488" name="Formula 3"/>
              <p:cNvSpPr txBox="1"/>
              <p:nvPr/>
            </p:nvSpPr>
            <p:spPr>
              <a:xfrm>
                <a:off x="6175080" y="5275800"/>
                <a:ext cx="1225800" cy="300240"/>
              </a:xfrm>
              <a:prstGeom prst="rect">
                <a:avLst/>
              </a:prstGeom>
            </p:spPr>
            <p:txBody>
              <a:bodyPr/>
              <a:p>
                <a14:m>
                  <m:oMath xmlns:m="http://schemas.openxmlformats.org/officeDocument/2006/math">
                    <m:d>
                      <m:dPr>
                        <m:begChr m:val="("/>
                        <m:endChr m:val=")"/>
                      </m:dPr>
                      <m:e>
                        <m:r>
                          <m:t xml:space="preserve">X</m:t>
                        </m:r>
                        <m:r>
                          <m:t xml:space="preserve">∪</m:t>
                        </m:r>
                        <m:r>
                          <m:t xml:space="preserve">Y</m:t>
                        </m:r>
                      </m:e>
                    </m:d>
                    <m:r>
                      <m:t xml:space="preserve">U</m:t>
                    </m:r>
                    <m:r>
                      <m:t xml:space="preserve">e</m:t>
                    </m:r>
                  </m:oMath>
                </a14:m>
              </a:p>
            </p:txBody>
          </p:sp>
        </mc:Choice>
        <mc:Fallback/>
      </mc:AlternateContent>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9" name="CustomShape 1"/>
          <p:cNvSpPr/>
          <p:nvPr/>
        </p:nvSpPr>
        <p:spPr>
          <a:xfrm>
            <a:off x="609480" y="273600"/>
            <a:ext cx="10966680" cy="11390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 Inferences in Bayesian networks</a:t>
            </a:r>
            <a:endParaRPr b="0" lang="fr-CA" sz="4400" spc="-1" strike="noStrike">
              <a:latin typeface="Arial"/>
            </a:endParaRPr>
          </a:p>
        </p:txBody>
      </p:sp>
      <p:sp>
        <p:nvSpPr>
          <p:cNvPr id="490" name="CustomShape 2"/>
          <p:cNvSpPr/>
          <p:nvPr/>
        </p:nvSpPr>
        <p:spPr>
          <a:xfrm>
            <a:off x="609480" y="1509120"/>
            <a:ext cx="109666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 query P(X/e)</a:t>
            </a:r>
            <a:r>
              <a:rPr b="1" lang="en-US" sz="3200" spc="-1" strike="noStrike">
                <a:solidFill>
                  <a:srgbClr val="000000"/>
                </a:solidFill>
                <a:latin typeface="Arial"/>
                <a:ea typeface="DejaVu Sans"/>
              </a:rPr>
              <a:t> </a:t>
            </a:r>
            <a:r>
              <a:rPr b="0" lang="en-US" sz="3200" spc="-1" strike="noStrike">
                <a:solidFill>
                  <a:srgbClr val="000000"/>
                </a:solidFill>
                <a:latin typeface="Arial"/>
                <a:ea typeface="DejaVu Sans"/>
              </a:rPr>
              <a:t>can be answered using equation:</a:t>
            </a:r>
            <a:endParaRPr b="0" lang="fr-CA"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fr-CA" sz="3200" spc="-1" strike="noStrike">
              <a:latin typeface="Arial"/>
            </a:endParaRPr>
          </a:p>
        </p:txBody>
      </p:sp>
      <mc:AlternateContent>
        <mc:Choice xmlns:a14="http://schemas.microsoft.com/office/drawing/2010/main" Requires="a14">
          <p:sp>
            <p:nvSpPr>
              <p:cNvPr id="491" name="Formula 3"/>
              <p:cNvSpPr txBox="1"/>
              <p:nvPr/>
            </p:nvSpPr>
            <p:spPr>
              <a:xfrm>
                <a:off x="2637720" y="2674440"/>
                <a:ext cx="3983040" cy="508320"/>
              </a:xfrm>
              <a:prstGeom prst="rect">
                <a:avLst/>
              </a:prstGeom>
            </p:spPr>
            <p:txBody>
              <a:bodyPr/>
              <a:p>
                <a14:m>
                  <m:oMath xmlns:m="http://schemas.openxmlformats.org/officeDocument/2006/math">
                    <m:r>
                      <m:t xml:space="preserve">P</m:t>
                    </m:r>
                    <m:d>
                      <m:dPr>
                        <m:begChr m:val="("/>
                        <m:endChr m:val=")"/>
                      </m:dPr>
                      <m:e>
                        <m:f>
                          <m:fPr>
                            <m:type m:val="lin"/>
                          </m:fPr>
                          <m:num>
                            <m:r>
                              <m:t xml:space="preserve">X</m:t>
                            </m:r>
                          </m:num>
                          <m:den>
                            <m:r>
                              <m:t xml:space="preserve">e</m:t>
                            </m:r>
                          </m:den>
                        </m:f>
                      </m:e>
                    </m:d>
                    <m:r>
                      <m:t xml:space="preserve">=</m:t>
                    </m:r>
                    <m:r>
                      <m:t xml:space="preserve">α</m:t>
                    </m:r>
                    <m:r>
                      <m:t xml:space="preserve">P</m:t>
                    </m:r>
                    <m:d>
                      <m:dPr>
                        <m:begChr m:val="("/>
                        <m:endChr m:val=")"/>
                      </m:dPr>
                      <m:e>
                        <m:r>
                          <m:t xml:space="preserve">X</m:t>
                        </m:r>
                        <m:r>
                          <m:t xml:space="preserve">,</m:t>
                        </m:r>
                        <m:r>
                          <m:t xml:space="preserve">e</m:t>
                        </m:r>
                      </m:e>
                    </m:d>
                    <m:r>
                      <m:t xml:space="preserve">=</m:t>
                    </m:r>
                    <m:r>
                      <m:t xml:space="preserve">α</m:t>
                    </m:r>
                    <m:nary>
                      <m:naryPr>
                        <m:chr m:val="∑"/>
                        <m:supHide m:val="1"/>
                      </m:naryPr>
                      <m:sub>
                        <m:r>
                          <m:t xml:space="preserve">Y</m:t>
                        </m:r>
                      </m:sub>
                      <m:sup/>
                      <m:e>
                        <m:r>
                          <m:t xml:space="preserve">P</m:t>
                        </m:r>
                      </m:e>
                    </m:nary>
                    <m:d>
                      <m:dPr>
                        <m:begChr m:val="("/>
                        <m:endChr m:val=")"/>
                      </m:dPr>
                      <m:e>
                        <m:r>
                          <m:t xml:space="preserve">X</m:t>
                        </m:r>
                        <m:r>
                          <m:t xml:space="preserve">,</m:t>
                        </m:r>
                        <m:r>
                          <m:t xml:space="preserve">e</m:t>
                        </m:r>
                        <m:r>
                          <m:t xml:space="preserve">,</m:t>
                        </m:r>
                        <m:r>
                          <m:t xml:space="preserve">Y</m:t>
                        </m:r>
                      </m:e>
                    </m:d>
                  </m:oMath>
                </a14:m>
              </a:p>
            </p:txBody>
          </p:sp>
        </mc:Choice>
        <mc:Fallback/>
      </mc:AlternateContent>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2" name="CustomShape 1"/>
          <p:cNvSpPr/>
          <p:nvPr/>
        </p:nvSpPr>
        <p:spPr>
          <a:xfrm>
            <a:off x="609480" y="273600"/>
            <a:ext cx="10966680" cy="11390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 Inferences in Bayesian networks</a:t>
            </a:r>
            <a:endParaRPr b="0" lang="fr-CA" sz="4400" spc="-1" strike="noStrike">
              <a:latin typeface="Arial"/>
            </a:endParaRPr>
          </a:p>
        </p:txBody>
      </p:sp>
      <p:sp>
        <p:nvSpPr>
          <p:cNvPr id="493" name="CustomShape 2"/>
          <p:cNvSpPr/>
          <p:nvPr/>
        </p:nvSpPr>
        <p:spPr>
          <a:xfrm>
            <a:off x="609480" y="1509120"/>
            <a:ext cx="109666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Example:</a:t>
            </a:r>
            <a:endParaRPr b="0" lang="fr-CA"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fr-CA" sz="3200" spc="-1" strike="noStrike">
              <a:latin typeface="Arial"/>
            </a:endParaRPr>
          </a:p>
          <a:p>
            <a:pPr>
              <a:lnSpc>
                <a:spcPct val="100000"/>
              </a:lnSpc>
              <a:spcBef>
                <a:spcPts val="1417"/>
              </a:spcBef>
            </a:pPr>
            <a:endParaRPr b="0" lang="fr-CA"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Query variable: Smoker, evidences: Xray=pos, Dyspnoea=True.</a:t>
            </a:r>
            <a:endParaRPr b="0" lang="fr-CA" sz="24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Hidden variables: Cancer, Pollution </a:t>
            </a:r>
            <a:endParaRPr b="0" lang="fr-CA" sz="2400" spc="-1" strike="noStrike">
              <a:latin typeface="Arial"/>
            </a:endParaRPr>
          </a:p>
        </p:txBody>
      </p:sp>
      <mc:AlternateContent>
        <mc:Choice xmlns:a14="http://schemas.microsoft.com/office/drawing/2010/main" Requires="a14">
          <p:sp>
            <p:nvSpPr>
              <p:cNvPr id="494" name="Formula 3"/>
              <p:cNvSpPr txBox="1"/>
              <p:nvPr/>
            </p:nvSpPr>
            <p:spPr>
              <a:xfrm>
                <a:off x="2637720" y="2674440"/>
                <a:ext cx="2563920" cy="30024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pos</m:t>
                        </m:r>
                        <m:r>
                          <m:t xml:space="preserve">,</m:t>
                        </m:r>
                        <m:r>
                          <m:t xml:space="preserve">D</m:t>
                        </m:r>
                        <m:r>
                          <m:t xml:space="preserve">=</m:t>
                        </m:r>
                        <m:r>
                          <m:t xml:space="preserve">T</m:t>
                        </m:r>
                      </m:e>
                    </m:d>
                    <m:r>
                      <m:t xml:space="preserve">=</m:t>
                    </m:r>
                    <m:r>
                      <m:t xml:space="preserve">?</m:t>
                    </m:r>
                  </m:oMath>
                </a14:m>
              </a:p>
            </p:txBody>
          </p:sp>
        </mc:Choice>
        <mc:Fallback/>
      </mc:AlternateContent>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5" name="CustomShape 1"/>
          <p:cNvSpPr/>
          <p:nvPr/>
        </p:nvSpPr>
        <p:spPr>
          <a:xfrm>
            <a:off x="609480" y="273600"/>
            <a:ext cx="10966680" cy="113904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II.5 Inferences in Bayesian networks</a:t>
            </a:r>
            <a:endParaRPr b="0" lang="fr-CA" sz="4400" spc="-1" strike="noStrike">
              <a:latin typeface="Arial"/>
            </a:endParaRPr>
          </a:p>
        </p:txBody>
      </p:sp>
      <p:sp>
        <p:nvSpPr>
          <p:cNvPr id="496" name="CustomShape 2"/>
          <p:cNvSpPr/>
          <p:nvPr/>
        </p:nvSpPr>
        <p:spPr>
          <a:xfrm>
            <a:off x="609480" y="1509120"/>
            <a:ext cx="109666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Example:</a:t>
            </a:r>
            <a:endParaRPr b="0" lang="fr-CA"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 </a:t>
            </a:r>
            <a:endParaRPr b="0" lang="fr-CA" sz="3200" spc="-1" strike="noStrike">
              <a:latin typeface="Arial"/>
            </a:endParaRPr>
          </a:p>
          <a:p>
            <a:pPr>
              <a:lnSpc>
                <a:spcPct val="100000"/>
              </a:lnSpc>
              <a:spcBef>
                <a:spcPts val="1417"/>
              </a:spcBef>
            </a:pPr>
            <a:endParaRPr b="0" lang="fr-CA"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2400" spc="-1" strike="noStrike">
                <a:solidFill>
                  <a:srgbClr val="000000"/>
                </a:solidFill>
                <a:latin typeface="Arial"/>
                <a:ea typeface="DejaVu Sans"/>
              </a:rPr>
              <a:t> </a:t>
            </a:r>
            <a:endParaRPr b="0" lang="fr-CA" sz="2400" spc="-1" strike="noStrike">
              <a:latin typeface="Arial"/>
            </a:endParaRPr>
          </a:p>
        </p:txBody>
      </p:sp>
      <mc:AlternateContent>
        <mc:Choice xmlns:a14="http://schemas.microsoft.com/office/drawing/2010/main" Requires="a14">
          <p:sp>
            <p:nvSpPr>
              <p:cNvPr id="497" name="Formula 3"/>
              <p:cNvSpPr txBox="1"/>
              <p:nvPr/>
            </p:nvSpPr>
            <p:spPr>
              <a:xfrm>
                <a:off x="2637720" y="2674440"/>
                <a:ext cx="3736800" cy="50832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d</m:t>
                        </m:r>
                      </m:e>
                    </m:d>
                    <m:r>
                      <m:t xml:space="preserve">=</m:t>
                    </m:r>
                    <m:r>
                      <m:t xml:space="preserve">α</m:t>
                    </m:r>
                    <m:nary>
                      <m:naryPr>
                        <m:chr m:val="∑"/>
                        <m:supHide m:val="1"/>
                      </m:naryPr>
                      <m:sub>
                        <m:r>
                          <m:t xml:space="preserve">PL</m:t>
                        </m:r>
                        <m:r>
                          <m:t xml:space="preserve">,</m:t>
                        </m:r>
                        <m:r>
                          <m:t xml:space="preserve">C</m:t>
                        </m:r>
                      </m:sub>
                      <m:sup/>
                      <m:e>
                        <m:r>
                          <m:t xml:space="preserve">P</m:t>
                        </m:r>
                      </m:e>
                    </m:nary>
                    <m:d>
                      <m:dPr>
                        <m:begChr m:val="("/>
                        <m:endChr m:val=")"/>
                      </m:dPr>
                      <m:e>
                        <m:r>
                          <m:t xml:space="preserve">S</m:t>
                        </m:r>
                        <m:r>
                          <m:t xml:space="preserve">,</m:t>
                        </m:r>
                        <m:r>
                          <m:t xml:space="preserve">C</m:t>
                        </m:r>
                        <m:r>
                          <m:t xml:space="preserve">,</m:t>
                        </m:r>
                        <m:r>
                          <m:t xml:space="preserve">PL</m:t>
                        </m:r>
                        <m:r>
                          <m:t xml:space="preserve">,</m:t>
                        </m:r>
                        <m:r>
                          <m:t xml:space="preserve">x</m:t>
                        </m:r>
                        <m:r>
                          <m:t xml:space="preserve">,</m:t>
                        </m:r>
                        <m:r>
                          <m:t xml:space="preserve">d</m:t>
                        </m:r>
                      </m:e>
                    </m:d>
                  </m:oMath>
                </a14:m>
              </a:p>
            </p:txBody>
          </p:sp>
        </mc:Choice>
        <mc:Fallback/>
      </mc:AlternateContent>
      <mc:AlternateContent>
        <mc:Choice xmlns:a14="http://schemas.microsoft.com/office/drawing/2010/main" Requires="a14">
          <p:sp>
            <p:nvSpPr>
              <p:cNvPr id="498" name="Formula 4"/>
              <p:cNvSpPr txBox="1"/>
              <p:nvPr/>
            </p:nvSpPr>
            <p:spPr>
              <a:xfrm>
                <a:off x="2350080" y="3574440"/>
                <a:ext cx="6728760" cy="508320"/>
              </a:xfrm>
              <a:prstGeom prst="rect">
                <a:avLst/>
              </a:prstGeom>
            </p:spPr>
            <p:txBody>
              <a:bodyPr/>
              <a:p>
                <a14:m>
                  <m:oMath xmlns:m="http://schemas.openxmlformats.org/officeDocument/2006/math">
                    <m:r>
                      <m:t xml:space="preserve">P</m:t>
                    </m:r>
                    <m:d>
                      <m:dPr>
                        <m:begChr m:val="("/>
                        <m:endChr m:val=")"/>
                      </m:dPr>
                      <m:e>
                        <m:f>
                          <m:fPr>
                            <m:type m:val="lin"/>
                          </m:fPr>
                          <m:num>
                            <m:r>
                              <m:t xml:space="preserve">S</m:t>
                            </m:r>
                          </m:num>
                          <m:den>
                            <m:r>
                              <m:t xml:space="preserve">x</m:t>
                            </m:r>
                          </m:den>
                        </m:f>
                        <m:r>
                          <m:t xml:space="preserve">,</m:t>
                        </m:r>
                        <m:r>
                          <m:t xml:space="preserve">d</m:t>
                        </m:r>
                      </m:e>
                    </m:d>
                    <m:r>
                      <m:t xml:space="preserve">=</m:t>
                    </m:r>
                    <m:r>
                      <m:t xml:space="preserve">α</m:t>
                    </m:r>
                    <m:nary>
                      <m:naryPr>
                        <m:chr m:val="∑"/>
                        <m:supHide m:val="1"/>
                      </m:naryPr>
                      <m:sub>
                        <m:r>
                          <m:t xml:space="preserve">PL</m:t>
                        </m:r>
                        <m:r>
                          <m:t xml:space="preserve">,</m:t>
                        </m:r>
                        <m:r>
                          <m:t xml:space="preserve">C</m:t>
                        </m:r>
                      </m:sub>
                      <m:sup/>
                      <m:e>
                        <m:r>
                          <m:t xml:space="preserve">P</m:t>
                        </m:r>
                      </m:e>
                    </m:nary>
                    <m:d>
                      <m:dPr>
                        <m:begChr m:val="("/>
                        <m:endChr m:val=")"/>
                      </m:dPr>
                      <m:e>
                        <m:r>
                          <m:t xml:space="preserve">S</m:t>
                        </m:r>
                      </m:e>
                    </m:d>
                    <m:r>
                      <m:t xml:space="preserve">∗</m:t>
                    </m:r>
                    <m:r>
                      <m:t xml:space="preserve">P</m:t>
                    </m:r>
                    <m:d>
                      <m:dPr>
                        <m:begChr m:val="("/>
                        <m:endChr m:val=")"/>
                      </m:dPr>
                      <m:e>
                        <m:r>
                          <m:t xml:space="preserve">PL</m:t>
                        </m:r>
                      </m:e>
                    </m:d>
                    <m:r>
                      <m:t xml:space="preserve">∗</m:t>
                    </m:r>
                    <m:r>
                      <m:t xml:space="preserve">P</m:t>
                    </m:r>
                    <m:d>
                      <m:dPr>
                        <m:begChr m:val="("/>
                        <m:endChr m:val=")"/>
                      </m:dPr>
                      <m:e>
                        <m:f>
                          <m:fPr>
                            <m:type m:val="lin"/>
                          </m:fPr>
                          <m:num>
                            <m:r>
                              <m:t xml:space="preserve">C</m:t>
                            </m:r>
                          </m:num>
                          <m:den>
                            <m:r>
                              <m:t xml:space="preserve">S</m:t>
                            </m:r>
                          </m:den>
                        </m:f>
                        <m:r>
                          <m:t xml:space="preserve">,</m:t>
                        </m:r>
                        <m:r>
                          <m:t xml:space="preserve">PL</m:t>
                        </m:r>
                      </m:e>
                    </m:d>
                    <m:r>
                      <m:t xml:space="preserve">∗</m:t>
                    </m:r>
                    <m:r>
                      <m:t xml:space="preserve">P</m:t>
                    </m:r>
                    <m:d>
                      <m:dPr>
                        <m:begChr m:val="("/>
                        <m:endChr m:val=")"/>
                      </m:dPr>
                      <m:e>
                        <m:f>
                          <m:fPr>
                            <m:type m:val="lin"/>
                          </m:fPr>
                          <m:num>
                            <m:r>
                              <m:t xml:space="preserve">x</m:t>
                            </m:r>
                          </m:num>
                          <m:den>
                            <m:r>
                              <m:t xml:space="preserve">C</m:t>
                            </m:r>
                          </m:den>
                        </m:f>
                      </m:e>
                    </m:d>
                    <m:r>
                      <m:t xml:space="preserve">∗</m:t>
                    </m:r>
                    <m:r>
                      <m:t xml:space="preserve">P</m:t>
                    </m:r>
                    <m:d>
                      <m:dPr>
                        <m:begChr m:val="("/>
                        <m:endChr m:val=")"/>
                      </m:dPr>
                      <m:e>
                        <m:f>
                          <m:fPr>
                            <m:type m:val="lin"/>
                          </m:fPr>
                          <m:num>
                            <m:r>
                              <m:t xml:space="preserve">e</m:t>
                            </m:r>
                          </m:num>
                          <m:den>
                            <m:r>
                              <m:t xml:space="preserve">C</m:t>
                            </m:r>
                          </m:den>
                        </m:f>
                      </m:e>
                    </m:d>
                  </m:oMath>
                </a14:m>
              </a:p>
            </p:txBody>
          </p:sp>
        </mc:Choice>
        <mc:Fallback/>
      </mc:AlternateContent>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499" name="Table 1"/>
          <p:cNvGraphicFramePr/>
          <p:nvPr/>
        </p:nvGraphicFramePr>
        <p:xfrm>
          <a:off x="466920" y="2619360"/>
          <a:ext cx="11179440" cy="1735200"/>
        </p:xfrm>
        <a:graphic>
          <a:graphicData uri="http://schemas.openxmlformats.org/drawingml/2006/table">
            <a:tbl>
              <a:tblPr/>
              <a:tblGrid>
                <a:gridCol w="2795040"/>
                <a:gridCol w="2795040"/>
                <a:gridCol w="2795400"/>
                <a:gridCol w="2794320"/>
              </a:tblGrid>
              <a:tr h="350280">
                <a:tc>
                  <a:txBody>
                    <a:bodyPr lIns="90000" rIns="90000">
                      <a:noAutofit/>
                    </a:bodyPr>
                    <a:p>
                      <a:pPr>
                        <a:lnSpc>
                          <a:spcPct val="100000"/>
                        </a:lnSpc>
                      </a:pPr>
                      <a:r>
                        <a:rPr b="0" lang="en-US" sz="1800" spc="-1" strike="noStrike">
                          <a:latin typeface="Arial"/>
                        </a:rPr>
                        <a:t>                       </a:t>
                      </a:r>
                      <a:r>
                        <a:rPr b="0" lang="en-US" sz="1800" spc="-1" strike="noStrike">
                          <a:latin typeface="Arial"/>
                        </a:rPr>
                        <a:t>Pollution</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tabLst>
                          <a:tab algn="l" pos="408240"/>
                        </a:tabLst>
                      </a:pPr>
                      <a:r>
                        <a:rPr b="0" lang="en-US" sz="1800" spc="-1" strike="noStrike">
                          <a:latin typeface="Arial"/>
                        </a:rPr>
                        <a:t>Cancer</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en-US" sz="1800" spc="-1" strike="noStrike">
                          <a:latin typeface="Arial"/>
                        </a:rPr>
                        <a:t>P(S,C,PL,x,d)</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marL="216000" indent="-211680">
                        <a:lnSpc>
                          <a:spcPct val="100000"/>
                        </a:lnSpc>
                        <a:buClr>
                          <a:srgbClr val="000000"/>
                        </a:buClr>
                        <a:buSzPct val="45000"/>
                        <a:buFont typeface="Wingdings" charset="2"/>
                        <a:buChar char=""/>
                      </a:pPr>
                      <a:r>
                        <a:rPr b="0" lang="en-US" sz="1800" spc="-1" strike="noStrike">
                          <a:latin typeface="Times New Roman"/>
                        </a:rPr>
                        <a:t>P(</a:t>
                      </a:r>
                      <a:r>
                        <a:rPr b="0" lang="en-US" sz="1800" spc="-1" strike="noStrike">
                          <a:latin typeface="Times New Roman"/>
                          <a:ea typeface="Times New Roman"/>
                        </a:rPr>
                        <a:t>¬S,C,PL,x,d)</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6320">
                <a:tc>
                  <a:txBody>
                    <a:bodyPr lIns="90000" rIns="90000">
                      <a:noAutofit/>
                    </a:bodyPr>
                    <a:p>
                      <a:pPr algn="ctr">
                        <a:lnSpc>
                          <a:spcPct val="100000"/>
                        </a:lnSpc>
                      </a:pPr>
                      <a:r>
                        <a:rPr b="0" lang="en-US" sz="1800" spc="-1" strike="noStrike">
                          <a:latin typeface="Arial"/>
                        </a:rPr>
                        <a:t>L</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1800" spc="-1" strike="noStrike">
                          <a:latin typeface="Arial"/>
                        </a:rPr>
                        <a:t>T</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2400" spc="-1" strike="noStrike">
                          <a:latin typeface="Times New Roman"/>
                        </a:rPr>
                        <a:t>0.003159</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2400" spc="-1" strike="noStrike">
                          <a:latin typeface="Times New Roman"/>
                        </a:rPr>
                        <a:t>0.007371</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6320">
                <a:tc>
                  <a:txBody>
                    <a:bodyPr lIns="90000" rIns="90000">
                      <a:noAutofit/>
                    </a:bodyPr>
                    <a:p>
                      <a:pPr algn="ctr">
                        <a:lnSpc>
                          <a:spcPct val="100000"/>
                        </a:lnSpc>
                      </a:pPr>
                      <a:r>
                        <a:rPr b="0" lang="en-US" sz="1800" spc="-1" strike="noStrike">
                          <a:latin typeface="Arial"/>
                        </a:rPr>
                        <a:t>L</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1800" spc="-1" strike="noStrike">
                          <a:latin typeface="Arial"/>
                        </a:rPr>
                        <a:t>F</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2400" spc="-1" strike="noStrike">
                          <a:latin typeface="Times New Roman"/>
                        </a:rPr>
                        <a:t>0.015876</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2400" spc="-1" strike="noStrike">
                          <a:latin typeface="Times New Roman"/>
                        </a:rPr>
                        <a:t>0.037044</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6320">
                <a:tc>
                  <a:txBody>
                    <a:bodyPr lIns="90000" rIns="90000">
                      <a:noAutofit/>
                    </a:bodyPr>
                    <a:p>
                      <a:pPr algn="ctr">
                        <a:lnSpc>
                          <a:spcPct val="100000"/>
                        </a:lnSpc>
                      </a:pPr>
                      <a:r>
                        <a:rPr b="0" lang="en-US" sz="1800" spc="-1" strike="noStrike">
                          <a:latin typeface="Arial"/>
                        </a:rPr>
                        <a:t>H</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1800" spc="-1" strike="noStrike">
                          <a:latin typeface="Arial"/>
                        </a:rPr>
                        <a:t>T</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US" sz="2400" spc="-1" strike="noStrike">
                          <a:latin typeface="Times New Roman"/>
                        </a:rPr>
                        <a:t>0.0008775</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en-US" sz="2400" spc="-1" strike="noStrike">
                          <a:latin typeface="Times New Roman"/>
                        </a:rPr>
                        <a:t>0.0020475</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6320">
                <a:tc>
                  <a:txBody>
                    <a:bodyPr lIns="90000" rIns="90000">
                      <a:noAutofit/>
                    </a:bodyPr>
                    <a:p>
                      <a:pPr algn="ctr">
                        <a:lnSpc>
                          <a:spcPct val="100000"/>
                        </a:lnSpc>
                      </a:pPr>
                      <a:r>
                        <a:rPr b="0" lang="en-US" sz="1800" spc="-1" strike="noStrike">
                          <a:latin typeface="Arial"/>
                        </a:rPr>
                        <a:t>H</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1800" spc="-1" strike="noStrike">
                          <a:latin typeface="Arial"/>
                        </a:rPr>
                        <a:t>F</a:t>
                      </a:r>
                      <a:endParaRPr b="0" lang="fr-CA"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US" sz="2400" spc="-1" strike="noStrike">
                          <a:latin typeface="Times New Roman"/>
                        </a:rPr>
                        <a:t>0.00171</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en-US" sz="2400" spc="-1" strike="noStrike">
                          <a:latin typeface="Times New Roman"/>
                        </a:rPr>
                        <a:t>0.00399</a:t>
                      </a:r>
                      <a:endParaRPr b="0" lang="fr-CA" sz="24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0" name="CustomShape 1"/>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oAutofit/>
          </a:bodyPr>
          <a:p>
            <a:pPr>
              <a:lnSpc>
                <a:spcPct val="90000"/>
              </a:lnSpc>
              <a:tabLst>
                <a:tab algn="l" pos="0"/>
              </a:tabLst>
            </a:pPr>
            <a:r>
              <a:rPr b="1" lang="fr-FR" sz="4400" spc="-1" strike="noStrike">
                <a:solidFill>
                  <a:srgbClr val="ff0000"/>
                </a:solidFill>
                <a:latin typeface="Calibri Light"/>
                <a:ea typeface="DejaVu Sans"/>
              </a:rPr>
              <a:t>Merci</a:t>
            </a:r>
            <a:endParaRPr b="0" lang="fr-CA" sz="4400" spc="-1" strike="noStrike">
              <a:latin typeface="Arial"/>
            </a:endParaRPr>
          </a:p>
        </p:txBody>
      </p:sp>
      <p:sp>
        <p:nvSpPr>
          <p:cNvPr id="501" name="CustomShape 2"/>
          <p:cNvSpPr/>
          <p:nvPr/>
        </p:nvSpPr>
        <p:spPr>
          <a:xfrm>
            <a:off x="838080" y="1825560"/>
            <a:ext cx="10491480" cy="432720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3000" spc="-1" strike="noStrike">
                <a:solidFill>
                  <a:srgbClr val="000000"/>
                </a:solidFill>
                <a:latin typeface="Calibri"/>
                <a:ea typeface="Cambria Math"/>
              </a:rPr>
              <a:t>A random variable, typically denoted as X, is a variable whose possible values are outcomes of a random events. </a:t>
            </a:r>
            <a:endParaRPr b="0" lang="fr-CA"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Random variables have domains :</a:t>
            </a:r>
            <a:endParaRPr b="0" lang="fr-CA"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 </a:t>
            </a:r>
            <a:r>
              <a:rPr b="0" lang="fr-FR" sz="3000" spc="-1" strike="noStrike">
                <a:solidFill>
                  <a:srgbClr val="000000"/>
                </a:solidFill>
                <a:latin typeface="Calibri"/>
                <a:ea typeface="Cambria Math"/>
              </a:rPr>
              <a:t>- Boolean variables: Tossing a coin (Head or tails)</a:t>
            </a:r>
            <a:endParaRPr b="0" lang="fr-CA"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 </a:t>
            </a:r>
            <a:r>
              <a:rPr b="0" lang="fr-FR" sz="3000" spc="-1" strike="noStrike">
                <a:solidFill>
                  <a:srgbClr val="000000"/>
                </a:solidFill>
                <a:latin typeface="Calibri"/>
                <a:ea typeface="Cambria Math"/>
              </a:rPr>
              <a:t>- Discrete  variables: Temperature.</a:t>
            </a:r>
            <a:endParaRPr b="0" lang="fr-CA" sz="3000" spc="-1" strike="noStrike">
              <a:latin typeface="Arial"/>
            </a:endParaRPr>
          </a:p>
          <a:p>
            <a:pPr algn="just">
              <a:lnSpc>
                <a:spcPct val="90000"/>
              </a:lnSpc>
              <a:spcBef>
                <a:spcPts val="1001"/>
              </a:spcBef>
            </a:pPr>
            <a:r>
              <a:rPr b="0" lang="fr-FR" sz="3000" spc="-1" strike="noStrike">
                <a:solidFill>
                  <a:srgbClr val="000000"/>
                </a:solidFill>
                <a:latin typeface="Calibri"/>
                <a:ea typeface="Cambria Math"/>
              </a:rPr>
              <a:t> </a:t>
            </a:r>
            <a:r>
              <a:rPr b="0" lang="fr-FR" sz="3000" spc="-1" strike="noStrike">
                <a:solidFill>
                  <a:srgbClr val="000000"/>
                </a:solidFill>
                <a:latin typeface="Calibri"/>
                <a:ea typeface="Cambria Math"/>
              </a:rPr>
              <a:t>- Continuous variable : Weight and height</a:t>
            </a:r>
            <a:r>
              <a:rPr b="0" lang="fr-FR" sz="3000" spc="-1" strike="noStrike">
                <a:solidFill>
                  <a:srgbClr val="000000"/>
                </a:solidFill>
                <a:latin typeface="utkal"/>
                <a:ea typeface="utkal"/>
              </a:rPr>
              <a:t> </a:t>
            </a:r>
            <a:endParaRPr b="0" lang="fr-CA" sz="3000" spc="-1" strike="noStrike">
              <a:latin typeface="Arial"/>
            </a:endParaRPr>
          </a:p>
          <a:p>
            <a:pPr>
              <a:lnSpc>
                <a:spcPct val="100000"/>
              </a:lnSpc>
            </a:pPr>
            <a:endParaRPr b="0" lang="fr-CA" sz="3000" spc="-1" strike="noStrike">
              <a:latin typeface="Arial"/>
            </a:endParaRPr>
          </a:p>
          <a:p>
            <a:pPr>
              <a:lnSpc>
                <a:spcPct val="90000"/>
              </a:lnSpc>
              <a:spcBef>
                <a:spcPts val="1001"/>
              </a:spcBef>
              <a:tabLst>
                <a:tab algn="l" pos="0"/>
              </a:tabLst>
            </a:pPr>
            <a:endParaRPr b="0" lang="fr-CA" sz="3000" spc="-1" strike="noStrike">
              <a:latin typeface="Arial"/>
            </a:endParaRPr>
          </a:p>
        </p:txBody>
      </p:sp>
      <p:sp>
        <p:nvSpPr>
          <p:cNvPr id="316"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1. Probability theory</a:t>
            </a:r>
            <a:endParaRPr b="0" lang="fr-CA" sz="4400" spc="-1" strike="noStrike">
              <a:latin typeface="Arial"/>
            </a:endParaRPr>
          </a:p>
        </p:txBody>
      </p:sp>
      <p:sp>
        <p:nvSpPr>
          <p:cNvPr id="317" name="CustomShape 3"/>
          <p:cNvSpPr/>
          <p:nvPr/>
        </p:nvSpPr>
        <p:spPr>
          <a:xfrm>
            <a:off x="8610480" y="6356520"/>
            <a:ext cx="2719080" cy="340920"/>
          </a:xfrm>
          <a:prstGeom prst="rect">
            <a:avLst/>
          </a:prstGeom>
          <a:noFill/>
          <a:ln>
            <a:noFill/>
          </a:ln>
        </p:spPr>
        <p:style>
          <a:lnRef idx="0"/>
          <a:fillRef idx="0"/>
          <a:effectRef idx="0"/>
          <a:fontRef idx="minor"/>
        </p:style>
      </p:sp>
      <p:sp>
        <p:nvSpPr>
          <p:cNvPr id="318" name="CustomShape 4"/>
          <p:cNvSpPr/>
          <p:nvPr/>
        </p:nvSpPr>
        <p:spPr>
          <a:xfrm>
            <a:off x="7963200" y="6126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99ECCBF5-0A1E-4D06-8FC6-B945F31E9CAF}" type="slidenum">
              <a:rPr b="0" lang="en-US" sz="2400" spc="-1" strike="noStrike">
                <a:solidFill>
                  <a:srgbClr val="000000"/>
                </a:solidFill>
                <a:latin typeface="Times New Roman"/>
                <a:ea typeface="DejaVu Sans"/>
              </a:rPr>
              <a:t>4</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fontScale="69000"/>
          </a:bodyPr>
          <a:p>
            <a:pPr algn="just">
              <a:lnSpc>
                <a:spcPct val="90000"/>
              </a:lnSpc>
              <a:spcBef>
                <a:spcPts val="1001"/>
              </a:spcBef>
            </a:pPr>
            <a:r>
              <a:rPr b="1" lang="fr-FR" sz="2800" spc="-1" strike="noStrike">
                <a:solidFill>
                  <a:srgbClr val="000000"/>
                </a:solidFill>
                <a:latin typeface="Calibri"/>
                <a:ea typeface="Cambria Math"/>
              </a:rPr>
              <a:t>- Prior probability P(A). </a:t>
            </a:r>
            <a:r>
              <a:rPr b="0" lang="fr-FR" sz="2800" spc="-1" strike="noStrike">
                <a:solidFill>
                  <a:srgbClr val="000000"/>
                </a:solidFill>
                <a:latin typeface="Calibri"/>
                <a:ea typeface="Cambria Math"/>
              </a:rPr>
              <a:t>The degree of beleif associated to the event (A) without any further information.   </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a:t>
            </a:r>
            <a:r>
              <a:rPr b="1" lang="fr-FR" sz="2800" spc="-1" strike="noStrike">
                <a:solidFill>
                  <a:srgbClr val="000000"/>
                </a:solidFill>
                <a:latin typeface="Calibri"/>
                <a:ea typeface="Cambria Math"/>
              </a:rPr>
              <a:t>Joint probability </a:t>
            </a:r>
            <a:r>
              <a:rPr b="0" lang="fr-FR" sz="2800" spc="-1" strike="noStrike">
                <a:solidFill>
                  <a:srgbClr val="000000"/>
                </a:solidFill>
                <a:latin typeface="utkal"/>
                <a:ea typeface="utkal"/>
              </a:rPr>
              <a:t>P(A </a:t>
            </a:r>
            <a:r>
              <a:rPr b="0" lang="fr-FR" sz="2800" spc="-1" strike="noStrike">
                <a:solidFill>
                  <a:srgbClr val="000000"/>
                </a:solidFill>
                <a:latin typeface="TeX Gyre Termes Math"/>
                <a:ea typeface="utkal"/>
              </a:rPr>
              <a:t>and </a:t>
            </a:r>
            <a:r>
              <a:rPr b="0" lang="fr-FR" sz="2800" spc="-1" strike="noStrike">
                <a:solidFill>
                  <a:srgbClr val="000000"/>
                </a:solidFill>
                <a:latin typeface="utkal"/>
                <a:ea typeface="TeX Gyre Termes Math"/>
              </a:rPr>
              <a:t>B</a:t>
            </a:r>
            <a:r>
              <a:rPr b="0" lang="fr-FR" sz="2800" spc="-1" strike="noStrike">
                <a:solidFill>
                  <a:srgbClr val="000000"/>
                </a:solidFill>
                <a:latin typeface="utkal"/>
                <a:ea typeface="utkal"/>
              </a:rPr>
              <a:t>).</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P(A </a:t>
            </a:r>
            <a:r>
              <a:rPr b="0" lang="fr-FR" sz="2800" spc="-1" strike="noStrike">
                <a:solidFill>
                  <a:srgbClr val="000000"/>
                </a:solidFill>
                <a:latin typeface="TeX Gyre Termes Math"/>
                <a:ea typeface="utkal"/>
              </a:rPr>
              <a:t>and </a:t>
            </a:r>
            <a:r>
              <a:rPr b="0" lang="fr-FR" sz="2800" spc="-1" strike="noStrike">
                <a:solidFill>
                  <a:srgbClr val="000000"/>
                </a:solidFill>
                <a:latin typeface="utkal"/>
                <a:ea typeface="TeX Gyre Termes Math"/>
              </a:rPr>
              <a:t>B</a:t>
            </a:r>
            <a:r>
              <a:rPr b="0" lang="fr-FR" sz="2800" spc="-1" strike="noStrike">
                <a:solidFill>
                  <a:srgbClr val="000000"/>
                </a:solidFill>
                <a:latin typeface="utkal"/>
                <a:ea typeface="utkal"/>
              </a:rPr>
              <a:t>)=P(A </a:t>
            </a:r>
            <a:r>
              <a:rPr b="0" lang="fr-FR" sz="2800" spc="-1" strike="noStrike">
                <a:solidFill>
                  <a:srgbClr val="000000"/>
                </a:solidFill>
                <a:latin typeface="TeX Gyre Termes Math"/>
                <a:ea typeface="TeX Gyre Termes Math"/>
              </a:rPr>
              <a:t>∩</a:t>
            </a:r>
            <a:r>
              <a:rPr b="0" lang="fr-FR" sz="2800" spc="-1" strike="noStrike">
                <a:solidFill>
                  <a:srgbClr val="000000"/>
                </a:solidFill>
                <a:latin typeface="utkal"/>
                <a:ea typeface="TeX Gyre Termes Math"/>
              </a:rPr>
              <a:t> B</a:t>
            </a:r>
            <a:r>
              <a:rPr b="0" lang="fr-FR" sz="2800" spc="-1" strike="noStrike">
                <a:solidFill>
                  <a:srgbClr val="000000"/>
                </a:solidFill>
                <a:latin typeface="utkal"/>
                <a:ea typeface="utkal"/>
              </a:rPr>
              <a:t>)=P(A, B).</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a:t>
            </a:r>
            <a:r>
              <a:rPr b="1" lang="fr-FR" sz="2800" spc="-1" strike="noStrike">
                <a:solidFill>
                  <a:srgbClr val="000000"/>
                </a:solidFill>
                <a:latin typeface="Calibri"/>
                <a:ea typeface="Cambria Math"/>
              </a:rPr>
              <a:t>Union probability (Disjunction) </a:t>
            </a:r>
            <a:r>
              <a:rPr b="0" lang="fr-FR" sz="2800" spc="-1" strike="noStrike">
                <a:solidFill>
                  <a:srgbClr val="000000"/>
                </a:solidFill>
                <a:latin typeface="utkal"/>
                <a:ea typeface="utkal"/>
              </a:rPr>
              <a:t>P(A or</a:t>
            </a:r>
            <a:r>
              <a:rPr b="0" lang="fr-FR" sz="2800" spc="-1" strike="noStrike">
                <a:solidFill>
                  <a:srgbClr val="000000"/>
                </a:solidFill>
                <a:latin typeface="TeX Gyre Termes Math"/>
                <a:ea typeface="utkal"/>
              </a:rPr>
              <a:t> </a:t>
            </a:r>
            <a:r>
              <a:rPr b="0" lang="fr-FR" sz="2800" spc="-1" strike="noStrike">
                <a:solidFill>
                  <a:srgbClr val="000000"/>
                </a:solidFill>
                <a:latin typeface="utkal"/>
                <a:ea typeface="TeX Gyre Termes Math"/>
              </a:rPr>
              <a:t>B</a:t>
            </a:r>
            <a:r>
              <a:rPr b="0" lang="fr-FR" sz="2800" spc="-1" strike="noStrike">
                <a:solidFill>
                  <a:srgbClr val="000000"/>
                </a:solidFill>
                <a:latin typeface="utkal"/>
                <a:ea typeface="utkal"/>
              </a:rPr>
              <a:t>).</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    </a:t>
            </a:r>
            <a:r>
              <a:rPr b="0" lang="fr-FR" sz="2800" spc="-1" strike="noStrike">
                <a:solidFill>
                  <a:srgbClr val="000000"/>
                </a:solidFill>
                <a:latin typeface="utkal"/>
                <a:ea typeface="utkal"/>
              </a:rPr>
              <a:t>P(A or</a:t>
            </a:r>
            <a:r>
              <a:rPr b="0" lang="fr-FR" sz="2800" spc="-1" strike="noStrike">
                <a:solidFill>
                  <a:srgbClr val="000000"/>
                </a:solidFill>
                <a:latin typeface="TeX Gyre Termes Math"/>
                <a:ea typeface="utkal"/>
              </a:rPr>
              <a:t> </a:t>
            </a:r>
            <a:r>
              <a:rPr b="0" lang="fr-FR" sz="2800" spc="-1" strike="noStrike">
                <a:solidFill>
                  <a:srgbClr val="000000"/>
                </a:solidFill>
                <a:latin typeface="utkal"/>
                <a:ea typeface="TeX Gyre Termes Math"/>
              </a:rPr>
              <a:t>B</a:t>
            </a:r>
            <a:r>
              <a:rPr b="0" lang="fr-FR" sz="2800" spc="-1" strike="noStrike">
                <a:solidFill>
                  <a:srgbClr val="000000"/>
                </a:solidFill>
                <a:latin typeface="utkal"/>
                <a:ea typeface="utkal"/>
              </a:rPr>
              <a:t>)=P(A </a:t>
            </a:r>
            <a:r>
              <a:rPr b="0" lang="fr-FR" sz="2800" spc="-1" strike="noStrike">
                <a:solidFill>
                  <a:srgbClr val="000000"/>
                </a:solidFill>
                <a:latin typeface="TeX Gyre Termes Math"/>
                <a:ea typeface="TeX Gyre Termes Math"/>
              </a:rPr>
              <a:t>∪</a:t>
            </a:r>
            <a:r>
              <a:rPr b="0" lang="fr-FR" sz="2800" spc="-1" strike="noStrike">
                <a:solidFill>
                  <a:srgbClr val="000000"/>
                </a:solidFill>
                <a:latin typeface="utkal"/>
                <a:ea typeface="TeX Gyre Termes Math"/>
              </a:rPr>
              <a:t> B</a:t>
            </a:r>
            <a:r>
              <a:rPr b="0" lang="fr-FR" sz="2800" spc="-1" strike="noStrike">
                <a:solidFill>
                  <a:srgbClr val="000000"/>
                </a:solidFill>
                <a:latin typeface="utkal"/>
                <a:ea typeface="utkal"/>
              </a:rPr>
              <a:t>)=P(A)+P(B)–P(A, B).</a:t>
            </a:r>
            <a:endParaRPr b="0" lang="fr-CA" sz="2800" spc="-1" strike="noStrike">
              <a:latin typeface="Arial"/>
            </a:endParaRPr>
          </a:p>
          <a:p>
            <a:pPr algn="just">
              <a:lnSpc>
                <a:spcPct val="90000"/>
              </a:lnSpc>
              <a:spcBef>
                <a:spcPts val="1001"/>
              </a:spcBef>
            </a:pPr>
            <a:r>
              <a:rPr b="1" lang="fr-FR" sz="2800" spc="-1" strike="noStrike">
                <a:solidFill>
                  <a:srgbClr val="000000"/>
                </a:solidFill>
                <a:latin typeface="rsfs10"/>
                <a:ea typeface="rsfs10"/>
              </a:rPr>
              <a:t>–</a:t>
            </a:r>
            <a:r>
              <a:rPr b="1" lang="fr-FR" sz="2800" spc="-1" strike="noStrike">
                <a:solidFill>
                  <a:srgbClr val="000000"/>
                </a:solidFill>
                <a:latin typeface="utkal"/>
                <a:ea typeface="utkal"/>
              </a:rPr>
              <a:t>Marginal probability.</a:t>
            </a:r>
            <a:r>
              <a:rPr b="0" lang="fr-FR" sz="2800" spc="-1" strike="noStrike">
                <a:solidFill>
                  <a:srgbClr val="000000"/>
                </a:solidFill>
                <a:latin typeface="utkal"/>
                <a:ea typeface="utkal"/>
              </a:rPr>
              <a:t> P(X=A)=</a:t>
            </a:r>
            <a:r>
              <a:rPr b="0" lang="fr-FR" sz="2800" spc="-1" strike="noStrike">
                <a:solidFill>
                  <a:srgbClr val="000000"/>
                </a:solidFill>
                <a:latin typeface="Calibri"/>
                <a:ea typeface="Cambria Math"/>
              </a:rPr>
              <a:t> </a:t>
            </a:r>
            <a:r>
              <a:rPr b="0" lang="fr-FR" sz="2800" spc="-1" strike="noStrike">
                <a:solidFill>
                  <a:srgbClr val="000000"/>
                </a:solidFill>
                <a:latin typeface="rsfs10"/>
                <a:ea typeface="rsfs10"/>
              </a:rPr>
              <a:t>Σ</a:t>
            </a:r>
            <a:r>
              <a:rPr b="0" lang="fr-FR" sz="2800" spc="-1" strike="noStrike" baseline="-14000000">
                <a:solidFill>
                  <a:srgbClr val="000000"/>
                </a:solidFill>
                <a:latin typeface="Calibri"/>
                <a:ea typeface="rsfs10"/>
              </a:rPr>
              <a:t>y</a:t>
            </a:r>
            <a:r>
              <a:rPr b="0" lang="fr-FR" sz="2800" spc="-1" strike="noStrike" baseline="-14000000">
                <a:solidFill>
                  <a:srgbClr val="000000"/>
                </a:solidFill>
                <a:latin typeface="rsfs10"/>
                <a:ea typeface="rsfs10"/>
              </a:rPr>
              <a:t>ϵ</a:t>
            </a:r>
            <a:r>
              <a:rPr b="0" lang="fr-FR" sz="2800" spc="-1" strike="noStrike" baseline="-14000000">
                <a:solidFill>
                  <a:srgbClr val="000000"/>
                </a:solidFill>
                <a:latin typeface="Calibri"/>
                <a:ea typeface="rsfs10"/>
              </a:rPr>
              <a:t>Y </a:t>
            </a:r>
            <a:r>
              <a:rPr b="0" lang="fr-FR" sz="2800" spc="-1" strike="noStrike">
                <a:solidFill>
                  <a:srgbClr val="000000"/>
                </a:solidFill>
                <a:latin typeface="Calibri"/>
                <a:ea typeface="rsfs10"/>
              </a:rPr>
              <a:t>P(X=A,Y=y)</a:t>
            </a:r>
            <a:endParaRPr b="0" lang="fr-CA" sz="2800" spc="-1" strike="noStrike">
              <a:latin typeface="Arial"/>
            </a:endParaRPr>
          </a:p>
          <a:p>
            <a:pPr algn="just">
              <a:lnSpc>
                <a:spcPct val="90000"/>
              </a:lnSpc>
              <a:spcBef>
                <a:spcPts val="1001"/>
              </a:spcBef>
            </a:pPr>
            <a:r>
              <a:rPr b="1" lang="fr-FR" sz="2800" spc="-1" strike="noStrike">
                <a:solidFill>
                  <a:srgbClr val="000000"/>
                </a:solidFill>
                <a:latin typeface="Calibri"/>
                <a:ea typeface="utkal"/>
              </a:rPr>
              <a:t>- Conditional Probability</a:t>
            </a:r>
            <a:r>
              <a:rPr b="1" lang="fr-FR" sz="2800" spc="-1" strike="noStrike">
                <a:solidFill>
                  <a:srgbClr val="000000"/>
                </a:solidFill>
                <a:latin typeface="utkal"/>
                <a:ea typeface="utkal"/>
              </a:rPr>
              <a:t>.</a:t>
            </a:r>
            <a:r>
              <a:rPr b="0" lang="fr-FR" sz="2800" spc="-1" strike="noStrike">
                <a:solidFill>
                  <a:srgbClr val="000000"/>
                </a:solidFill>
                <a:latin typeface="utkal"/>
                <a:ea typeface="utkal"/>
              </a:rPr>
              <a:t> P(A/B)=</a:t>
            </a:r>
            <a:r>
              <a:rPr b="0" lang="fr-FR" sz="2800" spc="-1" strike="noStrike">
                <a:solidFill>
                  <a:srgbClr val="000000"/>
                </a:solidFill>
                <a:latin typeface="Calibri"/>
                <a:ea typeface="Cambria Math"/>
              </a:rPr>
              <a:t> </a:t>
            </a:r>
            <a:r>
              <a:rPr b="0" lang="fr-FR" sz="2800" spc="-1" strike="noStrike">
                <a:solidFill>
                  <a:srgbClr val="000000"/>
                </a:solidFill>
                <a:latin typeface="Calibri"/>
                <a:ea typeface="rsfs10"/>
              </a:rPr>
              <a:t>P(A,B)/P(B)</a:t>
            </a:r>
            <a:r>
              <a:rPr b="1" lang="fr-FR" sz="2800" spc="-1" strike="noStrike">
                <a:solidFill>
                  <a:srgbClr val="000000"/>
                </a:solidFill>
                <a:latin typeface="utkal"/>
                <a:ea typeface="utkal"/>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20"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2.  Probability for Multiple Random Variables</a:t>
            </a:r>
            <a:endParaRPr b="0" lang="fr-CA" sz="4400" spc="-1" strike="noStrike">
              <a:latin typeface="Arial"/>
            </a:endParaRPr>
          </a:p>
        </p:txBody>
      </p:sp>
      <p:sp>
        <p:nvSpPr>
          <p:cNvPr id="321"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CE76F072-0EE8-4D34-8678-9B8E8080E95F}" type="slidenum">
              <a:rPr b="0" lang="en-US" sz="2400" spc="-1" strike="noStrike">
                <a:solidFill>
                  <a:srgbClr val="000000"/>
                </a:solidFill>
                <a:latin typeface="Times New Roman"/>
                <a:ea typeface="DejaVu Sans"/>
              </a:rPr>
              <a:t>5</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1" lang="fr-FR" sz="2800" spc="-1" strike="noStrike">
                <a:solidFill>
                  <a:srgbClr val="000000"/>
                </a:solidFill>
                <a:latin typeface="Calibri"/>
                <a:ea typeface="Cambria Math"/>
              </a:rPr>
              <a:t>- P(A/B)=P(B/A)*P(A) /P(B) </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Proof</a:t>
            </a:r>
            <a:endParaRPr b="0" lang="fr-CA" sz="2800" spc="-1" strike="noStrike">
              <a:latin typeface="Arial"/>
            </a:endParaRPr>
          </a:p>
          <a:p>
            <a:pPr algn="just">
              <a:lnSpc>
                <a:spcPct val="90000"/>
              </a:lnSpc>
              <a:spcBef>
                <a:spcPts val="1001"/>
              </a:spcBef>
            </a:pPr>
            <a:r>
              <a:rPr b="1" lang="fr-FR" sz="2800" spc="-1" strike="noStrike">
                <a:solidFill>
                  <a:srgbClr val="000000"/>
                </a:solidFill>
                <a:latin typeface="utkal"/>
                <a:ea typeface="utkal"/>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23"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  Bayes theorem</a:t>
            </a:r>
            <a:endParaRPr b="0" lang="fr-CA" sz="4400" spc="-1" strike="noStrike">
              <a:latin typeface="Arial"/>
            </a:endParaRPr>
          </a:p>
        </p:txBody>
      </p:sp>
      <p:sp>
        <p:nvSpPr>
          <p:cNvPr id="324"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3155884F-C205-4669-A714-717E7D0717B4}" type="slidenum">
              <a:rPr b="0" lang="en-US" sz="2400" spc="-1" strike="noStrike">
                <a:solidFill>
                  <a:srgbClr val="000000"/>
                </a:solidFill>
                <a:latin typeface="Times New Roman"/>
                <a:ea typeface="DejaVu Sans"/>
              </a:rPr>
              <a:t>6</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Calibri"/>
                <a:ea typeface="Cambria Math"/>
              </a:rPr>
              <a:t>- P(A/B). Posterior probability.</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P(A). Prior probability</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 P (B|A). Likelihood.</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-P(B).evidence</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This allows Bayes Theorem to be restated as:</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Posterior=likelihood*prior/evidence.</a:t>
            </a:r>
            <a:endParaRPr b="0" lang="fr-CA" sz="2800" spc="-1" strike="noStrike">
              <a:latin typeface="Arial"/>
            </a:endParaRPr>
          </a:p>
          <a:p>
            <a:pPr algn="just">
              <a:lnSpc>
                <a:spcPct val="90000"/>
              </a:lnSpc>
              <a:spcBef>
                <a:spcPts val="1001"/>
              </a:spcBef>
            </a:pPr>
            <a:r>
              <a:rPr b="1" lang="fr-FR" sz="2800" spc="-1" strike="noStrike">
                <a:solidFill>
                  <a:srgbClr val="000000"/>
                </a:solidFill>
                <a:latin typeface="utkal"/>
                <a:ea typeface="utkal"/>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26"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  Bayes theorem</a:t>
            </a:r>
            <a:endParaRPr b="0" lang="fr-CA" sz="4400" spc="-1" strike="noStrike">
              <a:latin typeface="Arial"/>
            </a:endParaRPr>
          </a:p>
        </p:txBody>
      </p:sp>
      <p:sp>
        <p:nvSpPr>
          <p:cNvPr id="327"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72D2DAE4-51C9-4CE7-BA55-6DF0E28C0648}" type="slidenum">
              <a:rPr b="0" lang="en-US" sz="2400" spc="-1" strike="noStrike">
                <a:solidFill>
                  <a:srgbClr val="000000"/>
                </a:solidFill>
                <a:latin typeface="Times New Roman"/>
                <a:ea typeface="DejaVu Sans"/>
              </a:rPr>
              <a:t>7</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a:bodyPr>
          <a:p>
            <a:pPr algn="just">
              <a:lnSpc>
                <a:spcPct val="90000"/>
              </a:lnSpc>
              <a:spcBef>
                <a:spcPts val="1001"/>
              </a:spcBef>
            </a:pPr>
            <a:r>
              <a:rPr b="0" lang="fr-FR" sz="2800" spc="-1" strike="noStrike">
                <a:solidFill>
                  <a:srgbClr val="000000"/>
                </a:solidFill>
                <a:latin typeface="Calibri"/>
                <a:ea typeface="Cambria Math"/>
              </a:rPr>
              <a:t>- Example : Find wether a patient has cold (posterior) given that he sneezes (evidence).</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Given the following : P(c)=0.2</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P(s/ c)=0.75</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P(s / not c)=0.2  P (B|not A) = 1 − P (not B|not A)</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P(c/s)=P(s/c)*P(c)/P(s).</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P(s)=P(s,c)+P(s,not c)=P(s/c)*P(c)+P(s/not c)* P(not c)</a:t>
            </a:r>
            <a:endParaRPr b="0" lang="fr-CA" sz="2800" spc="-1" strike="noStrike">
              <a:latin typeface="Arial"/>
            </a:endParaRPr>
          </a:p>
          <a:p>
            <a:pPr algn="just">
              <a:lnSpc>
                <a:spcPct val="90000"/>
              </a:lnSpc>
              <a:spcBef>
                <a:spcPts val="1001"/>
              </a:spcBef>
            </a:pPr>
            <a:r>
              <a:rPr b="1" lang="fr-FR" sz="2800" spc="-1" strike="noStrike">
                <a:solidFill>
                  <a:srgbClr val="000000"/>
                </a:solidFill>
                <a:latin typeface="utkal"/>
                <a:ea typeface="utkal"/>
              </a:rPr>
              <a:t> </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29"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3.  Bayes theorem</a:t>
            </a:r>
            <a:endParaRPr b="0" lang="fr-CA" sz="4400" spc="-1" strike="noStrike">
              <a:latin typeface="Arial"/>
            </a:endParaRPr>
          </a:p>
        </p:txBody>
      </p:sp>
      <p:sp>
        <p:nvSpPr>
          <p:cNvPr id="330"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5A91E823-E926-4DAA-B889-48C8DBB6BDC6}" type="slidenum">
              <a:rPr b="0" lang="en-US" sz="2400" spc="-1" strike="noStrike">
                <a:solidFill>
                  <a:srgbClr val="000000"/>
                </a:solidFill>
                <a:latin typeface="Times New Roman"/>
                <a:ea typeface="DejaVu Sans"/>
              </a:rPr>
              <a:t>8</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CustomShape 1"/>
          <p:cNvSpPr/>
          <p:nvPr/>
        </p:nvSpPr>
        <p:spPr>
          <a:xfrm>
            <a:off x="640440" y="1920240"/>
            <a:ext cx="10491480" cy="4327200"/>
          </a:xfrm>
          <a:prstGeom prst="rect">
            <a:avLst/>
          </a:prstGeom>
          <a:noFill/>
          <a:ln>
            <a:noFill/>
          </a:ln>
        </p:spPr>
        <p:style>
          <a:lnRef idx="0"/>
          <a:fillRef idx="0"/>
          <a:effectRef idx="0"/>
          <a:fontRef idx="minor"/>
        </p:style>
        <p:txBody>
          <a:bodyPr lIns="90000" rIns="90000" tIns="45000" bIns="45000">
            <a:normAutofit fontScale="97000"/>
          </a:bodyPr>
          <a:p>
            <a:pPr algn="just">
              <a:lnSpc>
                <a:spcPct val="90000"/>
              </a:lnSpc>
              <a:spcBef>
                <a:spcPts val="1001"/>
              </a:spcBef>
            </a:pPr>
            <a:r>
              <a:rPr b="1" lang="fr-FR" sz="2800" spc="-1" strike="noStrike">
                <a:solidFill>
                  <a:srgbClr val="000000"/>
                </a:solidFill>
                <a:latin typeface="Calibri"/>
                <a:ea typeface="Cambria Math"/>
              </a:rPr>
              <a:t>- Bayes Theorem. </a:t>
            </a:r>
            <a:r>
              <a:rPr b="0" lang="fr-FR" sz="2800" spc="-1" strike="noStrike">
                <a:solidFill>
                  <a:srgbClr val="000000"/>
                </a:solidFill>
                <a:latin typeface="Calibri"/>
                <a:ea typeface="Cambria Math"/>
              </a:rPr>
              <a:t>P(A/B)=P(B/A)*P(A)/P(B).</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Calibri"/>
                <a:ea typeface="Cambria Math"/>
              </a:rPr>
              <a:t>P(y/X)=P(X/y)*P(y)/P(X)</a:t>
            </a:r>
            <a:endParaRPr b="0" lang="fr-CA" sz="2800" spc="-1" strike="noStrike">
              <a:latin typeface="Arial"/>
            </a:endParaRPr>
          </a:p>
          <a:p>
            <a:pPr algn="just">
              <a:lnSpc>
                <a:spcPct val="90000"/>
              </a:lnSpc>
              <a:spcBef>
                <a:spcPts val="1001"/>
              </a:spcBef>
            </a:pPr>
            <a:r>
              <a:rPr b="1" lang="fr-FR" sz="2800" spc="-1" strike="noStrike">
                <a:solidFill>
                  <a:srgbClr val="000000"/>
                </a:solidFill>
                <a:latin typeface="Calibri"/>
                <a:ea typeface="Cambria Math"/>
              </a:rPr>
              <a:t>- </a:t>
            </a:r>
            <a:r>
              <a:rPr b="1" lang="fr-FR" sz="2800" spc="-1" strike="noStrike">
                <a:solidFill>
                  <a:srgbClr val="000000"/>
                </a:solidFill>
                <a:latin typeface="utkal"/>
                <a:ea typeface="utkal"/>
              </a:rPr>
              <a:t>Feature vector. </a:t>
            </a:r>
            <a:r>
              <a:rPr b="0" lang="fr-FR" sz="2800" spc="-1" strike="noStrike">
                <a:solidFill>
                  <a:srgbClr val="000000"/>
                </a:solidFill>
                <a:latin typeface="utkal"/>
                <a:ea typeface="utkal"/>
              </a:rPr>
              <a:t>X=(x</a:t>
            </a:r>
            <a:r>
              <a:rPr b="0" lang="fr-FR" sz="2800" spc="-1" strike="noStrike" baseline="-14000000">
                <a:solidFill>
                  <a:srgbClr val="000000"/>
                </a:solidFill>
                <a:latin typeface="utkal"/>
                <a:ea typeface="utkal"/>
              </a:rPr>
              <a:t>1</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2</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n</a:t>
            </a:r>
            <a:r>
              <a:rPr b="0" lang="fr-FR" sz="2800" spc="-1" strike="noStrike">
                <a:solidFill>
                  <a:srgbClr val="000000"/>
                </a:solidFill>
                <a:latin typeface="utkal"/>
                <a:ea typeface="utkal"/>
              </a:rPr>
              <a:t>)</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Naive bayes assumes that all features are independent.</a:t>
            </a:r>
            <a:endParaRPr b="0" lang="fr-CA" sz="2800" spc="-1" strike="noStrike">
              <a:latin typeface="Arial"/>
            </a:endParaRPr>
          </a:p>
          <a:p>
            <a:pPr algn="just">
              <a:lnSpc>
                <a:spcPct val="90000"/>
              </a:lnSpc>
              <a:spcBef>
                <a:spcPts val="1001"/>
              </a:spcBef>
            </a:pPr>
            <a:r>
              <a:rPr b="0" lang="fr-FR" sz="2800" spc="-1" strike="noStrike">
                <a:solidFill>
                  <a:srgbClr val="000000"/>
                </a:solidFill>
                <a:latin typeface="utkal"/>
                <a:ea typeface="utkal"/>
              </a:rPr>
              <a:t>P(y/X)=P(x</a:t>
            </a:r>
            <a:r>
              <a:rPr b="0" lang="fr-FR" sz="2800" spc="-1" strike="noStrike" baseline="-14000000">
                <a:solidFill>
                  <a:srgbClr val="000000"/>
                </a:solidFill>
                <a:latin typeface="utkal"/>
                <a:ea typeface="utkal"/>
              </a:rPr>
              <a:t>1</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2</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n</a:t>
            </a:r>
            <a:r>
              <a:rPr b="0" lang="fr-FR" sz="2800" spc="-1" strike="noStrike">
                <a:solidFill>
                  <a:srgbClr val="000000"/>
                </a:solidFill>
                <a:latin typeface="utkal"/>
                <a:ea typeface="utkal"/>
              </a:rPr>
              <a:t>/y)*P(y)/P(X)=</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1</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2</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a:t>
            </a:r>
            <a:r>
              <a:rPr b="0" lang="fr-FR" sz="2800" spc="-1" strike="noStrike">
                <a:solidFill>
                  <a:srgbClr val="000000"/>
                </a:solidFill>
                <a:latin typeface="utkal"/>
                <a:ea typeface="utkal"/>
              </a:rPr>
              <a:t>x</a:t>
            </a:r>
            <a:r>
              <a:rPr b="0" lang="fr-FR" sz="2800" spc="-1" strike="noStrike" baseline="-14000000">
                <a:solidFill>
                  <a:srgbClr val="000000"/>
                </a:solidFill>
                <a:latin typeface="utkal"/>
                <a:ea typeface="utkal"/>
              </a:rPr>
              <a:t>n</a:t>
            </a:r>
            <a:r>
              <a:rPr b="0" lang="fr-FR" sz="2800" spc="-1" strike="noStrike">
                <a:solidFill>
                  <a:srgbClr val="000000"/>
                </a:solidFill>
                <a:latin typeface="utkal"/>
                <a:ea typeface="utkal"/>
              </a:rPr>
              <a:t>/y</a:t>
            </a:r>
            <a:r>
              <a:rPr b="0" lang="fr-FR" sz="2800" spc="-1" strike="noStrike">
                <a:solidFill>
                  <a:srgbClr val="000000"/>
                </a:solidFill>
                <a:latin typeface="utkal"/>
                <a:ea typeface="MathJax_SansSerif"/>
              </a:rPr>
              <a:t>)*P(y)/P(X).</a:t>
            </a: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gn="just">
              <a:lnSpc>
                <a:spcPct val="90000"/>
              </a:lnSpc>
              <a:spcBef>
                <a:spcPts val="1001"/>
              </a:spcBef>
            </a:pPr>
            <a:endParaRPr b="0" lang="fr-CA" sz="2800" spc="-1" strike="noStrike">
              <a:latin typeface="Arial"/>
            </a:endParaRPr>
          </a:p>
          <a:p>
            <a:pPr>
              <a:lnSpc>
                <a:spcPct val="90000"/>
              </a:lnSpc>
              <a:spcBef>
                <a:spcPts val="1001"/>
              </a:spcBef>
              <a:tabLst>
                <a:tab algn="l" pos="0"/>
              </a:tabLst>
            </a:pPr>
            <a:endParaRPr b="0" lang="fr-CA" sz="2800" spc="-1" strike="noStrike">
              <a:latin typeface="Arial"/>
            </a:endParaRPr>
          </a:p>
        </p:txBody>
      </p:sp>
      <p:sp>
        <p:nvSpPr>
          <p:cNvPr id="332" name="CustomShape 2"/>
          <p:cNvSpPr/>
          <p:nvPr/>
        </p:nvSpPr>
        <p:spPr>
          <a:xfrm>
            <a:off x="838080" y="365040"/>
            <a:ext cx="10491480" cy="1301400"/>
          </a:xfrm>
          <a:prstGeom prst="rect">
            <a:avLst/>
          </a:prstGeom>
          <a:noFill/>
          <a:ln>
            <a:noFill/>
          </a:ln>
        </p:spPr>
        <p:style>
          <a:lnRef idx="0"/>
          <a:fillRef idx="0"/>
          <a:effectRef idx="0"/>
          <a:fontRef idx="minor"/>
        </p:style>
        <p:txBody>
          <a:bodyPr lIns="90000" rIns="90000" tIns="45000" bIns="45000" anchor="ctr" anchorCtr="1">
            <a:noAutofit/>
          </a:bodyPr>
          <a:p>
            <a:pPr algn="ctr">
              <a:lnSpc>
                <a:spcPct val="90000"/>
              </a:lnSpc>
              <a:tabLst>
                <a:tab algn="l" pos="0"/>
              </a:tabLst>
            </a:pPr>
            <a:r>
              <a:rPr b="1" lang="fr-FR" sz="4400" spc="-1" strike="noStrike">
                <a:solidFill>
                  <a:srgbClr val="000000"/>
                </a:solidFill>
                <a:latin typeface="Calibri Light"/>
                <a:ea typeface="DejaVu Sans"/>
              </a:rPr>
              <a:t>4.  Naive Bayes classifier</a:t>
            </a:r>
            <a:endParaRPr b="0" lang="fr-CA" sz="4400" spc="-1" strike="noStrike">
              <a:latin typeface="Arial"/>
            </a:endParaRPr>
          </a:p>
        </p:txBody>
      </p:sp>
      <p:sp>
        <p:nvSpPr>
          <p:cNvPr id="333" name="CustomShape 3"/>
          <p:cNvSpPr/>
          <p:nvPr/>
        </p:nvSpPr>
        <p:spPr>
          <a:xfrm>
            <a:off x="7780320" y="5973480"/>
            <a:ext cx="3817080" cy="411840"/>
          </a:xfrm>
          <a:prstGeom prst="rect">
            <a:avLst/>
          </a:prstGeom>
          <a:noFill/>
          <a:ln>
            <a:noFill/>
          </a:ln>
        </p:spPr>
        <p:style>
          <a:lnRef idx="0"/>
          <a:fillRef idx="0"/>
          <a:effectRef idx="0"/>
          <a:fontRef idx="minor"/>
        </p:style>
        <p:txBody>
          <a:bodyPr lIns="90000" rIns="90000" tIns="45000" bIns="45000">
            <a:noAutofit/>
          </a:bodyPr>
          <a:p>
            <a:pPr>
              <a:lnSpc>
                <a:spcPct val="100000"/>
              </a:lnSpc>
            </a:pPr>
            <a:fld id="{A8FC0802-5C7B-4AB9-B8F6-D6C49F47D0B5}" type="slidenum">
              <a:rPr b="0" lang="en-US" sz="2400" spc="-1" strike="noStrike">
                <a:solidFill>
                  <a:srgbClr val="000000"/>
                </a:solidFill>
                <a:latin typeface="Times New Roman"/>
                <a:ea typeface="DejaVu Sans"/>
              </a:rPr>
              <a:t>9</a:t>
            </a:fld>
            <a:endParaRPr b="0" lang="fr-CA"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Office%20Theme</Template>
  <TotalTime>5764</TotalTime>
  <Application>LibreOffice/6.4.7.2$Linux_X86_64 LibreOffice_project/40$Build-2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2016-02-06T14:35:34Z</dcterms:created>
  <dc:creator>Guettiche</dc:creator>
  <dc:description/>
  <dc:language>en-US</dc:language>
  <cp:lastModifiedBy/>
  <dcterms:modified xsi:type="dcterms:W3CDTF">2025-04-22T09:07:58Z</dcterms:modified>
  <cp:revision>482</cp:revision>
  <dc:subject/>
  <dc:title>2-Secure domination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0</vt:bool>
  </property>
  <property fmtid="{D5CDD505-2E9C-101B-9397-08002B2CF9AE}" pid="10" name="ShareDoc">
    <vt:bool>0</vt:bool>
  </property>
  <property fmtid="{D5CDD505-2E9C-101B-9397-08002B2CF9AE}" pid="11" name="Slides">
    <vt:i4>23</vt:i4>
  </property>
</Properties>
</file>