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50DB4-C1FE-47EF-8B37-96829ED4A3F7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7EB98-B295-4016-8360-FF796093972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II. Caractéristiques linguistiques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186766" cy="57150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Il est conseillé au scripteur, au cours de sa rédaction scientifiques,  de respecter les règles linguistiques suivantes :</a:t>
            </a:r>
          </a:p>
          <a:p>
            <a:pPr lvl="0" algn="just"/>
            <a:r>
              <a:rPr lang="fr-FR" sz="3400" b="1" dirty="0" smtClean="0">
                <a:latin typeface="Times New Roman" pitchFamily="18" charset="0"/>
                <a:cs typeface="Times New Roman" pitchFamily="18" charset="0"/>
              </a:rPr>
              <a:t>Types de phrases : prédominance de la phrase déclarative (par opposition aux phrases interrogatives, impératives et exclamatives)</a:t>
            </a:r>
            <a:endParaRPr lang="fr-FR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- Emploi de </a:t>
            </a:r>
            <a:r>
              <a:rPr lang="fr-FR" sz="3400" b="1" dirty="0" smtClean="0">
                <a:latin typeface="Times New Roman" pitchFamily="18" charset="0"/>
                <a:cs typeface="Times New Roman" pitchFamily="18" charset="0"/>
              </a:rPr>
              <a:t>phrases déclaratives</a:t>
            </a: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 pour décrire un phénomène, énoncer un fait, introduire des données, rapporter les écrits d’un auteur, formuler sa thèse, exposer une antithèse, formuler une hypothèse, une conclusion,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2786082"/>
          </a:xfrm>
        </p:spPr>
        <p:txBody>
          <a:bodyPr/>
          <a:lstStyle/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Emploi occasionnel de la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phrase interrogative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(ses emplois sont réservés à la formulation de la question principale et à certaines questions soulevées lors de la recherche).</a:t>
            </a:r>
          </a:p>
          <a:p>
            <a:pPr algn="just"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71472" y="3000372"/>
            <a:ext cx="82153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- Emploi occasionnel de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phrases impératives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pour établir des liens avec le destinataire potentiel (le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verbe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est alors à la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3200" b="1" baseline="30000" dirty="0" smtClean="0">
                <a:latin typeface="Times New Roman" pitchFamily="18" charset="0"/>
                <a:cs typeface="Times New Roman" pitchFamily="18" charset="0"/>
              </a:rPr>
              <a:t>re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pers. du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plur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algn="just"/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Ex. :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Notons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que,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Rappelons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que  </a:t>
            </a:r>
          </a:p>
          <a:p>
            <a:pPr algn="just"/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357158" y="6000768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- Absence de phrases exclamatives.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515352" cy="214314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fr-FR" sz="3400" b="1" dirty="0" smtClean="0">
                <a:latin typeface="Times New Roman" pitchFamily="18" charset="0"/>
                <a:cs typeface="Times New Roman" pitchFamily="18" charset="0"/>
              </a:rPr>
              <a:t>Choix du mot juste, approprié et correct</a:t>
            </a:r>
            <a:endParaRPr lang="fr-FR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fr-FR" sz="3400" dirty="0" smtClean="0">
                <a:latin typeface="Times New Roman" pitchFamily="18" charset="0"/>
                <a:cs typeface="Times New Roman" pitchFamily="18" charset="0"/>
              </a:rPr>
              <a:t>Evitez l’emprunt à l’anglais quand son équivalent en français existe</a:t>
            </a:r>
            <a:r>
              <a:rPr lang="fr-FR" sz="3400" cap="all" dirty="0" smtClean="0">
                <a:latin typeface="Times New Roman" pitchFamily="18" charset="0"/>
                <a:cs typeface="Times New Roman" pitchFamily="18" charset="0"/>
              </a:rPr>
              <a:t>  ex: code </a:t>
            </a:r>
            <a:r>
              <a:rPr lang="fr-FR" sz="3400" cap="all" dirty="0" err="1" smtClean="0">
                <a:latin typeface="Times New Roman" pitchFamily="18" charset="0"/>
                <a:cs typeface="Times New Roman" pitchFamily="18" charset="0"/>
              </a:rPr>
              <a:t>switching</a:t>
            </a:r>
            <a:r>
              <a:rPr lang="fr-FR" sz="3400" cap="all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FontTx/>
              <a:buChar char="-"/>
            </a:pP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Les mots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courts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sont mieux compris et se retiennent facilement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. Ex: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étudier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plutôt que </a:t>
            </a:r>
            <a:r>
              <a:rPr lang="fr-FR" sz="3600" b="1" i="1" u="sng" dirty="0" smtClean="0">
                <a:latin typeface="Times New Roman" pitchFamily="18" charset="0"/>
                <a:cs typeface="Times New Roman" pitchFamily="18" charset="0"/>
              </a:rPr>
              <a:t>entreprendre une étude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fr-FR" sz="3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4282" y="2071678"/>
            <a:ext cx="87154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précision et l’objectivité dans le choix des mots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Absence de mots vagues, peu d’expressions figées ou imagées de la langue courante. </a:t>
            </a:r>
          </a:p>
          <a:p>
            <a:pPr algn="just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verbes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changer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évoluer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peuvent être remplacés par des verbes plus précis : augmenter, s’améliorer, croitre, monter, réduire, baisser, diminuer, se dégrader, se stabiliser…</a:t>
            </a:r>
          </a:p>
          <a:p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2844" y="4643446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recours au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propre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des mots.</a:t>
            </a:r>
          </a:p>
          <a:p>
            <a:pPr algn="just">
              <a:buNone/>
            </a:pP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Aurélia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Dejond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fait 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une étude </a:t>
            </a:r>
            <a:r>
              <a:rPr lang="fr-FR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brillante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sur le langage des jeunes./ </a:t>
            </a:r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a mené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réalisé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une étude </a:t>
            </a:r>
            <a:r>
              <a:rPr lang="fr-FR" sz="2800" b="1" i="1" u="sng" dirty="0" smtClean="0">
                <a:latin typeface="Times New Roman" pitchFamily="18" charset="0"/>
                <a:cs typeface="Times New Roman" pitchFamily="18" charset="0"/>
              </a:rPr>
              <a:t>pertinente/ intéressante  </a:t>
            </a: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fr-F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785926"/>
            <a:ext cx="8929718" cy="2625725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fr-FR" b="1" dirty="0" smtClean="0"/>
              <a:t>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Choix du temps approprié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Prédominance du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présent de l'indicatif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notamment en phase d’analyse et  interprétation des résultats </a:t>
            </a:r>
          </a:p>
          <a:p>
            <a:pPr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Emploi occasionnel du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passé composé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du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futur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notamment dans les débuts de chapitres et les conclusions partielles de manière à faire des liens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entre les paragraphes ou les différentes partie du travail.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14282" y="428604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Emploi des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lexiques spécialisés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(propres à un domaine particulier) (mot signe linguistique (linguistique) morphème en morphologie, son (phone/ phonème</a:t>
            </a:r>
            <a:r>
              <a:rPr lang="fr-FR" sz="2400" dirty="0" smtClean="0"/>
              <a:t>) 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4642009"/>
            <a:ext cx="878684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concision</a:t>
            </a:r>
          </a:p>
          <a:p>
            <a:pPr algn="just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Emploi d'abréviations, de sigles, de langages symboliques.</a:t>
            </a:r>
          </a:p>
          <a:p>
            <a:pPr algn="just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Emploi les symboles des unités de mesure et les symboles mathématiques dans les descriptions statistiques. </a:t>
            </a:r>
          </a:p>
          <a:p>
            <a:pPr lvl="0" algn="just">
              <a:buFont typeface="Arial" pitchFamily="34" charset="0"/>
              <a:buChar char="•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Respect de la syntaxe du français et de son orthographe.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298</Words>
  <Application>Microsoft Office PowerPoint</Application>
  <PresentationFormat>Affichage à l'écran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II. Caractéristiques linguistiques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Caractéristiques linguistiques</dc:title>
  <dc:creator>mr</dc:creator>
  <cp:lastModifiedBy>mr</cp:lastModifiedBy>
  <cp:revision>1</cp:revision>
  <dcterms:created xsi:type="dcterms:W3CDTF">2021-11-10T09:36:34Z</dcterms:created>
  <dcterms:modified xsi:type="dcterms:W3CDTF">2021-11-10T09:38:00Z</dcterms:modified>
</cp:coreProperties>
</file>