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3" r:id="rId2"/>
    <p:sldId id="374" r:id="rId3"/>
    <p:sldId id="364" r:id="rId4"/>
    <p:sldId id="365" r:id="rId5"/>
    <p:sldId id="366" r:id="rId6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18" autoAdjust="0"/>
    <p:restoredTop sz="99153" autoAdjust="0"/>
  </p:normalViewPr>
  <p:slideViewPr>
    <p:cSldViewPr snapToGrid="0">
      <p:cViewPr varScale="1">
        <p:scale>
          <a:sx n="76" d="100"/>
          <a:sy n="76" d="100"/>
        </p:scale>
        <p:origin x="67" y="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02/05/2025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02/05/2025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Ch3.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Sequential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logic</a:t>
            </a: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5972" y="276483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(Part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3-3)</a:t>
            </a:r>
            <a:endParaRPr lang="fr-FR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 of </a:t>
            </a:r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3</a:t>
            </a:r>
          </a:p>
          <a:p>
            <a:pPr marL="514350" indent="-514350" algn="ctr"/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Part 3-3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05712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89048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triggered by a positive or negative edge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4986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applications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05524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3.1.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Parallel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storage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of data in a base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register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0051" y="347958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Frequency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division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0051" y="393007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Counting (Digital counter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filip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-flop based)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applications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3.1.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Parallel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storage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of data in a base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register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43750" t="21429" r="24196" b="16349"/>
          <a:stretch>
            <a:fillRect/>
          </a:stretch>
        </p:blipFill>
        <p:spPr bwMode="auto">
          <a:xfrm>
            <a:off x="4180114" y="1077680"/>
            <a:ext cx="4572000" cy="49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0" y="621915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Four flip-flops used for parallel data storage </a:t>
            </a:r>
            <a:r>
              <a:rPr lang="en-US" sz="2400" b="1" dirty="0" smtClean="0"/>
              <a:t>(base </a:t>
            </a:r>
            <a:r>
              <a:rPr lang="en-US" sz="2400" b="1" dirty="0"/>
              <a:t>register)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applications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Frequency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division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58482" t="54109" r="19464" b="15079"/>
          <a:stretch>
            <a:fillRect/>
          </a:stretch>
        </p:blipFill>
        <p:spPr bwMode="auto">
          <a:xfrm>
            <a:off x="163270" y="1001482"/>
            <a:ext cx="4114800" cy="32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84186" y="4267592"/>
            <a:ext cx="3063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J-K flip-flop </a:t>
            </a:r>
            <a:r>
              <a:rPr lang="en-US" sz="2400" b="1" dirty="0" smtClean="0"/>
              <a:t>used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/>
              <a:t>as a frequency divider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58934" t="14782" r="20625" b="51111"/>
          <a:stretch>
            <a:fillRect/>
          </a:stretch>
        </p:blipFill>
        <p:spPr bwMode="auto">
          <a:xfrm>
            <a:off x="6912428" y="446313"/>
            <a:ext cx="3840480" cy="36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127172" y="4085550"/>
            <a:ext cx="6770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Two J-K flip-flops used to divide the clock signal frequency by 4</a:t>
            </a:r>
            <a:r>
              <a:rPr lang="fr-FR" sz="2400" b="1" dirty="0" smtClean="0"/>
              <a:t> </a:t>
            </a:r>
            <a:endParaRPr lang="en-US" sz="2400" b="1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525779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number of flip-flops n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Outgoing wave in Q of which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6026" y="5314460"/>
            <a:ext cx="1554480" cy="508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Counting (Digital counter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filip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-flop based)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45982" t="28730" r="22869" b="18254"/>
          <a:stretch>
            <a:fillRect/>
          </a:stretch>
        </p:blipFill>
        <p:spPr bwMode="auto">
          <a:xfrm>
            <a:off x="3505201" y="1099458"/>
            <a:ext cx="4663440" cy="446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0" y="570752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Two flip-flops generating an ascending binary sequence</a:t>
            </a:r>
            <a:r>
              <a:rPr lang="fr-FR" sz="2400" b="1" dirty="0" smtClean="0"/>
              <a:t> (00, 01, 10, 11) </a:t>
            </a:r>
          </a:p>
          <a:p>
            <a:r>
              <a:rPr lang="en-US" sz="2400" b="1" dirty="0"/>
              <a:t>Two repetitions (00, 01, 10, 11) are </a:t>
            </a:r>
            <a:r>
              <a:rPr lang="en-US" sz="2400" b="1" dirty="0" smtClean="0"/>
              <a:t>illustrated.</a:t>
            </a:r>
            <a:r>
              <a:rPr lang="fr-FR" sz="2400" b="1" dirty="0" smtClean="0"/>
              <a:t> 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applications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90079</TotalTime>
  <Words>180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1330</cp:revision>
  <cp:lastPrinted>2017-10-12T09:43:56Z</cp:lastPrinted>
  <dcterms:created xsi:type="dcterms:W3CDTF">2016-10-27T07:51:51Z</dcterms:created>
  <dcterms:modified xsi:type="dcterms:W3CDTF">2025-05-02T21:57:31Z</dcterms:modified>
</cp:coreProperties>
</file>