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12"/>
  </p:notesMasterIdLst>
  <p:handoutMasterIdLst>
    <p:handoutMasterId r:id="rId43"/>
  </p:handoutMasterIdLst>
  <p:sldIdLst>
    <p:sldId id="336" r:id="rId5"/>
    <p:sldId id="394" r:id="rId6"/>
    <p:sldId id="430" r:id="rId7"/>
    <p:sldId id="258" r:id="rId8"/>
    <p:sldId id="259" r:id="rId9"/>
    <p:sldId id="264" r:id="rId10"/>
    <p:sldId id="389" r:id="rId11"/>
    <p:sldId id="260" r:id="rId13"/>
    <p:sldId id="401" r:id="rId14"/>
    <p:sldId id="262" r:id="rId15"/>
    <p:sldId id="402" r:id="rId16"/>
    <p:sldId id="266" r:id="rId17"/>
    <p:sldId id="403" r:id="rId18"/>
    <p:sldId id="268" r:id="rId19"/>
    <p:sldId id="404" r:id="rId20"/>
    <p:sldId id="269" r:id="rId21"/>
    <p:sldId id="405" r:id="rId22"/>
    <p:sldId id="274" r:id="rId23"/>
    <p:sldId id="406" r:id="rId24"/>
    <p:sldId id="383" r:id="rId25"/>
    <p:sldId id="407" r:id="rId26"/>
    <p:sldId id="386" r:id="rId27"/>
    <p:sldId id="408" r:id="rId28"/>
    <p:sldId id="282" r:id="rId29"/>
    <p:sldId id="409" r:id="rId30"/>
    <p:sldId id="410" r:id="rId31"/>
    <p:sldId id="284" r:id="rId32"/>
    <p:sldId id="411" r:id="rId33"/>
    <p:sldId id="412" r:id="rId34"/>
    <p:sldId id="275" r:id="rId35"/>
    <p:sldId id="399" r:id="rId36"/>
    <p:sldId id="398" r:id="rId37"/>
    <p:sldId id="397" r:id="rId38"/>
    <p:sldId id="396" r:id="rId39"/>
    <p:sldId id="413" r:id="rId40"/>
    <p:sldId id="414" r:id="rId41"/>
    <p:sldId id="292" r:id="rId42"/>
  </p:sldIdLst>
  <p:sldSz cx="9144000" cy="6858000" type="screen4x3"/>
  <p:notesSz cx="6955155" cy="93091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88"/>
    <p:restoredTop sz="94660"/>
  </p:normalViewPr>
  <p:slideViewPr>
    <p:cSldViewPr showGuides="1">
      <p:cViewPr varScale="1">
        <p:scale>
          <a:sx n="68" d="100"/>
          <a:sy n="68" d="100"/>
        </p:scale>
        <p:origin x="-5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7BD381D-E426-4006-BB19-454DDA9609BE}" type="doc">
      <dgm:prSet loTypeId="urn:microsoft.com/office/officeart/2005/8/layout/vProcess5" loCatId="process" qsTypeId="urn:microsoft.com/office/officeart/2005/8/quickstyle/simple1#2" qsCatId="simple" csTypeId="urn:microsoft.com/office/officeart/2005/8/colors/accent1_2#2" csCatId="accent1" phldr="1"/>
      <dgm:spPr/>
      <dgm:t>
        <a:bodyPr/>
        <a:lstStyle/>
        <a:p>
          <a:endParaRPr lang="en-US"/>
        </a:p>
      </dgm:t>
    </dgm:pt>
    <dgm:pt modelId="{5F438F19-EEF6-4A0F-9973-50B8C650589A}">
      <dgm:prSet phldrT="[Text]"/>
      <dgm:spPr/>
      <dgm:t>
        <a:bodyPr/>
        <a:lstStyle/>
        <a:p>
          <a:r>
            <a:rPr lang="en-US" dirty="0" smtClean="0"/>
            <a:t>Inventors :</a:t>
          </a:r>
          <a:endParaRPr lang="en-US" dirty="0"/>
        </a:p>
      </dgm:t>
    </dgm:pt>
    <dgm:pt modelId="{2F329942-9DD4-47E3-AF90-4A0BEE75828E}" cxnId="{B0F4E785-A230-4D0A-AC03-05A12942EF46}" type="parTrans">
      <dgm:prSet/>
      <dgm:spPr/>
      <dgm:t>
        <a:bodyPr/>
        <a:lstStyle/>
        <a:p>
          <a:endParaRPr lang="en-US"/>
        </a:p>
      </dgm:t>
    </dgm:pt>
    <dgm:pt modelId="{F6AD0D3F-C9CF-405C-80B6-4BF78B80D602}" cxnId="{B0F4E785-A230-4D0A-AC03-05A12942EF46}" type="sibTrans">
      <dgm:prSet/>
      <dgm:spPr/>
      <dgm:t>
        <a:bodyPr/>
        <a:lstStyle/>
        <a:p>
          <a:endParaRPr lang="en-US"/>
        </a:p>
      </dgm:t>
    </dgm:pt>
    <dgm:pt modelId="{A102ACB2-421B-49CF-9F5A-5D8901E8C08E}">
      <dgm:prSet phldrT="[Text]"/>
      <dgm:spPr/>
      <dgm:t>
        <a:bodyPr/>
        <a:lstStyle/>
        <a:p>
          <a:r>
            <a:rPr lang="en-US" dirty="0" smtClean="0"/>
            <a:t>Inventions :</a:t>
          </a:r>
          <a:endParaRPr lang="en-US" dirty="0" smtClean="0"/>
        </a:p>
      </dgm:t>
    </dgm:pt>
    <dgm:pt modelId="{66F08180-3525-4D74-BE88-ADDA5353C42C}" cxnId="{F42029AB-5737-44E6-A3BD-35BCEC03858E}" type="parTrans">
      <dgm:prSet/>
      <dgm:spPr/>
      <dgm:t>
        <a:bodyPr/>
        <a:lstStyle/>
        <a:p>
          <a:endParaRPr lang="en-US"/>
        </a:p>
      </dgm:t>
    </dgm:pt>
    <dgm:pt modelId="{2B5F8085-A29A-4867-BE52-031816C1FFF0}" cxnId="{F42029AB-5737-44E6-A3BD-35BCEC03858E}" type="sibTrans">
      <dgm:prSet/>
      <dgm:spPr/>
      <dgm:t>
        <a:bodyPr/>
        <a:lstStyle/>
        <a:p>
          <a:endParaRPr lang="en-US"/>
        </a:p>
      </dgm:t>
    </dgm:pt>
    <dgm:pt modelId="{D3E49369-1FF8-472F-98BD-8B61298A4968}" type="pres">
      <dgm:prSet presAssocID="{F7BD381D-E426-4006-BB19-454DDA9609BE}" presName="outerComposite" presStyleCnt="0">
        <dgm:presLayoutVars>
          <dgm:chMax val="5"/>
          <dgm:dir/>
          <dgm:resizeHandles val="exact"/>
        </dgm:presLayoutVars>
      </dgm:prSet>
      <dgm:spPr/>
      <dgm:t>
        <a:bodyPr/>
        <a:lstStyle/>
        <a:p>
          <a:endParaRPr lang="en-US"/>
        </a:p>
      </dgm:t>
    </dgm:pt>
    <dgm:pt modelId="{5C34A394-1762-4D3B-9F29-9AD9B42CC671}" type="pres">
      <dgm:prSet presAssocID="{F7BD381D-E426-4006-BB19-454DDA9609BE}" presName="dummyMaxCanvas" presStyleCnt="0">
        <dgm:presLayoutVars/>
      </dgm:prSet>
      <dgm:spPr/>
    </dgm:pt>
    <dgm:pt modelId="{D5A705DB-841F-44CC-919A-B8559FCEFA50}" type="pres">
      <dgm:prSet presAssocID="{F7BD381D-E426-4006-BB19-454DDA9609BE}" presName="TwoNodes_1" presStyleLbl="node1" presStyleIdx="0" presStyleCnt="2">
        <dgm:presLayoutVars>
          <dgm:bulletEnabled val="1"/>
        </dgm:presLayoutVars>
      </dgm:prSet>
      <dgm:spPr/>
      <dgm:t>
        <a:bodyPr/>
        <a:lstStyle/>
        <a:p>
          <a:endParaRPr lang="fr-FR"/>
        </a:p>
      </dgm:t>
    </dgm:pt>
    <dgm:pt modelId="{9055C04F-FDF7-49EC-A4F0-CB9EDEB59A26}" type="pres">
      <dgm:prSet presAssocID="{F7BD381D-E426-4006-BB19-454DDA9609BE}" presName="TwoNodes_2" presStyleLbl="node1" presStyleIdx="1" presStyleCnt="2">
        <dgm:presLayoutVars>
          <dgm:bulletEnabled val="1"/>
        </dgm:presLayoutVars>
      </dgm:prSet>
      <dgm:spPr/>
      <dgm:t>
        <a:bodyPr/>
        <a:lstStyle/>
        <a:p>
          <a:endParaRPr lang="fr-FR"/>
        </a:p>
      </dgm:t>
    </dgm:pt>
    <dgm:pt modelId="{E3FF12C2-CBC2-46DF-9B54-E3EBE70917D5}" type="pres">
      <dgm:prSet presAssocID="{F7BD381D-E426-4006-BB19-454DDA9609BE}" presName="TwoConn_1-2" presStyleLbl="fgAccFollowNode1" presStyleIdx="0" presStyleCnt="1">
        <dgm:presLayoutVars>
          <dgm:bulletEnabled val="1"/>
        </dgm:presLayoutVars>
      </dgm:prSet>
      <dgm:spPr/>
      <dgm:t>
        <a:bodyPr/>
        <a:lstStyle/>
        <a:p>
          <a:endParaRPr lang="fr-FR"/>
        </a:p>
      </dgm:t>
    </dgm:pt>
    <dgm:pt modelId="{68802184-6EE7-4BEC-AF19-5EA8AD81E815}" type="pres">
      <dgm:prSet presAssocID="{F7BD381D-E426-4006-BB19-454DDA9609BE}" presName="TwoNodes_1_text" presStyleLbl="node1" presStyleIdx="1" presStyleCnt="2">
        <dgm:presLayoutVars>
          <dgm:bulletEnabled val="1"/>
        </dgm:presLayoutVars>
      </dgm:prSet>
      <dgm:spPr/>
      <dgm:t>
        <a:bodyPr/>
        <a:lstStyle/>
        <a:p>
          <a:endParaRPr lang="fr-FR"/>
        </a:p>
      </dgm:t>
    </dgm:pt>
    <dgm:pt modelId="{D114CC54-323A-45F1-87E6-29066904515A}" type="pres">
      <dgm:prSet presAssocID="{F7BD381D-E426-4006-BB19-454DDA9609BE}" presName="TwoNodes_2_text" presStyleLbl="node1" presStyleIdx="1" presStyleCnt="2">
        <dgm:presLayoutVars>
          <dgm:bulletEnabled val="1"/>
        </dgm:presLayoutVars>
      </dgm:prSet>
      <dgm:spPr/>
      <dgm:t>
        <a:bodyPr/>
        <a:lstStyle/>
        <a:p>
          <a:endParaRPr lang="fr-FR"/>
        </a:p>
      </dgm:t>
    </dgm:pt>
  </dgm:ptLst>
  <dgm:cxnLst>
    <dgm:cxn modelId="{B0F4E785-A230-4D0A-AC03-05A12942EF46}" srcId="{F7BD381D-E426-4006-BB19-454DDA9609BE}" destId="{5F438F19-EEF6-4A0F-9973-50B8C650589A}" srcOrd="0" destOrd="0" parTransId="{2F329942-9DD4-47E3-AF90-4A0BEE75828E}" sibTransId="{F6AD0D3F-C9CF-405C-80B6-4BF78B80D602}"/>
    <dgm:cxn modelId="{30D68E4E-6B84-439D-BCE2-E3D3E4DF340E}" type="presOf" srcId="{F7BD381D-E426-4006-BB19-454DDA9609BE}" destId="{D3E49369-1FF8-472F-98BD-8B61298A4968}" srcOrd="0" destOrd="0" presId="urn:microsoft.com/office/officeart/2005/8/layout/vProcess5"/>
    <dgm:cxn modelId="{085F7BE5-95B4-444B-9138-DD79EE9BAB04}" type="presOf" srcId="{5F438F19-EEF6-4A0F-9973-50B8C650589A}" destId="{D5A705DB-841F-44CC-919A-B8559FCEFA50}" srcOrd="0" destOrd="0" presId="urn:microsoft.com/office/officeart/2005/8/layout/vProcess5"/>
    <dgm:cxn modelId="{6AE1BCF4-DD9F-43BF-946E-BEF61271FB1D}" type="presOf" srcId="{F6AD0D3F-C9CF-405C-80B6-4BF78B80D602}" destId="{E3FF12C2-CBC2-46DF-9B54-E3EBE70917D5}" srcOrd="0" destOrd="0" presId="urn:microsoft.com/office/officeart/2005/8/layout/vProcess5"/>
    <dgm:cxn modelId="{7C305910-7509-4872-9F7E-3EFB1C5421C0}" type="presOf" srcId="{5F438F19-EEF6-4A0F-9973-50B8C650589A}" destId="{68802184-6EE7-4BEC-AF19-5EA8AD81E815}" srcOrd="1" destOrd="0" presId="urn:microsoft.com/office/officeart/2005/8/layout/vProcess5"/>
    <dgm:cxn modelId="{F42029AB-5737-44E6-A3BD-35BCEC03858E}" srcId="{F7BD381D-E426-4006-BB19-454DDA9609BE}" destId="{A102ACB2-421B-49CF-9F5A-5D8901E8C08E}" srcOrd="1" destOrd="0" parTransId="{66F08180-3525-4D74-BE88-ADDA5353C42C}" sibTransId="{2B5F8085-A29A-4867-BE52-031816C1FFF0}"/>
    <dgm:cxn modelId="{5B9B47E7-DF3D-4954-B50A-FA501E46738C}" type="presOf" srcId="{A102ACB2-421B-49CF-9F5A-5D8901E8C08E}" destId="{D114CC54-323A-45F1-87E6-29066904515A}" srcOrd="1" destOrd="0" presId="urn:microsoft.com/office/officeart/2005/8/layout/vProcess5"/>
    <dgm:cxn modelId="{DC321DC0-E698-4D0F-9BDC-B232627A554D}" type="presOf" srcId="{A102ACB2-421B-49CF-9F5A-5D8901E8C08E}" destId="{9055C04F-FDF7-49EC-A4F0-CB9EDEB59A26}" srcOrd="0" destOrd="0" presId="urn:microsoft.com/office/officeart/2005/8/layout/vProcess5"/>
    <dgm:cxn modelId="{49AB3F92-833E-44FA-9530-74A7B2E11C5B}" type="presParOf" srcId="{D3E49369-1FF8-472F-98BD-8B61298A4968}" destId="{5C34A394-1762-4D3B-9F29-9AD9B42CC671}" srcOrd="0" destOrd="0" presId="urn:microsoft.com/office/officeart/2005/8/layout/vProcess5"/>
    <dgm:cxn modelId="{8B7120DA-923B-4285-8C08-275FC47FB2C1}" type="presParOf" srcId="{D3E49369-1FF8-472F-98BD-8B61298A4968}" destId="{D5A705DB-841F-44CC-919A-B8559FCEFA50}" srcOrd="1" destOrd="0" presId="urn:microsoft.com/office/officeart/2005/8/layout/vProcess5"/>
    <dgm:cxn modelId="{4C3AA415-D510-4F06-BF75-04EEE6E5F0FB}" type="presParOf" srcId="{D3E49369-1FF8-472F-98BD-8B61298A4968}" destId="{9055C04F-FDF7-49EC-A4F0-CB9EDEB59A26}" srcOrd="2" destOrd="0" presId="urn:microsoft.com/office/officeart/2005/8/layout/vProcess5"/>
    <dgm:cxn modelId="{4603BA98-A07F-4C67-9745-337EBEBD7480}" type="presParOf" srcId="{D3E49369-1FF8-472F-98BD-8B61298A4968}" destId="{E3FF12C2-CBC2-46DF-9B54-E3EBE70917D5}" srcOrd="3" destOrd="0" presId="urn:microsoft.com/office/officeart/2005/8/layout/vProcess5"/>
    <dgm:cxn modelId="{160DB323-604D-48DD-A3BF-AC1FAB59D73E}" type="presParOf" srcId="{D3E49369-1FF8-472F-98BD-8B61298A4968}" destId="{68802184-6EE7-4BEC-AF19-5EA8AD81E815}" srcOrd="4" destOrd="0" presId="urn:microsoft.com/office/officeart/2005/8/layout/vProcess5"/>
    <dgm:cxn modelId="{8CEC7737-61C9-4E06-92C3-8B7FD5D6192B}" type="presParOf" srcId="{D3E49369-1FF8-472F-98BD-8B61298A4968}" destId="{D114CC54-323A-45F1-87E6-29066904515A}" srcOrd="5"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er 1"/>
      <dsp:cNvGrpSpPr/>
    </dsp:nvGrpSpPr>
    <dsp:grpSpPr>
      <a:xfrm>
        <a:off x="0" y="0"/>
        <a:ext cx="7467600" cy="4525963"/>
        <a:chOff x="0" y="0"/>
        <a:chExt cx="7467600" cy="4525963"/>
      </a:xfrm>
    </dsp:grpSpPr>
    <dsp:sp modelId="{D5A705DB-841F-44CC-919A-B8559FCEFA50}">
      <dsp:nvSpPr>
        <dsp:cNvPr id="3" name="Rectangle à coins arrondi 2"/>
        <dsp:cNvSpPr/>
      </dsp:nvSpPr>
      <dsp:spPr bwMode="white">
        <a:xfrm>
          <a:off x="0" y="0"/>
          <a:ext cx="6347460" cy="203668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90500" tIns="190500" rIns="190500" bIns="190500" anchor="ctr"/>
        <a:lstStyle>
          <a:lvl1pPr algn="l">
            <a:defRPr sz="5000"/>
          </a:lvl1pPr>
          <a:lvl2pPr marL="285750" indent="-285750" algn="l">
            <a:defRPr sz="3900"/>
          </a:lvl2pPr>
          <a:lvl3pPr marL="571500" indent="-285750" algn="l">
            <a:defRPr sz="3900"/>
          </a:lvl3pPr>
          <a:lvl4pPr marL="857250" indent="-285750" algn="l">
            <a:defRPr sz="3900"/>
          </a:lvl4pPr>
          <a:lvl5pPr marL="1143000" indent="-285750" algn="l">
            <a:defRPr sz="3900"/>
          </a:lvl5pPr>
          <a:lvl6pPr marL="1428750" indent="-285750" algn="l">
            <a:defRPr sz="3900"/>
          </a:lvl6pPr>
          <a:lvl7pPr marL="1714500" indent="-285750" algn="l">
            <a:defRPr sz="3900"/>
          </a:lvl7pPr>
          <a:lvl8pPr marL="2000250" indent="-285750" algn="l">
            <a:defRPr sz="3900"/>
          </a:lvl8pPr>
          <a:lvl9pPr marL="2286000" indent="-285750" algn="l">
            <a:defRPr sz="3900"/>
          </a:lvl9pPr>
        </a:lstStyle>
        <a:p>
          <a:pPr lvl="0">
            <a:lnSpc>
              <a:spcPct val="100000"/>
            </a:lnSpc>
            <a:spcBef>
              <a:spcPct val="0"/>
            </a:spcBef>
            <a:spcAft>
              <a:spcPct val="35000"/>
            </a:spcAft>
          </a:pPr>
          <a:r>
            <a:rPr lang="en-US" dirty="0" smtClean="0"/>
            <a:t>Inventors :</a:t>
          </a:r>
          <a:endParaRPr lang="en-US" dirty="0"/>
        </a:p>
      </dsp:txBody>
      <dsp:txXfrm>
        <a:off x="0" y="0"/>
        <a:ext cx="6347460" cy="2036683"/>
      </dsp:txXfrm>
    </dsp:sp>
    <dsp:sp modelId="{9055C04F-FDF7-49EC-A4F0-CB9EDEB59A26}">
      <dsp:nvSpPr>
        <dsp:cNvPr id="4" name="Rectangle à coins arrondi 3"/>
        <dsp:cNvSpPr/>
      </dsp:nvSpPr>
      <dsp:spPr bwMode="white">
        <a:xfrm>
          <a:off x="1120140" y="2489280"/>
          <a:ext cx="6347460" cy="203668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90500" tIns="190500" rIns="190500" bIns="190500" anchor="ctr"/>
        <a:lstStyle>
          <a:lvl1pPr algn="l">
            <a:defRPr sz="5000"/>
          </a:lvl1pPr>
          <a:lvl2pPr marL="285750" indent="-285750" algn="l">
            <a:defRPr sz="3900"/>
          </a:lvl2pPr>
          <a:lvl3pPr marL="571500" indent="-285750" algn="l">
            <a:defRPr sz="3900"/>
          </a:lvl3pPr>
          <a:lvl4pPr marL="857250" indent="-285750" algn="l">
            <a:defRPr sz="3900"/>
          </a:lvl4pPr>
          <a:lvl5pPr marL="1143000" indent="-285750" algn="l">
            <a:defRPr sz="3900"/>
          </a:lvl5pPr>
          <a:lvl6pPr marL="1428750" indent="-285750" algn="l">
            <a:defRPr sz="3900"/>
          </a:lvl6pPr>
          <a:lvl7pPr marL="1714500" indent="-285750" algn="l">
            <a:defRPr sz="3900"/>
          </a:lvl7pPr>
          <a:lvl8pPr marL="2000250" indent="-285750" algn="l">
            <a:defRPr sz="3900"/>
          </a:lvl8pPr>
          <a:lvl9pPr marL="2286000" indent="-285750" algn="l">
            <a:defRPr sz="3900"/>
          </a:lvl9pPr>
        </a:lstStyle>
        <a:p>
          <a:pPr lvl="0">
            <a:lnSpc>
              <a:spcPct val="100000"/>
            </a:lnSpc>
            <a:spcBef>
              <a:spcPct val="0"/>
            </a:spcBef>
            <a:spcAft>
              <a:spcPct val="35000"/>
            </a:spcAft>
          </a:pPr>
          <a:r>
            <a:rPr lang="en-US" dirty="0" smtClean="0"/>
            <a:t>Inventions :</a:t>
          </a:r>
          <a:endParaRPr lang="en-US" dirty="0" smtClean="0"/>
        </a:p>
      </dsp:txBody>
      <dsp:txXfrm>
        <a:off x="1120140" y="2489280"/>
        <a:ext cx="6347460" cy="2036683"/>
      </dsp:txXfrm>
    </dsp:sp>
    <dsp:sp modelId="{E3FF12C2-CBC2-46DF-9B54-E3EBE70917D5}">
      <dsp:nvSpPr>
        <dsp:cNvPr id="5" name="Flèche vers le bas 4"/>
        <dsp:cNvSpPr/>
      </dsp:nvSpPr>
      <dsp:spPr bwMode="white">
        <a:xfrm>
          <a:off x="5023616" y="1601059"/>
          <a:ext cx="1323844" cy="1323844"/>
        </a:xfrm>
        <a:prstGeom prst="downArrow">
          <a:avLst>
            <a:gd name="adj1" fmla="val 55000"/>
            <a:gd name="adj2" fmla="val 45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71120" tIns="71120" rIns="71120" bIns="71120" anchor="ctr"/>
        <a:lstStyle>
          <a:lvl1pPr algn="ctr">
            <a:defRPr sz="5600"/>
          </a:lvl1pPr>
          <a:lvl2pPr marL="285750" indent="-285750" algn="ctr">
            <a:defRPr sz="4400"/>
          </a:lvl2pPr>
          <a:lvl3pPr marL="571500" indent="-285750" algn="ctr">
            <a:defRPr sz="4400"/>
          </a:lvl3pPr>
          <a:lvl4pPr marL="857250" indent="-285750" algn="ctr">
            <a:defRPr sz="4400"/>
          </a:lvl4pPr>
          <a:lvl5pPr marL="1143000" indent="-285750" algn="ctr">
            <a:defRPr sz="4400"/>
          </a:lvl5pPr>
          <a:lvl6pPr marL="1428750" indent="-285750" algn="ctr">
            <a:defRPr sz="4400"/>
          </a:lvl6pPr>
          <a:lvl7pPr marL="1714500" indent="-285750" algn="ctr">
            <a:defRPr sz="4400"/>
          </a:lvl7pPr>
          <a:lvl8pPr marL="2000250" indent="-285750" algn="ctr">
            <a:defRPr sz="4400"/>
          </a:lvl8pPr>
          <a:lvl9pPr marL="2286000" indent="-285750" algn="ctr">
            <a:defRPr sz="4400"/>
          </a:lvl9pPr>
        </a:lstStyle>
        <a:p>
          <a:pPr lvl="0">
            <a:lnSpc>
              <a:spcPct val="100000"/>
            </a:lnSpc>
            <a:spcBef>
              <a:spcPct val="0"/>
            </a:spcBef>
            <a:spcAft>
              <a:spcPct val="35000"/>
            </a:spcAft>
          </a:pPr>
          <a:endParaRPr lang="en-US">
            <a:solidFill>
              <a:schemeClr val="dk1"/>
            </a:solidFill>
          </a:endParaRPr>
        </a:p>
      </dsp:txBody>
      <dsp:txXfrm>
        <a:off x="5023616" y="1601059"/>
        <a:ext cx="1323844" cy="132384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6562" name="Rectangle 2"/>
          <p:cNvSpPr>
            <a:spLocks noGrp="1" noChangeArrowheads="1"/>
          </p:cNvSpPr>
          <p:nvPr>
            <p:ph type="hdr" sz="quarter"/>
          </p:nvPr>
        </p:nvSpPr>
        <p:spPr bwMode="auto">
          <a:xfrm>
            <a:off x="0" y="0"/>
            <a:ext cx="3013075" cy="465138"/>
          </a:xfrm>
          <a:prstGeom prst="rect">
            <a:avLst/>
          </a:prstGeom>
          <a:noFill/>
          <a:ln>
            <a:noFill/>
          </a:ln>
          <a:effectLst/>
        </p:spPr>
        <p:txBody>
          <a:bodyPr vert="horz" wrap="square" lIns="92930" tIns="46465" rIns="92930" bIns="46465" numCol="1" anchor="t" anchorCtr="0" compatLnSpc="1"/>
          <a:lstStyle>
            <a:lvl1pPr eaLnBrk="0" hangingPunct="0">
              <a:defRPr sz="1200">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6563" name="Rectangle 3"/>
          <p:cNvSpPr>
            <a:spLocks noGrp="1" noChangeArrowheads="1"/>
          </p:cNvSpPr>
          <p:nvPr>
            <p:ph type="dt" sz="quarter" idx="1"/>
          </p:nvPr>
        </p:nvSpPr>
        <p:spPr bwMode="auto">
          <a:xfrm>
            <a:off x="3940175" y="0"/>
            <a:ext cx="3013075" cy="465138"/>
          </a:xfrm>
          <a:prstGeom prst="rect">
            <a:avLst/>
          </a:prstGeom>
          <a:noFill/>
          <a:ln>
            <a:noFill/>
          </a:ln>
          <a:effectLst/>
        </p:spPr>
        <p:txBody>
          <a:bodyPr vert="horz" wrap="square" lIns="92930" tIns="46465" rIns="92930" bIns="46465" numCol="1" anchor="t" anchorCtr="0" compatLnSpc="1"/>
          <a:lstStyle>
            <a:lvl1pPr algn="r" eaLnBrk="0" hangingPunct="0">
              <a:defRPr sz="1200">
                <a:latin typeface="Arial" panose="020B0604020202020204" pitchFamily="34" charset="0"/>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109CD36-C6C8-49F0-AD12-24077C5F5A74}" type="datetimeFigureOut">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6564" name="Rectangle 4"/>
          <p:cNvSpPr>
            <a:spLocks noGrp="1" noChangeArrowheads="1"/>
          </p:cNvSpPr>
          <p:nvPr>
            <p:ph type="ftr" sz="quarter" idx="2"/>
          </p:nvPr>
        </p:nvSpPr>
        <p:spPr bwMode="auto">
          <a:xfrm>
            <a:off x="0" y="8842375"/>
            <a:ext cx="3013075" cy="465138"/>
          </a:xfrm>
          <a:prstGeom prst="rect">
            <a:avLst/>
          </a:prstGeom>
          <a:noFill/>
          <a:ln>
            <a:noFill/>
          </a:ln>
          <a:effectLst/>
        </p:spPr>
        <p:txBody>
          <a:bodyPr vert="horz" wrap="square" lIns="92930" tIns="46465" rIns="92930" bIns="46465" numCol="1" anchor="b" anchorCtr="0" compatLnSpc="1"/>
          <a:lstStyle>
            <a:lvl1pPr eaLnBrk="0" hangingPunct="0">
              <a:defRPr sz="1200">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6565" name="Rectangle 5"/>
          <p:cNvSpPr>
            <a:spLocks noGrp="1" noChangeArrowheads="1"/>
          </p:cNvSpPr>
          <p:nvPr>
            <p:ph type="sldNum" sz="quarter" idx="3"/>
          </p:nvPr>
        </p:nvSpPr>
        <p:spPr bwMode="auto">
          <a:xfrm>
            <a:off x="3940175" y="8842375"/>
            <a:ext cx="3013075" cy="465138"/>
          </a:xfrm>
          <a:prstGeom prst="rect">
            <a:avLst/>
          </a:prstGeom>
          <a:noFill/>
          <a:ln>
            <a:noFill/>
          </a:ln>
          <a:effectLst/>
        </p:spPr>
        <p:txBody>
          <a:bodyPr vert="horz" wrap="square" lIns="92930" tIns="46465" rIns="92930" bIns="46465" numCol="1" anchor="b" anchorCtr="0" compatLnSpc="1"/>
          <a:p>
            <a:pPr lvl="0" algn="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3013075" cy="465138"/>
          </a:xfrm>
          <a:prstGeom prst="rect">
            <a:avLst/>
          </a:prstGeom>
        </p:spPr>
        <p:txBody>
          <a:bodyPr vert="horz" lIns="92930" tIns="46465" rIns="92930" bIns="46465" rtlCol="0"/>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940175" y="0"/>
            <a:ext cx="3013075" cy="465138"/>
          </a:xfrm>
          <a:prstGeom prst="rect">
            <a:avLst/>
          </a:prstGeom>
        </p:spPr>
        <p:txBody>
          <a:bodyPr vert="horz" lIns="92930" tIns="46465" rIns="92930" bIns="46465" rtlCol="0"/>
          <a:lstStyle>
            <a:lvl1pPr algn="r" eaLnBrk="1" fontAlgn="auto" hangingPunct="1">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BF605B0-F8B0-4990-9822-AA975E7CC7AF}"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50938" y="698500"/>
            <a:ext cx="4652963" cy="3490913"/>
          </a:xfrm>
          <a:prstGeom prst="rect">
            <a:avLst/>
          </a:prstGeom>
          <a:noFill/>
          <a:ln w="12700">
            <a:solidFill>
              <a:prstClr val="black"/>
            </a:solidFill>
          </a:ln>
        </p:spPr>
        <p:txBody>
          <a:bodyPr vert="horz" lIns="92930" tIns="46465" rIns="92930" bIns="46465"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95325" y="4421188"/>
            <a:ext cx="5564188" cy="4189413"/>
          </a:xfrm>
          <a:prstGeom prst="rect">
            <a:avLst/>
          </a:prstGeom>
        </p:spPr>
        <p:txBody>
          <a:bodyPr vert="horz" lIns="92930" tIns="46465" rIns="92930" bIns="46465"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842375"/>
            <a:ext cx="3013075" cy="465138"/>
          </a:xfrm>
          <a:prstGeom prst="rect">
            <a:avLst/>
          </a:prstGeom>
        </p:spPr>
        <p:txBody>
          <a:bodyPr vert="horz" lIns="92930" tIns="46465" rIns="92930" bIns="46465" rtlCol="0" anchor="b"/>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wrap="square" lIns="92930" tIns="46465" rIns="92930" bIns="46465" numCol="1" anchor="b" anchorCtr="0" compatLnSpc="1"/>
          <a:p>
            <a:pPr lvl="0" algn="r" eaLnBrk="1" hangingPunct="1"/>
            <a:fld id="{9A0DB2DC-4C9A-4742-B13C-FB6460FD3503}" type="slidenum">
              <a:rPr lang="en-US" altLang="en-US" sz="1200" dirty="0">
                <a:latin typeface="Calibri" panose="020F0502020204030204" pitchFamily="34" charset="0"/>
              </a:rPr>
            </a:fld>
            <a:endParaRPr lang="en-US"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7106" name="Rectangle 2055"/>
          <p:cNvSpPr txBox="1">
            <a:spLocks noGrp="1"/>
          </p:cNvSpPr>
          <p:nvPr/>
        </p:nvSpPr>
        <p:spPr>
          <a:xfrm>
            <a:off x="4202113" y="9285288"/>
            <a:ext cx="3214687" cy="487362"/>
          </a:xfrm>
          <a:prstGeom prst="rect">
            <a:avLst/>
          </a:prstGeom>
          <a:noFill/>
          <a:ln w="9525">
            <a:noFill/>
          </a:ln>
        </p:spPr>
        <p:txBody>
          <a:bodyPr lIns="98233" tIns="49116" rIns="98233" bIns="49116" anchor="b" anchorCtr="0"/>
          <a:p>
            <a:pPr lvl="0" algn="r" defTabSz="979805" eaLnBrk="1" hangingPunct="1"/>
            <a:r>
              <a:rPr lang="en-US" altLang="en-US" sz="1300" dirty="0">
                <a:solidFill>
                  <a:srgbClr val="000000"/>
                </a:solidFill>
              </a:rPr>
              <a:t>S</a:t>
            </a:r>
            <a:fld id="{9A0DB2DC-4C9A-4742-B13C-FB6460FD3503}" type="slidenum">
              <a:rPr lang="en-US" altLang="en-US" sz="1300" dirty="0">
                <a:solidFill>
                  <a:srgbClr val="000000"/>
                </a:solidFill>
              </a:rPr>
            </a:fld>
            <a:endParaRPr lang="en-US" altLang="en-US" sz="1300" dirty="0">
              <a:solidFill>
                <a:srgbClr val="000000"/>
              </a:solidFill>
            </a:endParaRPr>
          </a:p>
        </p:txBody>
      </p:sp>
      <p:sp>
        <p:nvSpPr>
          <p:cNvPr id="47107" name="Rectangle 2"/>
          <p:cNvSpPr>
            <a:spLocks noGrp="1" noRot="1" noChangeAspect="1" noTextEdit="1"/>
          </p:cNvSpPr>
          <p:nvPr>
            <p:ph type="sldImg"/>
          </p:nvPr>
        </p:nvSpPr>
        <p:spPr>
          <a:xfrm>
            <a:off x="1150938" y="698500"/>
            <a:ext cx="4652962" cy="3490913"/>
          </a:xfrm>
          <a:ln>
            <a:solidFill>
              <a:srgbClr val="000000">
                <a:alpha val="100000"/>
              </a:srgbClr>
            </a:solidFill>
            <a:miter lim="800000"/>
          </a:ln>
        </p:spPr>
      </p:sp>
      <p:sp>
        <p:nvSpPr>
          <p:cNvPr id="47108" name="Rectangle 3"/>
          <p:cNvSpPr>
            <a:spLocks noGrp="1"/>
          </p:cNvSpPr>
          <p:nvPr>
            <p:ph type="body" idx="1"/>
          </p:nvPr>
        </p:nvSpPr>
        <p:spPr>
          <a:xfrm>
            <a:off x="695325" y="4421188"/>
            <a:ext cx="5564188" cy="4189412"/>
          </a:xfrm>
          <a:noFill/>
          <a:ln>
            <a:noFill/>
          </a:ln>
        </p:spPr>
        <p:txBody>
          <a:bodyPr wrap="square" lIns="92930" tIns="46465" rIns="92930" bIns="46465" anchor="t" anchorCtr="0"/>
          <a:p>
            <a:pPr lvl="0" eaLnBrk="1" hangingPunct="1"/>
            <a:r>
              <a:rPr lang="en-US" altLang="en-US" dirty="0">
                <a:latin typeface="Times New Roman" panose="02020603050405020304" pitchFamily="18" charset="0"/>
              </a:rPr>
              <a:t>The last three of these advantages (commercial power, colonies, and government support of transport improvements) can be credited in part to the relatively calm political situation in England. The European continent, on the other hand, suffered volatile political conditions that impeded innovation.</a:t>
            </a:r>
            <a:endParaRPr lang="en-US" altLang="en-US" dirty="0">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1">
          <a:gsLst>
            <a:gs pos="0">
              <a:srgbClr val="242424">
                <a:alpha val="100000"/>
              </a:srgbClr>
            </a:gs>
            <a:gs pos="30000">
              <a:srgbClr val="2D2D2D">
                <a:alpha val="100000"/>
              </a:srgbClr>
            </a:gs>
            <a:gs pos="100000">
              <a:srgbClr val="7D7D7D">
                <a:alpha val="100000"/>
              </a:srgbClr>
            </a:gs>
          </a:gsLst>
          <a:lin ang="12960000"/>
          <a:tileRect/>
        </a:gradFill>
        <a:effectLst/>
      </p:bgPr>
    </p:bg>
    <p:spTree>
      <p:nvGrpSpPr>
        <p:cNvPr id="1" name=""/>
        <p:cNvGrpSpPr/>
        <p:nvPr/>
      </p:nvGrpSpPr>
      <p:grpSpPr>
        <a:xfrm>
          <a:off x="0" y="0"/>
          <a:ext cx="0" cy="0"/>
          <a:chOff x="0" y="0"/>
          <a:chExt cx="0" cy="0"/>
        </a:xfrm>
      </p:grpSpPr>
      <p:sp>
        <p:nvSpPr>
          <p:cNvPr id="2" name="Freeform 6"/>
          <p:cNvSpPr/>
          <p:nvPr/>
        </p:nvSpPr>
        <p:spPr bwMode="auto">
          <a:xfrm>
            <a:off x="0" y="4751388"/>
            <a:ext cx="9144000" cy="211296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7"/>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3" name="Date Placeholder 29"/>
          <p:cNvSpPr>
            <a:spLocks noGrp="1"/>
          </p:cNvSpPr>
          <p:nvPr>
            <p:ph type="dt" sz="half" idx="2"/>
          </p:nvPr>
        </p:nvSpPr>
        <p:spPr>
          <a:xfrm>
            <a:off x="457200" y="6421438"/>
            <a:ext cx="2133600" cy="365125"/>
          </a:xfrm>
          <a:prstGeom prst="rect">
            <a:avLst/>
          </a:prstGeom>
        </p:spPr>
        <p:txBody>
          <a:bodyPr vert="horz"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D78C2E3-3462-43F0-9175-7D6201CCB1DE}"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4" name="Footer Placeholder 18"/>
          <p:cNvSpPr>
            <a:spLocks noGrp="1"/>
          </p:cNvSpPr>
          <p:nvPr>
            <p:ph type="ftr" sz="quarter" idx="3"/>
          </p:nvPr>
        </p:nvSpPr>
        <p:spPr>
          <a:xfrm>
            <a:off x="3124200" y="6421438"/>
            <a:ext cx="2895600" cy="365125"/>
          </a:xfrm>
          <a:prstGeom prst="rect">
            <a:avLst/>
          </a:prstGeom>
        </p:spPr>
        <p:txBody>
          <a:bodyPr vert="horz" lIns="0" rIns="0" bIns="0" anchor="b"/>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5" name="Slide Number Placeholder 26"/>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
            <a:pPr algn="r" eaLnBrk="1" hangingPunct="1"/>
            <a:fld id="{9A0DB2DC-4C9A-4742-B13C-FB6460FD3503}" type="slidenum">
              <a:rPr lang="en-US" altLang="en-US" dirty="0">
                <a:latin typeface="Georgia" panose="02040502050405020303" pitchFamily="18" charset="0"/>
              </a:rPr>
            </a:fld>
            <a:endParaRPr lang="en-US" altLang="en-US" dirty="0">
              <a:latin typeface="Georgia" panose="02040502050405020303" pitchFamily="18"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Espace réservé de la date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6074F2D-FC2F-4F5E-A666-1E435DBE720F}"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Espace réservé de la date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6074F2D-FC2F-4F5E-A666-1E435DBE720F}"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32B14B1-22CE-41B5-85E6-FFB6FC9D177E}"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numéro de diapositive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32B14B1-22CE-41B5-85E6-FFB6FC9D177E}"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numéro de diapositive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endParaRPr lang="en-US" smtClean="0"/>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32B14B1-22CE-41B5-85E6-FFB6FC9D177E}"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numéro de diapositive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3657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267200" y="1600202"/>
            <a:ext cx="3657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32B14B1-22CE-41B5-85E6-FFB6FC9D177E}"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7" name="Espace réservé du numéro de diapositive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Espace réservé de la date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32B14B1-22CE-41B5-85E6-FFB6FC9D177E}"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8" name="Espace réservé du pied de page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9" name="Espace réservé du numéro de diapositive 8"/>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Espace réservé de la date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32B14B1-22CE-41B5-85E6-FFB6FC9D177E}"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4" name="Espace réservé du pied de page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5" name="Espace réservé du numéro de diapositive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32B14B1-22CE-41B5-85E6-FFB6FC9D177E}"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3" name="Espace réservé du pied de page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4" name="Espace réservé du numéro de diapositive 3"/>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32B14B1-22CE-41B5-85E6-FFB6FC9D177E}"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7" name="Espace réservé du numéro de diapositive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Espace réservé de la date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6074F2D-FC2F-4F5E-A666-1E435DBE720F}"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None/>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32B14B1-22CE-41B5-85E6-FFB6FC9D177E}"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7" name="Espace réservé du numéro de diapositive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32B14B1-22CE-41B5-85E6-FFB6FC9D177E}"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numéro de diapositive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274640"/>
            <a:ext cx="18669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54483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32B14B1-22CE-41B5-85E6-FFB6FC9D177E}"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numéro de diapositive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3657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267200" y="1600202"/>
            <a:ext cx="3657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32B14B1-22CE-41B5-85E6-FFB6FC9D177E}"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7" name="Espace réservé du numéro de diapositive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73BDBFA-102E-4C4E-96AE-D4F57D8DCA5A}"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numéro de diapositive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73BDBFA-102E-4C4E-96AE-D4F57D8DCA5A}"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numéro de diapositive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endParaRPr lang="en-US" smtClean="0"/>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73BDBFA-102E-4C4E-96AE-D4F57D8DCA5A}"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numéro de diapositive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3657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267200" y="1600202"/>
            <a:ext cx="3657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73BDBFA-102E-4C4E-96AE-D4F57D8DCA5A}"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7" name="Espace réservé du numéro de diapositive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Espace réservé de la date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73BDBFA-102E-4C4E-96AE-D4F57D8DCA5A}"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8" name="Espace réservé du pied de page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9" name="Espace réservé du numéro de diapositive 8"/>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Espace réservé de la date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73BDBFA-102E-4C4E-96AE-D4F57D8DCA5A}"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4" name="Espace réservé du pied de page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5" name="Espace réservé du numéro de diapositive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gradFill rotWithShape="1">
          <a:gsLst>
            <a:gs pos="0">
              <a:srgbClr val="242424">
                <a:alpha val="100000"/>
              </a:srgbClr>
            </a:gs>
            <a:gs pos="30000">
              <a:srgbClr val="2D2D2D">
                <a:alpha val="100000"/>
              </a:srgbClr>
            </a:gs>
            <a:gs pos="100000">
              <a:srgbClr val="7D7D7D">
                <a:alpha val="100000"/>
              </a:srgbClr>
            </a:gs>
          </a:gsLst>
          <a:lin ang="12960000"/>
          <a:tileRect/>
        </a:gradFill>
        <a:effectLst/>
      </p:bgPr>
    </p:bg>
    <p:spTree>
      <p:nvGrpSpPr>
        <p:cNvPr id="1" name=""/>
        <p:cNvGrpSpPr/>
        <p:nvPr/>
      </p:nvGrpSpPr>
      <p:grpSpPr>
        <a:xfrm>
          <a:off x="0" y="0"/>
          <a:ext cx="0" cy="0"/>
          <a:chOff x="0" y="0"/>
          <a:chExt cx="0" cy="0"/>
        </a:xfrm>
      </p:grpSpPr>
      <p:sp>
        <p:nvSpPr>
          <p:cNvPr id="9" name="Freeform 6"/>
          <p:cNvSpPr/>
          <p:nvPr/>
        </p:nvSpPr>
        <p:spPr bwMode="auto">
          <a:xfrm>
            <a:off x="0" y="4751388"/>
            <a:ext cx="9144000" cy="211296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8"/>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3" name="Date Placeholder 3"/>
          <p:cNvSpPr>
            <a:spLocks noGrp="1"/>
          </p:cNvSpPr>
          <p:nvPr>
            <p:ph type="dt" sz="half" idx="2"/>
          </p:nvPr>
        </p:nvSpPr>
        <p:spPr>
          <a:xfrm>
            <a:off x="457200" y="6421438"/>
            <a:ext cx="2133600" cy="365125"/>
          </a:xfrm>
          <a:prstGeom prst="rect">
            <a:avLst/>
          </a:prstGeom>
        </p:spPr>
        <p:txBody>
          <a:bodyPr vert="horz"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224322E-5A34-4941-B10A-45D37110333A}"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4" name="Footer Placeholder 4"/>
          <p:cNvSpPr>
            <a:spLocks noGrp="1"/>
          </p:cNvSpPr>
          <p:nvPr>
            <p:ph type="ftr" sz="quarter" idx="3"/>
          </p:nvPr>
        </p:nvSpPr>
        <p:spPr>
          <a:xfrm>
            <a:off x="3124200" y="6421438"/>
            <a:ext cx="2895600" cy="365125"/>
          </a:xfrm>
          <a:prstGeom prst="rect">
            <a:avLst/>
          </a:prstGeom>
        </p:spPr>
        <p:txBody>
          <a:bodyPr vert="horz" lIns="0" rIns="0" bIns="0" anchor="b"/>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
            <a:pPr algn="r" eaLnBrk="1" hangingPunct="1"/>
            <a:fld id="{9A0DB2DC-4C9A-4742-B13C-FB6460FD3503}" type="slidenum">
              <a:rPr lang="en-US" altLang="en-US" dirty="0">
                <a:latin typeface="Georgia" panose="02040502050405020303" pitchFamily="18" charset="0"/>
              </a:rPr>
            </a:fld>
            <a:endParaRPr lang="en-US" altLang="en-US" dirty="0">
              <a:latin typeface="Georgia" panose="02040502050405020303" pitchFamily="18"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73BDBFA-102E-4C4E-96AE-D4F57D8DCA5A}"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3" name="Espace réservé du pied de page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4" name="Espace réservé du numéro de diapositive 3"/>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73BDBFA-102E-4C4E-96AE-D4F57D8DCA5A}"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7" name="Espace réservé du numéro de diapositive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None/>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73BDBFA-102E-4C4E-96AE-D4F57D8DCA5A}"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7" name="Espace réservé du numéro de diapositive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73BDBFA-102E-4C4E-96AE-D4F57D8DCA5A}"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numéro de diapositive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274640"/>
            <a:ext cx="18669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54483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73BDBFA-102E-4C4E-96AE-D4F57D8DCA5A}"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numéro de diapositive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3657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267200" y="1600202"/>
            <a:ext cx="3657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B73BDBFA-102E-4C4E-96AE-D4F57D8DCA5A}"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7" name="Espace réservé du numéro de diapositive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Espace réservé de la date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6074F2D-FC2F-4F5E-A666-1E435DBE720F}"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7" name="Espace réservé du numéro de diapositive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6"/>
          <p:cNvSpPr>
            <a:spLocks noGrp="1"/>
          </p:cNvSpPr>
          <p:nvPr>
            <p:ph type="dt" sz="half" idx="12"/>
          </p:nvPr>
        </p:nvSpPr>
        <p:spPr>
          <a:xfrm>
            <a:off x="457200" y="6421438"/>
            <a:ext cx="2133600" cy="365125"/>
          </a:xfrm>
          <a:prstGeom prst="rect">
            <a:avLst/>
          </a:prstGeom>
        </p:spPr>
        <p:txBody>
          <a:bodyPr vert="horz"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FAF4740-9AB3-4F89-9C8D-2889CC2B4498}"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1" name="Footer Placeholder 7"/>
          <p:cNvSpPr>
            <a:spLocks noGrp="1"/>
          </p:cNvSpPr>
          <p:nvPr>
            <p:ph type="ftr" sz="quarter" idx="13"/>
          </p:nvPr>
        </p:nvSpPr>
        <p:spPr>
          <a:xfrm>
            <a:off x="3124200" y="6421438"/>
            <a:ext cx="2895600" cy="365125"/>
          </a:xfrm>
          <a:prstGeom prst="rect">
            <a:avLst/>
          </a:prstGeom>
        </p:spPr>
        <p:txBody>
          <a:bodyPr vert="horz" lIns="0" rIns="0" bIns="0" anchor="b"/>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3" name="Slide Number Placeholder 8"/>
          <p:cNvSpPr>
            <a:spLocks noGrp="1"/>
          </p:cNvSpPr>
          <p:nvPr>
            <p:ph type="sldNum" sz="quarter" idx="14"/>
          </p:nvPr>
        </p:nvSpPr>
        <p:spPr>
          <a:xfrm>
            <a:off x="8153400" y="6421438"/>
            <a:ext cx="762000" cy="365125"/>
          </a:xfrm>
          <a:prstGeom prst="rect">
            <a:avLst/>
          </a:prstGeom>
        </p:spPr>
        <p:txBody>
          <a:bodyPr vert="horz" wrap="square" lIns="0" tIns="0" rIns="0" bIns="0" numCol="1" anchor="b" anchorCtr="0" compatLnSpc="1"/>
          <a:p>
            <a:pPr algn="r" eaLnBrk="1" hangingPunct="1"/>
            <a:fld id="{9A0DB2DC-4C9A-4742-B13C-FB6460FD3503}" type="slidenum">
              <a:rPr lang="en-US" altLang="en-US" dirty="0">
                <a:latin typeface="Georgia" panose="02040502050405020303" pitchFamily="18" charset="0"/>
              </a:rPr>
            </a:fld>
            <a:endParaRPr lang="en-US" altLang="en-US" dirty="0">
              <a:latin typeface="Georgia" panose="02040502050405020303"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Espace réservé de la date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6074F2D-FC2F-4F5E-A666-1E435DBE720F}"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4" name="Espace réservé du pied de page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5" name="Espace réservé du numéro de diapositive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6074F2D-FC2F-4F5E-A666-1E435DBE720F}"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3" name="Espace réservé du pied de page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4" name="Espace réservé du numéro de diapositive 3"/>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4"/>
          <p:cNvSpPr>
            <a:spLocks noGrp="1"/>
          </p:cNvSpPr>
          <p:nvPr>
            <p:ph type="dt" sz="half" idx="12"/>
          </p:nvPr>
        </p:nvSpPr>
        <p:spPr>
          <a:xfrm>
            <a:off x="457200" y="6421438"/>
            <a:ext cx="2133600" cy="365125"/>
          </a:xfrm>
          <a:prstGeom prst="rect">
            <a:avLst/>
          </a:prstGeom>
        </p:spPr>
        <p:txBody>
          <a:bodyPr vert="horz"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7F91451-61D2-4D87-9849-993726E8714B}"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1" name="Footer Placeholder 5"/>
          <p:cNvSpPr>
            <a:spLocks noGrp="1"/>
          </p:cNvSpPr>
          <p:nvPr>
            <p:ph type="ftr" sz="quarter" idx="3"/>
          </p:nvPr>
        </p:nvSpPr>
        <p:spPr>
          <a:xfrm>
            <a:off x="3124200" y="6421438"/>
            <a:ext cx="2895600" cy="365125"/>
          </a:xfrm>
          <a:prstGeom prst="rect">
            <a:avLst/>
          </a:prstGeom>
        </p:spPr>
        <p:txBody>
          <a:bodyPr vert="horz" lIns="0" rIns="0" bIns="0" anchor="b"/>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3" name="Slide Number Placeholder 6"/>
          <p:cNvSpPr>
            <a:spLocks noGrp="1"/>
          </p:cNvSpPr>
          <p:nvPr>
            <p:ph type="sldNum" sz="quarter" idx="4"/>
          </p:nvPr>
        </p:nvSpPr>
        <p:spPr>
          <a:xfrm>
            <a:off x="8156575" y="6421438"/>
            <a:ext cx="762000" cy="365125"/>
          </a:xfrm>
          <a:prstGeom prst="rect">
            <a:avLst/>
          </a:prstGeom>
        </p:spPr>
        <p:txBody>
          <a:bodyPr vert="horz" wrap="square" lIns="0" tIns="0" rIns="0" bIns="0" numCol="1" anchor="b" anchorCtr="0" compatLnSpc="1"/>
          <a:p>
            <a:pPr algn="r" eaLnBrk="1" hangingPunct="1"/>
            <a:fld id="{9A0DB2DC-4C9A-4742-B13C-FB6460FD3503}" type="slidenum">
              <a:rPr lang="en-US" altLang="en-US" dirty="0">
                <a:latin typeface="Georgia" panose="02040502050405020303" pitchFamily="18" charset="0"/>
              </a:rPr>
            </a:fld>
            <a:endParaRPr lang="en-US" altLang="en-US" dirty="0">
              <a:latin typeface="Georgia" panose="02040502050405020303"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endParaRPr lang="en-US" smtClean="0"/>
          </a:p>
        </p:txBody>
      </p:sp>
      <p:sp>
        <p:nvSpPr>
          <p:cNvPr id="9" name="Date Placeholder 4"/>
          <p:cNvSpPr>
            <a:spLocks noGrp="1"/>
          </p:cNvSpPr>
          <p:nvPr>
            <p:ph type="dt" sz="half" idx="12"/>
          </p:nvPr>
        </p:nvSpPr>
        <p:spPr>
          <a:xfrm>
            <a:off x="457200" y="6421438"/>
            <a:ext cx="2133600" cy="365125"/>
          </a:xfrm>
          <a:prstGeom prst="rect">
            <a:avLst/>
          </a:prstGeom>
        </p:spPr>
        <p:txBody>
          <a:bodyPr vert="horz"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CD3DDE0-DEF5-4110-AAC0-D36BC419C20F}"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1" name="Footer Placeholder 5"/>
          <p:cNvSpPr>
            <a:spLocks noGrp="1"/>
          </p:cNvSpPr>
          <p:nvPr>
            <p:ph type="ftr" sz="quarter" idx="3"/>
          </p:nvPr>
        </p:nvSpPr>
        <p:spPr>
          <a:xfrm>
            <a:off x="3124200" y="6421438"/>
            <a:ext cx="2895600" cy="365125"/>
          </a:xfrm>
          <a:prstGeom prst="rect">
            <a:avLst/>
          </a:prstGeom>
        </p:spPr>
        <p:txBody>
          <a:bodyPr vert="horz" lIns="0" rIns="0" bIns="0" anchor="b"/>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3" name="Slide Number Placeholder 6"/>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
            <a:pPr algn="r" eaLnBrk="1" hangingPunct="1"/>
            <a:fld id="{9A0DB2DC-4C9A-4742-B13C-FB6460FD3503}" type="slidenum">
              <a:rPr lang="en-US" altLang="en-US" dirty="0">
                <a:latin typeface="Georgia" panose="02040502050405020303" pitchFamily="18" charset="0"/>
              </a:rPr>
            </a:fld>
            <a:endParaRPr lang="en-US" altLang="en-US" dirty="0">
              <a:latin typeface="Georgia" panose="02040502050405020303"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2" name="Freeform 11"/>
          <p:cNvSpPr/>
          <p:nvPr/>
        </p:nvSpPr>
        <p:spPr bwMode="auto">
          <a:xfrm>
            <a:off x="0" y="4751388"/>
            <a:ext cx="9144000" cy="211296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15"/>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28" name="Title Placeholder 8"/>
          <p:cNvSpPr>
            <a:spLocks noGrp="1"/>
          </p:cNvSpPr>
          <p:nvPr>
            <p:ph type="title"/>
          </p:nvPr>
        </p:nvSpPr>
        <p:spPr>
          <a:xfrm>
            <a:off x="457200" y="274638"/>
            <a:ext cx="7467600" cy="1143000"/>
          </a:xfrm>
          <a:prstGeom prst="rect">
            <a:avLst/>
          </a:prstGeom>
          <a:noFill/>
          <a:ln w="9525">
            <a:noFill/>
          </a:ln>
        </p:spPr>
        <p:txBody>
          <a:bodyPr lIns="45720" rIns="45720" anchor="ctr" anchorCtr="0"/>
          <a:p>
            <a:pPr lvl="0"/>
            <a:r>
              <a:rPr lang="en-US" altLang="en-US" dirty="0"/>
              <a:t>Click to edit Master title style</a:t>
            </a:r>
            <a:endParaRPr lang="en-US" altLang="en-US" dirty="0"/>
          </a:p>
        </p:txBody>
      </p:sp>
      <p:sp>
        <p:nvSpPr>
          <p:cNvPr id="1029" name="Text Placeholder 29"/>
          <p:cNvSpPr>
            <a:spLocks noGrp="1"/>
          </p:cNvSpPr>
          <p:nvPr>
            <p:ph type="body" idx="1"/>
          </p:nvPr>
        </p:nvSpPr>
        <p:spPr>
          <a:xfrm>
            <a:off x="457200" y="1600200"/>
            <a:ext cx="7467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6074F2D-FC2F-4F5E-A666-1E435DBE720F}" type="datetimeFigureOut">
              <a:rPr kumimoji="0" lang="en-US" sz="1000" b="0" i="0" u="none" strike="noStrike" kern="1200" cap="none" spc="0" normalizeH="0" baseline="0" noProof="0">
                <a:ln>
                  <a:noFill/>
                </a:ln>
                <a:solidFill>
                  <a:schemeClr val="tx2">
                    <a:shade val="50000"/>
                  </a:schemeClr>
                </a:solidFill>
                <a:effectLst/>
                <a:uLnTx/>
                <a:uFillTx/>
                <a:latin typeface="+mn-lt"/>
                <a:ea typeface="+mn-ea"/>
                <a:cs typeface="+mn-cs"/>
              </a:rPr>
            </a:fld>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a:ln>
                <a:noFill/>
              </a:ln>
              <a:solidFill>
                <a:schemeClr val="tx2">
                  <a:shade val="50000"/>
                </a:schemeClr>
              </a:solidFill>
              <a:effectLst/>
              <a:uLnTx/>
              <a:uFillTx/>
              <a:latin typeface="+mn-lt"/>
              <a:ea typeface="+mn-ea"/>
              <a:cs typeface="+mn-cs"/>
            </a:endParaRP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lstStyle>
            <a:lvl1pPr algn="r">
              <a:defRPr sz="1000">
                <a:solidFill>
                  <a:srgbClr val="9B9A98"/>
                </a:solidFill>
                <a:latin typeface="Georgia" panose="02040502050405020303" pitchFamily="18" charset="0"/>
              </a:defRPr>
            </a:lvl1pPr>
          </a:lstStyle>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Georgia" panose="02040502050405020303" pitchFamily="18" charset="0"/>
        </a:defRPr>
      </a:lvl2pPr>
      <a:lvl3pPr algn="l" rtl="0" eaLnBrk="0" fontAlgn="base" hangingPunct="0">
        <a:spcBef>
          <a:spcPct val="0"/>
        </a:spcBef>
        <a:spcAft>
          <a:spcPct val="0"/>
        </a:spcAft>
        <a:defRPr sz="4600">
          <a:solidFill>
            <a:schemeClr val="tx1"/>
          </a:solidFill>
          <a:latin typeface="Georgia" panose="02040502050405020303" pitchFamily="18" charset="0"/>
        </a:defRPr>
      </a:lvl3pPr>
      <a:lvl4pPr algn="l" rtl="0" eaLnBrk="0" fontAlgn="base" hangingPunct="0">
        <a:spcBef>
          <a:spcPct val="0"/>
        </a:spcBef>
        <a:spcAft>
          <a:spcPct val="0"/>
        </a:spcAft>
        <a:defRPr sz="4600">
          <a:solidFill>
            <a:schemeClr val="tx1"/>
          </a:solidFill>
          <a:latin typeface="Georgia" panose="02040502050405020303" pitchFamily="18" charset="0"/>
        </a:defRPr>
      </a:lvl4pPr>
      <a:lvl5pPr algn="l" rtl="0" eaLnBrk="0" fontAlgn="base" hangingPunct="0">
        <a:spcBef>
          <a:spcPct val="0"/>
        </a:spcBef>
        <a:spcAft>
          <a:spcPct val="0"/>
        </a:spcAft>
        <a:defRPr sz="4600">
          <a:solidFill>
            <a:schemeClr val="tx1"/>
          </a:solidFill>
          <a:latin typeface="Georgia" panose="02040502050405020303" pitchFamily="18" charset="0"/>
        </a:defRPr>
      </a:lvl5pPr>
      <a:lvl6pPr marL="457200" algn="l" rtl="0" fontAlgn="base">
        <a:spcBef>
          <a:spcPct val="0"/>
        </a:spcBef>
        <a:spcAft>
          <a:spcPct val="0"/>
        </a:spcAft>
        <a:defRPr sz="4600">
          <a:solidFill>
            <a:schemeClr val="tx1"/>
          </a:solidFill>
          <a:latin typeface="Georgia" panose="02040502050405020303" pitchFamily="18" charset="0"/>
        </a:defRPr>
      </a:lvl6pPr>
      <a:lvl7pPr marL="914400" algn="l" rtl="0" fontAlgn="base">
        <a:spcBef>
          <a:spcPct val="0"/>
        </a:spcBef>
        <a:spcAft>
          <a:spcPct val="0"/>
        </a:spcAft>
        <a:defRPr sz="4600">
          <a:solidFill>
            <a:schemeClr val="tx1"/>
          </a:solidFill>
          <a:latin typeface="Georgia" panose="02040502050405020303" pitchFamily="18" charset="0"/>
        </a:defRPr>
      </a:lvl7pPr>
      <a:lvl8pPr marL="1371600" algn="l" rtl="0" fontAlgn="base">
        <a:spcBef>
          <a:spcPct val="0"/>
        </a:spcBef>
        <a:spcAft>
          <a:spcPct val="0"/>
        </a:spcAft>
        <a:defRPr sz="4600">
          <a:solidFill>
            <a:schemeClr val="tx1"/>
          </a:solidFill>
          <a:latin typeface="Georgia" panose="02040502050405020303" pitchFamily="18" charset="0"/>
        </a:defRPr>
      </a:lvl8pPr>
      <a:lvl9pPr marL="1828800" algn="l" rtl="0" fontAlgn="base">
        <a:spcBef>
          <a:spcPct val="0"/>
        </a:spcBef>
        <a:spcAft>
          <a:spcPct val="0"/>
        </a:spcAft>
        <a:defRPr sz="4600">
          <a:solidFill>
            <a:schemeClr val="tx1"/>
          </a:solidFill>
          <a:latin typeface="Georgia" panose="02040502050405020303" pitchFamily="18" charset="0"/>
        </a:defRPr>
      </a:lvl9pPr>
    </p:titleStyle>
    <p:bodyStyle>
      <a:lvl1pPr marL="419100" indent="-382905"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630"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5205" indent="-255905"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855"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880"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530" indent="-182880" algn="l" rtl="0" eaLnBrk="1" latinLnBrk="0" hangingPunct="1">
        <a:spcBef>
          <a:spcPct val="20000"/>
        </a:spcBef>
        <a:buClr>
          <a:schemeClr val="accent5"/>
        </a:buClr>
        <a:buFont typeface="Arial" panose="020B0604020202020204"/>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panose="020B0604020202020204"/>
        <a:buChar char="•"/>
        <a:defRPr kumimoji="0" sz="1800" kern="1200" baseline="0">
          <a:solidFill>
            <a:schemeClr val="tx1"/>
          </a:solidFill>
          <a:latin typeface="+mn-lt"/>
          <a:ea typeface="+mn-ea"/>
          <a:cs typeface="+mn-cs"/>
        </a:defRPr>
      </a:lvl7pPr>
      <a:lvl8pPr marL="213995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panose="020B0604020202020204"/>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Freeform 11"/>
          <p:cNvSpPr/>
          <p:nvPr/>
        </p:nvSpPr>
        <p:spPr bwMode="auto">
          <a:xfrm>
            <a:off x="0" y="4751388"/>
            <a:ext cx="9144000" cy="2112963"/>
          </a:xfrm>
          <a:custGeom>
            <a:avLst/>
            <a:gdLst>
              <a:gd name="T0" fmla="*/ 0 w 5760"/>
              <a:gd name="T1" fmla="*/ 1692275 h 1331"/>
              <a:gd name="T2" fmla="*/ 0 w 5760"/>
              <a:gd name="T3" fmla="*/ 2112962 h 1331"/>
              <a:gd name="T4" fmla="*/ 9144000 w 5760"/>
              <a:gd name="T5" fmla="*/ 2112962 h 1331"/>
              <a:gd name="T6" fmla="*/ 9144000 w 5760"/>
              <a:gd name="T7" fmla="*/ 0 h 1331"/>
              <a:gd name="T8" fmla="*/ 0 w 5760"/>
              <a:gd name="T9" fmla="*/ 1692275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450" dir="16200000" algn="ctr" rotWithShape="0">
              <a:srgbClr val="000000">
                <a:alpha val="31998"/>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27" name="Freeform 15"/>
          <p:cNvSpPr/>
          <p:nvPr/>
        </p:nvSpPr>
        <p:spPr bwMode="auto">
          <a:xfrm>
            <a:off x="7315200" y="0"/>
            <a:ext cx="1828800" cy="6858000"/>
          </a:xfrm>
          <a:custGeom>
            <a:avLst/>
            <a:gdLst>
              <a:gd name="T0" fmla="*/ 1828800 w 1914"/>
              <a:gd name="T1" fmla="*/ 14258 h 4329"/>
              <a:gd name="T2" fmla="*/ 1828800 w 1914"/>
              <a:gd name="T3" fmla="*/ 6858000 h 4329"/>
              <a:gd name="T4" fmla="*/ 194919 w 1914"/>
              <a:gd name="T5" fmla="*/ 6854832 h 4329"/>
              <a:gd name="T6" fmla="*/ 0 w 1914"/>
              <a:gd name="T7" fmla="*/ 0 h 4329"/>
              <a:gd name="T8" fmla="*/ 1828800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dist="50800" dir="10800000" algn="ctr" rotWithShape="0">
              <a:srgbClr val="000000">
                <a:alpha val="42000"/>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52" name="Title Placeholder 8"/>
          <p:cNvSpPr>
            <a:spLocks noGrp="1"/>
          </p:cNvSpPr>
          <p:nvPr>
            <p:ph type="title"/>
          </p:nvPr>
        </p:nvSpPr>
        <p:spPr>
          <a:xfrm>
            <a:off x="457200" y="274638"/>
            <a:ext cx="7467600" cy="1143000"/>
          </a:xfrm>
          <a:prstGeom prst="rect">
            <a:avLst/>
          </a:prstGeom>
          <a:noFill/>
          <a:ln w="9525">
            <a:noFill/>
          </a:ln>
        </p:spPr>
        <p:txBody>
          <a:bodyPr lIns="45720" rIns="45720" anchor="ctr" anchorCtr="0"/>
          <a:p>
            <a:pPr lvl="0"/>
            <a:r>
              <a:rPr lang="en-US" altLang="en-US" dirty="0"/>
              <a:t>Click to edit Master title style</a:t>
            </a:r>
            <a:endParaRPr lang="en-US" altLang="en-US" dirty="0"/>
          </a:p>
        </p:txBody>
      </p:sp>
      <p:sp>
        <p:nvSpPr>
          <p:cNvPr id="2053" name="Text Placeholder 29"/>
          <p:cNvSpPr>
            <a:spLocks noGrp="1"/>
          </p:cNvSpPr>
          <p:nvPr>
            <p:ph type="body" idx="1"/>
          </p:nvPr>
        </p:nvSpPr>
        <p:spPr>
          <a:xfrm>
            <a:off x="457200" y="1600200"/>
            <a:ext cx="7467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30" name="Date Placeholder 9"/>
          <p:cNvSpPr>
            <a:spLocks noGrp="1" noChangeArrowheads="1"/>
          </p:cNvSpPr>
          <p:nvPr>
            <p:ph type="dt" sz="half" idx="2"/>
          </p:nvPr>
        </p:nvSpPr>
        <p:spPr bwMode="auto">
          <a:xfrm>
            <a:off x="457200" y="6421438"/>
            <a:ext cx="2133600" cy="365125"/>
          </a:xfrm>
          <a:prstGeom prst="rect">
            <a:avLst/>
          </a:prstGeom>
          <a:noFill/>
          <a:ln>
            <a:noFill/>
          </a:ln>
        </p:spPr>
        <p:txBody>
          <a:bodyPr vert="horz" wrap="square" lIns="91440" tIns="45720" rIns="91440" bIns="0" numCol="1" anchor="b" anchorCtr="0" compatLnSpc="1"/>
          <a:lstStyle>
            <a:lvl1pPr eaLnBrk="1" hangingPunct="1">
              <a:defRPr sz="750">
                <a:solidFill>
                  <a:srgbClr val="9B9A98"/>
                </a:solidFill>
                <a:latin typeface="+mn-lt"/>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32B14B1-22CE-41B5-85E6-FFB6FC9D177E}"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1031" name="Footer Placeholder 21"/>
          <p:cNvSpPr>
            <a:spLocks noGrp="1" noChangeArrowheads="1"/>
          </p:cNvSpPr>
          <p:nvPr>
            <p:ph type="ftr" sz="quarter" idx="3"/>
          </p:nvPr>
        </p:nvSpPr>
        <p:spPr bwMode="auto">
          <a:xfrm>
            <a:off x="3124200" y="6421438"/>
            <a:ext cx="2895600" cy="365125"/>
          </a:xfrm>
          <a:prstGeom prst="rect">
            <a:avLst/>
          </a:prstGeom>
          <a:noFill/>
          <a:ln>
            <a:noFill/>
          </a:ln>
        </p:spPr>
        <p:txBody>
          <a:bodyPr vert="horz" wrap="square" lIns="0" tIns="45720" rIns="0" bIns="0" numCol="1" anchor="b" anchorCtr="0" compatLnSpc="1"/>
          <a:lstStyle>
            <a:lvl1pPr algn="ctr" eaLnBrk="1" hangingPunct="1">
              <a:defRPr sz="750">
                <a:solidFill>
                  <a:srgbClr val="9B9A98"/>
                </a:solidFill>
                <a:latin typeface="+mn-lt"/>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1032" name="Slide Number Placeholder 17"/>
          <p:cNvSpPr>
            <a:spLocks noGrp="1" noChangeArrowheads="1"/>
          </p:cNvSpPr>
          <p:nvPr>
            <p:ph type="sldNum" sz="quarter" idx="4"/>
          </p:nvPr>
        </p:nvSpPr>
        <p:spPr bwMode="auto">
          <a:xfrm>
            <a:off x="8153400" y="6421438"/>
            <a:ext cx="762000" cy="365125"/>
          </a:xfrm>
          <a:prstGeom prst="rect">
            <a:avLst/>
          </a:prstGeom>
          <a:noFill/>
          <a:ln>
            <a:noFill/>
          </a:ln>
        </p:spPr>
        <p:txBody>
          <a:bodyPr vert="horz" wrap="square" lIns="0" tIns="0" rIns="0" bIns="0" numCol="1" anchor="b" anchorCtr="0" compatLnSpc="1"/>
          <a:lstStyle>
            <a:lvl1pPr algn="r">
              <a:defRPr sz="700">
                <a:solidFill>
                  <a:srgbClr val="9B9A98"/>
                </a:solidFill>
                <a:latin typeface="Georgia" panose="02040502050405020303" pitchFamily="18" charset="0"/>
              </a:defRPr>
            </a:lvl1pPr>
          </a:lstStyle>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342900" algn="l" rtl="0" eaLnBrk="0" fontAlgn="base" hangingPunct="0">
        <a:spcBef>
          <a:spcPct val="0"/>
        </a:spcBef>
        <a:spcAft>
          <a:spcPct val="0"/>
        </a:spcAft>
        <a:defRPr sz="3450">
          <a:solidFill>
            <a:schemeClr val="tx1"/>
          </a:solidFill>
          <a:latin typeface="Georgia" panose="02040502050405020303" pitchFamily="18" charset="0"/>
        </a:defRPr>
      </a:lvl6pPr>
      <a:lvl7pPr marL="685800" algn="l" rtl="0" eaLnBrk="0" fontAlgn="base" hangingPunct="0">
        <a:spcBef>
          <a:spcPct val="0"/>
        </a:spcBef>
        <a:spcAft>
          <a:spcPct val="0"/>
        </a:spcAft>
        <a:defRPr sz="3450">
          <a:solidFill>
            <a:schemeClr val="tx1"/>
          </a:solidFill>
          <a:latin typeface="Georgia" panose="02040502050405020303" pitchFamily="18" charset="0"/>
        </a:defRPr>
      </a:lvl7pPr>
      <a:lvl8pPr marL="1028700" algn="l" rtl="0" eaLnBrk="0" fontAlgn="base" hangingPunct="0">
        <a:spcBef>
          <a:spcPct val="0"/>
        </a:spcBef>
        <a:spcAft>
          <a:spcPct val="0"/>
        </a:spcAft>
        <a:defRPr sz="3450">
          <a:solidFill>
            <a:schemeClr val="tx1"/>
          </a:solidFill>
          <a:latin typeface="Georgia" panose="02040502050405020303" pitchFamily="18" charset="0"/>
        </a:defRPr>
      </a:lvl8pPr>
      <a:lvl9pPr marL="1371600" algn="l" rtl="0" eaLnBrk="0" fontAlgn="base" hangingPunct="0">
        <a:spcBef>
          <a:spcPct val="0"/>
        </a:spcBef>
        <a:spcAft>
          <a:spcPct val="0"/>
        </a:spcAft>
        <a:defRPr sz="3450">
          <a:solidFill>
            <a:schemeClr val="tx1"/>
          </a:solidFill>
          <a:latin typeface="Georgia" panose="02040502050405020303" pitchFamily="18" charset="0"/>
        </a:defRPr>
      </a:lvl9pPr>
    </p:titleStyle>
    <p:bodyStyle>
      <a:lvl1pPr marL="314325" indent="-285750" algn="l" rtl="0" eaLnBrk="0" fontAlgn="base" hangingPunct="0">
        <a:spcBef>
          <a:spcPct val="20000"/>
        </a:spcBef>
        <a:spcAft>
          <a:spcPct val="0"/>
        </a:spcAft>
        <a:buClr>
          <a:schemeClr val="accent1"/>
        </a:buClr>
        <a:buSzPct val="80000"/>
        <a:buFont typeface="Wingdings 2" panose="05020102010507070707" pitchFamily="18" charset="2"/>
        <a:buChar char=""/>
        <a:defRPr sz="2200" kern="1200">
          <a:solidFill>
            <a:schemeClr val="tx1"/>
          </a:solidFill>
          <a:latin typeface="+mn-lt"/>
          <a:ea typeface="+mn-ea"/>
          <a:cs typeface="+mn-cs"/>
        </a:defRPr>
      </a:lvl1pPr>
      <a:lvl2pPr marL="541655" indent="-205105" algn="l" rtl="0" eaLnBrk="0" fontAlgn="base" hangingPunct="0">
        <a:spcBef>
          <a:spcPct val="20000"/>
        </a:spcBef>
        <a:spcAft>
          <a:spcPct val="0"/>
        </a:spcAft>
        <a:buClr>
          <a:schemeClr val="accent1"/>
        </a:buClr>
        <a:buSzPct val="90000"/>
        <a:buFont typeface="Wingdings 2" panose="05020102010507070707" pitchFamily="18" charset="2"/>
        <a:buChar char=""/>
        <a:defRPr sz="1900" kern="1200">
          <a:solidFill>
            <a:schemeClr val="tx1"/>
          </a:solidFill>
          <a:latin typeface="+mn-lt"/>
          <a:ea typeface="+mn-ea"/>
          <a:cs typeface="+mn-cs"/>
        </a:defRPr>
      </a:lvl2pPr>
      <a:lvl3pPr marL="752475" indent="-190500"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958850" indent="-176530" algn="l" rtl="0" eaLnBrk="0" fontAlgn="base" hangingPunct="0">
        <a:spcBef>
          <a:spcPct val="20000"/>
        </a:spcBef>
        <a:spcAft>
          <a:spcPct val="0"/>
        </a:spcAft>
        <a:buClr>
          <a:srgbClr val="8D89A4"/>
        </a:buClr>
        <a:buSzPct val="90000"/>
        <a:buFont typeface="Wingdings 2" panose="05020102010507070707" pitchFamily="18" charset="2"/>
        <a:buChar char=""/>
        <a:defRPr sz="1500" kern="1200">
          <a:solidFill>
            <a:schemeClr val="tx1"/>
          </a:solidFill>
          <a:latin typeface="+mn-lt"/>
          <a:ea typeface="+mn-ea"/>
          <a:cs typeface="+mn-cs"/>
        </a:defRPr>
      </a:lvl4pPr>
      <a:lvl5pPr marL="1116330" indent="-136525" algn="l" rtl="0" eaLnBrk="0" fontAlgn="base" hangingPunct="0">
        <a:spcBef>
          <a:spcPct val="20000"/>
        </a:spcBef>
        <a:spcAft>
          <a:spcPct val="0"/>
        </a:spcAft>
        <a:buClr>
          <a:srgbClr val="748560"/>
        </a:buClr>
        <a:buSzPct val="10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42424">
                <a:alpha val="100000"/>
              </a:srgbClr>
            </a:gs>
            <a:gs pos="30000">
              <a:srgbClr val="2D2D2D">
                <a:alpha val="100000"/>
              </a:srgbClr>
            </a:gs>
            <a:gs pos="100000">
              <a:srgbClr val="7D7D7D">
                <a:alpha val="100000"/>
              </a:srgbClr>
            </a:gs>
          </a:gsLst>
          <a:lin ang="2160000"/>
          <a:tileRect/>
        </a:gradFill>
        <a:effectLst/>
      </p:bgPr>
    </p:bg>
    <p:spTree>
      <p:nvGrpSpPr>
        <p:cNvPr id="1" name=""/>
        <p:cNvGrpSpPr/>
        <p:nvPr/>
      </p:nvGrpSpPr>
      <p:grpSpPr/>
      <p:sp>
        <p:nvSpPr>
          <p:cNvPr id="2050" name="Freeform 6"/>
          <p:cNvSpPr/>
          <p:nvPr/>
        </p:nvSpPr>
        <p:spPr bwMode="auto">
          <a:xfrm>
            <a:off x="0" y="4751388"/>
            <a:ext cx="9144000" cy="2112963"/>
          </a:xfrm>
          <a:custGeom>
            <a:avLst/>
            <a:gdLst>
              <a:gd name="T0" fmla="*/ 0 w 5760"/>
              <a:gd name="T1" fmla="*/ 1692275 h 1331"/>
              <a:gd name="T2" fmla="*/ 0 w 5760"/>
              <a:gd name="T3" fmla="*/ 2112962 h 1331"/>
              <a:gd name="T4" fmla="*/ 9144000 w 5760"/>
              <a:gd name="T5" fmla="*/ 2112962 h 1331"/>
              <a:gd name="T6" fmla="*/ 9144000 w 5760"/>
              <a:gd name="T7" fmla="*/ 0 h 1331"/>
              <a:gd name="T8" fmla="*/ 0 w 5760"/>
              <a:gd name="T9" fmla="*/ 1692275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450" dir="16200000" algn="ctr" rotWithShape="0">
              <a:srgbClr val="000000">
                <a:alpha val="31998"/>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51" name="Freeform 7"/>
          <p:cNvSpPr/>
          <p:nvPr/>
        </p:nvSpPr>
        <p:spPr bwMode="auto">
          <a:xfrm>
            <a:off x="6105525" y="0"/>
            <a:ext cx="3038475"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dist="50800" dir="10800000" algn="ctr" rotWithShape="0">
              <a:srgbClr val="000000">
                <a:alpha val="42000"/>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76" name="Title Placeholder 8"/>
          <p:cNvSpPr>
            <a:spLocks noGrp="1"/>
          </p:cNvSpPr>
          <p:nvPr>
            <p:ph type="title"/>
          </p:nvPr>
        </p:nvSpPr>
        <p:spPr>
          <a:xfrm>
            <a:off x="457200" y="274638"/>
            <a:ext cx="7467600" cy="1143000"/>
          </a:xfrm>
          <a:prstGeom prst="rect">
            <a:avLst/>
          </a:prstGeom>
          <a:noFill/>
          <a:ln w="9525">
            <a:noFill/>
          </a:ln>
        </p:spPr>
        <p:txBody>
          <a:bodyPr lIns="45720" rIns="45720" anchor="ctr" anchorCtr="0"/>
          <a:p>
            <a:pPr lvl="0"/>
            <a:r>
              <a:rPr lang="en-US" altLang="en-US" dirty="0"/>
              <a:t>Click to edit Master title style</a:t>
            </a:r>
            <a:endParaRPr lang="en-US" altLang="en-US" dirty="0"/>
          </a:p>
        </p:txBody>
      </p:sp>
      <p:sp>
        <p:nvSpPr>
          <p:cNvPr id="3077" name="Text Placeholder 29"/>
          <p:cNvSpPr>
            <a:spLocks noGrp="1"/>
          </p:cNvSpPr>
          <p:nvPr>
            <p:ph type="body" idx="1"/>
          </p:nvPr>
        </p:nvSpPr>
        <p:spPr>
          <a:xfrm>
            <a:off x="457200" y="1600200"/>
            <a:ext cx="7467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2054" name="Date Placeholder 29"/>
          <p:cNvSpPr>
            <a:spLocks noGrp="1" noChangeArrowheads="1"/>
          </p:cNvSpPr>
          <p:nvPr>
            <p:ph type="dt" sz="half" idx="2"/>
          </p:nvPr>
        </p:nvSpPr>
        <p:spPr bwMode="auto">
          <a:xfrm>
            <a:off x="457200" y="6421438"/>
            <a:ext cx="2133600" cy="365125"/>
          </a:xfrm>
          <a:prstGeom prst="rect">
            <a:avLst/>
          </a:prstGeom>
          <a:noFill/>
          <a:ln>
            <a:noFill/>
          </a:ln>
        </p:spPr>
        <p:txBody>
          <a:bodyPr vert="horz" wrap="square" lIns="91440" tIns="45720" rIns="91440" bIns="0" numCol="1" anchor="b" anchorCtr="0" compatLnSpc="1"/>
          <a:lstStyle>
            <a:lvl1pPr eaLnBrk="1" hangingPunct="1">
              <a:defRPr sz="750">
                <a:solidFill>
                  <a:srgbClr val="9B9A98"/>
                </a:solidFill>
                <a:latin typeface="+mn-lt"/>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73BDBFA-102E-4C4E-96AE-D4F57D8DCA5A}" type="datetimeFigureOut">
              <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rPr>
            </a:fld>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2055" name="Footer Placeholder 18"/>
          <p:cNvSpPr>
            <a:spLocks noGrp="1" noChangeArrowheads="1"/>
          </p:cNvSpPr>
          <p:nvPr>
            <p:ph type="ftr" sz="quarter" idx="3"/>
          </p:nvPr>
        </p:nvSpPr>
        <p:spPr bwMode="auto">
          <a:xfrm>
            <a:off x="3124200" y="6421438"/>
            <a:ext cx="2895600" cy="365125"/>
          </a:xfrm>
          <a:prstGeom prst="rect">
            <a:avLst/>
          </a:prstGeom>
          <a:noFill/>
          <a:ln>
            <a:noFill/>
          </a:ln>
        </p:spPr>
        <p:txBody>
          <a:bodyPr vert="horz" wrap="square" lIns="0" tIns="45720" rIns="0" bIns="0" numCol="1" anchor="b" anchorCtr="0" compatLnSpc="1"/>
          <a:lstStyle>
            <a:lvl1pPr algn="ctr" eaLnBrk="1" hangingPunct="1">
              <a:defRPr sz="750">
                <a:solidFill>
                  <a:srgbClr val="9B9A98"/>
                </a:solidFill>
                <a:latin typeface="+mn-lt"/>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750" b="0" i="0" u="none" strike="noStrike" kern="1200" cap="none" spc="0" normalizeH="0" baseline="0" noProof="0">
              <a:ln>
                <a:noFill/>
              </a:ln>
              <a:solidFill>
                <a:srgbClr val="9B9A98"/>
              </a:solidFill>
              <a:effectLst/>
              <a:uLnTx/>
              <a:uFillTx/>
              <a:latin typeface="+mn-lt"/>
              <a:ea typeface="+mn-ea"/>
              <a:cs typeface="Arial" panose="020B0604020202020204" pitchFamily="34" charset="0"/>
            </a:endParaRPr>
          </a:p>
        </p:txBody>
      </p:sp>
      <p:sp>
        <p:nvSpPr>
          <p:cNvPr id="2056" name="Slide Number Placeholder 26"/>
          <p:cNvSpPr>
            <a:spLocks noGrp="1" noChangeArrowheads="1"/>
          </p:cNvSpPr>
          <p:nvPr>
            <p:ph type="sldNum" sz="quarter" idx="4"/>
          </p:nvPr>
        </p:nvSpPr>
        <p:spPr bwMode="auto">
          <a:xfrm>
            <a:off x="8153400" y="6421438"/>
            <a:ext cx="762000" cy="365125"/>
          </a:xfrm>
          <a:prstGeom prst="rect">
            <a:avLst/>
          </a:prstGeom>
          <a:noFill/>
          <a:ln>
            <a:noFill/>
          </a:ln>
        </p:spPr>
        <p:txBody>
          <a:bodyPr vert="horz" wrap="square" lIns="0" tIns="0" rIns="0" bIns="0" numCol="1" anchor="b" anchorCtr="0" compatLnSpc="1"/>
          <a:lstStyle>
            <a:lvl1pPr algn="r">
              <a:defRPr sz="700">
                <a:solidFill>
                  <a:srgbClr val="9B9A98"/>
                </a:solidFill>
                <a:latin typeface="Georgia" panose="02040502050405020303" pitchFamily="18" charset="0"/>
              </a:defRPr>
            </a:lvl1pPr>
          </a:lstStyle>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342900" algn="l" rtl="0" eaLnBrk="0" fontAlgn="base" hangingPunct="0">
        <a:spcBef>
          <a:spcPct val="0"/>
        </a:spcBef>
        <a:spcAft>
          <a:spcPct val="0"/>
        </a:spcAft>
        <a:defRPr sz="3450">
          <a:solidFill>
            <a:schemeClr val="tx1"/>
          </a:solidFill>
          <a:latin typeface="Georgia" panose="02040502050405020303" pitchFamily="18" charset="0"/>
        </a:defRPr>
      </a:lvl6pPr>
      <a:lvl7pPr marL="685800" algn="l" rtl="0" eaLnBrk="0" fontAlgn="base" hangingPunct="0">
        <a:spcBef>
          <a:spcPct val="0"/>
        </a:spcBef>
        <a:spcAft>
          <a:spcPct val="0"/>
        </a:spcAft>
        <a:defRPr sz="3450">
          <a:solidFill>
            <a:schemeClr val="tx1"/>
          </a:solidFill>
          <a:latin typeface="Georgia" panose="02040502050405020303" pitchFamily="18" charset="0"/>
        </a:defRPr>
      </a:lvl7pPr>
      <a:lvl8pPr marL="1028700" algn="l" rtl="0" eaLnBrk="0" fontAlgn="base" hangingPunct="0">
        <a:spcBef>
          <a:spcPct val="0"/>
        </a:spcBef>
        <a:spcAft>
          <a:spcPct val="0"/>
        </a:spcAft>
        <a:defRPr sz="3450">
          <a:solidFill>
            <a:schemeClr val="tx1"/>
          </a:solidFill>
          <a:latin typeface="Georgia" panose="02040502050405020303" pitchFamily="18" charset="0"/>
        </a:defRPr>
      </a:lvl8pPr>
      <a:lvl9pPr marL="1371600" algn="l" rtl="0" eaLnBrk="0" fontAlgn="base" hangingPunct="0">
        <a:spcBef>
          <a:spcPct val="0"/>
        </a:spcBef>
        <a:spcAft>
          <a:spcPct val="0"/>
        </a:spcAft>
        <a:defRPr sz="3450">
          <a:solidFill>
            <a:schemeClr val="tx1"/>
          </a:solidFill>
          <a:latin typeface="Georgia" panose="02040502050405020303" pitchFamily="18" charset="0"/>
        </a:defRPr>
      </a:lvl9pPr>
    </p:titleStyle>
    <p:bodyStyle>
      <a:lvl1pPr marL="314325" indent="-285750" algn="l" rtl="0" eaLnBrk="0" fontAlgn="base" hangingPunct="0">
        <a:spcBef>
          <a:spcPct val="20000"/>
        </a:spcBef>
        <a:spcAft>
          <a:spcPct val="0"/>
        </a:spcAft>
        <a:buClr>
          <a:schemeClr val="accent1"/>
        </a:buClr>
        <a:buSzPct val="80000"/>
        <a:buFont typeface="Wingdings 2" panose="05020102010507070707" pitchFamily="18" charset="2"/>
        <a:buChar char=""/>
        <a:defRPr sz="2200" kern="1200">
          <a:solidFill>
            <a:schemeClr val="tx1"/>
          </a:solidFill>
          <a:latin typeface="+mn-lt"/>
          <a:ea typeface="+mn-ea"/>
          <a:cs typeface="+mn-cs"/>
        </a:defRPr>
      </a:lvl1pPr>
      <a:lvl2pPr marL="541655" indent="-205105" algn="l" rtl="0" eaLnBrk="0" fontAlgn="base" hangingPunct="0">
        <a:spcBef>
          <a:spcPct val="20000"/>
        </a:spcBef>
        <a:spcAft>
          <a:spcPct val="0"/>
        </a:spcAft>
        <a:buClr>
          <a:schemeClr val="accent1"/>
        </a:buClr>
        <a:buSzPct val="90000"/>
        <a:buFont typeface="Wingdings 2" panose="05020102010507070707" pitchFamily="18" charset="2"/>
        <a:buChar char=""/>
        <a:defRPr sz="1900" kern="1200">
          <a:solidFill>
            <a:schemeClr val="tx1"/>
          </a:solidFill>
          <a:latin typeface="+mn-lt"/>
          <a:ea typeface="+mn-ea"/>
          <a:cs typeface="+mn-cs"/>
        </a:defRPr>
      </a:lvl2pPr>
      <a:lvl3pPr marL="752475" indent="-190500"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958850" indent="-176530" algn="l" rtl="0" eaLnBrk="0" fontAlgn="base" hangingPunct="0">
        <a:spcBef>
          <a:spcPct val="20000"/>
        </a:spcBef>
        <a:spcAft>
          <a:spcPct val="0"/>
        </a:spcAft>
        <a:buClr>
          <a:srgbClr val="8D89A4"/>
        </a:buClr>
        <a:buSzPct val="90000"/>
        <a:buFont typeface="Wingdings 2" panose="05020102010507070707" pitchFamily="18" charset="2"/>
        <a:buChar char=""/>
        <a:defRPr sz="1500" kern="1200">
          <a:solidFill>
            <a:schemeClr val="tx1"/>
          </a:solidFill>
          <a:latin typeface="+mn-lt"/>
          <a:ea typeface="+mn-ea"/>
          <a:cs typeface="+mn-cs"/>
        </a:defRPr>
      </a:lvl4pPr>
      <a:lvl5pPr marL="1116330" indent="-136525" algn="l" rtl="0" eaLnBrk="0" fontAlgn="base" hangingPunct="0">
        <a:spcBef>
          <a:spcPct val="20000"/>
        </a:spcBef>
        <a:spcAft>
          <a:spcPct val="0"/>
        </a:spcAft>
        <a:buClr>
          <a:srgbClr val="748560"/>
        </a:buClr>
        <a:buSzPct val="10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5.jpeg"/><Relationship Id="rId1"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7.jpeg"/><Relationship Id="rId1"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9.jpeg"/><Relationship Id="rId1"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1.jpeg"/><Relationship Id="rId1"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3.jpeg"/><Relationship Id="rId1"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5.jpeg"/><Relationship Id="rId1"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bwMode="auto">
          <a:xfrm>
            <a:off x="381000" y="152400"/>
            <a:ext cx="8763000" cy="6705600"/>
          </a:xfrm>
          <a:ln>
            <a:miter lim="800000"/>
          </a:ln>
          <a:effectLst/>
          <a:scene3d>
            <a:camera prst="orthographicFront"/>
            <a:lightRig rig="balanced" dir="t"/>
          </a:scene3d>
          <a:sp3d prstMaterial="plastic"/>
        </p:spPr>
        <p:txBody>
          <a:bodyPr vert="horz" wrap="square" lIns="45720" tIns="45720" rIns="45720" bIns="45720" numCol="1" anchor="t" anchorCtr="0" compatLnSpc="1">
            <a:normAutofit/>
          </a:bodyPr>
          <a:lstStyle/>
          <a:p>
            <a:pPr marL="0" marR="0" lvl="0" indent="0" algn="l" defTabSz="914400" rtl="1" eaLnBrk="1" fontAlgn="auto" latinLnBrk="0" hangingPunct="1">
              <a:lnSpc>
                <a:spcPct val="100000"/>
              </a:lnSpc>
              <a:spcBef>
                <a:spcPct val="0"/>
              </a:spcBef>
              <a:spcAft>
                <a:spcPts val="0"/>
              </a:spcAft>
              <a:buClrTx/>
              <a:buSzTx/>
              <a:buFontTx/>
              <a:buNone/>
              <a:defRPr/>
            </a:pPr>
            <a:r>
              <a:rPr kumimoji="0" lang="en-US" sz="4600" b="1" i="0" u="none" strike="noStrike" kern="1200" cap="all" spc="0" normalizeH="0" baseline="0" noProof="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rPr>
              <a:t>THE INDUSTRIAL REVOLUTION IN AMERICA </a:t>
            </a:r>
            <a:br>
              <a:rPr kumimoji="0" lang="en-US" sz="4600" b="1" i="0" u="none" strike="noStrike" kern="1200" cap="all" spc="0" normalizeH="0" baseline="0" noProof="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rPr>
            </a:br>
            <a:r>
              <a:rPr kumimoji="0" lang="en-US" sz="4600" b="1" i="0" u="none" strike="noStrike" kern="1200" cap="all" spc="0" normalizeH="0" baseline="0" noProof="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rPr>
              <a:t>(effects) </a:t>
            </a:r>
            <a:endParaRPr kumimoji="0" lang="en-US" sz="4600" b="1" i="0" u="none" strike="noStrike" kern="1200" cap="all" spc="0" normalizeH="0" baseline="0" noProof="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endParaRPr>
          </a:p>
        </p:txBody>
      </p:sp>
      <p:pic>
        <p:nvPicPr>
          <p:cNvPr id="9219" name="Picture 6" descr="All About America: The Industrial Revolution: Staton, Hilarie N.:  9780753466704: Amazon.com: Books"/>
          <p:cNvPicPr>
            <a:picLocks noChangeAspect="1"/>
          </p:cNvPicPr>
          <p:nvPr/>
        </p:nvPicPr>
        <p:blipFill>
          <a:blip r:embed="rId1"/>
          <a:stretch>
            <a:fillRect/>
          </a:stretch>
        </p:blipFill>
        <p:spPr>
          <a:xfrm>
            <a:off x="3962400" y="1676400"/>
            <a:ext cx="4495800" cy="49530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7" name="Content Placeholder 2"/>
          <p:cNvSpPr>
            <a:spLocks noGrp="1"/>
          </p:cNvSpPr>
          <p:nvPr>
            <p:ph idx="1"/>
          </p:nvPr>
        </p:nvSpPr>
        <p:spPr>
          <a:xfrm>
            <a:off x="0" y="152400"/>
            <a:ext cx="7543800" cy="6096000"/>
          </a:xfrm>
        </p:spPr>
        <p:txBody>
          <a:bodyPr vert="horz" wrap="square" lIns="91440" tIns="45720" rIns="91440" bIns="45720" numCol="1" anchor="t" anchorCtr="0" compatLnSpc="1"/>
          <a:lstStyle/>
          <a:p>
            <a:pPr marL="944880" marR="0" lvl="1" indent="-495300" algn="l" defTabSz="914400" rtl="0" eaLnBrk="1" fontAlgn="base" latinLnBrk="0" hangingPunct="1">
              <a:lnSpc>
                <a:spcPct val="100000"/>
              </a:lnSpc>
              <a:spcBef>
                <a:spcPct val="20000"/>
              </a:spcBef>
              <a:spcAft>
                <a:spcPct val="0"/>
              </a:spcAft>
              <a:buClr>
                <a:schemeClr val="accent1"/>
              </a:buClr>
              <a:buSzPct val="90000"/>
              <a:buFont typeface="Wingdings 2" panose="05020102010507070707" pitchFamily="18" charset="2"/>
              <a:buChar char=""/>
              <a:defRPr/>
            </a:pPr>
            <a:r>
              <a:rPr kumimoji="0" lang="en-US" sz="26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2. Economic Transformation: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 Industrial Revolution marked a transition from manual labor and small-scale production to mechanized manufacturing on a larger scale.</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944880" marR="0" lvl="1" indent="-495300" algn="l" defTabSz="914400" rtl="0" eaLnBrk="1" fontAlgn="base" latinLnBrk="0" hangingPunct="1">
              <a:lnSpc>
                <a:spcPct val="100000"/>
              </a:lnSpc>
              <a:spcBef>
                <a:spcPct val="20000"/>
              </a:spcBef>
              <a:spcAft>
                <a:spcPct val="0"/>
              </a:spcAft>
              <a:buClr>
                <a:schemeClr val="accent1"/>
              </a:buClr>
              <a:buSzPct val="90000"/>
              <a:buFont typeface="Wingdings 2" panose="05020102010507070707" pitchFamily="18" charset="2"/>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944880" marR="0" lvl="1" indent="-495300" algn="l" defTabSz="914400" rtl="0" eaLnBrk="1" fontAlgn="base" latinLnBrk="0" hangingPunct="1">
              <a:lnSpc>
                <a:spcPct val="100000"/>
              </a:lnSpc>
              <a:spcBef>
                <a:spcPct val="20000"/>
              </a:spcBef>
              <a:spcAft>
                <a:spcPct val="0"/>
              </a:spcAft>
              <a:buClr>
                <a:schemeClr val="accent1"/>
              </a:buClr>
              <a:buSzPct val="90000"/>
              <a:buFont typeface="Wingdings 2" panose="05020102010507070707" pitchFamily="18" charset="2"/>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 Industries such as textiles, steel, coal mining, and manufacturing experienced unprecedented growth, driving economic expansion and wealth accumulation.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944880" marR="0" lvl="1" indent="-495300" algn="l" defTabSz="914400" rtl="0" eaLnBrk="1" fontAlgn="base" latinLnBrk="0" hangingPunct="1">
              <a:lnSpc>
                <a:spcPct val="100000"/>
              </a:lnSpc>
              <a:spcBef>
                <a:spcPct val="20000"/>
              </a:spcBef>
              <a:spcAft>
                <a:spcPct val="0"/>
              </a:spcAft>
              <a:buClr>
                <a:schemeClr val="accent1"/>
              </a:buClr>
              <a:buSzPct val="90000"/>
              <a:buFont typeface="Wingdings 2" panose="05020102010507070707" pitchFamily="18" charset="2"/>
              <a:buChar char=""/>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944880" marR="0" lvl="1" indent="-495300" algn="l" defTabSz="914400" rtl="0" eaLnBrk="1" fontAlgn="base" latinLnBrk="0" hangingPunct="1">
              <a:lnSpc>
                <a:spcPct val="100000"/>
              </a:lnSpc>
              <a:spcBef>
                <a:spcPct val="20000"/>
              </a:spcBef>
              <a:spcAft>
                <a:spcPct val="0"/>
              </a:spcAft>
              <a:buClr>
                <a:schemeClr val="accent1"/>
              </a:buClr>
              <a:buSzPct val="90000"/>
              <a:buFont typeface="Wingdings 2" panose="05020102010507070707" pitchFamily="18" charset="2"/>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This period saw the rise of entrepreneurs and industrialists like Andrew Carnegie, John D. Rockefeller, and J.P. Morgan, who amassed vast fortunes through their business ventures.</a:t>
            </a: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944880" marR="0" lvl="1" indent="-495300" algn="l" defTabSz="914400" rtl="0" eaLnBrk="1" fontAlgn="base" latinLnBrk="0" hangingPunct="1">
              <a:lnSpc>
                <a:spcPct val="100000"/>
              </a:lnSpc>
              <a:spcBef>
                <a:spcPct val="20000"/>
              </a:spcBef>
              <a:spcAft>
                <a:spcPct val="0"/>
              </a:spcAft>
              <a:buClr>
                <a:schemeClr val="accent1"/>
              </a:buClr>
              <a:buSzPct val="90000"/>
              <a:buFont typeface="Wingdings 2" panose="05020102010507070707" pitchFamily="18" charset="2"/>
              <a:buChar char=""/>
              <a:defRPr/>
            </a:pPr>
            <a:endParaRPr kumimoji="0" lang="en-US" alt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Espace réservé du contenu 3" descr="358239121_624129159821822_5475043787512174464_n.jpg"/>
          <p:cNvPicPr>
            <a:picLocks noGrp="1" noChangeAspect="1"/>
          </p:cNvPicPr>
          <p:nvPr>
            <p:ph idx="1"/>
          </p:nvPr>
        </p:nvPicPr>
        <p:blipFill>
          <a:blip r:embed="rId1"/>
          <a:stretch>
            <a:fillRect/>
          </a:stretch>
        </p:blipFill>
        <p:spPr>
          <a:xfrm>
            <a:off x="457200" y="381000"/>
            <a:ext cx="7467600" cy="558323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1"/>
          <p:cNvSpPr>
            <a:spLocks noGrp="1"/>
          </p:cNvSpPr>
          <p:nvPr>
            <p:ph idx="1"/>
          </p:nvPr>
        </p:nvSpPr>
        <p:spPr>
          <a:xfrm>
            <a:off x="457200" y="381000"/>
            <a:ext cx="8305800" cy="5943600"/>
          </a:xfrm>
        </p:spPr>
        <p:txBody>
          <a:bodyPr vert="horz" wrap="square" lIns="91440" tIns="45720" rIns="91440" bIns="45720" numCol="1" anchor="t" anchorCtr="0" compatLnSpc="1"/>
          <a:lstStyle/>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3. Technological Advancements:</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Innovations in machinery and technology revolutionized production processes, increasing efficiency and output.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The steam engine, patented by James Watt, powered factories, steamboats, and locomotives, facilitating transportation and industrial growth.</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 Advances in communication, such as the telegraph, facilitated long-distance communication and coordination of economic activities.</a:t>
            </a: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Espace réservé du contenu 3" descr="344134607_240119258699138_2634258204361853330_n.jpg"/>
          <p:cNvPicPr>
            <a:picLocks noGrp="1" noChangeAspect="1"/>
          </p:cNvPicPr>
          <p:nvPr>
            <p:ph idx="1"/>
          </p:nvPr>
        </p:nvPicPr>
        <p:blipFill>
          <a:blip r:embed="rId1"/>
          <a:stretch>
            <a:fillRect/>
          </a:stretch>
        </p:blipFill>
        <p:spPr>
          <a:xfrm>
            <a:off x="1157288" y="1230313"/>
            <a:ext cx="6067425" cy="45815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Espace réservé du contenu 6"/>
          <p:cNvSpPr>
            <a:spLocks noGrp="1"/>
          </p:cNvSpPr>
          <p:nvPr>
            <p:ph idx="1"/>
          </p:nvPr>
        </p:nvSpPr>
        <p:spPr>
          <a:xfrm>
            <a:off x="457200" y="304800"/>
            <a:ext cx="7467600" cy="5821363"/>
          </a:xfrm>
        </p:spPr>
        <p:txBody>
          <a:bodyPr vert="horz" wrap="square" lIns="91440" tIns="45720" rIns="91440" bIns="45720" numCol="1" anchor="t" anchorCtr="0" compatLnSpc="1"/>
          <a:lstStyle/>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4. Labor Exploitation and Poor Working Conditions:</a:t>
            </a:r>
            <a:endPar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 Factory workers faced grueling conditions, including long hours, low wages, and unsafe working environments.</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 Child labor was widespread, with children as young as five or six working in factories, mines, and mills.</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 Labor exploitation and lack of worker protections led to labor unrest, strikes, and protests demanding reforms and better working conditions.</a:t>
            </a: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Espace réservé du contenu 3" descr="367682534_695915762498023_307168566155214655_n.jpg"/>
          <p:cNvPicPr>
            <a:picLocks noGrp="1" noChangeAspect="1"/>
          </p:cNvPicPr>
          <p:nvPr>
            <p:ph idx="1"/>
          </p:nvPr>
        </p:nvPicPr>
        <p:blipFill>
          <a:blip r:embed="rId1"/>
          <a:stretch>
            <a:fillRect/>
          </a:stretch>
        </p:blipFill>
        <p:spPr>
          <a:xfrm>
            <a:off x="914400" y="685800"/>
            <a:ext cx="7339013" cy="538638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7" name="Content Placeholder 2"/>
          <p:cNvSpPr>
            <a:spLocks noGrp="1"/>
          </p:cNvSpPr>
          <p:nvPr>
            <p:ph idx="1"/>
          </p:nvPr>
        </p:nvSpPr>
        <p:spPr>
          <a:xfrm>
            <a:off x="457200" y="-381000"/>
            <a:ext cx="7467600" cy="7239000"/>
          </a:xfrm>
        </p:spPr>
        <p:txBody>
          <a:bodyPr vert="horz" wrap="square" lIns="91440" tIns="45720" rIns="91440" bIns="45720" numCol="1" anchor="t" anchorCtr="0" compatLnSpc="1"/>
          <a:lstStyle/>
          <a:p>
            <a:pPr marL="419100" marR="0" lvl="0" indent="-382905" algn="l" defTabSz="914400" rtl="0" eaLnBrk="1" fontAlgn="base" latinLnBrk="0" hangingPunct="1">
              <a:lnSpc>
                <a:spcPct val="90000"/>
              </a:lnSpc>
              <a:spcBef>
                <a:spcPct val="20000"/>
              </a:spcBef>
              <a:spcAft>
                <a:spcPct val="0"/>
              </a:spcAft>
              <a:buClr>
                <a:schemeClr val="accent1"/>
              </a:buClr>
              <a:buSzPct val="80000"/>
              <a:buFont typeface="Wingdings 2" panose="05020102010507070707" pitchFamily="18" charset="2"/>
              <a:buNone/>
              <a:defRPr/>
            </a:pPr>
            <a:endParaRPr kumimoji="0" lang="en-US" altLang="en-US" sz="26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1" fontAlgn="base" latinLnBrk="0" hangingPunct="1">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5. Environmental Impact: </a:t>
            </a:r>
            <a:endPar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19100" marR="0" lvl="0" indent="-382905" algn="l" defTabSz="914400" rtl="0" eaLnBrk="1" fontAlgn="base" latinLnBrk="0" hangingPunct="1">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Industrialization brought about pollution from factories, including air and water pollution, as well as soil degradation.</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1" fontAlgn="base" latinLnBrk="0" hangingPunct="1">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 Deforestation and urban expansion led to habitat loss and environmental degradation.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1" fontAlgn="base" latinLnBrk="0" hangingPunct="1">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The Industrial Revolution marked the beginning of heightened awareness of environmental issues and eventually paved the way for environmental conservation movements.</a:t>
            </a:r>
            <a:endParaRPr kumimoji="0" lang="en-US" altLang="en-US"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1" fontAlgn="base" latinLnBrk="0" hangingPunct="1">
              <a:lnSpc>
                <a:spcPct val="100000"/>
              </a:lnSpc>
              <a:spcBef>
                <a:spcPct val="20000"/>
              </a:spcBef>
              <a:spcAft>
                <a:spcPct val="0"/>
              </a:spcAft>
              <a:buClr>
                <a:schemeClr val="accent1"/>
              </a:buClr>
              <a:buSzPct val="80000"/>
              <a:buFont typeface="Wingdings 2" panose="05020102010507070707" pitchFamily="18" charset="2"/>
              <a:buChar char=""/>
              <a:defRPr/>
            </a:pPr>
            <a:endParaRPr kumimoji="0" lang="en-US" alt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Espace réservé du contenu 5" descr="419324710_1758815237928199_1643513678492369453_n.jpg"/>
          <p:cNvPicPr>
            <a:picLocks noGrp="1" noChangeAspect="1"/>
          </p:cNvPicPr>
          <p:nvPr>
            <p:ph idx="1"/>
          </p:nvPr>
        </p:nvPicPr>
        <p:blipFill>
          <a:blip r:embed="rId1"/>
          <a:stretch>
            <a:fillRect/>
          </a:stretch>
        </p:blipFill>
        <p:spPr>
          <a:xfrm>
            <a:off x="2057400" y="838200"/>
            <a:ext cx="4953000" cy="4572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1" name="Content Placeholder 2"/>
          <p:cNvSpPr>
            <a:spLocks noGrp="1"/>
          </p:cNvSpPr>
          <p:nvPr>
            <p:ph idx="1"/>
          </p:nvPr>
        </p:nvSpPr>
        <p:spPr>
          <a:xfrm>
            <a:off x="457200" y="381000"/>
            <a:ext cx="8229600" cy="5745163"/>
          </a:xfrm>
        </p:spPr>
        <p:txBody>
          <a:bodyPr vert="horz" wrap="square" lIns="91440" tIns="45720" rIns="91440" bIns="45720" numCol="1" anchor="t" anchorCtr="0" compatLnSpc="1"/>
          <a:lstStyle/>
          <a:p>
            <a:pPr marL="419100" marR="0" lvl="0" indent="-382905" algn="l" defTabSz="914400" rtl="0" eaLnBrk="1" fontAlgn="base" latinLnBrk="0" hangingPunct="1">
              <a:lnSpc>
                <a:spcPct val="90000"/>
              </a:lnSpc>
              <a:spcBef>
                <a:spcPct val="20000"/>
              </a:spcBef>
              <a:spcAft>
                <a:spcPct val="0"/>
              </a:spcAft>
              <a:buClr>
                <a:schemeClr val="accent1"/>
              </a:buClr>
              <a:buSzPct val="80000"/>
              <a:buFont typeface="Wingdings 2" panose="05020102010507070707" pitchFamily="18" charset="2"/>
              <a:buChar char=""/>
              <a:defRPr/>
            </a:pPr>
            <a:r>
              <a:rPr kumimoji="0" lang="en-US" sz="28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6. Social Inequalities:</a:t>
            </a:r>
            <a:endParaRPr kumimoji="0" lang="en-US" sz="28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19100" marR="0" lvl="0" indent="-382905" algn="l" defTabSz="914400" rtl="0" eaLnBrk="1" fontAlgn="base" latinLnBrk="0" hangingPunct="1">
              <a:lnSpc>
                <a:spcPct val="90000"/>
              </a:lnSpc>
              <a:spcBef>
                <a:spcPct val="20000"/>
              </a:spcBef>
              <a:spcAft>
                <a:spcPct val="0"/>
              </a:spcAft>
              <a:buClr>
                <a:schemeClr val="accent1"/>
              </a:buClr>
              <a:buSzPct val="80000"/>
              <a:buFont typeface="Wingdings 2" panose="05020102010507070707" pitchFamily="18" charset="2"/>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 The wealth generated by industrialization was concentrated in the hands of a few industrialists and entrepreneurs, leading to widening income inequality.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1" fontAlgn="base" latinLnBrk="0" hangingPunct="1">
              <a:lnSpc>
                <a:spcPct val="90000"/>
              </a:lnSpc>
              <a:spcBef>
                <a:spcPct val="20000"/>
              </a:spcBef>
              <a:spcAft>
                <a:spcPct val="0"/>
              </a:spcAft>
              <a:buClr>
                <a:schemeClr val="accent1"/>
              </a:buClr>
              <a:buSzPct val="80000"/>
              <a:buFont typeface="Wingdings 2" panose="05020102010507070707" pitchFamily="18" charset="2"/>
              <a:buChar char=""/>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1" fontAlgn="base" latinLnBrk="0" hangingPunct="1">
              <a:lnSpc>
                <a:spcPct val="90000"/>
              </a:lnSpc>
              <a:spcBef>
                <a:spcPct val="20000"/>
              </a:spcBef>
              <a:spcAft>
                <a:spcPct val="0"/>
              </a:spcAft>
              <a:buClr>
                <a:schemeClr val="accent1"/>
              </a:buClr>
              <a:buSzPct val="80000"/>
              <a:buFont typeface="Wingdings 2" panose="05020102010507070707" pitchFamily="18" charset="2"/>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 Working-class individuals faced economic insecurity, limited social mobility, and inadequate access to education and healthcare.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1" fontAlgn="base" latinLnBrk="0" hangingPunct="1">
              <a:lnSpc>
                <a:spcPct val="90000"/>
              </a:lnSpc>
              <a:spcBef>
                <a:spcPct val="20000"/>
              </a:spcBef>
              <a:spcAft>
                <a:spcPct val="0"/>
              </a:spcAft>
              <a:buClr>
                <a:schemeClr val="accent1"/>
              </a:buClr>
              <a:buSzPct val="80000"/>
              <a:buFont typeface="Wingdings 2" panose="05020102010507070707" pitchFamily="18" charset="2"/>
              <a:buChar char=""/>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1" fontAlgn="base" latinLnBrk="0" hangingPunct="1">
              <a:lnSpc>
                <a:spcPct val="90000"/>
              </a:lnSpc>
              <a:spcBef>
                <a:spcPct val="20000"/>
              </a:spcBef>
              <a:spcAft>
                <a:spcPct val="0"/>
              </a:spcAft>
              <a:buClr>
                <a:schemeClr val="accent1"/>
              </a:buClr>
              <a:buSzPct val="80000"/>
              <a:buFont typeface="Wingdings 2" panose="05020102010507070707" pitchFamily="18" charset="2"/>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 Social divisions based on class, ethnicity, and gender became more pronounced, sparking debates about social justice and equity.</a:t>
            </a: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1" fontAlgn="base" latinLnBrk="0" hangingPunct="1">
              <a:lnSpc>
                <a:spcPct val="90000"/>
              </a:lnSpc>
              <a:spcBef>
                <a:spcPct val="20000"/>
              </a:spcBef>
              <a:spcAft>
                <a:spcPct val="0"/>
              </a:spcAft>
              <a:buClr>
                <a:schemeClr val="accent1"/>
              </a:buClr>
              <a:buSzPct val="80000"/>
              <a:buFont typeface="Wingdings 2" panose="05020102010507070707" pitchFamily="18" charset="2"/>
              <a:buChar char=""/>
              <a:defRPr/>
            </a:pPr>
            <a:endParaRPr kumimoji="0" lang="en-US" alt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Espace réservé du contenu 5" descr="417420130_1720852011741796_3705791819521303627_n.jpg"/>
          <p:cNvPicPr>
            <a:picLocks noGrp="1" noChangeAspect="1"/>
          </p:cNvPicPr>
          <p:nvPr>
            <p:ph idx="1"/>
          </p:nvPr>
        </p:nvPicPr>
        <p:blipFill>
          <a:blip r:embed="rId1"/>
          <a:stretch>
            <a:fillRect/>
          </a:stretch>
        </p:blipFill>
        <p:spPr>
          <a:xfrm>
            <a:off x="1371600" y="1295400"/>
            <a:ext cx="5978525" cy="334803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itre 1"/>
          <p:cNvSpPr>
            <a:spLocks noGrp="1"/>
          </p:cNvSpPr>
          <p:nvPr>
            <p:ph type="title"/>
          </p:nvPr>
        </p:nvSpPr>
        <p:spPr>
          <a:xfrm>
            <a:off x="609600" y="152400"/>
            <a:ext cx="2949575" cy="1600200"/>
          </a:xfrm>
        </p:spPr>
        <p:txBody>
          <a:bodyPr vert="horz" wrap="square" lIns="45720" tIns="45720" rIns="45720" bIns="45720" anchor="b" anchorCtr="0"/>
          <a:p>
            <a:pPr>
              <a:buNone/>
            </a:pPr>
            <a:r>
              <a:rPr lang="en-US" altLang="en-US" b="1" kern="1200" dirty="0">
                <a:solidFill>
                  <a:schemeClr val="accent1"/>
                </a:solidFill>
                <a:latin typeface="Times New Roman" panose="02020603050405020304" pitchFamily="18" charset="0"/>
                <a:ea typeface="+mj-ea"/>
                <a:cs typeface="+mj-cs"/>
              </a:rPr>
              <a:t>Plan : Introduction/Development /conclusion</a:t>
            </a:r>
            <a:endParaRPr lang="fr-FR" altLang="x-none" kern="1200" dirty="0">
              <a:solidFill>
                <a:schemeClr val="accent1"/>
              </a:solidFill>
              <a:latin typeface="+mj-lt"/>
              <a:ea typeface="+mj-ea"/>
              <a:cs typeface="+mj-cs"/>
            </a:endParaRPr>
          </a:p>
        </p:txBody>
      </p:sp>
      <p:sp>
        <p:nvSpPr>
          <p:cNvPr id="10243" name="Espace réservé du texte 3"/>
          <p:cNvSpPr>
            <a:spLocks noGrp="1"/>
          </p:cNvSpPr>
          <p:nvPr>
            <p:ph type="body" sz="half" idx="2"/>
          </p:nvPr>
        </p:nvSpPr>
        <p:spPr>
          <a:xfrm>
            <a:off x="304800" y="2133600"/>
            <a:ext cx="3352800" cy="3811588"/>
          </a:xfrm>
        </p:spPr>
        <p:txBody>
          <a:bodyPr vert="horz" wrap="square" lIns="91440" tIns="45720" rIns="91440" bIns="45720" anchor="t" anchorCtr="0"/>
          <a:p>
            <a:pPr marL="754380" lvl="2" indent="-190500">
              <a:lnSpc>
                <a:spcPct val="80000"/>
              </a:lnSpc>
              <a:buSzPct val="85000"/>
              <a:buFont typeface="Arial" panose="020B0604020202020204" pitchFamily="34" charset="0"/>
              <a:buChar char="○"/>
            </a:pPr>
            <a:r>
              <a:rPr lang="en-US" altLang="en-US" sz="2000" b="1" kern="1200" dirty="0">
                <a:latin typeface="Times New Roman" panose="02020603050405020304" pitchFamily="18" charset="0"/>
                <a:ea typeface="+mn-ea"/>
                <a:cs typeface="+mn-cs"/>
              </a:rPr>
              <a:t>What is the industrial revolution in America.</a:t>
            </a:r>
            <a:endParaRPr lang="en-US" altLang="en-US" sz="2000" b="1" kern="1200" dirty="0">
              <a:latin typeface="Times New Roman" panose="02020603050405020304" pitchFamily="18" charset="0"/>
              <a:ea typeface="+mn-ea"/>
              <a:cs typeface="+mn-cs"/>
            </a:endParaRPr>
          </a:p>
          <a:p>
            <a:pPr marL="754380" lvl="2" indent="-190500">
              <a:lnSpc>
                <a:spcPct val="80000"/>
              </a:lnSpc>
              <a:buSzPct val="85000"/>
              <a:buFont typeface="Arial" panose="020B0604020202020204" pitchFamily="34" charset="0"/>
              <a:buChar char="○"/>
            </a:pPr>
            <a:endParaRPr lang="en-US" altLang="en-US" sz="2000" b="1" kern="1200" dirty="0">
              <a:latin typeface="Times New Roman" panose="02020603050405020304" pitchFamily="18" charset="0"/>
              <a:ea typeface="+mn-ea"/>
              <a:cs typeface="+mn-cs"/>
            </a:endParaRPr>
          </a:p>
          <a:p>
            <a:pPr marL="754380" lvl="2" indent="-190500">
              <a:lnSpc>
                <a:spcPct val="80000"/>
              </a:lnSpc>
              <a:buSzPct val="85000"/>
              <a:buFont typeface="Arial" panose="020B0604020202020204" pitchFamily="34" charset="0"/>
              <a:buChar char="○"/>
            </a:pPr>
            <a:r>
              <a:rPr lang="en-US" altLang="en-US" sz="2000" b="1" kern="1200" dirty="0">
                <a:latin typeface="Times New Roman" panose="02020603050405020304" pitchFamily="18" charset="0"/>
                <a:ea typeface="+mn-ea"/>
                <a:cs typeface="+mn-cs"/>
              </a:rPr>
              <a:t>What are the effects of IR.	 </a:t>
            </a:r>
            <a:endParaRPr lang="en-US" altLang="en-US" sz="2000" b="1" kern="1200" dirty="0">
              <a:latin typeface="Times New Roman" panose="02020603050405020304" pitchFamily="18" charset="0"/>
              <a:ea typeface="+mn-ea"/>
              <a:cs typeface="+mn-cs"/>
            </a:endParaRPr>
          </a:p>
          <a:p>
            <a:pPr marL="754380" lvl="2" indent="-190500">
              <a:lnSpc>
                <a:spcPct val="80000"/>
              </a:lnSpc>
              <a:buSzPct val="85000"/>
              <a:buFont typeface="Arial" panose="020B0604020202020204" pitchFamily="34" charset="0"/>
              <a:buChar char="○"/>
            </a:pPr>
            <a:r>
              <a:rPr lang="en-US" altLang="en-US" sz="2000" b="1" kern="1200" dirty="0">
                <a:latin typeface="Times New Roman" panose="02020603050405020304" pitchFamily="18" charset="0"/>
                <a:ea typeface="+mn-ea"/>
                <a:cs typeface="+mn-cs"/>
              </a:rPr>
              <a:t>Conclusion .</a:t>
            </a:r>
            <a:endParaRPr lang="en-US" altLang="en-US" sz="2000" b="1" kern="1200" dirty="0">
              <a:latin typeface="Times New Roman" panose="02020603050405020304" pitchFamily="18" charset="0"/>
              <a:ea typeface="+mn-ea"/>
              <a:cs typeface="+mn-cs"/>
            </a:endParaRPr>
          </a:p>
          <a:p>
            <a:pPr>
              <a:buSzPct val="80000"/>
            </a:pPr>
            <a:endParaRPr lang="fr-FR" altLang="x-none" kern="1200" dirty="0">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Content Placeholder 2"/>
          <p:cNvSpPr>
            <a:spLocks noGrp="1"/>
          </p:cNvSpPr>
          <p:nvPr>
            <p:ph idx="1"/>
          </p:nvPr>
        </p:nvSpPr>
        <p:spPr>
          <a:xfrm>
            <a:off x="457200" y="381000"/>
            <a:ext cx="8458200" cy="5867400"/>
          </a:xfrm>
        </p:spPr>
        <p:txBody>
          <a:bodyPr vert="horz" wrap="square" lIns="91440" tIns="45720" rIns="91440" bIns="45720" numCol="1" anchor="t" anchorCtr="0" compatLnSpc="1"/>
          <a:lstStyle/>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7. Rise of Labor Movements and Reforms:</a:t>
            </a:r>
            <a:endPar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Labor unions emerged to advocate for workers’ rights, collective bargaining, and better wages and working conditions.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The labor movement gained momentum with events like the Haymarket Affair and the Pullman Strike, which highlighted the struggles of workers against corporate power.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Progressive Era reforms, including the establishment of child labor laws, minimum wage legislation, and workplace safety regulations, aimed to address the social and economic challenges of industrialization.</a:t>
            </a: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endParaRPr kumimoji="0" lang="en-US" alt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Espace réservé du contenu 3" descr="399895178_1464978404435337_886971767487678607_n.jpg"/>
          <p:cNvPicPr>
            <a:picLocks noGrp="1" noChangeAspect="1"/>
          </p:cNvPicPr>
          <p:nvPr>
            <p:ph idx="1"/>
          </p:nvPr>
        </p:nvPicPr>
        <p:blipFill>
          <a:blip r:embed="rId1"/>
          <a:stretch>
            <a:fillRect/>
          </a:stretch>
        </p:blipFill>
        <p:spPr>
          <a:xfrm>
            <a:off x="914400" y="1752600"/>
            <a:ext cx="6629400" cy="4191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9" name="Content Placeholder 2"/>
          <p:cNvSpPr>
            <a:spLocks noGrp="1"/>
          </p:cNvSpPr>
          <p:nvPr>
            <p:ph idx="1"/>
          </p:nvPr>
        </p:nvSpPr>
        <p:spPr>
          <a:xfrm>
            <a:off x="457200" y="533400"/>
            <a:ext cx="8534400" cy="5592763"/>
          </a:xfrm>
        </p:spPr>
        <p:txBody>
          <a:bodyPr vert="horz" wrap="square" lIns="91440" tIns="45720" rIns="91440" bIns="45720" numCol="1" anchor="t" anchorCtr="0" compatLnSpc="1"/>
          <a:lstStyle/>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8. Cultural Shifts: </a:t>
            </a:r>
            <a:endPar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Industrialization brought about changes in lifestyle, values, and social norms, as people adapted to urban living and industrial work.</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 The rise of consumer culture, mass production, and advertising reshaped patterns of consumption and leisure activities.</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 Artists, writers, and intellectuals reflected on the impact of industrialization on society and culture, giving rise to movements such as realism and naturalism in literature and the visual arts.</a:t>
            </a: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endParaRPr kumimoji="0" lang="en-US" alt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Espace réservé du contenu 3" descr="345008701_771755421058296_7076708416062158757_n.jpg"/>
          <p:cNvPicPr>
            <a:picLocks noGrp="1" noChangeAspect="1"/>
          </p:cNvPicPr>
          <p:nvPr>
            <p:ph idx="1"/>
          </p:nvPr>
        </p:nvPicPr>
        <p:blipFill>
          <a:blip r:embed="rId1"/>
          <a:stretch>
            <a:fillRect/>
          </a:stretch>
        </p:blipFill>
        <p:spPr>
          <a:xfrm>
            <a:off x="1219200" y="1524000"/>
            <a:ext cx="6391275" cy="435292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5" name="Content Placeholder 2"/>
          <p:cNvSpPr>
            <a:spLocks noGrp="1"/>
          </p:cNvSpPr>
          <p:nvPr>
            <p:ph idx="1"/>
          </p:nvPr>
        </p:nvSpPr>
        <p:spPr>
          <a:xfrm>
            <a:off x="304800" y="381000"/>
            <a:ext cx="8686800" cy="6172200"/>
          </a:xfrm>
        </p:spPr>
        <p:txBody>
          <a:bodyPr vert="horz" wrap="square" lIns="91440" tIns="45720" rIns="91440" bIns="45720" numCol="1" anchor="t" anchorCtr="0" compatLnSpc="1"/>
          <a:lstStyle/>
          <a:p>
            <a:pPr marL="419100" marR="0" lvl="0" indent="-382905" algn="l" defTabSz="914400" rtl="0" eaLnBrk="1" fontAlgn="base" latinLnBrk="0" hangingPunct="1">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9.Class Divide:</a:t>
            </a:r>
            <a:endPar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19100" marR="0" lvl="0" indent="-382905" algn="l" defTabSz="914400" rtl="0" eaLnBrk="1" fontAlgn="base" latinLnBrk="0" hangingPunct="1">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Industrialization widened the gap between the wealthy industrialists and the working-class laborers, leading to increased social stratification.</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10. Immigration and Diversity: </a:t>
            </a:r>
            <a:endPar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The Industrial Revolution attracted immigrants from various countries seeking economic opportunities, contributing to the cultural and ethnic diversity of urban areas.</a:t>
            </a: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1" fontAlgn="base" latinLnBrk="0" hangingPunct="1">
              <a:lnSpc>
                <a:spcPct val="100000"/>
              </a:lnSpc>
              <a:spcBef>
                <a:spcPct val="20000"/>
              </a:spcBef>
              <a:spcAft>
                <a:spcPct val="0"/>
              </a:spcAft>
              <a:buClr>
                <a:schemeClr val="accent1"/>
              </a:buClr>
              <a:buSzPct val="80000"/>
              <a:buFont typeface="Wingdings 2" panose="05020102010507070707" pitchFamily="18" charset="2"/>
              <a:buChar char=""/>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1" fontAlgn="base" latinLnBrk="0" hangingPunct="1">
              <a:lnSpc>
                <a:spcPct val="100000"/>
              </a:lnSpc>
              <a:spcBef>
                <a:spcPct val="20000"/>
              </a:spcBef>
              <a:spcAft>
                <a:spcPct val="0"/>
              </a:spcAft>
              <a:buClr>
                <a:schemeClr val="accent1"/>
              </a:buClr>
              <a:buSzPct val="80000"/>
              <a:buFont typeface="Wingdings 2" panose="05020102010507070707" pitchFamily="18" charset="2"/>
              <a:buChar char=""/>
              <a:defRPr/>
            </a:pPr>
            <a:endParaRPr kumimoji="0" lang="en-US" alt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Espace réservé du contenu 3" descr="418548982_1451463825447377_8008179469789260421_n.jpg"/>
          <p:cNvPicPr>
            <a:picLocks noGrp="1" noChangeAspect="1"/>
          </p:cNvPicPr>
          <p:nvPr>
            <p:ph idx="1"/>
          </p:nvPr>
        </p:nvPicPr>
        <p:blipFill>
          <a:blip r:embed="rId1"/>
          <a:stretch>
            <a:fillRect/>
          </a:stretch>
        </p:blipFill>
        <p:spPr>
          <a:xfrm>
            <a:off x="714375" y="1862138"/>
            <a:ext cx="6953250" cy="40005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Espace réservé du contenu 3" descr="418439405_303619602724937_2727685853324156621_n (1).jpg"/>
          <p:cNvPicPr>
            <a:picLocks noGrp="1" noChangeAspect="1"/>
          </p:cNvPicPr>
          <p:nvPr>
            <p:ph idx="1"/>
          </p:nvPr>
        </p:nvPicPr>
        <p:blipFill>
          <a:blip r:embed="rId1"/>
          <a:stretch>
            <a:fillRect/>
          </a:stretch>
        </p:blipFill>
        <p:spPr>
          <a:xfrm>
            <a:off x="1447800" y="1981200"/>
            <a:ext cx="6257925" cy="352742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a:spLocks noGrp="1"/>
          </p:cNvSpPr>
          <p:nvPr>
            <p:ph idx="1"/>
          </p:nvPr>
        </p:nvSpPr>
        <p:spPr>
          <a:xfrm>
            <a:off x="457200" y="457200"/>
            <a:ext cx="8153400" cy="5943600"/>
          </a:xfrm>
        </p:spPr>
        <p:txBody>
          <a:bodyPr vert="horz" wrap="square" lIns="91440" tIns="45720" rIns="91440" bIns="45720" numCol="1" anchor="t" anchorCtr="0" compatLnSpc="1"/>
          <a:lstStyle/>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11. Women in the Workforce: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Industrialization created new employment opportunities for women in factories and textile mills, challenging traditional gender roles and contributing to the emergence of the women's rights movement.</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12. Impact on Family Structure: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Industrialization disrupted traditional family structures as families moved to urban areas in search of employment, leading to changes in household dynamics and the role of women in the family economy.</a:t>
            </a: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a:t>
            </a: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Espace réservé du contenu 3" descr="418514679_181415458398858_5795581214902976039_n.jpg"/>
          <p:cNvPicPr>
            <a:picLocks noGrp="1" noChangeAspect="1"/>
          </p:cNvPicPr>
          <p:nvPr>
            <p:ph idx="1"/>
          </p:nvPr>
        </p:nvPicPr>
        <p:blipFill>
          <a:blip r:embed="rId1"/>
          <a:stretch>
            <a:fillRect/>
          </a:stretch>
        </p:blipFill>
        <p:spPr>
          <a:xfrm>
            <a:off x="1095375" y="1905000"/>
            <a:ext cx="6191250" cy="357663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Espace réservé du contenu 3" descr="417936303_413891614358988_6187276429827583862_n.jpg"/>
          <p:cNvPicPr>
            <a:picLocks noGrp="1" noChangeAspect="1"/>
          </p:cNvPicPr>
          <p:nvPr>
            <p:ph idx="1"/>
          </p:nvPr>
        </p:nvPicPr>
        <p:blipFill>
          <a:blip r:embed="rId1"/>
          <a:stretch>
            <a:fillRect/>
          </a:stretch>
        </p:blipFill>
        <p:spPr>
          <a:xfrm>
            <a:off x="1828800" y="1219200"/>
            <a:ext cx="5514975" cy="388778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a:spLocks noGrp="1"/>
          </p:cNvSpPr>
          <p:nvPr>
            <p:ph type="title"/>
          </p:nvPr>
        </p:nvSpPr>
        <p:spPr/>
        <p:txBody>
          <a:bodyPr/>
          <a:p>
            <a:endParaRPr lang="fr-FR" altLang="en-US"/>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p>
            <a:endParaRPr lang="fr-FR"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Content Placeholder 5"/>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Espace réservé du texte 2"/>
          <p:cNvSpPr>
            <a:spLocks noGrp="1"/>
          </p:cNvSpPr>
          <p:nvPr>
            <p:ph type="body" idx="1"/>
          </p:nvPr>
        </p:nvSpPr>
        <p:spPr/>
        <p:txBody>
          <a:bodyPr vert="horz" wrap="square" lIns="91440" tIns="45720" rIns="91440" bIns="45720" anchor="t" anchorCtr="0"/>
          <a:p>
            <a:pPr>
              <a:buSzPct val="80000"/>
            </a:pPr>
            <a:r>
              <a:rPr lang="fr-FR" altLang="x-none" kern="1200" dirty="0">
                <a:latin typeface="+mn-lt"/>
                <a:ea typeface="+mn-ea"/>
                <a:cs typeface="+mn-cs"/>
              </a:rPr>
              <a:t>Christopher Latham Scholes </a:t>
            </a:r>
            <a:endParaRPr lang="fr-FR" altLang="x-none" kern="1200" dirty="0">
              <a:latin typeface="+mn-lt"/>
              <a:ea typeface="+mn-ea"/>
              <a:cs typeface="+mn-cs"/>
            </a:endParaRPr>
          </a:p>
        </p:txBody>
      </p:sp>
      <p:sp>
        <p:nvSpPr>
          <p:cNvPr id="38915" name="Espace réservé du texte 3"/>
          <p:cNvSpPr>
            <a:spLocks noGrp="1"/>
          </p:cNvSpPr>
          <p:nvPr>
            <p:ph type="body" sz="half" idx="3"/>
          </p:nvPr>
        </p:nvSpPr>
        <p:spPr/>
        <p:txBody>
          <a:bodyPr vert="horz" wrap="square" lIns="91440" tIns="45720" rIns="91440" bIns="45720" anchor="t" anchorCtr="0"/>
          <a:p>
            <a:pPr>
              <a:buSzPct val="80000"/>
            </a:pPr>
            <a:r>
              <a:rPr lang="fr-FR" altLang="x-none" kern="1200" dirty="0">
                <a:latin typeface="+mn-lt"/>
                <a:ea typeface="+mn-ea"/>
                <a:cs typeface="+mn-cs"/>
              </a:rPr>
              <a:t>Telegraphic Typewriter </a:t>
            </a:r>
            <a:endParaRPr lang="fr-FR" altLang="x-none" kern="1200" dirty="0">
              <a:latin typeface="+mn-lt"/>
              <a:ea typeface="+mn-ea"/>
              <a:cs typeface="+mn-cs"/>
            </a:endParaRPr>
          </a:p>
        </p:txBody>
      </p:sp>
      <p:pic>
        <p:nvPicPr>
          <p:cNvPr id="38916" name="Espace réservé du contenu 6" descr="426490218_897482662114170_2950602729545073470_n.jpg"/>
          <p:cNvPicPr>
            <a:picLocks noGrp="1" noChangeAspect="1"/>
          </p:cNvPicPr>
          <p:nvPr>
            <p:ph sz="quarter" idx="2"/>
          </p:nvPr>
        </p:nvPicPr>
        <p:blipFill>
          <a:blip r:embed="rId1"/>
          <a:stretch>
            <a:fillRect/>
          </a:stretch>
        </p:blipFill>
        <p:spPr>
          <a:xfrm>
            <a:off x="533400" y="1517650"/>
            <a:ext cx="3657600" cy="3941763"/>
          </a:xfrm>
        </p:spPr>
      </p:pic>
      <p:pic>
        <p:nvPicPr>
          <p:cNvPr id="38917" name="Espace réservé du contenu 7" descr="426316864_1811805522566147_5726807874472848066_n.jpg"/>
          <p:cNvPicPr>
            <a:picLocks noGrp="1" noChangeAspect="1"/>
          </p:cNvPicPr>
          <p:nvPr>
            <p:ph sz="quarter" idx="4"/>
          </p:nvPr>
        </p:nvPicPr>
        <p:blipFill>
          <a:blip r:embed="rId2"/>
          <a:stretch>
            <a:fillRect/>
          </a:stretch>
        </p:blipFill>
        <p:spPr>
          <a:xfrm>
            <a:off x="4645025" y="1579563"/>
            <a:ext cx="4194175" cy="3817937"/>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Espace réservé du texte 2"/>
          <p:cNvSpPr>
            <a:spLocks noGrp="1"/>
          </p:cNvSpPr>
          <p:nvPr>
            <p:ph type="body" idx="1"/>
          </p:nvPr>
        </p:nvSpPr>
        <p:spPr/>
        <p:txBody>
          <a:bodyPr vert="horz" wrap="square" lIns="91440" tIns="45720" rIns="91440" bIns="45720" anchor="t" anchorCtr="0"/>
          <a:p>
            <a:pPr>
              <a:buSzPct val="80000"/>
            </a:pPr>
            <a:r>
              <a:rPr lang="fr-FR" altLang="x-none" kern="1200" dirty="0">
                <a:latin typeface="+mn-lt"/>
                <a:ea typeface="+mn-ea"/>
                <a:cs typeface="+mn-cs"/>
              </a:rPr>
              <a:t>Eli Whitney</a:t>
            </a:r>
            <a:endParaRPr lang="fr-FR" altLang="x-none" kern="1200" dirty="0">
              <a:latin typeface="+mn-lt"/>
              <a:ea typeface="+mn-ea"/>
              <a:cs typeface="+mn-cs"/>
            </a:endParaRPr>
          </a:p>
        </p:txBody>
      </p:sp>
      <p:pic>
        <p:nvPicPr>
          <p:cNvPr id="39939" name="Espace réservé du contenu 6" descr="426629032_406760531882829_2395166115949382410_n.jpg"/>
          <p:cNvPicPr>
            <a:picLocks noGrp="1" noChangeAspect="1"/>
          </p:cNvPicPr>
          <p:nvPr>
            <p:ph sz="quarter" idx="2"/>
          </p:nvPr>
        </p:nvPicPr>
        <p:blipFill>
          <a:blip r:embed="rId1"/>
          <a:stretch>
            <a:fillRect/>
          </a:stretch>
        </p:blipFill>
        <p:spPr>
          <a:xfrm>
            <a:off x="457200" y="1600200"/>
            <a:ext cx="4040188" cy="3581400"/>
          </a:xfrm>
        </p:spPr>
      </p:pic>
      <p:pic>
        <p:nvPicPr>
          <p:cNvPr id="39940" name="Espace réservé du contenu 7" descr="426358984_376588084992996_3097754861366536029_n.jpg"/>
          <p:cNvPicPr>
            <a:picLocks noGrp="1" noChangeAspect="1"/>
          </p:cNvPicPr>
          <p:nvPr>
            <p:ph sz="quarter" idx="4"/>
          </p:nvPr>
        </p:nvPicPr>
        <p:blipFill>
          <a:blip r:embed="rId2"/>
          <a:stretch>
            <a:fillRect/>
          </a:stretch>
        </p:blipFill>
        <p:spPr>
          <a:xfrm>
            <a:off x="4645025" y="1600200"/>
            <a:ext cx="4041775" cy="3581400"/>
          </a:xfrm>
        </p:spPr>
      </p:pic>
      <p:sp>
        <p:nvSpPr>
          <p:cNvPr id="39941" name="Espace réservé du texte 8"/>
          <p:cNvSpPr>
            <a:spLocks noGrp="1"/>
          </p:cNvSpPr>
          <p:nvPr>
            <p:ph type="body" sz="half" idx="3"/>
          </p:nvPr>
        </p:nvSpPr>
        <p:spPr/>
        <p:txBody>
          <a:bodyPr vert="horz" wrap="square" lIns="91440" tIns="45720" rIns="91440" bIns="45720" anchor="t" anchorCtr="0"/>
          <a:p>
            <a:pPr>
              <a:buSzPct val="80000"/>
            </a:pPr>
            <a:r>
              <a:rPr lang="fr-FR" altLang="x-none" kern="1200" dirty="0">
                <a:latin typeface="+mn-lt"/>
                <a:ea typeface="+mn-ea"/>
                <a:cs typeface="+mn-cs"/>
              </a:rPr>
              <a:t>Cotton gin </a:t>
            </a:r>
            <a:endParaRPr lang="fr-FR" altLang="x-none" kern="1200" dirty="0">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Espace réservé du texte 2"/>
          <p:cNvSpPr>
            <a:spLocks noGrp="1"/>
          </p:cNvSpPr>
          <p:nvPr>
            <p:ph type="body" idx="1"/>
          </p:nvPr>
        </p:nvSpPr>
        <p:spPr/>
        <p:txBody>
          <a:bodyPr vert="horz" wrap="square" lIns="91440" tIns="45720" rIns="91440" bIns="45720" anchor="t" anchorCtr="0"/>
          <a:p>
            <a:pPr>
              <a:buSzPct val="80000"/>
            </a:pPr>
            <a:r>
              <a:rPr lang="fr-FR" altLang="x-none" kern="1200" dirty="0">
                <a:latin typeface="+mn-lt"/>
                <a:ea typeface="+mn-ea"/>
                <a:cs typeface="+mn-cs"/>
              </a:rPr>
              <a:t>Henry Bessemer </a:t>
            </a:r>
            <a:endParaRPr lang="fr-FR" altLang="x-none" kern="1200" dirty="0">
              <a:latin typeface="+mn-lt"/>
              <a:ea typeface="+mn-ea"/>
              <a:cs typeface="+mn-cs"/>
            </a:endParaRPr>
          </a:p>
        </p:txBody>
      </p:sp>
      <p:sp>
        <p:nvSpPr>
          <p:cNvPr id="40963" name="Espace réservé du texte 3"/>
          <p:cNvSpPr>
            <a:spLocks noGrp="1"/>
          </p:cNvSpPr>
          <p:nvPr>
            <p:ph type="body" sz="half" idx="3"/>
          </p:nvPr>
        </p:nvSpPr>
        <p:spPr/>
        <p:txBody>
          <a:bodyPr vert="horz" wrap="square" lIns="91440" tIns="45720" rIns="91440" bIns="45720" anchor="t" anchorCtr="0"/>
          <a:p>
            <a:pPr>
              <a:buSzPct val="80000"/>
            </a:pPr>
            <a:r>
              <a:rPr lang="fr-FR" altLang="x-none" kern="1200" dirty="0">
                <a:latin typeface="+mn-lt"/>
                <a:ea typeface="+mn-ea"/>
                <a:cs typeface="+mn-cs"/>
              </a:rPr>
              <a:t>Bessemer process </a:t>
            </a:r>
            <a:endParaRPr lang="fr-FR" altLang="x-none" kern="1200" dirty="0">
              <a:latin typeface="+mn-lt"/>
              <a:ea typeface="+mn-ea"/>
              <a:cs typeface="+mn-cs"/>
            </a:endParaRPr>
          </a:p>
        </p:txBody>
      </p:sp>
      <p:pic>
        <p:nvPicPr>
          <p:cNvPr id="40964" name="Espace réservé du contenu 6" descr="426483415_3126316324169244_4621955451835822621_n.jpg"/>
          <p:cNvPicPr>
            <a:picLocks noGrp="1" noChangeAspect="1"/>
          </p:cNvPicPr>
          <p:nvPr>
            <p:ph sz="quarter" idx="2"/>
          </p:nvPr>
        </p:nvPicPr>
        <p:blipFill>
          <a:blip r:embed="rId1"/>
          <a:stretch>
            <a:fillRect/>
          </a:stretch>
        </p:blipFill>
        <p:spPr>
          <a:xfrm>
            <a:off x="717550" y="1517650"/>
            <a:ext cx="3519488" cy="3941763"/>
          </a:xfrm>
        </p:spPr>
      </p:pic>
      <p:pic>
        <p:nvPicPr>
          <p:cNvPr id="40965" name="Espace réservé du contenu 7" descr="426545554_1094032088510387_6943175069559897876_n.jpg"/>
          <p:cNvPicPr>
            <a:picLocks noGrp="1" noChangeAspect="1"/>
          </p:cNvPicPr>
          <p:nvPr>
            <p:ph sz="quarter" idx="4"/>
          </p:nvPr>
        </p:nvPicPr>
        <p:blipFill>
          <a:blip r:embed="rId2"/>
          <a:stretch>
            <a:fillRect/>
          </a:stretch>
        </p:blipFill>
        <p:spPr>
          <a:xfrm>
            <a:off x="4645025" y="1524000"/>
            <a:ext cx="4041775" cy="38862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Espace réservé du texte 2"/>
          <p:cNvSpPr>
            <a:spLocks noGrp="1"/>
          </p:cNvSpPr>
          <p:nvPr>
            <p:ph type="body" idx="1"/>
          </p:nvPr>
        </p:nvSpPr>
        <p:spPr/>
        <p:txBody>
          <a:bodyPr vert="horz" wrap="square" lIns="91440" tIns="45720" rIns="91440" bIns="45720" anchor="t" anchorCtr="0"/>
          <a:p>
            <a:pPr>
              <a:buSzPct val="80000"/>
            </a:pPr>
            <a:r>
              <a:rPr lang="fr-FR" altLang="x-none" kern="1200" dirty="0">
                <a:latin typeface="+mn-lt"/>
                <a:ea typeface="+mn-ea"/>
                <a:cs typeface="+mn-cs"/>
              </a:rPr>
              <a:t>Cyrus Mccormick </a:t>
            </a:r>
            <a:endParaRPr lang="fr-FR" altLang="x-none" kern="1200" dirty="0">
              <a:latin typeface="+mn-lt"/>
              <a:ea typeface="+mn-ea"/>
              <a:cs typeface="+mn-cs"/>
            </a:endParaRPr>
          </a:p>
        </p:txBody>
      </p:sp>
      <p:sp>
        <p:nvSpPr>
          <p:cNvPr id="41987" name="Espace réservé du texte 3"/>
          <p:cNvSpPr>
            <a:spLocks noGrp="1"/>
          </p:cNvSpPr>
          <p:nvPr>
            <p:ph type="body" sz="half" idx="3"/>
          </p:nvPr>
        </p:nvSpPr>
        <p:spPr/>
        <p:txBody>
          <a:bodyPr vert="horz" wrap="square" lIns="91440" tIns="45720" rIns="91440" bIns="45720" anchor="t" anchorCtr="0"/>
          <a:p>
            <a:pPr>
              <a:buSzPct val="80000"/>
            </a:pPr>
            <a:r>
              <a:rPr lang="fr-FR" altLang="x-none" kern="1200" dirty="0">
                <a:latin typeface="+mn-lt"/>
                <a:ea typeface="+mn-ea"/>
                <a:cs typeface="+mn-cs"/>
              </a:rPr>
              <a:t>Machanical Reaper</a:t>
            </a:r>
            <a:endParaRPr lang="fr-FR" altLang="x-none" kern="1200" dirty="0">
              <a:latin typeface="+mn-lt"/>
              <a:ea typeface="+mn-ea"/>
              <a:cs typeface="+mn-cs"/>
            </a:endParaRPr>
          </a:p>
        </p:txBody>
      </p:sp>
      <p:pic>
        <p:nvPicPr>
          <p:cNvPr id="41988" name="Espace réservé du contenu 6" descr="426599999_802777194995176_4483528496948528266_n.jpg"/>
          <p:cNvPicPr>
            <a:picLocks noGrp="1" noChangeAspect="1"/>
          </p:cNvPicPr>
          <p:nvPr>
            <p:ph sz="quarter" idx="2"/>
          </p:nvPr>
        </p:nvPicPr>
        <p:blipFill>
          <a:blip r:embed="rId1"/>
          <a:stretch>
            <a:fillRect/>
          </a:stretch>
        </p:blipFill>
        <p:spPr>
          <a:xfrm>
            <a:off x="700088" y="1517650"/>
            <a:ext cx="3554412" cy="3941763"/>
          </a:xfrm>
        </p:spPr>
      </p:pic>
      <p:pic>
        <p:nvPicPr>
          <p:cNvPr id="41989" name="Espace réservé du contenu 7" descr="426519425_360362366925086_365630983193100725_n.jpg"/>
          <p:cNvPicPr>
            <a:picLocks noGrp="1" noChangeAspect="1"/>
          </p:cNvPicPr>
          <p:nvPr>
            <p:ph sz="quarter" idx="4"/>
          </p:nvPr>
        </p:nvPicPr>
        <p:blipFill>
          <a:blip r:embed="rId2"/>
          <a:stretch>
            <a:fillRect/>
          </a:stretch>
        </p:blipFill>
        <p:spPr>
          <a:xfrm>
            <a:off x="4645025" y="1600200"/>
            <a:ext cx="4041775" cy="37338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Espace réservé du texte 2"/>
          <p:cNvSpPr>
            <a:spLocks noGrp="1"/>
          </p:cNvSpPr>
          <p:nvPr>
            <p:ph type="body" idx="1"/>
          </p:nvPr>
        </p:nvSpPr>
        <p:spPr/>
        <p:txBody>
          <a:bodyPr vert="horz" wrap="square" lIns="91440" tIns="45720" rIns="91440" bIns="45720" anchor="t" anchorCtr="0"/>
          <a:p>
            <a:pPr>
              <a:buSzPct val="80000"/>
            </a:pPr>
            <a:r>
              <a:rPr lang="fr-FR" altLang="x-none" kern="1200" dirty="0">
                <a:latin typeface="+mn-lt"/>
                <a:ea typeface="+mn-ea"/>
                <a:cs typeface="+mn-cs"/>
              </a:rPr>
              <a:t>Robert Fulton </a:t>
            </a:r>
            <a:endParaRPr lang="fr-FR" altLang="x-none" kern="1200" dirty="0">
              <a:latin typeface="+mn-lt"/>
              <a:ea typeface="+mn-ea"/>
              <a:cs typeface="+mn-cs"/>
            </a:endParaRPr>
          </a:p>
        </p:txBody>
      </p:sp>
      <p:sp>
        <p:nvSpPr>
          <p:cNvPr id="43011" name="Espace réservé du texte 3"/>
          <p:cNvSpPr>
            <a:spLocks noGrp="1"/>
          </p:cNvSpPr>
          <p:nvPr>
            <p:ph type="body" sz="half" idx="3"/>
          </p:nvPr>
        </p:nvSpPr>
        <p:spPr/>
        <p:txBody>
          <a:bodyPr vert="horz" wrap="square" lIns="91440" tIns="45720" rIns="91440" bIns="45720" anchor="t" anchorCtr="0"/>
          <a:p>
            <a:pPr>
              <a:buSzPct val="80000"/>
            </a:pPr>
            <a:r>
              <a:rPr lang="fr-FR" altLang="x-none" kern="1200" dirty="0">
                <a:latin typeface="+mn-lt"/>
                <a:ea typeface="+mn-ea"/>
                <a:cs typeface="+mn-cs"/>
              </a:rPr>
              <a:t>Steamboat</a:t>
            </a:r>
            <a:endParaRPr lang="fr-FR" altLang="x-none" kern="1200" dirty="0">
              <a:latin typeface="+mn-lt"/>
              <a:ea typeface="+mn-ea"/>
              <a:cs typeface="+mn-cs"/>
            </a:endParaRPr>
          </a:p>
        </p:txBody>
      </p:sp>
      <p:pic>
        <p:nvPicPr>
          <p:cNvPr id="43012" name="Espace réservé du contenu 6" descr="417556525_912646280645758_1099439386316193365_n.jpg"/>
          <p:cNvPicPr>
            <a:picLocks noGrp="1" noChangeAspect="1"/>
          </p:cNvPicPr>
          <p:nvPr>
            <p:ph sz="quarter" idx="2"/>
          </p:nvPr>
        </p:nvPicPr>
        <p:blipFill>
          <a:blip r:embed="rId1"/>
          <a:stretch>
            <a:fillRect/>
          </a:stretch>
        </p:blipFill>
        <p:spPr>
          <a:xfrm>
            <a:off x="1131888" y="1517650"/>
            <a:ext cx="2690812" cy="3941763"/>
          </a:xfrm>
        </p:spPr>
      </p:pic>
      <p:pic>
        <p:nvPicPr>
          <p:cNvPr id="43013" name="Espace réservé du contenu 7" descr="352852263_808938407436312_7728598765035486716_n.jpg"/>
          <p:cNvPicPr>
            <a:picLocks noGrp="1" noChangeAspect="1"/>
          </p:cNvPicPr>
          <p:nvPr>
            <p:ph sz="quarter" idx="4"/>
          </p:nvPr>
        </p:nvPicPr>
        <p:blipFill>
          <a:blip r:embed="rId2"/>
          <a:stretch>
            <a:fillRect/>
          </a:stretch>
        </p:blipFill>
        <p:spPr>
          <a:xfrm>
            <a:off x="4724400" y="1828800"/>
            <a:ext cx="3606800" cy="295275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Espace réservé du texte 2"/>
          <p:cNvSpPr>
            <a:spLocks noGrp="1"/>
          </p:cNvSpPr>
          <p:nvPr>
            <p:ph type="body" idx="1"/>
          </p:nvPr>
        </p:nvSpPr>
        <p:spPr/>
        <p:txBody>
          <a:bodyPr vert="horz" wrap="square" lIns="91440" tIns="45720" rIns="91440" bIns="45720" anchor="t" anchorCtr="0"/>
          <a:p>
            <a:pPr>
              <a:buSzPct val="80000"/>
            </a:pPr>
            <a:r>
              <a:rPr lang="fr-FR" altLang="x-none" kern="1200" dirty="0">
                <a:latin typeface="+mn-lt"/>
                <a:ea typeface="+mn-ea"/>
                <a:cs typeface="+mn-cs"/>
              </a:rPr>
              <a:t>Gustavus Swift </a:t>
            </a:r>
            <a:endParaRPr lang="fr-FR" altLang="x-none" kern="1200" dirty="0">
              <a:latin typeface="+mn-lt"/>
              <a:ea typeface="+mn-ea"/>
              <a:cs typeface="+mn-cs"/>
            </a:endParaRPr>
          </a:p>
        </p:txBody>
      </p:sp>
      <p:sp>
        <p:nvSpPr>
          <p:cNvPr id="44035" name="Espace réservé du texte 3"/>
          <p:cNvSpPr>
            <a:spLocks noGrp="1"/>
          </p:cNvSpPr>
          <p:nvPr>
            <p:ph type="body" sz="half" idx="3"/>
          </p:nvPr>
        </p:nvSpPr>
        <p:spPr/>
        <p:txBody>
          <a:bodyPr vert="horz" wrap="square" lIns="91440" tIns="45720" rIns="91440" bIns="45720" anchor="t" anchorCtr="0"/>
          <a:p>
            <a:pPr>
              <a:buSzPct val="80000"/>
            </a:pPr>
            <a:r>
              <a:rPr lang="fr-FR" altLang="x-none" kern="1200" dirty="0">
                <a:latin typeface="+mn-lt"/>
                <a:ea typeface="+mn-ea"/>
                <a:cs typeface="+mn-cs"/>
              </a:rPr>
              <a:t>Refrigerated Rail road </a:t>
            </a:r>
            <a:endParaRPr lang="fr-FR" altLang="x-none" kern="1200" dirty="0">
              <a:latin typeface="+mn-lt"/>
              <a:ea typeface="+mn-ea"/>
              <a:cs typeface="+mn-cs"/>
            </a:endParaRPr>
          </a:p>
        </p:txBody>
      </p:sp>
      <p:pic>
        <p:nvPicPr>
          <p:cNvPr id="44036" name="Espace réservé du contenu 6" descr="418387068_1136484830706215_7545012361683722753_n.jpg"/>
          <p:cNvPicPr>
            <a:picLocks noGrp="1" noChangeAspect="1"/>
          </p:cNvPicPr>
          <p:nvPr>
            <p:ph sz="quarter" idx="2"/>
          </p:nvPr>
        </p:nvPicPr>
        <p:blipFill>
          <a:blip r:embed="rId1"/>
          <a:stretch>
            <a:fillRect/>
          </a:stretch>
        </p:blipFill>
        <p:spPr>
          <a:xfrm>
            <a:off x="1066800" y="1828800"/>
            <a:ext cx="2652713" cy="3240088"/>
          </a:xfrm>
        </p:spPr>
      </p:pic>
      <p:pic>
        <p:nvPicPr>
          <p:cNvPr id="44037" name="Espace réservé du contenu 7" descr="421087045_1129141991842032_8941945510500970852_n.jpg"/>
          <p:cNvPicPr>
            <a:picLocks noGrp="1" noChangeAspect="1"/>
          </p:cNvPicPr>
          <p:nvPr>
            <p:ph sz="quarter" idx="4"/>
          </p:nvPr>
        </p:nvPicPr>
        <p:blipFill>
          <a:blip r:embed="rId2"/>
          <a:stretch>
            <a:fillRect/>
          </a:stretch>
        </p:blipFill>
        <p:spPr>
          <a:xfrm>
            <a:off x="4724400" y="2057400"/>
            <a:ext cx="3751263" cy="241141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itle 1"/>
          <p:cNvSpPr>
            <a:spLocks noGrp="1"/>
          </p:cNvSpPr>
          <p:nvPr>
            <p:ph type="title"/>
          </p:nvPr>
        </p:nvSpPr>
        <p:spPr>
          <a:xfrm>
            <a:off x="304800" y="0"/>
            <a:ext cx="7467600" cy="685800"/>
          </a:xfrm>
        </p:spPr>
        <p:txBody>
          <a:bodyPr vert="horz" wrap="square" lIns="45720" tIns="45720" rIns="4572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CONCLUSION :</a:t>
            </a:r>
            <a:endParaRPr kumimoji="0" lang="en-US" altLang="en-US" sz="2800" b="1"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45059" name="Content Placeholder 2"/>
          <p:cNvSpPr>
            <a:spLocks noGrp="1"/>
          </p:cNvSpPr>
          <p:nvPr>
            <p:ph idx="1"/>
          </p:nvPr>
        </p:nvSpPr>
        <p:spPr>
          <a:xfrm>
            <a:off x="0" y="533400"/>
            <a:ext cx="9144000" cy="7086600"/>
          </a:xfrm>
        </p:spPr>
        <p:txBody>
          <a:bodyPr vert="horz" wrap="square" lIns="91440" tIns="45720" rIns="91440" bIns="45720" anchor="t" anchorCtr="0"/>
          <a:p>
            <a:pPr eaLnBrk="1" hangingPunct="1"/>
            <a:r>
              <a:rPr sz="2400" dirty="0"/>
              <a:t>The Industrial Revolution in America was a transformative period characterized by profound social, economic, and technological changes. It accelerated urbanization, drove economic growth, and spurred technological innovation. However, it also brought about significant challenges, including labor exploitation, environmental degradation, and widening social inequalities. Despite these challenges, the Industrial Revolution laid the groundwork for modern industrialized society, shaping the trajectory of American development and setting the stage for ongoing debates about labor rights, environmental sustainability, and social justice. As we continue to grapple with the legacies of industrialization, it serves as a reminder of the complex interplay between progress and its consequences, urging us to strive for serves as a reminder of the complex interplay between progress and its consequences, urging us to strive for inclusive, sustainable, and equitable forms of development in the present and future.</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itle 1"/>
          <p:cNvSpPr>
            <a:spLocks noGrp="1"/>
          </p:cNvSpPr>
          <p:nvPr>
            <p:ph type="title"/>
          </p:nvPr>
        </p:nvSpPr>
        <p:spPr/>
        <p:txBody>
          <a:bodyPr vert="horz" wrap="square" lIns="45720" tIns="45720" rIns="45720" bIns="45720" anchor="ctr" anchorCtr="0"/>
          <a:p>
            <a:pPr eaLnBrk="1" hangingPunct="1">
              <a:buNone/>
            </a:pPr>
            <a:r>
              <a:rPr sz="3200" kern="1200" dirty="0">
                <a:solidFill>
                  <a:schemeClr val="accent1"/>
                </a:solidFill>
                <a:latin typeface="+mj-lt"/>
                <a:ea typeface="+mj-ea"/>
                <a:cs typeface="+mj-cs"/>
              </a:rPr>
              <a:t>What was the Industrial Revolution? </a:t>
            </a:r>
            <a:endParaRPr sz="3200" kern="1200" dirty="0">
              <a:solidFill>
                <a:schemeClr val="accent1"/>
              </a:solidFill>
              <a:latin typeface="+mj-lt"/>
              <a:ea typeface="+mj-ea"/>
              <a:cs typeface="+mj-cs"/>
            </a:endParaRPr>
          </a:p>
        </p:txBody>
      </p:sp>
      <p:sp>
        <p:nvSpPr>
          <p:cNvPr id="11267" name="Content Placeholder 2"/>
          <p:cNvSpPr>
            <a:spLocks noGrp="1"/>
          </p:cNvSpPr>
          <p:nvPr>
            <p:ph idx="1"/>
          </p:nvPr>
        </p:nvSpPr>
        <p:spPr>
          <a:xfrm>
            <a:off x="457200" y="1371600"/>
            <a:ext cx="7467600" cy="4525963"/>
          </a:xfrm>
        </p:spPr>
        <p:txBody>
          <a:bodyPr vert="horz" wrap="square" lIns="91440" tIns="45720" rIns="91440" bIns="45720" anchor="t" anchorCtr="0"/>
          <a:p>
            <a:pPr eaLnBrk="1" hangingPunct="1"/>
            <a:r>
              <a:rPr sz="2800" dirty="0"/>
              <a:t>The Industrial Revolution in America, which began in the late 18th century and continued into the 19th century, was a period of profound economic, technological, and social transformation that laid the foundation for the modern industrial society. While it brought about unprecedented economic prosperity and technological advancement, it also raised concerns about labor rights, social inequality, and environmental sustainability.  </a:t>
            </a:r>
            <a:endParaRPr lang="fr-FR" altLang="x-none" sz="2800" dirty="0"/>
          </a:p>
          <a:p>
            <a:pPr eaLnBrk="1" hangingPunct="1"/>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itle 1"/>
          <p:cNvSpPr>
            <a:spLocks noGrp="1"/>
          </p:cNvSpPr>
          <p:nvPr>
            <p:ph idx="1"/>
          </p:nvPr>
        </p:nvSpPr>
        <p:spPr>
          <a:xfrm>
            <a:off x="685800" y="457200"/>
            <a:ext cx="7467600" cy="6096000"/>
          </a:xfrm>
        </p:spPr>
        <p:txBody>
          <a:bodyPr vert="horz" wrap="square" lIns="91440" tIns="45720" rIns="91440" bIns="45720" anchor="t" anchorCtr="0"/>
          <a:p>
            <a:r>
              <a:rPr dirty="0"/>
              <a:t>It marked a transformative period in the nation's history, characterized by profound economic, technological, and social changes. Beginning in the late 18th century and extending into the 19th century, the Industrial Revolution revolutionized the way goods were produced, leading to a shift from agrarian-based economies to industrialized societies.</a:t>
            </a:r>
            <a:endParaRPr lang="fr-FR" altLang="x-none" dirty="0"/>
          </a:p>
          <a:p>
            <a:endParaRPr lang="fr-FR" altLang="x-non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Content Placeholder 2"/>
          <p:cNvSpPr>
            <a:spLocks noGrp="1"/>
          </p:cNvSpPr>
          <p:nvPr>
            <p:ph idx="1"/>
          </p:nvPr>
        </p:nvSpPr>
        <p:spPr>
          <a:xfrm>
            <a:off x="304800" y="685800"/>
            <a:ext cx="8229600" cy="5334000"/>
          </a:xfrm>
        </p:spPr>
        <p:txBody>
          <a:bodyPr vert="horz" wrap="square" lIns="91440" tIns="45720" rIns="91440" bIns="45720" anchor="t" anchorCtr="0"/>
          <a:p>
            <a:pPr lvl="1" eaLnBrk="1" hangingPunct="1">
              <a:lnSpc>
                <a:spcPct val="90000"/>
              </a:lnSpc>
            </a:pPr>
            <a:r>
              <a:rPr sz="2800" dirty="0"/>
              <a:t>The Industrial Revolution changed American life because it connected the nation. The railroad industry build railways across the United States which connected the coasts. It also improved the transportation of materials, manufactured goods, and people. It also changed American work life. Factory life expanded as industries grew. Americans who worked in factories experienced long work days for very little pay.</a:t>
            </a:r>
            <a:endParaRPr lang="fr-FR" altLang="x-none" sz="2800" dirty="0"/>
          </a:p>
          <a:p>
            <a:pPr lvl="1" eaLnBrk="1" hangingPunct="1">
              <a:lnSpc>
                <a:spcPct val="90000"/>
              </a:lnSpc>
            </a:pPr>
            <a:endParaRPr lang="en-US"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idx="4294967295"/>
          </p:nvPr>
        </p:nvSpPr>
        <p:spPr>
          <a:xfrm>
            <a:off x="304800" y="228600"/>
            <a:ext cx="8534400" cy="1085850"/>
          </a:xfrm>
          <a:solidFill>
            <a:srgbClr val="E9A234">
              <a:alpha val="100000"/>
            </a:srgbClr>
          </a:solidFill>
        </p:spPr>
        <p:txBody>
          <a:bodyPr vert="horz" wrap="square" lIns="45720" tIns="45720" rIns="45720" bIns="45720" anchor="ctr" anchorCtr="0"/>
          <a:p>
            <a:pPr>
              <a:buNone/>
            </a:pPr>
            <a:r>
              <a:rPr lang="en-US" altLang="en-US" sz="2800" b="1" dirty="0">
                <a:latin typeface="Times New Roman" panose="02020603050405020304" pitchFamily="18" charset="0"/>
              </a:rPr>
              <a:t>EFFECTS OF THE INDUSTRIAL REVOLUTION:</a:t>
            </a:r>
            <a:endParaRPr lang="en-US" altLang="en-US" sz="2800" b="1" dirty="0">
              <a:latin typeface="Times New Roman" panose="02020603050405020304" pitchFamily="18" charset="0"/>
            </a:endParaRPr>
          </a:p>
        </p:txBody>
      </p:sp>
      <p:sp>
        <p:nvSpPr>
          <p:cNvPr id="23555" name="Rectangle 5"/>
          <p:cNvSpPr>
            <a:spLocks noGrp="1" noChangeArrowheads="1"/>
          </p:cNvSpPr>
          <p:nvPr>
            <p:ph type="body" sz="half" idx="1"/>
          </p:nvPr>
        </p:nvSpPr>
        <p:spPr>
          <a:xfrm>
            <a:off x="228600" y="1676400"/>
            <a:ext cx="8610600" cy="4876800"/>
          </a:xfrm>
        </p:spPr>
        <p:txBody>
          <a:bodyPr vert="horz" wrap="square" lIns="91440" tIns="45720" rIns="91440" bIns="45720" numCol="1" anchor="t" anchorCtr="0" compatLnSpc="1">
            <a:normAutofit lnSpcReduction="10000"/>
          </a:bodyPr>
          <a:lstStyle/>
          <a:p>
            <a:pPr marL="484505" marR="0" lvl="0" indent="-457200" algn="l" defTabSz="914400" rtl="0" eaLnBrk="0" fontAlgn="auto" latinLnBrk="0" hangingPunct="0">
              <a:lnSpc>
                <a:spcPct val="90000"/>
              </a:lnSpc>
              <a:spcBef>
                <a:spcPct val="20000"/>
              </a:spcBef>
              <a:spcAft>
                <a:spcPts val="0"/>
              </a:spcAft>
              <a:buClr>
                <a:schemeClr val="accent1"/>
              </a:buClr>
              <a:buSzPct val="80000"/>
              <a:buFont typeface="Wingdings 2" panose="05020102010507070707" pitchFamily="18" charset="2"/>
              <a:buChar char=""/>
              <a:defRPr/>
            </a:pPr>
            <a:r>
              <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1. Urbanization.</a:t>
            </a:r>
            <a:endPar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84505" marR="0" lvl="0" indent="-457200" algn="l" defTabSz="914400" rtl="0" eaLnBrk="0" fontAlgn="auto" latinLnBrk="0" hangingPunct="0">
              <a:lnSpc>
                <a:spcPct val="90000"/>
              </a:lnSpc>
              <a:spcBef>
                <a:spcPct val="20000"/>
              </a:spcBef>
              <a:spcAft>
                <a:spcPts val="0"/>
              </a:spcAft>
              <a:buClr>
                <a:schemeClr val="accent1"/>
              </a:buClr>
              <a:buSzPct val="80000"/>
              <a:buFont typeface="Wingdings 2" panose="05020102010507070707" pitchFamily="18" charset="2"/>
              <a:buChar char=""/>
              <a:defRPr/>
            </a:pPr>
            <a:r>
              <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2. Economic Transformation.</a:t>
            </a:r>
            <a:endPar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84505" marR="0" lvl="0" indent="-457200" algn="l" defTabSz="914400" rtl="0" eaLnBrk="0" fontAlgn="auto" latinLnBrk="0" hangingPunct="0">
              <a:lnSpc>
                <a:spcPct val="90000"/>
              </a:lnSpc>
              <a:spcBef>
                <a:spcPct val="20000"/>
              </a:spcBef>
              <a:spcAft>
                <a:spcPts val="0"/>
              </a:spcAft>
              <a:buClr>
                <a:schemeClr val="accent1"/>
              </a:buClr>
              <a:buSzPct val="80000"/>
              <a:buFont typeface="Wingdings 2" panose="05020102010507070707" pitchFamily="18" charset="2"/>
              <a:buChar char=""/>
              <a:defRPr/>
            </a:pPr>
            <a:r>
              <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3. Technological Advancements.</a:t>
            </a:r>
            <a:endPar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84505" marR="0" lvl="0" indent="-457200" algn="l" defTabSz="914400" rtl="0" eaLnBrk="0" fontAlgn="auto" latinLnBrk="0" hangingPunct="0">
              <a:lnSpc>
                <a:spcPct val="90000"/>
              </a:lnSpc>
              <a:spcBef>
                <a:spcPct val="20000"/>
              </a:spcBef>
              <a:spcAft>
                <a:spcPts val="0"/>
              </a:spcAft>
              <a:buClr>
                <a:schemeClr val="accent1"/>
              </a:buClr>
              <a:buSzPct val="80000"/>
              <a:buFont typeface="Wingdings 2" panose="05020102010507070707" pitchFamily="18" charset="2"/>
              <a:buChar char=""/>
              <a:defRPr/>
            </a:pPr>
            <a:r>
              <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4. Labor Exploitation and Poor Working Conditions.</a:t>
            </a: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14325" marR="0" lvl="0" indent="-285750"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5. Environmental Impact.</a:t>
            </a:r>
            <a:endPar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84505" marR="0" lvl="0" indent="-457200" algn="l" defTabSz="914400" rtl="0" eaLnBrk="0" fontAlgn="auto" latinLnBrk="0" hangingPunct="0">
              <a:lnSpc>
                <a:spcPct val="90000"/>
              </a:lnSpc>
              <a:spcBef>
                <a:spcPct val="20000"/>
              </a:spcBef>
              <a:spcAft>
                <a:spcPts val="0"/>
              </a:spcAft>
              <a:buClr>
                <a:schemeClr val="accent1"/>
              </a:buClr>
              <a:buSzPct val="80000"/>
              <a:buFont typeface="Wingdings 2" panose="05020102010507070707" pitchFamily="18" charset="2"/>
              <a:buChar char=""/>
              <a:defRPr/>
            </a:pPr>
            <a:r>
              <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6. Social Inequalities.</a:t>
            </a:r>
            <a:endPar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84505" marR="0" lvl="0" indent="-457200" algn="l" defTabSz="914400" rtl="0" eaLnBrk="0" fontAlgn="auto" latinLnBrk="0" hangingPunct="0">
              <a:lnSpc>
                <a:spcPct val="90000"/>
              </a:lnSpc>
              <a:spcBef>
                <a:spcPct val="20000"/>
              </a:spcBef>
              <a:spcAft>
                <a:spcPts val="0"/>
              </a:spcAft>
              <a:buClr>
                <a:schemeClr val="accent1"/>
              </a:buClr>
              <a:buSzPct val="80000"/>
              <a:buFont typeface="Wingdings 2" panose="05020102010507070707" pitchFamily="18" charset="2"/>
              <a:buChar char=""/>
              <a:defRPr/>
            </a:pPr>
            <a:r>
              <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7. Rise of Labor Movements and Reforms.</a:t>
            </a:r>
            <a:endPar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84505" marR="0" lvl="0" indent="-457200" algn="l" defTabSz="914400" rtl="0" eaLnBrk="0" fontAlgn="auto" latinLnBrk="0" hangingPunct="0">
              <a:lnSpc>
                <a:spcPct val="90000"/>
              </a:lnSpc>
              <a:spcBef>
                <a:spcPct val="20000"/>
              </a:spcBef>
              <a:spcAft>
                <a:spcPts val="0"/>
              </a:spcAft>
              <a:buClr>
                <a:schemeClr val="accent1"/>
              </a:buClr>
              <a:buSzPct val="80000"/>
              <a:buFont typeface="Wingdings 2" panose="05020102010507070707" pitchFamily="18" charset="2"/>
              <a:buChar char=""/>
              <a:defRPr/>
            </a:pPr>
            <a:r>
              <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8. Cultural Shifts.</a:t>
            </a:r>
            <a:endPar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84505" marR="0" lvl="0" indent="-457200" algn="l" defTabSz="914400" rtl="0" eaLnBrk="0" fontAlgn="auto" latinLnBrk="0" hangingPunct="0">
              <a:lnSpc>
                <a:spcPct val="90000"/>
              </a:lnSpc>
              <a:spcBef>
                <a:spcPct val="20000"/>
              </a:spcBef>
              <a:spcAft>
                <a:spcPts val="0"/>
              </a:spcAft>
              <a:buClr>
                <a:schemeClr val="accent1"/>
              </a:buClr>
              <a:buSzPct val="80000"/>
              <a:buFont typeface="Wingdings 2" panose="05020102010507070707" pitchFamily="18" charset="2"/>
              <a:buChar char=""/>
              <a:defRPr/>
            </a:pPr>
            <a:r>
              <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9.Class Divide.</a:t>
            </a:r>
            <a:endPar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84505" marR="0" lvl="0" indent="-457200" algn="l" defTabSz="914400" rtl="0" eaLnBrk="0" fontAlgn="auto" latinLnBrk="0" hangingPunct="0">
              <a:lnSpc>
                <a:spcPct val="90000"/>
              </a:lnSpc>
              <a:spcBef>
                <a:spcPct val="20000"/>
              </a:spcBef>
              <a:spcAft>
                <a:spcPts val="0"/>
              </a:spcAft>
              <a:buClr>
                <a:schemeClr val="accent1"/>
              </a:buClr>
              <a:buSzPct val="80000"/>
              <a:buFont typeface="Wingdings 2" panose="05020102010507070707" pitchFamily="18" charset="2"/>
              <a:buChar char=""/>
              <a:defRPr/>
            </a:pPr>
            <a:r>
              <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10. Immigration and Diversity.</a:t>
            </a:r>
            <a:endPar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84505" marR="0" lvl="0" indent="-457200" algn="l" defTabSz="914400" rtl="0" eaLnBrk="0" fontAlgn="auto" latinLnBrk="0" hangingPunct="0">
              <a:lnSpc>
                <a:spcPct val="90000"/>
              </a:lnSpc>
              <a:spcBef>
                <a:spcPct val="20000"/>
              </a:spcBef>
              <a:spcAft>
                <a:spcPts val="0"/>
              </a:spcAft>
              <a:buClr>
                <a:schemeClr val="accent1"/>
              </a:buClr>
              <a:buSzPct val="80000"/>
              <a:buFont typeface="Wingdings 2" panose="05020102010507070707" pitchFamily="18" charset="2"/>
              <a:buChar char=""/>
              <a:defRPr/>
            </a:pPr>
            <a:r>
              <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11. Women in the Workforce.</a:t>
            </a:r>
            <a:endPar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a:p>
            <a:pPr marL="484505" marR="0" lvl="0" indent="-457200" algn="l" defTabSz="914400" rtl="0" eaLnBrk="0" fontAlgn="auto" latinLnBrk="0" hangingPunct="0">
              <a:lnSpc>
                <a:spcPct val="90000"/>
              </a:lnSpc>
              <a:spcBef>
                <a:spcPct val="20000"/>
              </a:spcBef>
              <a:spcAft>
                <a:spcPts val="0"/>
              </a:spcAft>
              <a:buClr>
                <a:schemeClr val="accent1"/>
              </a:buClr>
              <a:buSzPct val="80000"/>
              <a:buFont typeface="Wingdings 2" panose="05020102010507070707" pitchFamily="18" charset="2"/>
              <a:buChar char=""/>
              <a:defRPr/>
            </a:pPr>
            <a:r>
              <a:rPr kumimoji="0" lang="en-US"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12. Impact on Family Structure.</a:t>
            </a:r>
            <a:endParaRPr kumimoji="0" lang="fr-FR" sz="2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1"/>
          <p:cNvSpPr>
            <a:spLocks noGrp="1"/>
          </p:cNvSpPr>
          <p:nvPr>
            <p:ph idx="1"/>
          </p:nvPr>
        </p:nvSpPr>
        <p:spPr>
          <a:xfrm>
            <a:off x="228600" y="228600"/>
            <a:ext cx="7696200" cy="6324600"/>
          </a:xfrm>
        </p:spPr>
        <p:txBody>
          <a:bodyPr vert="horz" wrap="square" lIns="91440" tIns="45720" rIns="91440" bIns="45720" numCol="1" anchor="t" anchorCtr="0" compatLnSpc="1"/>
          <a:lstStyle/>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1. Urbanization</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 The shift from rural to urban areas was driven by the promise of employment in factories and industries concentrated in cities.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Urban centers experienced rapid population growth, leading to challenges such as overcrowding, inadequate housing, and strained infrastructure.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19100" marR="0" lvl="0" indent="-382905"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Char char=""/>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The rise of cities like New York, Chicago, and Philadelphia as industrial powerhouses reshaped the demographic landscape of America.</a:t>
            </a: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Espace réservé du contenu 3" descr="379655807_205244372570188_3141505460642535232_n.jpg"/>
          <p:cNvPicPr>
            <a:picLocks noGrp="1" noChangeAspect="1"/>
          </p:cNvPicPr>
          <p:nvPr>
            <p:ph idx="1"/>
          </p:nvPr>
        </p:nvPicPr>
        <p:blipFill>
          <a:blip r:embed="rId1"/>
          <a:stretch>
            <a:fillRect/>
          </a:stretch>
        </p:blipFill>
        <p:spPr>
          <a:xfrm>
            <a:off x="461963" y="685800"/>
            <a:ext cx="7458075" cy="5791200"/>
          </a:xfrm>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chnic">
  <a:themeElements>
    <a:clrScheme name="Technic 1">
      <a:dk1>
        <a:srgbClr val="3B3B3B"/>
      </a:dk1>
      <a:lt1>
        <a:srgbClr val="FFFFFF"/>
      </a:lt1>
      <a:dk2>
        <a:srgbClr val="000000"/>
      </a:dk2>
      <a:lt2>
        <a:srgbClr val="D4D2D0"/>
      </a:lt2>
      <a:accent1>
        <a:srgbClr val="6EA0B0"/>
      </a:accent1>
      <a:accent2>
        <a:srgbClr val="CCAF0A"/>
      </a:accent2>
      <a:accent3>
        <a:srgbClr val="AAAAAA"/>
      </a:accent3>
      <a:accent4>
        <a:srgbClr val="DADADA"/>
      </a:accent4>
      <a:accent5>
        <a:srgbClr val="BACDD4"/>
      </a:accent5>
      <a:accent6>
        <a:srgbClr val="B99E08"/>
      </a:accent6>
      <a:hlink>
        <a:srgbClr val="00C8C3"/>
      </a:hlink>
      <a:folHlink>
        <a:srgbClr val="A116E0"/>
      </a:folHlink>
    </a:clrScheme>
    <a:fontScheme name="Technic">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Technic 1">
        <a:dk1>
          <a:srgbClr val="3B3B3B"/>
        </a:dk1>
        <a:lt1>
          <a:srgbClr val="FFFFFF"/>
        </a:lt1>
        <a:dk2>
          <a:srgbClr val="000000"/>
        </a:dk2>
        <a:lt2>
          <a:srgbClr val="D4D2D0"/>
        </a:lt2>
        <a:accent1>
          <a:srgbClr val="6EA0B0"/>
        </a:accent1>
        <a:accent2>
          <a:srgbClr val="CCAF0A"/>
        </a:accent2>
        <a:accent3>
          <a:srgbClr val="AAAAAA"/>
        </a:accent3>
        <a:accent4>
          <a:srgbClr val="DADADA"/>
        </a:accent4>
        <a:accent5>
          <a:srgbClr val="BACDD4"/>
        </a:accent5>
        <a:accent6>
          <a:srgbClr val="B99E08"/>
        </a:accent6>
        <a:hlink>
          <a:srgbClr val="00C8C3"/>
        </a:hlink>
        <a:folHlink>
          <a:srgbClr val="A116E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chnic">
  <a:themeElements>
    <a:clrScheme name="1_Technic 1">
      <a:dk1>
        <a:srgbClr val="3B3B3B"/>
      </a:dk1>
      <a:lt1>
        <a:srgbClr val="FFFFFF"/>
      </a:lt1>
      <a:dk2>
        <a:srgbClr val="000000"/>
      </a:dk2>
      <a:lt2>
        <a:srgbClr val="D4D2D0"/>
      </a:lt2>
      <a:accent1>
        <a:srgbClr val="6EA0B0"/>
      </a:accent1>
      <a:accent2>
        <a:srgbClr val="CCAF0A"/>
      </a:accent2>
      <a:accent3>
        <a:srgbClr val="AAAAAA"/>
      </a:accent3>
      <a:accent4>
        <a:srgbClr val="DADADA"/>
      </a:accent4>
      <a:accent5>
        <a:srgbClr val="BACDD4"/>
      </a:accent5>
      <a:accent6>
        <a:srgbClr val="B99E08"/>
      </a:accent6>
      <a:hlink>
        <a:srgbClr val="00C8C3"/>
      </a:hlink>
      <a:folHlink>
        <a:srgbClr val="A116E0"/>
      </a:folHlink>
    </a:clrScheme>
    <a:fontScheme name="1_Technic">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Technic 1">
        <a:dk1>
          <a:srgbClr val="3B3B3B"/>
        </a:dk1>
        <a:lt1>
          <a:srgbClr val="FFFFFF"/>
        </a:lt1>
        <a:dk2>
          <a:srgbClr val="000000"/>
        </a:dk2>
        <a:lt2>
          <a:srgbClr val="D4D2D0"/>
        </a:lt2>
        <a:accent1>
          <a:srgbClr val="6EA0B0"/>
        </a:accent1>
        <a:accent2>
          <a:srgbClr val="CCAF0A"/>
        </a:accent2>
        <a:accent3>
          <a:srgbClr val="AAAAAA"/>
        </a:accent3>
        <a:accent4>
          <a:srgbClr val="DADADA"/>
        </a:accent4>
        <a:accent5>
          <a:srgbClr val="BACDD4"/>
        </a:accent5>
        <a:accent6>
          <a:srgbClr val="B99E08"/>
        </a:accent6>
        <a:hlink>
          <a:srgbClr val="00C8C3"/>
        </a:hlink>
        <a:folHlink>
          <a:srgbClr val="A116E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0</TotalTime>
  <Words>7438</Words>
  <Application>WPS Presentation</Application>
  <PresentationFormat>Affichage à l'écran (4:3)</PresentationFormat>
  <Paragraphs>127</Paragraphs>
  <Slides>37</Slides>
  <Notes>1</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37</vt:i4>
      </vt:variant>
    </vt:vector>
  </HeadingPairs>
  <TitlesOfParts>
    <vt:vector size="50" baseType="lpstr">
      <vt:lpstr>Arial</vt:lpstr>
      <vt:lpstr>SimSun</vt:lpstr>
      <vt:lpstr>Wingdings</vt:lpstr>
      <vt:lpstr>Georgia</vt:lpstr>
      <vt:lpstr>Wingdings 2</vt:lpstr>
      <vt:lpstr>Arial</vt:lpstr>
      <vt:lpstr>Calibri</vt:lpstr>
      <vt:lpstr>Times New Roman</vt:lpstr>
      <vt:lpstr>Microsoft YaHei</vt:lpstr>
      <vt:lpstr>Arial Unicode MS</vt:lpstr>
      <vt:lpstr>Technic</vt:lpstr>
      <vt:lpstr>1_Technic</vt:lpstr>
      <vt:lpstr>2_Technic</vt:lpstr>
      <vt:lpstr>THE INDUSTRIAL REVOLUTION IN AMERICA  (effects) </vt:lpstr>
      <vt:lpstr>Plan : Introduction/Development /conclusion</vt:lpstr>
      <vt:lpstr>PowerPoint 演示文稿</vt:lpstr>
      <vt:lpstr>What was the Industrial Revolution? </vt:lpstr>
      <vt:lpstr>PowerPoint 演示文稿</vt:lpstr>
      <vt:lpstr>PowerPoint 演示文稿</vt:lpstr>
      <vt:lpstr>EFFECTS OF THE INDUSTRIAL REVOLUTION: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 PowerPoint Presentation</dc:title>
  <dc:creator>Student Handouts, Inc.</dc:creator>
  <dc:subject>World History - Global Studies</dc:subject>
  <cp:lastModifiedBy>messaouda boudjerida</cp:lastModifiedBy>
  <cp:revision>407</cp:revision>
  <cp:lastPrinted>2018-02-01T14:38:00Z</cp:lastPrinted>
  <dcterms:created xsi:type="dcterms:W3CDTF">2009-10-05T00:44:00Z</dcterms:created>
  <dcterms:modified xsi:type="dcterms:W3CDTF">2024-11-23T22:29:18Z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A9985BBF1D0D4E3E899368E214B18823_13</vt:lpwstr>
  </property>
  <property fmtid="{D5CDD505-2E9C-101B-9397-08002B2CF9AE}" pid="3" name="KSOProductBuildVer">
    <vt:lpwstr>1036-12.2.0.18911</vt:lpwstr>
  </property>
</Properties>
</file>