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75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F9C3-0E25-4905-8C7D-2B00C179678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E9A6-AAA5-4231-8D69-D999FB44399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Affichage à l'écran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Rabah</dc:creator>
  <cp:lastModifiedBy>Rabah</cp:lastModifiedBy>
  <cp:revision>1</cp:revision>
  <dcterms:created xsi:type="dcterms:W3CDTF">2024-11-26T08:43:23Z</dcterms:created>
  <dcterms:modified xsi:type="dcterms:W3CDTF">2024-11-26T12:49:24Z</dcterms:modified>
</cp:coreProperties>
</file>