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</p:sldIdLst>
  <p:sldSz cx="9144000" cy="6858000"/>
  <p:notesSz cx="9144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333399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3333CC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pPr marL="38100">
              <a:lnSpc>
                <a:spcPct val="100000"/>
              </a:lnSpc>
              <a:spcBef>
                <a:spcPts val="90"/>
              </a:spcBef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333399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3333CC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pPr marL="38100">
              <a:lnSpc>
                <a:spcPct val="100000"/>
              </a:lnSpc>
              <a:spcBef>
                <a:spcPts val="90"/>
              </a:spcBef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333399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pPr marL="38100">
              <a:lnSpc>
                <a:spcPct val="100000"/>
              </a:lnSpc>
              <a:spcBef>
                <a:spcPts val="90"/>
              </a:spcBef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333399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pPr marL="38100">
              <a:lnSpc>
                <a:spcPct val="100000"/>
              </a:lnSpc>
              <a:spcBef>
                <a:spcPts val="90"/>
              </a:spcBef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pPr marL="38100">
              <a:lnSpc>
                <a:spcPct val="100000"/>
              </a:lnSpc>
              <a:spcBef>
                <a:spcPts val="90"/>
              </a:spcBef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png"/><Relationship Id="rId10" Type="http://schemas.openxmlformats.org/officeDocument/2006/relationships/image" Target="../media/image4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17575" y="1097279"/>
            <a:ext cx="439420" cy="475615"/>
          </a:xfrm>
          <a:custGeom>
            <a:avLst/>
            <a:gdLst/>
            <a:ahLst/>
            <a:cxnLst/>
            <a:rect l="l" t="t" r="r" b="b"/>
            <a:pathLst>
              <a:path w="439419" h="475615">
                <a:moveTo>
                  <a:pt x="438911" y="0"/>
                </a:moveTo>
                <a:lnTo>
                  <a:pt x="0" y="0"/>
                </a:lnTo>
                <a:lnTo>
                  <a:pt x="0" y="475488"/>
                </a:lnTo>
                <a:lnTo>
                  <a:pt x="438911" y="475488"/>
                </a:lnTo>
                <a:lnTo>
                  <a:pt x="438911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01624" y="1097279"/>
            <a:ext cx="326136" cy="475488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542543" y="1520951"/>
            <a:ext cx="368935" cy="475615"/>
          </a:xfrm>
          <a:custGeom>
            <a:avLst/>
            <a:gdLst/>
            <a:ahLst/>
            <a:cxnLst/>
            <a:rect l="l" t="t" r="r" b="b"/>
            <a:pathLst>
              <a:path w="368934" h="475614">
                <a:moveTo>
                  <a:pt x="0" y="475488"/>
                </a:moveTo>
                <a:lnTo>
                  <a:pt x="368808" y="475488"/>
                </a:lnTo>
                <a:lnTo>
                  <a:pt x="368808" y="0"/>
                </a:lnTo>
                <a:lnTo>
                  <a:pt x="0" y="0"/>
                </a:lnTo>
                <a:lnTo>
                  <a:pt x="0" y="475488"/>
                </a:lnTo>
                <a:close/>
              </a:path>
            </a:pathLst>
          </a:custGeom>
          <a:solidFill>
            <a:srgbClr val="3333CC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9" name="bg object 1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11352" y="1520951"/>
            <a:ext cx="368808" cy="475488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28015" y="1447800"/>
            <a:ext cx="560832" cy="423672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762000" y="990599"/>
            <a:ext cx="30480" cy="1051560"/>
          </a:xfrm>
          <a:custGeom>
            <a:avLst/>
            <a:gdLst/>
            <a:ahLst/>
            <a:cxnLst/>
            <a:rect l="l" t="t" r="r" b="b"/>
            <a:pathLst>
              <a:path w="30479" h="1051560">
                <a:moveTo>
                  <a:pt x="30480" y="822960"/>
                </a:moveTo>
                <a:lnTo>
                  <a:pt x="0" y="822960"/>
                </a:lnTo>
                <a:lnTo>
                  <a:pt x="0" y="1051560"/>
                </a:lnTo>
                <a:lnTo>
                  <a:pt x="30480" y="1051560"/>
                </a:lnTo>
                <a:lnTo>
                  <a:pt x="30480" y="822960"/>
                </a:lnTo>
                <a:close/>
              </a:path>
              <a:path w="30479" h="1051560">
                <a:moveTo>
                  <a:pt x="30480" y="0"/>
                </a:moveTo>
                <a:lnTo>
                  <a:pt x="0" y="0"/>
                </a:lnTo>
                <a:lnTo>
                  <a:pt x="0" y="789432"/>
                </a:lnTo>
                <a:lnTo>
                  <a:pt x="30480" y="789432"/>
                </a:lnTo>
                <a:lnTo>
                  <a:pt x="30480" y="0"/>
                </a:lnTo>
                <a:close/>
              </a:path>
            </a:pathLst>
          </a:custGeom>
          <a:solidFill>
            <a:srgbClr val="1C1C1C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2" name="bg object 2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441959" y="1780031"/>
            <a:ext cx="8226552" cy="3352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48944" y="164083"/>
            <a:ext cx="6612255" cy="6280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333399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0544" y="2105355"/>
            <a:ext cx="7927340" cy="42938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3333CC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365235" y="6512981"/>
            <a:ext cx="284479" cy="2393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pPr marL="38100">
              <a:lnSpc>
                <a:spcPct val="100000"/>
              </a:lnSpc>
              <a:spcBef>
                <a:spcPts val="90"/>
              </a:spcBef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g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Relationship Id="rId3" Type="http://schemas.openxmlformats.org/officeDocument/2006/relationships/image" Target="../media/image10.jpg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Relationship Id="rId3" Type="http://schemas.openxmlformats.org/officeDocument/2006/relationships/image" Target="../media/image11.jpg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Relationship Id="rId3" Type="http://schemas.openxmlformats.org/officeDocument/2006/relationships/image" Target="../media/image12.jpg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Relationship Id="rId3" Type="http://schemas.openxmlformats.org/officeDocument/2006/relationships/image" Target="../media/image13.jpg"/></Relationships>
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6" Type="http://schemas.openxmlformats.org/officeDocument/2006/relationships/image" Target="../media/image17.png"/></Relationships>
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Relationship Id="rId3" Type="http://schemas.openxmlformats.org/officeDocument/2006/relationships/image" Target="../media/image18.png"/></Relationships>

</file>

<file path=ppt/slides/_rels/slide2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g"/><Relationship Id="rId3" Type="http://schemas.openxmlformats.org/officeDocument/2006/relationships/image" Target="../media/image19.png"/><Relationship Id="rId4" Type="http://schemas.openxmlformats.org/officeDocument/2006/relationships/image" Target="../media/image20.png"/><Relationship Id="rId5" Type="http://schemas.openxmlformats.org/officeDocument/2006/relationships/image" Target="../media/image21.png"/></Relationships>

</file>

<file path=ppt/slides/_rels/slide2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Relationship Id="rId3" Type="http://schemas.openxmlformats.org/officeDocument/2006/relationships/image" Target="../media/image22.png"/><Relationship Id="rId4" Type="http://schemas.openxmlformats.org/officeDocument/2006/relationships/image" Target="../media/image23.png"/></Relationships>

</file>

<file path=ppt/slides/_rels/slide2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g"/><Relationship Id="rId3" Type="http://schemas.openxmlformats.org/officeDocument/2006/relationships/image" Target="../media/image24.png"/><Relationship Id="rId4" Type="http://schemas.openxmlformats.org/officeDocument/2006/relationships/image" Target="../media/image25.png"/><Relationship Id="rId5" Type="http://schemas.openxmlformats.org/officeDocument/2006/relationships/image" Target="../media/image26.png"/><Relationship Id="rId6" Type="http://schemas.openxmlformats.org/officeDocument/2006/relationships/image" Target="../media/image27.jpg"/></Relationships>

</file>

<file path=ppt/slides/_rels/slide2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g"/><Relationship Id="rId3" Type="http://schemas.openxmlformats.org/officeDocument/2006/relationships/image" Target="../media/image28.png"/><Relationship Id="rId4" Type="http://schemas.openxmlformats.org/officeDocument/2006/relationships/image" Target="../media/image29.png"/><Relationship Id="rId5" Type="http://schemas.openxmlformats.org/officeDocument/2006/relationships/image" Target="../media/image30.png"/><Relationship Id="rId6" Type="http://schemas.openxmlformats.org/officeDocument/2006/relationships/image" Target="../media/image31.jpg"/></Relationships>

</file>

<file path=ppt/slides/_rels/slide2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g"/><Relationship Id="rId3" Type="http://schemas.openxmlformats.org/officeDocument/2006/relationships/image" Target="../media/image32.png"/><Relationship Id="rId4" Type="http://schemas.openxmlformats.org/officeDocument/2006/relationships/image" Target="../media/image33.png"/></Relationships>

</file>

<file path=ppt/slides/_rels/slide2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
</file>

<file path=ppt/slides/_rels/slide3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Relationship Id="rId3" Type="http://schemas.openxmlformats.org/officeDocument/2006/relationships/image" Target="../media/image34.png"/><Relationship Id="rId4" Type="http://schemas.openxmlformats.org/officeDocument/2006/relationships/image" Target="../media/image35.png"/><Relationship Id="rId5" Type="http://schemas.openxmlformats.org/officeDocument/2006/relationships/image" Target="../media/image36.png"/><Relationship Id="rId6" Type="http://schemas.openxmlformats.org/officeDocument/2006/relationships/image" Target="../media/image37.png"/></Relationships>

</file>

<file path=ppt/slides/_rels/slide3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Relationship Id="rId3" Type="http://schemas.openxmlformats.org/officeDocument/2006/relationships/image" Target="../media/image38.png"/><Relationship Id="rId4" Type="http://schemas.openxmlformats.org/officeDocument/2006/relationships/image" Target="../media/image39.png"/><Relationship Id="rId5" Type="http://schemas.openxmlformats.org/officeDocument/2006/relationships/image" Target="../media/image40.png"/><Relationship Id="rId6" Type="http://schemas.openxmlformats.org/officeDocument/2006/relationships/image" Target="../media/image41.pn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Relationship Id="rId3" Type="http://schemas.openxmlformats.org/officeDocument/2006/relationships/image" Target="../media/image6.jp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Relationship Id="rId3" Type="http://schemas.openxmlformats.org/officeDocument/2006/relationships/image" Target="../media/image6.jpg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Relationship Id="rId3" Type="http://schemas.openxmlformats.org/officeDocument/2006/relationships/image" Target="../media/image7.jpg"/><Relationship Id="rId4" Type="http://schemas.openxmlformats.org/officeDocument/2006/relationships/image" Target="../media/image8.png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Relationship Id="rId3" Type="http://schemas.openxmlformats.org/officeDocument/2006/relationships/image" Target="../media/image9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020572" y="144602"/>
            <a:ext cx="6612255" cy="6343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  <a:tabLst>
                <a:tab pos="1694180" algn="l"/>
              </a:tabLst>
            </a:pP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Chapter</a:t>
            </a:r>
            <a:r>
              <a:rPr dirty="0" sz="2000" spc="-2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IV</a:t>
            </a:r>
            <a:r>
              <a:rPr dirty="0" sz="2000" spc="-6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spc="-50" b="1">
                <a:solidFill>
                  <a:srgbClr val="333399"/>
                </a:solidFill>
                <a:latin typeface="Tahoma"/>
                <a:cs typeface="Tahoma"/>
              </a:rPr>
              <a:t>: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	HTML</a:t>
            </a:r>
            <a:r>
              <a:rPr dirty="0" sz="2000" spc="-5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:</a:t>
            </a:r>
            <a:r>
              <a:rPr dirty="0" sz="2000" spc="-6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Hyper</a:t>
            </a:r>
            <a:r>
              <a:rPr dirty="0" sz="2000" spc="-2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Text</a:t>
            </a:r>
            <a:r>
              <a:rPr dirty="0" sz="2000" spc="-6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Markup</a:t>
            </a:r>
            <a:r>
              <a:rPr dirty="0" sz="2000" spc="-6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Language</a:t>
            </a:r>
            <a:r>
              <a:rPr dirty="0" sz="2000" spc="-2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spc="-50" b="1">
                <a:solidFill>
                  <a:srgbClr val="333399"/>
                </a:solidFill>
                <a:latin typeface="Tahoma"/>
                <a:cs typeface="Tahoma"/>
              </a:rPr>
              <a:t>:</a:t>
            </a:r>
            <a:endParaRPr sz="2000">
              <a:latin typeface="Tahoma"/>
              <a:cs typeface="Tahoma"/>
            </a:endParaRPr>
          </a:p>
          <a:p>
            <a:pPr algn="ctr" marR="635">
              <a:lnSpc>
                <a:spcPct val="100000"/>
              </a:lnSpc>
            </a:pP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Language</a:t>
            </a:r>
            <a:r>
              <a:rPr dirty="0" sz="2000" spc="-5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for</a:t>
            </a:r>
            <a:r>
              <a:rPr dirty="0" sz="2000" spc="-6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describing</a:t>
            </a:r>
            <a:r>
              <a:rPr dirty="0" sz="2000" spc="-5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web</a:t>
            </a:r>
            <a:r>
              <a:rPr dirty="0" sz="2000" spc="-5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spc="-10" b="1">
                <a:solidFill>
                  <a:srgbClr val="333399"/>
                </a:solidFill>
                <a:latin typeface="Tahoma"/>
                <a:cs typeface="Tahoma"/>
              </a:rPr>
              <a:t>pages</a:t>
            </a:r>
            <a:endParaRPr sz="2000">
              <a:latin typeface="Tahoma"/>
              <a:cs typeface="Tahom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89392" y="0"/>
            <a:ext cx="1054607" cy="826008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1223873" y="2463164"/>
            <a:ext cx="4628515" cy="247332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lvl="1" marL="490220" indent="-477520">
              <a:lnSpc>
                <a:spcPct val="100000"/>
              </a:lnSpc>
              <a:spcBef>
                <a:spcPts val="90"/>
              </a:spcBef>
              <a:buAutoNum type="arabicPeriod"/>
              <a:tabLst>
                <a:tab pos="490220" algn="l"/>
              </a:tabLst>
            </a:pP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The</a:t>
            </a:r>
            <a:r>
              <a:rPr dirty="0" sz="2000" spc="-6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Web</a:t>
            </a:r>
            <a:r>
              <a:rPr dirty="0" sz="2000" spc="-4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through</a:t>
            </a:r>
            <a:r>
              <a:rPr dirty="0" sz="2000" spc="-1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spc="-20" b="1">
                <a:solidFill>
                  <a:srgbClr val="333399"/>
                </a:solidFill>
                <a:latin typeface="Tahoma"/>
                <a:cs typeface="Tahoma"/>
              </a:rPr>
              <a:t>HTML</a:t>
            </a:r>
            <a:endParaRPr sz="2000">
              <a:latin typeface="Tahoma"/>
              <a:cs typeface="Tahoma"/>
            </a:endParaRPr>
          </a:p>
          <a:p>
            <a:pPr lvl="1" marL="495300" indent="-478155">
              <a:lnSpc>
                <a:spcPct val="100000"/>
              </a:lnSpc>
              <a:spcBef>
                <a:spcPts val="2200"/>
              </a:spcBef>
              <a:buAutoNum type="arabicPeriod"/>
              <a:tabLst>
                <a:tab pos="495300" algn="l"/>
              </a:tabLst>
            </a:pP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The</a:t>
            </a:r>
            <a:r>
              <a:rPr dirty="0" sz="2000" spc="-4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benefits of</a:t>
            </a:r>
            <a:r>
              <a:rPr dirty="0" sz="2000" spc="-3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1800" b="1">
                <a:solidFill>
                  <a:srgbClr val="333399"/>
                </a:solidFill>
                <a:latin typeface="Tahoma"/>
                <a:cs typeface="Tahoma"/>
              </a:rPr>
              <a:t>a</a:t>
            </a:r>
            <a:r>
              <a:rPr dirty="0" sz="1800" spc="-6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spc="-10" b="1">
                <a:solidFill>
                  <a:srgbClr val="333399"/>
                </a:solidFill>
                <a:latin typeface="Tahoma"/>
                <a:cs typeface="Tahoma"/>
              </a:rPr>
              <a:t>website</a:t>
            </a:r>
            <a:endParaRPr sz="2000">
              <a:latin typeface="Tahoma"/>
              <a:cs typeface="Tahoma"/>
            </a:endParaRPr>
          </a:p>
          <a:p>
            <a:pPr lvl="1">
              <a:lnSpc>
                <a:spcPct val="100000"/>
              </a:lnSpc>
              <a:spcBef>
                <a:spcPts val="715"/>
              </a:spcBef>
              <a:buClr>
                <a:srgbClr val="333399"/>
              </a:buClr>
              <a:buFont typeface="Tahoma"/>
              <a:buAutoNum type="arabicPeriod"/>
            </a:pPr>
            <a:endParaRPr sz="2000">
              <a:latin typeface="Tahoma"/>
              <a:cs typeface="Tahoma"/>
            </a:endParaRPr>
          </a:p>
          <a:p>
            <a:pPr lvl="1" marL="634365" indent="-552450">
              <a:lnSpc>
                <a:spcPct val="100000"/>
              </a:lnSpc>
              <a:buAutoNum type="arabicPeriod"/>
              <a:tabLst>
                <a:tab pos="634365" algn="l"/>
              </a:tabLst>
            </a:pP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The</a:t>
            </a:r>
            <a:r>
              <a:rPr dirty="0" sz="2000" spc="-4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architecture</a:t>
            </a:r>
            <a:r>
              <a:rPr dirty="0" sz="2000" spc="-1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of</a:t>
            </a:r>
            <a:r>
              <a:rPr dirty="0" sz="2000" spc="-2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a</a:t>
            </a:r>
            <a:r>
              <a:rPr dirty="0" sz="2000" spc="-5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spc="-10" b="1">
                <a:solidFill>
                  <a:srgbClr val="333399"/>
                </a:solidFill>
                <a:latin typeface="Tahoma"/>
                <a:cs typeface="Tahoma"/>
              </a:rPr>
              <a:t>website</a:t>
            </a:r>
            <a:endParaRPr sz="2000">
              <a:latin typeface="Tahoma"/>
              <a:cs typeface="Tahoma"/>
            </a:endParaRPr>
          </a:p>
          <a:p>
            <a:pPr lvl="1">
              <a:lnSpc>
                <a:spcPct val="100000"/>
              </a:lnSpc>
              <a:spcBef>
                <a:spcPts val="1939"/>
              </a:spcBef>
              <a:buClr>
                <a:srgbClr val="333399"/>
              </a:buClr>
              <a:buFont typeface="Tahoma"/>
              <a:buAutoNum type="arabicPeriod"/>
            </a:pPr>
            <a:endParaRPr sz="2000">
              <a:latin typeface="Tahoma"/>
              <a:cs typeface="Tahoma"/>
            </a:endParaRPr>
          </a:p>
          <a:p>
            <a:pPr lvl="1" marL="561975" indent="-478155">
              <a:lnSpc>
                <a:spcPct val="100000"/>
              </a:lnSpc>
              <a:buAutoNum type="arabicPeriod"/>
              <a:tabLst>
                <a:tab pos="561975" algn="l"/>
              </a:tabLst>
            </a:pP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Structure</a:t>
            </a:r>
            <a:r>
              <a:rPr dirty="0" sz="2000" spc="-5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of</a:t>
            </a:r>
            <a:r>
              <a:rPr dirty="0" sz="2000" spc="-3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an</a:t>
            </a:r>
            <a:r>
              <a:rPr dirty="0" sz="2000" spc="-4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HTML</a:t>
            </a:r>
            <a:r>
              <a:rPr dirty="0" sz="2000" spc="-3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spc="-10" b="1">
                <a:solidFill>
                  <a:srgbClr val="333399"/>
                </a:solidFill>
                <a:latin typeface="Tahoma"/>
                <a:cs typeface="Tahoma"/>
              </a:rPr>
              <a:t>document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fld id="{81D60167-4931-47E6-BA6A-407CBD079E47}" type="slidenum">
              <a:rPr dirty="0" spc="-25"/>
              <a:t>26</a:t>
            </a:fld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algn="ctr">
              <a:lnSpc>
                <a:spcPts val="2375"/>
              </a:lnSpc>
              <a:spcBef>
                <a:spcPts val="90"/>
              </a:spcBef>
              <a:tabLst>
                <a:tab pos="1694180" algn="l"/>
              </a:tabLst>
            </a:pPr>
            <a:r>
              <a:rPr dirty="0"/>
              <a:t>Chapter</a:t>
            </a:r>
            <a:r>
              <a:rPr dirty="0" spc="-10"/>
              <a:t> </a:t>
            </a:r>
            <a:r>
              <a:rPr dirty="0"/>
              <a:t>IV</a:t>
            </a:r>
            <a:r>
              <a:rPr dirty="0" spc="-50"/>
              <a:t> :</a:t>
            </a:r>
            <a:r>
              <a:rPr dirty="0"/>
              <a:t>	HTML</a:t>
            </a:r>
            <a:r>
              <a:rPr dirty="0" spc="-50"/>
              <a:t> </a:t>
            </a:r>
            <a:r>
              <a:rPr dirty="0"/>
              <a:t>:</a:t>
            </a:r>
            <a:r>
              <a:rPr dirty="0" spc="-65"/>
              <a:t> </a:t>
            </a:r>
            <a:r>
              <a:rPr dirty="0"/>
              <a:t>Hyper</a:t>
            </a:r>
            <a:r>
              <a:rPr dirty="0" spc="-20"/>
              <a:t> </a:t>
            </a:r>
            <a:r>
              <a:rPr dirty="0"/>
              <a:t>Text</a:t>
            </a:r>
            <a:r>
              <a:rPr dirty="0" spc="-55"/>
              <a:t> </a:t>
            </a:r>
            <a:r>
              <a:rPr dirty="0"/>
              <a:t>Markup</a:t>
            </a:r>
            <a:r>
              <a:rPr dirty="0" spc="-55"/>
              <a:t> </a:t>
            </a:r>
            <a:r>
              <a:rPr dirty="0"/>
              <a:t>Language</a:t>
            </a:r>
            <a:r>
              <a:rPr dirty="0" spc="-10"/>
              <a:t> </a:t>
            </a:r>
            <a:r>
              <a:rPr dirty="0" spc="-50"/>
              <a:t>:</a:t>
            </a:r>
          </a:p>
          <a:p>
            <a:pPr algn="ctr">
              <a:lnSpc>
                <a:spcPts val="2375"/>
              </a:lnSpc>
            </a:pPr>
            <a:r>
              <a:rPr dirty="0"/>
              <a:t>Language</a:t>
            </a:r>
            <a:r>
              <a:rPr dirty="0" spc="-50"/>
              <a:t> </a:t>
            </a:r>
            <a:r>
              <a:rPr dirty="0"/>
              <a:t>for</a:t>
            </a:r>
            <a:r>
              <a:rPr dirty="0" spc="-60"/>
              <a:t> </a:t>
            </a:r>
            <a:r>
              <a:rPr dirty="0"/>
              <a:t>describing</a:t>
            </a:r>
            <a:r>
              <a:rPr dirty="0" spc="-50"/>
              <a:t> </a:t>
            </a:r>
            <a:r>
              <a:rPr dirty="0"/>
              <a:t>web</a:t>
            </a:r>
            <a:r>
              <a:rPr dirty="0" spc="-50"/>
              <a:t> </a:t>
            </a:r>
            <a:r>
              <a:rPr dirty="0" spc="-10"/>
              <a:t>pages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89392" y="0"/>
            <a:ext cx="1054607" cy="826008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1007770" y="1027252"/>
            <a:ext cx="66230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20" b="1">
                <a:latin typeface="Arial"/>
                <a:cs typeface="Arial"/>
              </a:rPr>
              <a:t>HTML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865502" y="1033348"/>
            <a:ext cx="4220210" cy="3295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4.3</a:t>
            </a:r>
            <a:r>
              <a:rPr dirty="0" sz="2000" spc="-3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The</a:t>
            </a:r>
            <a:r>
              <a:rPr dirty="0" sz="2000" spc="-4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architecture</a:t>
            </a:r>
            <a:r>
              <a:rPr dirty="0" sz="2000" spc="-2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of</a:t>
            </a:r>
            <a:r>
              <a:rPr dirty="0" sz="2000" spc="-3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a</a:t>
            </a:r>
            <a:r>
              <a:rPr dirty="0" sz="2000" spc="-4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spc="-10" b="1">
                <a:solidFill>
                  <a:srgbClr val="333399"/>
                </a:solidFill>
                <a:latin typeface="Tahoma"/>
                <a:cs typeface="Tahoma"/>
              </a:rPr>
              <a:t>website</a:t>
            </a:r>
            <a:endParaRPr sz="2000">
              <a:latin typeface="Tahoma"/>
              <a:cs typeface="Tahoma"/>
            </a:endParaRPr>
          </a:p>
        </p:txBody>
      </p:sp>
      <p:pic>
        <p:nvPicPr>
          <p:cNvPr id="6" name="object 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07316" y="2244975"/>
            <a:ext cx="7355273" cy="4171064"/>
          </a:xfrm>
          <a:prstGeom prst="rect">
            <a:avLst/>
          </a:prstGeom>
        </p:spPr>
      </p:pic>
      <p:sp>
        <p:nvSpPr>
          <p:cNvPr id="7" name="object 7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fld id="{81D60167-4931-47E6-BA6A-407CBD079E47}" type="slidenum">
              <a:rPr dirty="0" spc="-25"/>
              <a:t>26</a:t>
            </a:fld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5992" y="235153"/>
            <a:ext cx="6612255" cy="62865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ts val="2375"/>
              </a:lnSpc>
              <a:spcBef>
                <a:spcPts val="95"/>
              </a:spcBef>
              <a:tabLst>
                <a:tab pos="1694180" algn="l"/>
              </a:tabLst>
            </a:pPr>
            <a:r>
              <a:rPr dirty="0"/>
              <a:t>Chapter</a:t>
            </a:r>
            <a:r>
              <a:rPr dirty="0" spc="-15"/>
              <a:t> </a:t>
            </a:r>
            <a:r>
              <a:rPr dirty="0"/>
              <a:t>IV</a:t>
            </a:r>
            <a:r>
              <a:rPr dirty="0" spc="-60"/>
              <a:t> </a:t>
            </a:r>
            <a:r>
              <a:rPr dirty="0" spc="-50"/>
              <a:t>:</a:t>
            </a:r>
            <a:r>
              <a:rPr dirty="0"/>
              <a:t>	HTML</a:t>
            </a:r>
            <a:r>
              <a:rPr dirty="0" spc="-60"/>
              <a:t> </a:t>
            </a:r>
            <a:r>
              <a:rPr dirty="0"/>
              <a:t>:</a:t>
            </a:r>
            <a:r>
              <a:rPr dirty="0" spc="-65"/>
              <a:t> </a:t>
            </a:r>
            <a:r>
              <a:rPr dirty="0"/>
              <a:t>Hyper</a:t>
            </a:r>
            <a:r>
              <a:rPr dirty="0" spc="-35"/>
              <a:t> </a:t>
            </a:r>
            <a:r>
              <a:rPr dirty="0"/>
              <a:t>Text</a:t>
            </a:r>
            <a:r>
              <a:rPr dirty="0" spc="-55"/>
              <a:t> </a:t>
            </a:r>
            <a:r>
              <a:rPr dirty="0"/>
              <a:t>Markup</a:t>
            </a:r>
            <a:r>
              <a:rPr dirty="0" spc="-65"/>
              <a:t> </a:t>
            </a:r>
            <a:r>
              <a:rPr dirty="0"/>
              <a:t>Language</a:t>
            </a:r>
            <a:r>
              <a:rPr dirty="0" spc="-25"/>
              <a:t> </a:t>
            </a:r>
            <a:r>
              <a:rPr dirty="0" spc="-50"/>
              <a:t>:</a:t>
            </a:r>
          </a:p>
          <a:p>
            <a:pPr algn="ctr" marR="635">
              <a:lnSpc>
                <a:spcPts val="2375"/>
              </a:lnSpc>
            </a:pPr>
            <a:r>
              <a:rPr dirty="0"/>
              <a:t>Language</a:t>
            </a:r>
            <a:r>
              <a:rPr dirty="0" spc="-55"/>
              <a:t> </a:t>
            </a:r>
            <a:r>
              <a:rPr dirty="0"/>
              <a:t>for</a:t>
            </a:r>
            <a:r>
              <a:rPr dirty="0" spc="-65"/>
              <a:t> </a:t>
            </a:r>
            <a:r>
              <a:rPr dirty="0"/>
              <a:t>describing</a:t>
            </a:r>
            <a:r>
              <a:rPr dirty="0" spc="-55"/>
              <a:t> </a:t>
            </a:r>
            <a:r>
              <a:rPr dirty="0"/>
              <a:t>web</a:t>
            </a:r>
            <a:r>
              <a:rPr dirty="0" spc="-55"/>
              <a:t> </a:t>
            </a:r>
            <a:r>
              <a:rPr dirty="0" spc="-10"/>
              <a:t>pages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89392" y="0"/>
            <a:ext cx="1054607" cy="826008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1007770" y="1027252"/>
            <a:ext cx="66230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20" b="1">
                <a:latin typeface="Arial"/>
                <a:cs typeface="Arial"/>
              </a:rPr>
              <a:t>HTML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865502" y="1033348"/>
            <a:ext cx="4220210" cy="3295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4.3</a:t>
            </a:r>
            <a:r>
              <a:rPr dirty="0" sz="2000" spc="-3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The</a:t>
            </a:r>
            <a:r>
              <a:rPr dirty="0" sz="2000" spc="-4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architecture</a:t>
            </a:r>
            <a:r>
              <a:rPr dirty="0" sz="2000" spc="-2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of</a:t>
            </a:r>
            <a:r>
              <a:rPr dirty="0" sz="2000" spc="-3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a</a:t>
            </a:r>
            <a:r>
              <a:rPr dirty="0" sz="2000" spc="-4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spc="-10" b="1">
                <a:solidFill>
                  <a:srgbClr val="333399"/>
                </a:solidFill>
                <a:latin typeface="Tahoma"/>
                <a:cs typeface="Tahoma"/>
              </a:rPr>
              <a:t>website</a:t>
            </a:r>
            <a:endParaRPr sz="2000">
              <a:latin typeface="Tahoma"/>
              <a:cs typeface="Tahoma"/>
            </a:endParaRPr>
          </a:p>
        </p:txBody>
      </p:sp>
      <p:pic>
        <p:nvPicPr>
          <p:cNvPr id="6" name="object 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46425" y="2245557"/>
            <a:ext cx="7263495" cy="4112570"/>
          </a:xfrm>
          <a:prstGeom prst="rect">
            <a:avLst/>
          </a:prstGeom>
        </p:spPr>
      </p:pic>
      <p:sp>
        <p:nvSpPr>
          <p:cNvPr id="7" name="object 7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fld id="{81D60167-4931-47E6-BA6A-407CBD079E47}" type="slidenum">
              <a:rPr dirty="0" spc="-25"/>
              <a:t>26</a:t>
            </a:fld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5992" y="164083"/>
            <a:ext cx="6612255" cy="628015"/>
          </a:xfrm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algn="ctr">
              <a:lnSpc>
                <a:spcPts val="2375"/>
              </a:lnSpc>
              <a:spcBef>
                <a:spcPts val="90"/>
              </a:spcBef>
              <a:tabLst>
                <a:tab pos="1694180" algn="l"/>
              </a:tabLst>
            </a:pPr>
            <a:r>
              <a:rPr dirty="0"/>
              <a:t>Chapter</a:t>
            </a:r>
            <a:r>
              <a:rPr dirty="0" spc="-10"/>
              <a:t> </a:t>
            </a:r>
            <a:r>
              <a:rPr dirty="0"/>
              <a:t>IV</a:t>
            </a:r>
            <a:r>
              <a:rPr dirty="0" spc="-50"/>
              <a:t> :</a:t>
            </a:r>
            <a:r>
              <a:rPr dirty="0"/>
              <a:t>	HTML</a:t>
            </a:r>
            <a:r>
              <a:rPr dirty="0" spc="-45"/>
              <a:t> </a:t>
            </a:r>
            <a:r>
              <a:rPr dirty="0"/>
              <a:t>:</a:t>
            </a:r>
            <a:r>
              <a:rPr dirty="0" spc="-65"/>
              <a:t> </a:t>
            </a:r>
            <a:r>
              <a:rPr dirty="0"/>
              <a:t>Hyper</a:t>
            </a:r>
            <a:r>
              <a:rPr dirty="0" spc="-25"/>
              <a:t> </a:t>
            </a:r>
            <a:r>
              <a:rPr dirty="0"/>
              <a:t>Text</a:t>
            </a:r>
            <a:r>
              <a:rPr dirty="0" spc="-55"/>
              <a:t> </a:t>
            </a:r>
            <a:r>
              <a:rPr dirty="0"/>
              <a:t>Markup</a:t>
            </a:r>
            <a:r>
              <a:rPr dirty="0" spc="-55"/>
              <a:t> </a:t>
            </a:r>
            <a:r>
              <a:rPr dirty="0"/>
              <a:t>Language</a:t>
            </a:r>
            <a:r>
              <a:rPr dirty="0" spc="-10"/>
              <a:t> </a:t>
            </a:r>
            <a:r>
              <a:rPr dirty="0" spc="-50"/>
              <a:t>:</a:t>
            </a:r>
          </a:p>
          <a:p>
            <a:pPr algn="ctr">
              <a:lnSpc>
                <a:spcPts val="2375"/>
              </a:lnSpc>
            </a:pPr>
            <a:r>
              <a:rPr dirty="0"/>
              <a:t>Language</a:t>
            </a:r>
            <a:r>
              <a:rPr dirty="0" spc="-50"/>
              <a:t> </a:t>
            </a:r>
            <a:r>
              <a:rPr dirty="0"/>
              <a:t>for</a:t>
            </a:r>
            <a:r>
              <a:rPr dirty="0" spc="-60"/>
              <a:t> </a:t>
            </a:r>
            <a:r>
              <a:rPr dirty="0"/>
              <a:t>describing</a:t>
            </a:r>
            <a:r>
              <a:rPr dirty="0" spc="-50"/>
              <a:t> </a:t>
            </a:r>
            <a:r>
              <a:rPr dirty="0"/>
              <a:t>web</a:t>
            </a:r>
            <a:r>
              <a:rPr dirty="0" spc="-50"/>
              <a:t> </a:t>
            </a:r>
            <a:r>
              <a:rPr dirty="0" spc="-10"/>
              <a:t>pages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89392" y="0"/>
            <a:ext cx="1054607" cy="826008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1007770" y="1027252"/>
            <a:ext cx="66230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20" b="1">
                <a:latin typeface="Arial"/>
                <a:cs typeface="Arial"/>
              </a:rPr>
              <a:t>HTML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865502" y="1033348"/>
            <a:ext cx="4220210" cy="3295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4.3</a:t>
            </a:r>
            <a:r>
              <a:rPr dirty="0" sz="2000" spc="-3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The</a:t>
            </a:r>
            <a:r>
              <a:rPr dirty="0" sz="2000" spc="-4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architecture</a:t>
            </a:r>
            <a:r>
              <a:rPr dirty="0" sz="2000" spc="-2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of</a:t>
            </a:r>
            <a:r>
              <a:rPr dirty="0" sz="2000" spc="-3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a</a:t>
            </a:r>
            <a:r>
              <a:rPr dirty="0" sz="2000" spc="-4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spc="-10" b="1">
                <a:solidFill>
                  <a:srgbClr val="333399"/>
                </a:solidFill>
                <a:latin typeface="Tahoma"/>
                <a:cs typeface="Tahoma"/>
              </a:rPr>
              <a:t>website</a:t>
            </a:r>
            <a:endParaRPr sz="2000">
              <a:latin typeface="Tahoma"/>
              <a:cs typeface="Tahoma"/>
            </a:endParaRPr>
          </a:p>
        </p:txBody>
      </p:sp>
      <p:pic>
        <p:nvPicPr>
          <p:cNvPr id="6" name="object 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52855" y="2215895"/>
            <a:ext cx="7461504" cy="4084320"/>
          </a:xfrm>
          <a:prstGeom prst="rect">
            <a:avLst/>
          </a:prstGeom>
        </p:spPr>
      </p:pic>
      <p:sp>
        <p:nvSpPr>
          <p:cNvPr id="7" name="object 7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fld id="{81D60167-4931-47E6-BA6A-407CBD079E47}" type="slidenum">
              <a:rPr dirty="0" spc="-25"/>
              <a:t>26</a:t>
            </a:fld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20267" y="235153"/>
            <a:ext cx="6612255" cy="329565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707514" algn="l"/>
              </a:tabLst>
            </a:pPr>
            <a:r>
              <a:rPr dirty="0"/>
              <a:t>Chapter</a:t>
            </a:r>
            <a:r>
              <a:rPr dirty="0" spc="-20"/>
              <a:t> </a:t>
            </a:r>
            <a:r>
              <a:rPr dirty="0"/>
              <a:t>IV</a:t>
            </a:r>
            <a:r>
              <a:rPr dirty="0" spc="-55"/>
              <a:t> </a:t>
            </a:r>
            <a:r>
              <a:rPr dirty="0" spc="-50"/>
              <a:t>:</a:t>
            </a:r>
            <a:r>
              <a:rPr dirty="0"/>
              <a:t>	HTML</a:t>
            </a:r>
            <a:r>
              <a:rPr dirty="0" spc="-60"/>
              <a:t> </a:t>
            </a:r>
            <a:r>
              <a:rPr dirty="0"/>
              <a:t>:</a:t>
            </a:r>
            <a:r>
              <a:rPr dirty="0" spc="-65"/>
              <a:t> </a:t>
            </a:r>
            <a:r>
              <a:rPr dirty="0"/>
              <a:t>Hyper</a:t>
            </a:r>
            <a:r>
              <a:rPr dirty="0" spc="-35"/>
              <a:t> </a:t>
            </a:r>
            <a:r>
              <a:rPr dirty="0"/>
              <a:t>Text</a:t>
            </a:r>
            <a:r>
              <a:rPr dirty="0" spc="-60"/>
              <a:t> </a:t>
            </a:r>
            <a:r>
              <a:rPr dirty="0"/>
              <a:t>Markup</a:t>
            </a:r>
            <a:r>
              <a:rPr dirty="0" spc="-65"/>
              <a:t> </a:t>
            </a:r>
            <a:r>
              <a:rPr dirty="0"/>
              <a:t>Language</a:t>
            </a:r>
            <a:r>
              <a:rPr dirty="0" spc="-20"/>
              <a:t> </a:t>
            </a:r>
            <a:r>
              <a:rPr dirty="0" spc="-50"/>
              <a:t>: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2054098" y="534416"/>
            <a:ext cx="4536440" cy="3295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Language</a:t>
            </a:r>
            <a:r>
              <a:rPr dirty="0" sz="2000" spc="-5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for</a:t>
            </a:r>
            <a:r>
              <a:rPr dirty="0" sz="2000" spc="-6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describing</a:t>
            </a:r>
            <a:r>
              <a:rPr dirty="0" sz="2000" spc="-5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web</a:t>
            </a:r>
            <a:r>
              <a:rPr dirty="0" sz="2000" spc="-5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spc="-10" b="1">
                <a:solidFill>
                  <a:srgbClr val="333399"/>
                </a:solidFill>
                <a:latin typeface="Tahoma"/>
                <a:cs typeface="Tahoma"/>
              </a:rPr>
              <a:t>pages</a:t>
            </a:r>
            <a:endParaRPr sz="2000">
              <a:latin typeface="Tahoma"/>
              <a:cs typeface="Tahom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89392" y="0"/>
            <a:ext cx="1054607" cy="826008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1007770" y="1027252"/>
            <a:ext cx="66230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20" b="1">
                <a:latin typeface="Arial"/>
                <a:cs typeface="Arial"/>
              </a:rPr>
              <a:t>HTML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fld id="{81D60167-4931-47E6-BA6A-407CBD079E47}" type="slidenum">
              <a:rPr dirty="0" spc="-25"/>
              <a:t>26</a:t>
            </a:fld>
          </a:p>
        </p:txBody>
      </p:sp>
      <p:sp>
        <p:nvSpPr>
          <p:cNvPr id="6" name="object 6" descr=""/>
          <p:cNvSpPr txBox="1"/>
          <p:nvPr/>
        </p:nvSpPr>
        <p:spPr>
          <a:xfrm>
            <a:off x="1865502" y="1033348"/>
            <a:ext cx="4220210" cy="3295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4.3</a:t>
            </a:r>
            <a:r>
              <a:rPr dirty="0" sz="2000" spc="-3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The</a:t>
            </a:r>
            <a:r>
              <a:rPr dirty="0" sz="2000" spc="-4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architecture</a:t>
            </a:r>
            <a:r>
              <a:rPr dirty="0" sz="2000" spc="-2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of</a:t>
            </a:r>
            <a:r>
              <a:rPr dirty="0" sz="2000" spc="-3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a</a:t>
            </a:r>
            <a:r>
              <a:rPr dirty="0" sz="2000" spc="-4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spc="-10" b="1">
                <a:solidFill>
                  <a:srgbClr val="333399"/>
                </a:solidFill>
                <a:latin typeface="Tahoma"/>
                <a:cs typeface="Tahoma"/>
              </a:rPr>
              <a:t>website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507593" y="2234310"/>
            <a:ext cx="7558405" cy="39001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3683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3333CC"/>
                </a:solidFill>
                <a:latin typeface="Tahoma"/>
                <a:cs typeface="Tahoma"/>
              </a:rPr>
              <a:t>How</a:t>
            </a:r>
            <a:r>
              <a:rPr dirty="0" sz="2400" spc="-25" b="1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dirty="0" sz="2400" b="1">
                <a:solidFill>
                  <a:srgbClr val="3333CC"/>
                </a:solidFill>
                <a:latin typeface="Tahoma"/>
                <a:cs typeface="Tahoma"/>
              </a:rPr>
              <a:t>to</a:t>
            </a:r>
            <a:r>
              <a:rPr dirty="0" sz="2400" spc="-40" b="1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dirty="0" sz="2400" b="1">
                <a:solidFill>
                  <a:srgbClr val="3333CC"/>
                </a:solidFill>
                <a:latin typeface="Tahoma"/>
                <a:cs typeface="Tahoma"/>
              </a:rPr>
              <a:t>Structure</a:t>
            </a:r>
            <a:r>
              <a:rPr dirty="0" sz="2400" spc="-55" b="1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dirty="0" sz="2400" b="1">
                <a:solidFill>
                  <a:srgbClr val="3333CC"/>
                </a:solidFill>
                <a:latin typeface="Tahoma"/>
                <a:cs typeface="Tahoma"/>
              </a:rPr>
              <a:t>a</a:t>
            </a:r>
            <a:r>
              <a:rPr dirty="0" sz="2400" spc="-35" b="1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dirty="0" sz="2400" b="1">
                <a:solidFill>
                  <a:srgbClr val="3333CC"/>
                </a:solidFill>
                <a:latin typeface="Tahoma"/>
                <a:cs typeface="Tahoma"/>
              </a:rPr>
              <a:t>Website</a:t>
            </a:r>
            <a:r>
              <a:rPr dirty="0" sz="2400" spc="-30" b="1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dirty="0" sz="2400" b="1">
                <a:solidFill>
                  <a:srgbClr val="3333CC"/>
                </a:solidFill>
                <a:latin typeface="Tahoma"/>
                <a:cs typeface="Tahoma"/>
              </a:rPr>
              <a:t>: </a:t>
            </a:r>
            <a:r>
              <a:rPr dirty="0" sz="2400">
                <a:latin typeface="Tahoma"/>
                <a:cs typeface="Tahoma"/>
              </a:rPr>
              <a:t>Here</a:t>
            </a:r>
            <a:r>
              <a:rPr dirty="0" sz="2400" spc="-85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are</a:t>
            </a:r>
            <a:r>
              <a:rPr dirty="0" sz="2400" spc="-35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six</a:t>
            </a:r>
            <a:r>
              <a:rPr dirty="0" sz="2400" spc="-25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tips</a:t>
            </a:r>
            <a:r>
              <a:rPr dirty="0" sz="2400" spc="-40">
                <a:latin typeface="Tahoma"/>
                <a:cs typeface="Tahoma"/>
              </a:rPr>
              <a:t> </a:t>
            </a:r>
            <a:r>
              <a:rPr dirty="0" sz="2400" spc="-25">
                <a:latin typeface="Tahoma"/>
                <a:cs typeface="Tahoma"/>
              </a:rPr>
              <a:t>for </a:t>
            </a:r>
            <a:r>
              <a:rPr dirty="0" sz="2400">
                <a:latin typeface="Tahoma"/>
                <a:cs typeface="Tahoma"/>
              </a:rPr>
              <a:t>building</a:t>
            </a:r>
            <a:r>
              <a:rPr dirty="0" sz="2400" spc="-65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an</a:t>
            </a:r>
            <a:r>
              <a:rPr dirty="0" sz="2400" spc="-30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optimal</a:t>
            </a:r>
            <a:r>
              <a:rPr dirty="0" sz="2400" spc="-30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website</a:t>
            </a:r>
            <a:r>
              <a:rPr dirty="0" sz="2400" spc="-50">
                <a:latin typeface="Tahoma"/>
                <a:cs typeface="Tahoma"/>
              </a:rPr>
              <a:t> </a:t>
            </a:r>
            <a:r>
              <a:rPr dirty="0" sz="2400" spc="-10">
                <a:latin typeface="Tahoma"/>
                <a:cs typeface="Tahoma"/>
              </a:rPr>
              <a:t>structure:</a:t>
            </a:r>
            <a:endParaRPr sz="2400">
              <a:latin typeface="Tahoma"/>
              <a:cs typeface="Tahoma"/>
            </a:endParaRPr>
          </a:p>
          <a:p>
            <a:pPr marL="927100" indent="-457200">
              <a:lnSpc>
                <a:spcPct val="100000"/>
              </a:lnSpc>
              <a:spcBef>
                <a:spcPts val="735"/>
              </a:spcBef>
              <a:buAutoNum type="arabicPeriod"/>
              <a:tabLst>
                <a:tab pos="927100" algn="l"/>
              </a:tabLst>
            </a:pPr>
            <a:r>
              <a:rPr dirty="0" sz="2000" b="1">
                <a:latin typeface="Tahoma"/>
                <a:cs typeface="Tahoma"/>
              </a:rPr>
              <a:t>Use</a:t>
            </a:r>
            <a:r>
              <a:rPr dirty="0" sz="2000" spc="-50" b="1">
                <a:latin typeface="Tahoma"/>
                <a:cs typeface="Tahoma"/>
              </a:rPr>
              <a:t> </a:t>
            </a:r>
            <a:r>
              <a:rPr dirty="0" sz="2000" b="1">
                <a:latin typeface="Tahoma"/>
                <a:cs typeface="Tahoma"/>
              </a:rPr>
              <a:t>internal</a:t>
            </a:r>
            <a:r>
              <a:rPr dirty="0" sz="2000" spc="-20" b="1">
                <a:latin typeface="Tahoma"/>
                <a:cs typeface="Tahoma"/>
              </a:rPr>
              <a:t> </a:t>
            </a:r>
            <a:r>
              <a:rPr dirty="0" sz="2000" b="1">
                <a:latin typeface="Tahoma"/>
                <a:cs typeface="Tahoma"/>
              </a:rPr>
              <a:t>links</a:t>
            </a:r>
            <a:r>
              <a:rPr dirty="0" sz="2000" spc="-60" b="1">
                <a:latin typeface="Tahoma"/>
                <a:cs typeface="Tahoma"/>
              </a:rPr>
              <a:t> </a:t>
            </a:r>
            <a:r>
              <a:rPr dirty="0" sz="2000" spc="-10" b="1">
                <a:latin typeface="Tahoma"/>
                <a:cs typeface="Tahoma"/>
              </a:rPr>
              <a:t>strategically</a:t>
            </a:r>
            <a:endParaRPr sz="2000">
              <a:latin typeface="Tahoma"/>
              <a:cs typeface="Tahoma"/>
            </a:endParaRPr>
          </a:p>
          <a:p>
            <a:pPr marL="927100" marR="5080" indent="-457834">
              <a:lnSpc>
                <a:spcPct val="150100"/>
              </a:lnSpc>
              <a:buAutoNum type="arabicPeriod"/>
              <a:tabLst>
                <a:tab pos="927100" algn="l"/>
              </a:tabLst>
            </a:pPr>
            <a:r>
              <a:rPr dirty="0" sz="2000" b="1">
                <a:latin typeface="Tahoma"/>
                <a:cs typeface="Tahoma"/>
              </a:rPr>
              <a:t>Make</a:t>
            </a:r>
            <a:r>
              <a:rPr dirty="0" sz="2000" spc="-30" b="1">
                <a:latin typeface="Tahoma"/>
                <a:cs typeface="Tahoma"/>
              </a:rPr>
              <a:t> </a:t>
            </a:r>
            <a:r>
              <a:rPr dirty="0" sz="2000" b="1">
                <a:latin typeface="Tahoma"/>
                <a:cs typeface="Tahoma"/>
              </a:rPr>
              <a:t>sure</a:t>
            </a:r>
            <a:r>
              <a:rPr dirty="0" sz="2000" spc="-35" b="1">
                <a:latin typeface="Tahoma"/>
                <a:cs typeface="Tahoma"/>
              </a:rPr>
              <a:t> </a:t>
            </a:r>
            <a:r>
              <a:rPr dirty="0" sz="2000" b="1">
                <a:latin typeface="Tahoma"/>
                <a:cs typeface="Tahoma"/>
              </a:rPr>
              <a:t>users</a:t>
            </a:r>
            <a:r>
              <a:rPr dirty="0" sz="2000" spc="-25" b="1">
                <a:latin typeface="Tahoma"/>
                <a:cs typeface="Tahoma"/>
              </a:rPr>
              <a:t> </a:t>
            </a:r>
            <a:r>
              <a:rPr dirty="0" sz="2000" b="1">
                <a:latin typeface="Tahoma"/>
                <a:cs typeface="Tahoma"/>
              </a:rPr>
              <a:t>can</a:t>
            </a:r>
            <a:r>
              <a:rPr dirty="0" sz="2000" spc="-50" b="1">
                <a:latin typeface="Tahoma"/>
                <a:cs typeface="Tahoma"/>
              </a:rPr>
              <a:t> </a:t>
            </a:r>
            <a:r>
              <a:rPr dirty="0" sz="2000" b="1">
                <a:latin typeface="Tahoma"/>
                <a:cs typeface="Tahoma"/>
              </a:rPr>
              <a:t>access</a:t>
            </a:r>
            <a:r>
              <a:rPr dirty="0" sz="2000" spc="-40" b="1">
                <a:latin typeface="Tahoma"/>
                <a:cs typeface="Tahoma"/>
              </a:rPr>
              <a:t> </a:t>
            </a:r>
            <a:r>
              <a:rPr dirty="0" sz="2000" b="1">
                <a:latin typeface="Tahoma"/>
                <a:cs typeface="Tahoma"/>
              </a:rPr>
              <a:t>your</a:t>
            </a:r>
            <a:r>
              <a:rPr dirty="0" sz="2000" spc="-30" b="1">
                <a:latin typeface="Tahoma"/>
                <a:cs typeface="Tahoma"/>
              </a:rPr>
              <a:t> </a:t>
            </a:r>
            <a:r>
              <a:rPr dirty="0" sz="2000" b="1">
                <a:latin typeface="Tahoma"/>
                <a:cs typeface="Tahoma"/>
              </a:rPr>
              <a:t>pages in</a:t>
            </a:r>
            <a:r>
              <a:rPr dirty="0" sz="2000" spc="-45" b="1">
                <a:latin typeface="Tahoma"/>
                <a:cs typeface="Tahoma"/>
              </a:rPr>
              <a:t> </a:t>
            </a:r>
            <a:r>
              <a:rPr dirty="0" sz="2000" b="1">
                <a:latin typeface="Tahoma"/>
                <a:cs typeface="Tahoma"/>
              </a:rPr>
              <a:t>just</a:t>
            </a:r>
            <a:r>
              <a:rPr dirty="0" sz="2000" spc="-35" b="1">
                <a:latin typeface="Tahoma"/>
                <a:cs typeface="Tahoma"/>
              </a:rPr>
              <a:t> </a:t>
            </a:r>
            <a:r>
              <a:rPr dirty="0" sz="2000" b="1">
                <a:latin typeface="Tahoma"/>
                <a:cs typeface="Tahoma"/>
              </a:rPr>
              <a:t>a</a:t>
            </a:r>
            <a:r>
              <a:rPr dirty="0" sz="2000" spc="-20" b="1">
                <a:latin typeface="Tahoma"/>
                <a:cs typeface="Tahoma"/>
              </a:rPr>
              <a:t> </a:t>
            </a:r>
            <a:r>
              <a:rPr dirty="0" sz="2000" spc="-25" b="1">
                <a:latin typeface="Tahoma"/>
                <a:cs typeface="Tahoma"/>
              </a:rPr>
              <a:t>few </a:t>
            </a:r>
            <a:r>
              <a:rPr dirty="0" sz="2000" spc="-10" b="1">
                <a:latin typeface="Tahoma"/>
                <a:cs typeface="Tahoma"/>
              </a:rPr>
              <a:t>clicks</a:t>
            </a:r>
            <a:endParaRPr sz="2000">
              <a:latin typeface="Tahoma"/>
              <a:cs typeface="Tahoma"/>
            </a:endParaRPr>
          </a:p>
          <a:p>
            <a:pPr marL="927100" indent="-457200">
              <a:lnSpc>
                <a:spcPct val="100000"/>
              </a:lnSpc>
              <a:spcBef>
                <a:spcPts val="1200"/>
              </a:spcBef>
              <a:buAutoNum type="arabicPeriod"/>
              <a:tabLst>
                <a:tab pos="927100" algn="l"/>
              </a:tabLst>
            </a:pPr>
            <a:r>
              <a:rPr dirty="0" sz="2000" b="1">
                <a:latin typeface="Tahoma"/>
                <a:cs typeface="Tahoma"/>
              </a:rPr>
              <a:t>Create</a:t>
            </a:r>
            <a:r>
              <a:rPr dirty="0" sz="2000" spc="-65" b="1">
                <a:latin typeface="Tahoma"/>
                <a:cs typeface="Tahoma"/>
              </a:rPr>
              <a:t> </a:t>
            </a:r>
            <a:r>
              <a:rPr dirty="0" sz="2000" b="1">
                <a:latin typeface="Tahoma"/>
                <a:cs typeface="Tahoma"/>
              </a:rPr>
              <a:t>an</a:t>
            </a:r>
            <a:r>
              <a:rPr dirty="0" sz="2000" spc="-70" b="1">
                <a:latin typeface="Tahoma"/>
                <a:cs typeface="Tahoma"/>
              </a:rPr>
              <a:t> </a:t>
            </a:r>
            <a:r>
              <a:rPr dirty="0" sz="2000" spc="-10" b="1">
                <a:latin typeface="Tahoma"/>
                <a:cs typeface="Tahoma"/>
              </a:rPr>
              <a:t>easy-</a:t>
            </a:r>
            <a:r>
              <a:rPr dirty="0" sz="2000" spc="-25" b="1">
                <a:latin typeface="Tahoma"/>
                <a:cs typeface="Tahoma"/>
              </a:rPr>
              <a:t>to-</a:t>
            </a:r>
            <a:r>
              <a:rPr dirty="0" sz="2000" b="1">
                <a:latin typeface="Tahoma"/>
                <a:cs typeface="Tahoma"/>
              </a:rPr>
              <a:t>follow</a:t>
            </a:r>
            <a:r>
              <a:rPr dirty="0" sz="2000" spc="-55" b="1">
                <a:latin typeface="Tahoma"/>
                <a:cs typeface="Tahoma"/>
              </a:rPr>
              <a:t> </a:t>
            </a:r>
            <a:r>
              <a:rPr dirty="0" sz="2000" b="1">
                <a:latin typeface="Tahoma"/>
                <a:cs typeface="Tahoma"/>
              </a:rPr>
              <a:t>navigation</a:t>
            </a:r>
            <a:r>
              <a:rPr dirty="0" sz="2000" spc="-35" b="1">
                <a:latin typeface="Tahoma"/>
                <a:cs typeface="Tahoma"/>
              </a:rPr>
              <a:t> </a:t>
            </a:r>
            <a:r>
              <a:rPr dirty="0" sz="2000" spc="-20" b="1">
                <a:latin typeface="Tahoma"/>
                <a:cs typeface="Tahoma"/>
              </a:rPr>
              <a:t>menu</a:t>
            </a:r>
            <a:endParaRPr sz="2000">
              <a:latin typeface="Tahoma"/>
              <a:cs typeface="Tahoma"/>
            </a:endParaRPr>
          </a:p>
          <a:p>
            <a:pPr marL="927100" indent="-457200">
              <a:lnSpc>
                <a:spcPct val="100000"/>
              </a:lnSpc>
              <a:spcBef>
                <a:spcPts val="1205"/>
              </a:spcBef>
              <a:buAutoNum type="arabicPeriod"/>
              <a:tabLst>
                <a:tab pos="927100" algn="l"/>
              </a:tabLst>
            </a:pPr>
            <a:r>
              <a:rPr dirty="0" sz="2000" b="1">
                <a:latin typeface="Tahoma"/>
                <a:cs typeface="Tahoma"/>
              </a:rPr>
              <a:t>Optimize</a:t>
            </a:r>
            <a:r>
              <a:rPr dirty="0" sz="2000" spc="-40" b="1">
                <a:latin typeface="Tahoma"/>
                <a:cs typeface="Tahoma"/>
              </a:rPr>
              <a:t> </a:t>
            </a:r>
            <a:r>
              <a:rPr dirty="0" sz="2000" b="1">
                <a:latin typeface="Tahoma"/>
                <a:cs typeface="Tahoma"/>
              </a:rPr>
              <a:t>your</a:t>
            </a:r>
            <a:r>
              <a:rPr dirty="0" sz="2000" spc="-55" b="1">
                <a:latin typeface="Tahoma"/>
                <a:cs typeface="Tahoma"/>
              </a:rPr>
              <a:t> </a:t>
            </a:r>
            <a:r>
              <a:rPr dirty="0" sz="2000" b="1">
                <a:latin typeface="Tahoma"/>
                <a:cs typeface="Tahoma"/>
              </a:rPr>
              <a:t>site’s</a:t>
            </a:r>
            <a:r>
              <a:rPr dirty="0" sz="2000" spc="-45" b="1">
                <a:latin typeface="Tahoma"/>
                <a:cs typeface="Tahoma"/>
              </a:rPr>
              <a:t> </a:t>
            </a:r>
            <a:r>
              <a:rPr dirty="0" sz="2000" spc="-20" b="1">
                <a:latin typeface="Tahoma"/>
                <a:cs typeface="Tahoma"/>
              </a:rPr>
              <a:t>URLs</a:t>
            </a:r>
            <a:endParaRPr sz="2000">
              <a:latin typeface="Tahoma"/>
              <a:cs typeface="Tahoma"/>
            </a:endParaRPr>
          </a:p>
          <a:p>
            <a:pPr marL="927100" indent="-457200">
              <a:lnSpc>
                <a:spcPct val="100000"/>
              </a:lnSpc>
              <a:spcBef>
                <a:spcPts val="1200"/>
              </a:spcBef>
              <a:buAutoNum type="arabicPeriod"/>
              <a:tabLst>
                <a:tab pos="927100" algn="l"/>
              </a:tabLst>
            </a:pPr>
            <a:r>
              <a:rPr dirty="0" sz="2000" b="1">
                <a:latin typeface="Tahoma"/>
                <a:cs typeface="Tahoma"/>
              </a:rPr>
              <a:t>Use</a:t>
            </a:r>
            <a:r>
              <a:rPr dirty="0" sz="2000" spc="-40" b="1">
                <a:latin typeface="Tahoma"/>
                <a:cs typeface="Tahoma"/>
              </a:rPr>
              <a:t> </a:t>
            </a:r>
            <a:r>
              <a:rPr dirty="0" sz="2000" spc="-10" b="1">
                <a:latin typeface="Tahoma"/>
                <a:cs typeface="Tahoma"/>
              </a:rPr>
              <a:t>breadcrumbs</a:t>
            </a:r>
            <a:endParaRPr sz="2000">
              <a:latin typeface="Tahoma"/>
              <a:cs typeface="Tahoma"/>
            </a:endParaRPr>
          </a:p>
          <a:p>
            <a:pPr marL="927100" indent="-457200">
              <a:lnSpc>
                <a:spcPct val="100000"/>
              </a:lnSpc>
              <a:spcBef>
                <a:spcPts val="1200"/>
              </a:spcBef>
              <a:buAutoNum type="arabicPeriod"/>
              <a:tabLst>
                <a:tab pos="927100" algn="l"/>
              </a:tabLst>
            </a:pPr>
            <a:r>
              <a:rPr dirty="0" sz="2000" b="1">
                <a:latin typeface="Tahoma"/>
                <a:cs typeface="Tahoma"/>
              </a:rPr>
              <a:t>Use</a:t>
            </a:r>
            <a:r>
              <a:rPr dirty="0" sz="2000" spc="-55" b="1">
                <a:latin typeface="Tahoma"/>
                <a:cs typeface="Tahoma"/>
              </a:rPr>
              <a:t> </a:t>
            </a:r>
            <a:r>
              <a:rPr dirty="0" sz="2000" b="1">
                <a:latin typeface="Tahoma"/>
                <a:cs typeface="Tahoma"/>
              </a:rPr>
              <a:t>HTML</a:t>
            </a:r>
            <a:r>
              <a:rPr dirty="0" sz="2000" spc="-20" b="1">
                <a:latin typeface="Tahoma"/>
                <a:cs typeface="Tahoma"/>
              </a:rPr>
              <a:t> </a:t>
            </a:r>
            <a:r>
              <a:rPr dirty="0" sz="2000" b="1">
                <a:latin typeface="Tahoma"/>
                <a:cs typeface="Tahoma"/>
              </a:rPr>
              <a:t>and</a:t>
            </a:r>
            <a:r>
              <a:rPr dirty="0" sz="2000" spc="-50" b="1">
                <a:latin typeface="Tahoma"/>
                <a:cs typeface="Tahoma"/>
              </a:rPr>
              <a:t> </a:t>
            </a:r>
            <a:r>
              <a:rPr dirty="0" sz="2000" b="1">
                <a:latin typeface="Tahoma"/>
                <a:cs typeface="Tahoma"/>
              </a:rPr>
              <a:t>XML</a:t>
            </a:r>
            <a:r>
              <a:rPr dirty="0" sz="2000" spc="-40" b="1">
                <a:latin typeface="Tahoma"/>
                <a:cs typeface="Tahoma"/>
              </a:rPr>
              <a:t> </a:t>
            </a:r>
            <a:r>
              <a:rPr dirty="0" sz="2000" spc="-10" b="1">
                <a:latin typeface="Tahoma"/>
                <a:cs typeface="Tahoma"/>
              </a:rPr>
              <a:t>sitemaps</a:t>
            </a:r>
            <a:endParaRPr sz="20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20267" y="235153"/>
            <a:ext cx="6612255" cy="62865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ts val="2375"/>
              </a:lnSpc>
              <a:spcBef>
                <a:spcPts val="95"/>
              </a:spcBef>
              <a:tabLst>
                <a:tab pos="1694814" algn="l"/>
              </a:tabLst>
            </a:pPr>
            <a:r>
              <a:rPr dirty="0"/>
              <a:t>Chapter</a:t>
            </a:r>
            <a:r>
              <a:rPr dirty="0" spc="-20"/>
              <a:t> </a:t>
            </a:r>
            <a:r>
              <a:rPr dirty="0"/>
              <a:t>IV</a:t>
            </a:r>
            <a:r>
              <a:rPr dirty="0" spc="-55"/>
              <a:t> </a:t>
            </a:r>
            <a:r>
              <a:rPr dirty="0" spc="-50"/>
              <a:t>:</a:t>
            </a:r>
            <a:r>
              <a:rPr dirty="0"/>
              <a:t>	HTML</a:t>
            </a:r>
            <a:r>
              <a:rPr dirty="0" spc="-60"/>
              <a:t> </a:t>
            </a:r>
            <a:r>
              <a:rPr dirty="0"/>
              <a:t>:</a:t>
            </a:r>
            <a:r>
              <a:rPr dirty="0" spc="-65"/>
              <a:t> </a:t>
            </a:r>
            <a:r>
              <a:rPr dirty="0"/>
              <a:t>Hyper</a:t>
            </a:r>
            <a:r>
              <a:rPr dirty="0" spc="-35"/>
              <a:t> </a:t>
            </a:r>
            <a:r>
              <a:rPr dirty="0"/>
              <a:t>Text</a:t>
            </a:r>
            <a:r>
              <a:rPr dirty="0" spc="-60"/>
              <a:t> </a:t>
            </a:r>
            <a:r>
              <a:rPr dirty="0"/>
              <a:t>Markup</a:t>
            </a:r>
            <a:r>
              <a:rPr dirty="0" spc="-65"/>
              <a:t> </a:t>
            </a:r>
            <a:r>
              <a:rPr dirty="0"/>
              <a:t>Language</a:t>
            </a:r>
            <a:r>
              <a:rPr dirty="0" spc="-20"/>
              <a:t> </a:t>
            </a:r>
            <a:r>
              <a:rPr dirty="0" spc="-50"/>
              <a:t>:</a:t>
            </a:r>
          </a:p>
          <a:p>
            <a:pPr algn="ctr" marR="635">
              <a:lnSpc>
                <a:spcPts val="2375"/>
              </a:lnSpc>
            </a:pPr>
            <a:r>
              <a:rPr dirty="0"/>
              <a:t>Language</a:t>
            </a:r>
            <a:r>
              <a:rPr dirty="0" spc="-55"/>
              <a:t> </a:t>
            </a:r>
            <a:r>
              <a:rPr dirty="0"/>
              <a:t>for</a:t>
            </a:r>
            <a:r>
              <a:rPr dirty="0" spc="-65"/>
              <a:t> </a:t>
            </a:r>
            <a:r>
              <a:rPr dirty="0"/>
              <a:t>describing</a:t>
            </a:r>
            <a:r>
              <a:rPr dirty="0" spc="-55"/>
              <a:t> </a:t>
            </a:r>
            <a:r>
              <a:rPr dirty="0"/>
              <a:t>web</a:t>
            </a:r>
            <a:r>
              <a:rPr dirty="0" spc="-55"/>
              <a:t> </a:t>
            </a:r>
            <a:r>
              <a:rPr dirty="0" spc="-10"/>
              <a:t>pages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89392" y="0"/>
            <a:ext cx="1054607" cy="826008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1007770" y="1027252"/>
            <a:ext cx="66230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20" b="1">
                <a:latin typeface="Arial"/>
                <a:cs typeface="Arial"/>
              </a:rPr>
              <a:t>HTML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fld id="{81D60167-4931-47E6-BA6A-407CBD079E47}" type="slidenum">
              <a:rPr dirty="0" spc="-25"/>
              <a:t>26</a:t>
            </a:fld>
          </a:p>
        </p:txBody>
      </p:sp>
      <p:sp>
        <p:nvSpPr>
          <p:cNvPr id="5" name="object 5" descr=""/>
          <p:cNvSpPr txBox="1"/>
          <p:nvPr/>
        </p:nvSpPr>
        <p:spPr>
          <a:xfrm>
            <a:off x="1865502" y="1033348"/>
            <a:ext cx="4220210" cy="3295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4.3</a:t>
            </a:r>
            <a:r>
              <a:rPr dirty="0" sz="2000" spc="-3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The</a:t>
            </a:r>
            <a:r>
              <a:rPr dirty="0" sz="2000" spc="-4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architecture</a:t>
            </a:r>
            <a:r>
              <a:rPr dirty="0" sz="2000" spc="-2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of</a:t>
            </a:r>
            <a:r>
              <a:rPr dirty="0" sz="2000" spc="-3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a</a:t>
            </a:r>
            <a:r>
              <a:rPr dirty="0" sz="2000" spc="-4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spc="-10" b="1">
                <a:solidFill>
                  <a:srgbClr val="333399"/>
                </a:solidFill>
                <a:latin typeface="Tahoma"/>
                <a:cs typeface="Tahoma"/>
              </a:rPr>
              <a:t>website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507593" y="1962353"/>
            <a:ext cx="8274050" cy="41427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FF0000"/>
                </a:solidFill>
                <a:latin typeface="Tahoma"/>
                <a:cs typeface="Tahoma"/>
              </a:rPr>
              <a:t>Advice:</a:t>
            </a:r>
            <a:r>
              <a:rPr dirty="0" sz="1800" spc="55" b="1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As</a:t>
            </a:r>
            <a:r>
              <a:rPr dirty="0" sz="1800" spc="2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soon</a:t>
            </a:r>
            <a:r>
              <a:rPr dirty="0" sz="1800" spc="4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as</a:t>
            </a:r>
            <a:r>
              <a:rPr dirty="0" sz="1800" spc="2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the</a:t>
            </a:r>
            <a:r>
              <a:rPr dirty="0" sz="1800" spc="2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website</a:t>
            </a:r>
            <a:r>
              <a:rPr dirty="0" sz="1800" spc="2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becomes</a:t>
            </a:r>
            <a:r>
              <a:rPr dirty="0" sz="1800" spc="3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complex,</a:t>
            </a:r>
            <a:r>
              <a:rPr dirty="0" sz="1800" spc="4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it</a:t>
            </a:r>
            <a:r>
              <a:rPr dirty="0" sz="1800" spc="3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is</a:t>
            </a:r>
            <a:r>
              <a:rPr dirty="0" sz="1800" spc="2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recommended</a:t>
            </a:r>
            <a:r>
              <a:rPr dirty="0" sz="1800" spc="2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to</a:t>
            </a:r>
            <a:r>
              <a:rPr dirty="0" sz="1800" spc="40">
                <a:latin typeface="Tahoma"/>
                <a:cs typeface="Tahoma"/>
              </a:rPr>
              <a:t> </a:t>
            </a:r>
            <a:r>
              <a:rPr dirty="0" sz="1800" spc="-10">
                <a:latin typeface="Tahoma"/>
                <a:cs typeface="Tahoma"/>
              </a:rPr>
              <a:t>include </a:t>
            </a:r>
            <a:r>
              <a:rPr dirty="0" sz="1800">
                <a:latin typeface="Tahoma"/>
                <a:cs typeface="Tahoma"/>
              </a:rPr>
              <a:t>a</a:t>
            </a:r>
            <a:r>
              <a:rPr dirty="0" sz="1800" spc="7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link</a:t>
            </a:r>
            <a:r>
              <a:rPr dirty="0" sz="1800" spc="8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to</a:t>
            </a:r>
            <a:r>
              <a:rPr dirty="0" sz="1800" spc="9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the</a:t>
            </a:r>
            <a:r>
              <a:rPr dirty="0" sz="1800" spc="7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homepage</a:t>
            </a:r>
            <a:r>
              <a:rPr dirty="0" sz="1800" spc="7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on</a:t>
            </a:r>
            <a:r>
              <a:rPr dirty="0" sz="1800" spc="9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each</a:t>
            </a:r>
            <a:r>
              <a:rPr dirty="0" sz="1800" spc="9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page.</a:t>
            </a:r>
            <a:r>
              <a:rPr dirty="0" sz="1800" spc="9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For</a:t>
            </a:r>
            <a:r>
              <a:rPr dirty="0" sz="1800" spc="10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example,</a:t>
            </a:r>
            <a:r>
              <a:rPr dirty="0" sz="1800" spc="10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use</a:t>
            </a:r>
            <a:r>
              <a:rPr dirty="0" sz="1800" spc="8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the</a:t>
            </a:r>
            <a:r>
              <a:rPr dirty="0" sz="1800" spc="7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site's</a:t>
            </a:r>
            <a:r>
              <a:rPr dirty="0" sz="1800" spc="11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logo</a:t>
            </a:r>
            <a:r>
              <a:rPr dirty="0" sz="1800" spc="9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as</a:t>
            </a:r>
            <a:r>
              <a:rPr dirty="0" sz="1800" spc="9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a</a:t>
            </a:r>
            <a:r>
              <a:rPr dirty="0" sz="1800" spc="80">
                <a:latin typeface="Tahoma"/>
                <a:cs typeface="Tahoma"/>
              </a:rPr>
              <a:t> </a:t>
            </a:r>
            <a:r>
              <a:rPr dirty="0" sz="1800" spc="-20">
                <a:latin typeface="Tahoma"/>
                <a:cs typeface="Tahoma"/>
              </a:rPr>
              <a:t>link </a:t>
            </a:r>
            <a:r>
              <a:rPr dirty="0" sz="1800">
                <a:latin typeface="Tahoma"/>
                <a:cs typeface="Tahoma"/>
              </a:rPr>
              <a:t>to</a:t>
            </a:r>
            <a:r>
              <a:rPr dirty="0" sz="1800" spc="-2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the</a:t>
            </a:r>
            <a:r>
              <a:rPr dirty="0" sz="1800" spc="-5">
                <a:latin typeface="Tahoma"/>
                <a:cs typeface="Tahoma"/>
              </a:rPr>
              <a:t> </a:t>
            </a:r>
            <a:r>
              <a:rPr dirty="0" sz="1800" spc="-10">
                <a:latin typeface="Tahoma"/>
                <a:cs typeface="Tahoma"/>
              </a:rPr>
              <a:t>homepage.</a:t>
            </a:r>
            <a:endParaRPr sz="1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800" spc="-10" b="1">
                <a:solidFill>
                  <a:srgbClr val="FF0000"/>
                </a:solidFill>
                <a:latin typeface="Tahoma"/>
                <a:cs typeface="Tahoma"/>
              </a:rPr>
              <a:t>Navigation:</a:t>
            </a:r>
            <a:endParaRPr sz="1800">
              <a:latin typeface="Tahoma"/>
              <a:cs typeface="Tahoma"/>
            </a:endParaRPr>
          </a:p>
          <a:p>
            <a:pPr marL="216535" indent="-215900">
              <a:lnSpc>
                <a:spcPct val="100000"/>
              </a:lnSpc>
              <a:buSzPct val="94444"/>
              <a:buFont typeface="Wingdings"/>
              <a:buChar char=""/>
              <a:tabLst>
                <a:tab pos="216535" algn="l"/>
              </a:tabLst>
            </a:pPr>
            <a:r>
              <a:rPr dirty="0" sz="1800" spc="-10" b="1">
                <a:solidFill>
                  <a:srgbClr val="3333CC"/>
                </a:solidFill>
                <a:latin typeface="Tahoma"/>
                <a:cs typeface="Tahoma"/>
              </a:rPr>
              <a:t>Objectives:</a:t>
            </a:r>
            <a:endParaRPr sz="1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800">
                <a:latin typeface="Tahoma"/>
                <a:cs typeface="Tahoma"/>
              </a:rPr>
              <a:t>Users</a:t>
            </a:r>
            <a:r>
              <a:rPr dirty="0" sz="1800" spc="-3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should</a:t>
            </a:r>
            <a:r>
              <a:rPr dirty="0" sz="1800" spc="-65">
                <a:latin typeface="Tahoma"/>
                <a:cs typeface="Tahoma"/>
              </a:rPr>
              <a:t> </a:t>
            </a:r>
            <a:r>
              <a:rPr dirty="0" sz="1800" spc="-20">
                <a:latin typeface="Tahoma"/>
                <a:cs typeface="Tahoma"/>
              </a:rPr>
              <a:t>know:</a:t>
            </a:r>
            <a:endParaRPr sz="1800">
              <a:latin typeface="Tahoma"/>
              <a:cs typeface="Tahoma"/>
            </a:endParaRPr>
          </a:p>
          <a:p>
            <a:pPr lvl="1" marL="548640" indent="-88900">
              <a:lnSpc>
                <a:spcPct val="100000"/>
              </a:lnSpc>
              <a:buSzPct val="94444"/>
              <a:buFont typeface="Arial MT"/>
              <a:buChar char="•"/>
              <a:tabLst>
                <a:tab pos="548640" algn="l"/>
              </a:tabLst>
            </a:pPr>
            <a:r>
              <a:rPr dirty="0" sz="1800">
                <a:latin typeface="Tahoma"/>
                <a:cs typeface="Tahoma"/>
              </a:rPr>
              <a:t>Where</a:t>
            </a:r>
            <a:r>
              <a:rPr dirty="0" sz="1800" spc="-4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they</a:t>
            </a:r>
            <a:r>
              <a:rPr dirty="0" sz="1800" spc="-35">
                <a:latin typeface="Tahoma"/>
                <a:cs typeface="Tahoma"/>
              </a:rPr>
              <a:t> </a:t>
            </a:r>
            <a:r>
              <a:rPr dirty="0" sz="1800" spc="-25">
                <a:latin typeface="Tahoma"/>
                <a:cs typeface="Tahoma"/>
              </a:rPr>
              <a:t>are</a:t>
            </a:r>
            <a:endParaRPr sz="1800">
              <a:latin typeface="Tahoma"/>
              <a:cs typeface="Tahoma"/>
            </a:endParaRPr>
          </a:p>
          <a:p>
            <a:pPr lvl="1" marL="548640" indent="-88900">
              <a:lnSpc>
                <a:spcPct val="100000"/>
              </a:lnSpc>
              <a:buSzPct val="94444"/>
              <a:buFont typeface="Arial MT"/>
              <a:buChar char="•"/>
              <a:tabLst>
                <a:tab pos="548640" algn="l"/>
              </a:tabLst>
            </a:pPr>
            <a:r>
              <a:rPr dirty="0" sz="1800">
                <a:latin typeface="Tahoma"/>
                <a:cs typeface="Tahoma"/>
              </a:rPr>
              <a:t>Where</a:t>
            </a:r>
            <a:r>
              <a:rPr dirty="0" sz="1800" spc="-5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they</a:t>
            </a:r>
            <a:r>
              <a:rPr dirty="0" sz="1800" spc="-4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have</a:t>
            </a:r>
            <a:r>
              <a:rPr dirty="0" sz="1800" spc="5">
                <a:latin typeface="Tahoma"/>
                <a:cs typeface="Tahoma"/>
              </a:rPr>
              <a:t> </a:t>
            </a:r>
            <a:r>
              <a:rPr dirty="0" sz="1800" spc="-20">
                <a:latin typeface="Tahoma"/>
                <a:cs typeface="Tahoma"/>
              </a:rPr>
              <a:t>been</a:t>
            </a:r>
            <a:endParaRPr sz="1800">
              <a:latin typeface="Tahoma"/>
              <a:cs typeface="Tahoma"/>
            </a:endParaRPr>
          </a:p>
          <a:p>
            <a:pPr lvl="1" marL="548640" indent="-88900">
              <a:lnSpc>
                <a:spcPct val="100000"/>
              </a:lnSpc>
              <a:buSzPct val="94444"/>
              <a:buFont typeface="Arial MT"/>
              <a:buChar char="•"/>
              <a:tabLst>
                <a:tab pos="548640" algn="l"/>
              </a:tabLst>
            </a:pPr>
            <a:r>
              <a:rPr dirty="0" sz="1800">
                <a:latin typeface="Tahoma"/>
                <a:cs typeface="Tahoma"/>
              </a:rPr>
              <a:t>Where</a:t>
            </a:r>
            <a:r>
              <a:rPr dirty="0" sz="1800" spc="-3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they</a:t>
            </a:r>
            <a:r>
              <a:rPr dirty="0" sz="1800" spc="-2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can</a:t>
            </a:r>
            <a:r>
              <a:rPr dirty="0" sz="1800" spc="-40">
                <a:latin typeface="Tahoma"/>
                <a:cs typeface="Tahoma"/>
              </a:rPr>
              <a:t> </a:t>
            </a:r>
            <a:r>
              <a:rPr dirty="0" sz="1800" spc="-25">
                <a:latin typeface="Tahoma"/>
                <a:cs typeface="Tahoma"/>
              </a:rPr>
              <a:t>go</a:t>
            </a:r>
            <a:endParaRPr sz="1800">
              <a:latin typeface="Tahoma"/>
              <a:cs typeface="Tahoma"/>
            </a:endParaRPr>
          </a:p>
          <a:p>
            <a:pPr lvl="1" marL="548640" indent="-88900">
              <a:lnSpc>
                <a:spcPct val="100000"/>
              </a:lnSpc>
              <a:buSzPct val="94444"/>
              <a:buFont typeface="Arial MT"/>
              <a:buChar char="•"/>
              <a:tabLst>
                <a:tab pos="548640" algn="l"/>
              </a:tabLst>
            </a:pPr>
            <a:r>
              <a:rPr dirty="0" sz="1800">
                <a:latin typeface="Tahoma"/>
                <a:cs typeface="Tahoma"/>
              </a:rPr>
              <a:t>Have</a:t>
            </a:r>
            <a:r>
              <a:rPr dirty="0" sz="1800" spc="-1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an</a:t>
            </a:r>
            <a:r>
              <a:rPr dirty="0" sz="1800" spc="-5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overview</a:t>
            </a:r>
            <a:r>
              <a:rPr dirty="0" sz="1800" spc="-2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of</a:t>
            </a:r>
            <a:r>
              <a:rPr dirty="0" sz="1800" spc="-6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the</a:t>
            </a:r>
            <a:r>
              <a:rPr dirty="0" sz="1800" spc="-4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site's</a:t>
            </a:r>
            <a:r>
              <a:rPr dirty="0" sz="1800" spc="-25">
                <a:latin typeface="Tahoma"/>
                <a:cs typeface="Tahoma"/>
              </a:rPr>
              <a:t> </a:t>
            </a:r>
            <a:r>
              <a:rPr dirty="0" sz="1800" spc="-10">
                <a:latin typeface="Tahoma"/>
                <a:cs typeface="Tahoma"/>
              </a:rPr>
              <a:t>content</a:t>
            </a:r>
            <a:endParaRPr sz="1800">
              <a:latin typeface="Tahoma"/>
              <a:cs typeface="Tahoma"/>
            </a:endParaRPr>
          </a:p>
          <a:p>
            <a:pPr marL="215900" indent="-215900">
              <a:lnSpc>
                <a:spcPct val="100000"/>
              </a:lnSpc>
              <a:spcBef>
                <a:spcPts val="5"/>
              </a:spcBef>
              <a:buSzPct val="94444"/>
              <a:buFont typeface="Wingdings"/>
              <a:buChar char=""/>
              <a:tabLst>
                <a:tab pos="215900" algn="l"/>
              </a:tabLst>
            </a:pPr>
            <a:r>
              <a:rPr dirty="0" sz="1800">
                <a:latin typeface="Tahoma"/>
                <a:cs typeface="Tahoma"/>
              </a:rPr>
              <a:t>Make</a:t>
            </a:r>
            <a:r>
              <a:rPr dirty="0" sz="1800" spc="-2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site</a:t>
            </a:r>
            <a:r>
              <a:rPr dirty="0" sz="1800" spc="-3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navigation</a:t>
            </a:r>
            <a:r>
              <a:rPr dirty="0" sz="1800" spc="1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as</a:t>
            </a:r>
            <a:r>
              <a:rPr dirty="0" sz="1800" spc="-5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easy</a:t>
            </a:r>
            <a:r>
              <a:rPr dirty="0" sz="1800" spc="-2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as</a:t>
            </a:r>
            <a:r>
              <a:rPr dirty="0" sz="1800" spc="-2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possible</a:t>
            </a:r>
            <a:r>
              <a:rPr dirty="0" sz="1800" spc="-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for</a:t>
            </a:r>
            <a:r>
              <a:rPr dirty="0" sz="1800" spc="-6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the</a:t>
            </a:r>
            <a:r>
              <a:rPr dirty="0" sz="1800" spc="-4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user</a:t>
            </a:r>
            <a:r>
              <a:rPr dirty="0" sz="1800" spc="-4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(no</a:t>
            </a:r>
            <a:r>
              <a:rPr dirty="0" sz="1800" spc="-70">
                <a:latin typeface="Tahoma"/>
                <a:cs typeface="Tahoma"/>
              </a:rPr>
              <a:t> </a:t>
            </a:r>
            <a:r>
              <a:rPr dirty="0" sz="1800" spc="-10">
                <a:latin typeface="Tahoma"/>
                <a:cs typeface="Tahoma"/>
              </a:rPr>
              <a:t>headaches)</a:t>
            </a:r>
            <a:endParaRPr sz="1800">
              <a:latin typeface="Tahoma"/>
              <a:cs typeface="Tahoma"/>
            </a:endParaRPr>
          </a:p>
          <a:p>
            <a:pPr marL="82550">
              <a:lnSpc>
                <a:spcPct val="100000"/>
              </a:lnSpc>
            </a:pPr>
            <a:r>
              <a:rPr dirty="0" sz="1800" b="1">
                <a:solidFill>
                  <a:srgbClr val="3333CC"/>
                </a:solidFill>
                <a:latin typeface="Tahoma"/>
                <a:cs typeface="Tahoma"/>
              </a:rPr>
              <a:t>Navigation</a:t>
            </a:r>
            <a:r>
              <a:rPr dirty="0" sz="1800" spc="-45" b="1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dirty="0" sz="1800" b="1">
                <a:solidFill>
                  <a:srgbClr val="3333CC"/>
                </a:solidFill>
                <a:latin typeface="Tahoma"/>
                <a:cs typeface="Tahoma"/>
              </a:rPr>
              <a:t>should</a:t>
            </a:r>
            <a:r>
              <a:rPr dirty="0" sz="1800" spc="-65" b="1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dirty="0" sz="1800" spc="-10" b="1">
                <a:solidFill>
                  <a:srgbClr val="3333CC"/>
                </a:solidFill>
                <a:latin typeface="Tahoma"/>
                <a:cs typeface="Tahoma"/>
              </a:rPr>
              <a:t>include:</a:t>
            </a:r>
            <a:endParaRPr sz="1800">
              <a:latin typeface="Tahoma"/>
              <a:cs typeface="Tahoma"/>
            </a:endParaRPr>
          </a:p>
          <a:p>
            <a:pPr lvl="1" marL="548640" indent="-88900">
              <a:lnSpc>
                <a:spcPct val="100000"/>
              </a:lnSpc>
              <a:buSzPct val="94444"/>
              <a:buFont typeface="Arial MT"/>
              <a:buChar char="•"/>
              <a:tabLst>
                <a:tab pos="548640" algn="l"/>
              </a:tabLst>
            </a:pPr>
            <a:r>
              <a:rPr dirty="0" sz="1800" spc="-20">
                <a:latin typeface="Tahoma"/>
                <a:cs typeface="Tahoma"/>
              </a:rPr>
              <a:t>Logo</a:t>
            </a:r>
            <a:endParaRPr sz="1800">
              <a:latin typeface="Tahoma"/>
              <a:cs typeface="Tahoma"/>
            </a:endParaRPr>
          </a:p>
          <a:p>
            <a:pPr lvl="1" marL="548640" indent="-88900">
              <a:lnSpc>
                <a:spcPct val="100000"/>
              </a:lnSpc>
              <a:buSzPct val="94444"/>
              <a:buFont typeface="Arial MT"/>
              <a:buChar char="•"/>
              <a:tabLst>
                <a:tab pos="548640" algn="l"/>
              </a:tabLst>
            </a:pPr>
            <a:r>
              <a:rPr dirty="0" sz="1800">
                <a:latin typeface="Tahoma"/>
                <a:cs typeface="Tahoma"/>
              </a:rPr>
              <a:t>Primary</a:t>
            </a:r>
            <a:r>
              <a:rPr dirty="0" sz="1800" spc="-3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navigation area</a:t>
            </a:r>
            <a:r>
              <a:rPr dirty="0" sz="1800" spc="-3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(1st</a:t>
            </a:r>
            <a:r>
              <a:rPr dirty="0" sz="1800" spc="-7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level</a:t>
            </a:r>
            <a:r>
              <a:rPr dirty="0" sz="1800" spc="-1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of</a:t>
            </a:r>
            <a:r>
              <a:rPr dirty="0" sz="1800" spc="-6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the</a:t>
            </a:r>
            <a:r>
              <a:rPr dirty="0" sz="1800" spc="-60">
                <a:latin typeface="Tahoma"/>
                <a:cs typeface="Tahoma"/>
              </a:rPr>
              <a:t> </a:t>
            </a:r>
            <a:r>
              <a:rPr dirty="0" sz="1800" spc="-10">
                <a:latin typeface="Tahoma"/>
                <a:cs typeface="Tahoma"/>
              </a:rPr>
              <a:t>site)</a:t>
            </a:r>
            <a:endParaRPr sz="1800">
              <a:latin typeface="Tahoma"/>
              <a:cs typeface="Tahoma"/>
            </a:endParaRPr>
          </a:p>
          <a:p>
            <a:pPr lvl="1" marL="548640" indent="-88900">
              <a:lnSpc>
                <a:spcPct val="100000"/>
              </a:lnSpc>
              <a:buSzPct val="94444"/>
              <a:buFont typeface="Arial MT"/>
              <a:buChar char="•"/>
              <a:tabLst>
                <a:tab pos="548640" algn="l"/>
              </a:tabLst>
            </a:pPr>
            <a:r>
              <a:rPr dirty="0" sz="1800">
                <a:latin typeface="Tahoma"/>
                <a:cs typeface="Tahoma"/>
              </a:rPr>
              <a:t>Secondary</a:t>
            </a:r>
            <a:r>
              <a:rPr dirty="0" sz="1800" spc="-6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navigation</a:t>
            </a:r>
            <a:r>
              <a:rPr dirty="0" sz="1800" spc="1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area</a:t>
            </a:r>
            <a:r>
              <a:rPr dirty="0" sz="1800" spc="-2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(movement</a:t>
            </a:r>
            <a:r>
              <a:rPr dirty="0" sz="1800" spc="-3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within</a:t>
            </a:r>
            <a:r>
              <a:rPr dirty="0" sz="1800" spc="-5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the</a:t>
            </a:r>
            <a:r>
              <a:rPr dirty="0" sz="1800" spc="-5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same</a:t>
            </a:r>
            <a:r>
              <a:rPr dirty="0" sz="1800" spc="-35">
                <a:latin typeface="Tahoma"/>
                <a:cs typeface="Tahoma"/>
              </a:rPr>
              <a:t> </a:t>
            </a:r>
            <a:r>
              <a:rPr dirty="0" sz="1800" spc="-10">
                <a:latin typeface="Tahoma"/>
                <a:cs typeface="Tahoma"/>
              </a:rPr>
              <a:t>section)</a:t>
            </a:r>
            <a:endParaRPr sz="1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20572" y="449961"/>
            <a:ext cx="6612255" cy="628015"/>
          </a:xfrm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algn="ctr">
              <a:lnSpc>
                <a:spcPts val="2375"/>
              </a:lnSpc>
              <a:spcBef>
                <a:spcPts val="90"/>
              </a:spcBef>
              <a:tabLst>
                <a:tab pos="1694180" algn="l"/>
              </a:tabLst>
            </a:pPr>
            <a:r>
              <a:rPr dirty="0"/>
              <a:t>Chapter</a:t>
            </a:r>
            <a:r>
              <a:rPr dirty="0" spc="-10"/>
              <a:t> </a:t>
            </a:r>
            <a:r>
              <a:rPr dirty="0"/>
              <a:t>IV</a:t>
            </a:r>
            <a:r>
              <a:rPr dirty="0" spc="-50"/>
              <a:t> :</a:t>
            </a:r>
            <a:r>
              <a:rPr dirty="0"/>
              <a:t>	HTML</a:t>
            </a:r>
            <a:r>
              <a:rPr dirty="0" spc="-45"/>
              <a:t> </a:t>
            </a:r>
            <a:r>
              <a:rPr dirty="0"/>
              <a:t>:</a:t>
            </a:r>
            <a:r>
              <a:rPr dirty="0" spc="-60"/>
              <a:t> </a:t>
            </a:r>
            <a:r>
              <a:rPr dirty="0"/>
              <a:t>Hyper</a:t>
            </a:r>
            <a:r>
              <a:rPr dirty="0" spc="-15"/>
              <a:t> </a:t>
            </a:r>
            <a:r>
              <a:rPr dirty="0"/>
              <a:t>Text</a:t>
            </a:r>
            <a:r>
              <a:rPr dirty="0" spc="-50"/>
              <a:t> </a:t>
            </a:r>
            <a:r>
              <a:rPr dirty="0"/>
              <a:t>Markup</a:t>
            </a:r>
            <a:r>
              <a:rPr dirty="0" spc="-50"/>
              <a:t> </a:t>
            </a:r>
            <a:r>
              <a:rPr dirty="0"/>
              <a:t>Language</a:t>
            </a:r>
            <a:r>
              <a:rPr dirty="0" spc="-20"/>
              <a:t> </a:t>
            </a:r>
            <a:r>
              <a:rPr dirty="0" spc="-50"/>
              <a:t>:</a:t>
            </a:r>
          </a:p>
          <a:p>
            <a:pPr algn="ctr">
              <a:lnSpc>
                <a:spcPts val="2375"/>
              </a:lnSpc>
            </a:pPr>
            <a:r>
              <a:rPr dirty="0"/>
              <a:t>Language</a:t>
            </a:r>
            <a:r>
              <a:rPr dirty="0" spc="-50"/>
              <a:t> </a:t>
            </a:r>
            <a:r>
              <a:rPr dirty="0"/>
              <a:t>for</a:t>
            </a:r>
            <a:r>
              <a:rPr dirty="0" spc="-60"/>
              <a:t> </a:t>
            </a:r>
            <a:r>
              <a:rPr dirty="0"/>
              <a:t>describing</a:t>
            </a:r>
            <a:r>
              <a:rPr dirty="0" spc="-50"/>
              <a:t> </a:t>
            </a:r>
            <a:r>
              <a:rPr dirty="0"/>
              <a:t>web</a:t>
            </a:r>
            <a:r>
              <a:rPr dirty="0" spc="-50"/>
              <a:t> </a:t>
            </a:r>
            <a:r>
              <a:rPr dirty="0" spc="-10"/>
              <a:t>pages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89392" y="0"/>
            <a:ext cx="1054607" cy="826008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721868" y="993868"/>
            <a:ext cx="7545705" cy="4359275"/>
          </a:xfrm>
          <a:prstGeom prst="rect">
            <a:avLst/>
          </a:prstGeom>
        </p:spPr>
        <p:txBody>
          <a:bodyPr wrap="square" lIns="0" tIns="46355" rIns="0" bIns="0" rtlCol="0" vert="horz">
            <a:spAutoFit/>
          </a:bodyPr>
          <a:lstStyle/>
          <a:p>
            <a:pPr marL="298450">
              <a:lnSpc>
                <a:spcPct val="100000"/>
              </a:lnSpc>
              <a:spcBef>
                <a:spcPts val="365"/>
              </a:spcBef>
            </a:pPr>
            <a:r>
              <a:rPr dirty="0" sz="1800" spc="-20" b="1">
                <a:latin typeface="Arial"/>
                <a:cs typeface="Arial"/>
              </a:rPr>
              <a:t>HTML</a:t>
            </a:r>
            <a:endParaRPr sz="1800">
              <a:latin typeface="Arial"/>
              <a:cs typeface="Arial"/>
            </a:endParaRPr>
          </a:p>
          <a:p>
            <a:pPr marL="1155700">
              <a:lnSpc>
                <a:spcPct val="100000"/>
              </a:lnSpc>
              <a:spcBef>
                <a:spcPts val="280"/>
              </a:spcBef>
            </a:pP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4.3</a:t>
            </a:r>
            <a:r>
              <a:rPr dirty="0" sz="2000" spc="-3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The</a:t>
            </a:r>
            <a:r>
              <a:rPr dirty="0" sz="2000" spc="-3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architecture</a:t>
            </a:r>
            <a:r>
              <a:rPr dirty="0" sz="2000" spc="-1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of</a:t>
            </a:r>
            <a:r>
              <a:rPr dirty="0" sz="2000" spc="-3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a</a:t>
            </a:r>
            <a:r>
              <a:rPr dirty="0" sz="2000" spc="-5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spc="-10" b="1">
                <a:solidFill>
                  <a:srgbClr val="333399"/>
                </a:solidFill>
                <a:latin typeface="Tahoma"/>
                <a:cs typeface="Tahoma"/>
              </a:rPr>
              <a:t>website</a:t>
            </a:r>
            <a:endParaRPr sz="2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670"/>
              </a:spcBef>
            </a:pPr>
            <a:endParaRPr sz="2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3333CC"/>
                </a:solidFill>
                <a:latin typeface="Tahoma"/>
                <a:cs typeface="Tahoma"/>
              </a:rPr>
              <a:t>Navigation</a:t>
            </a:r>
            <a:r>
              <a:rPr dirty="0" sz="1800" spc="-65" b="1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dirty="0" sz="1800" b="1">
                <a:solidFill>
                  <a:srgbClr val="3333CC"/>
                </a:solidFill>
                <a:latin typeface="Tahoma"/>
                <a:cs typeface="Tahoma"/>
              </a:rPr>
              <a:t>Bar</a:t>
            </a:r>
            <a:r>
              <a:rPr dirty="0" sz="1800" spc="-35" b="1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dirty="0" sz="1800" spc="-50" b="1">
                <a:solidFill>
                  <a:srgbClr val="3333CC"/>
                </a:solidFill>
                <a:latin typeface="Tahoma"/>
                <a:cs typeface="Tahoma"/>
              </a:rPr>
              <a:t>:</a:t>
            </a:r>
            <a:endParaRPr sz="1800">
              <a:latin typeface="Tahoma"/>
              <a:cs typeface="Tahoma"/>
            </a:endParaRPr>
          </a:p>
          <a:p>
            <a:pPr marL="216535" indent="-205104">
              <a:lnSpc>
                <a:spcPct val="100000"/>
              </a:lnSpc>
              <a:buSzPct val="94444"/>
              <a:buFont typeface="Wingdings"/>
              <a:buChar char=""/>
              <a:tabLst>
                <a:tab pos="216535" algn="l"/>
              </a:tabLst>
            </a:pPr>
            <a:r>
              <a:rPr dirty="0" sz="1800" b="1">
                <a:solidFill>
                  <a:srgbClr val="FF0000"/>
                </a:solidFill>
                <a:latin typeface="Tahoma"/>
                <a:cs typeface="Tahoma"/>
              </a:rPr>
              <a:t>Dropdown</a:t>
            </a:r>
            <a:r>
              <a:rPr dirty="0" sz="1800" spc="-70" b="1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800" spc="-10" b="1">
                <a:solidFill>
                  <a:srgbClr val="FF0000"/>
                </a:solidFill>
                <a:latin typeface="Tahoma"/>
                <a:cs typeface="Tahoma"/>
              </a:rPr>
              <a:t>Menus:</a:t>
            </a:r>
            <a:endParaRPr sz="1800">
              <a:latin typeface="Tahoma"/>
              <a:cs typeface="Tahoma"/>
            </a:endParaRPr>
          </a:p>
          <a:p>
            <a:pPr marL="262255" indent="-249554">
              <a:lnSpc>
                <a:spcPct val="100000"/>
              </a:lnSpc>
              <a:spcBef>
                <a:spcPts val="2165"/>
              </a:spcBef>
              <a:buSzPct val="97222"/>
              <a:buFont typeface="Wingdings"/>
              <a:buChar char=""/>
              <a:tabLst>
                <a:tab pos="262255" algn="l"/>
              </a:tabLst>
            </a:pPr>
            <a:r>
              <a:rPr dirty="0" sz="1800">
                <a:latin typeface="Tahoma"/>
                <a:cs typeface="Tahoma"/>
              </a:rPr>
              <a:t>The</a:t>
            </a:r>
            <a:r>
              <a:rPr dirty="0" sz="1800" spc="-6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navigation</a:t>
            </a:r>
            <a:r>
              <a:rPr dirty="0" sz="1800" spc="-2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bar</a:t>
            </a:r>
            <a:r>
              <a:rPr dirty="0" sz="1800" spc="-3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is</a:t>
            </a:r>
            <a:r>
              <a:rPr dirty="0" sz="1800" spc="-6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typically</a:t>
            </a:r>
            <a:r>
              <a:rPr dirty="0" sz="1800" spc="-1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placed</a:t>
            </a:r>
            <a:r>
              <a:rPr dirty="0" sz="1800" spc="-1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horizontally</a:t>
            </a:r>
            <a:r>
              <a:rPr dirty="0" sz="1800" spc="-5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or</a:t>
            </a:r>
            <a:r>
              <a:rPr dirty="0" sz="1800" spc="-6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vertically</a:t>
            </a:r>
            <a:r>
              <a:rPr dirty="0" sz="1800" spc="-1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at</a:t>
            </a:r>
            <a:r>
              <a:rPr dirty="0" sz="1800" spc="-5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the</a:t>
            </a:r>
            <a:r>
              <a:rPr dirty="0" sz="1800" spc="-60">
                <a:latin typeface="Tahoma"/>
                <a:cs typeface="Tahoma"/>
              </a:rPr>
              <a:t> </a:t>
            </a:r>
            <a:r>
              <a:rPr dirty="0" sz="1800" spc="-25">
                <a:latin typeface="Tahoma"/>
                <a:cs typeface="Tahoma"/>
              </a:rPr>
              <a:t>top</a:t>
            </a:r>
            <a:endParaRPr sz="1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dirty="0" sz="1800">
                <a:latin typeface="Tahoma"/>
                <a:cs typeface="Tahoma"/>
              </a:rPr>
              <a:t>of</a:t>
            </a:r>
            <a:r>
              <a:rPr dirty="0" sz="1800" spc="-6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the</a:t>
            </a:r>
            <a:r>
              <a:rPr dirty="0" sz="1800" spc="-5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page,</a:t>
            </a:r>
            <a:r>
              <a:rPr dirty="0" sz="1800" spc="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preferably</a:t>
            </a:r>
            <a:r>
              <a:rPr dirty="0" sz="1800" spc="1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on</a:t>
            </a:r>
            <a:r>
              <a:rPr dirty="0" sz="1800" spc="-8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the</a:t>
            </a:r>
            <a:r>
              <a:rPr dirty="0" sz="1800" spc="-55">
                <a:latin typeface="Tahoma"/>
                <a:cs typeface="Tahoma"/>
              </a:rPr>
              <a:t> </a:t>
            </a:r>
            <a:r>
              <a:rPr dirty="0" sz="1800" spc="-20">
                <a:latin typeface="Tahoma"/>
                <a:cs typeface="Tahoma"/>
              </a:rPr>
              <a:t>left.</a:t>
            </a:r>
            <a:endParaRPr sz="1800">
              <a:latin typeface="Tahoma"/>
              <a:cs typeface="Tahoma"/>
            </a:endParaRPr>
          </a:p>
          <a:p>
            <a:pPr marL="12700" marR="5080" indent="-10160">
              <a:lnSpc>
                <a:spcPct val="100000"/>
              </a:lnSpc>
              <a:spcBef>
                <a:spcPts val="2160"/>
              </a:spcBef>
              <a:buSzPct val="97222"/>
              <a:buFont typeface="Wingdings"/>
              <a:buChar char=""/>
              <a:tabLst>
                <a:tab pos="191770" algn="l"/>
              </a:tabLst>
            </a:pPr>
            <a:r>
              <a:rPr dirty="0" sz="1800">
                <a:latin typeface="Tahoma"/>
                <a:cs typeface="Tahoma"/>
              </a:rPr>
              <a:t>	</a:t>
            </a:r>
            <a:r>
              <a:rPr dirty="0" sz="1800">
                <a:latin typeface="Tahoma"/>
                <a:cs typeface="Tahoma"/>
              </a:rPr>
              <a:t>This</a:t>
            </a:r>
            <a:r>
              <a:rPr dirty="0" sz="1800" spc="-7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position</a:t>
            </a:r>
            <a:r>
              <a:rPr dirty="0" sz="1800" spc="-4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ensures</a:t>
            </a:r>
            <a:r>
              <a:rPr dirty="0" sz="1800" spc="-3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its</a:t>
            </a:r>
            <a:r>
              <a:rPr dirty="0" sz="1800" spc="-6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visibility</a:t>
            </a:r>
            <a:r>
              <a:rPr dirty="0" sz="1800" spc="1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and</a:t>
            </a:r>
            <a:r>
              <a:rPr dirty="0" sz="1800" spc="-5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accessibility</a:t>
            </a:r>
            <a:r>
              <a:rPr dirty="0" sz="1800" spc="-1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regardless</a:t>
            </a:r>
            <a:r>
              <a:rPr dirty="0" sz="1800" spc="1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of</a:t>
            </a:r>
            <a:r>
              <a:rPr dirty="0" sz="1800" spc="-55">
                <a:latin typeface="Tahoma"/>
                <a:cs typeface="Tahoma"/>
              </a:rPr>
              <a:t> </a:t>
            </a:r>
            <a:r>
              <a:rPr dirty="0" sz="1800" spc="-25">
                <a:latin typeface="Tahoma"/>
                <a:cs typeface="Tahoma"/>
              </a:rPr>
              <a:t>the </a:t>
            </a:r>
            <a:r>
              <a:rPr dirty="0" sz="1800">
                <a:latin typeface="Tahoma"/>
                <a:cs typeface="Tahoma"/>
              </a:rPr>
              <a:t>browser</a:t>
            </a:r>
            <a:r>
              <a:rPr dirty="0" sz="1800" spc="-5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window</a:t>
            </a:r>
            <a:r>
              <a:rPr dirty="0" sz="1800" spc="-7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size.</a:t>
            </a:r>
            <a:r>
              <a:rPr dirty="0" sz="1800" spc="-2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Being</a:t>
            </a:r>
            <a:r>
              <a:rPr dirty="0" sz="1800" spc="-4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positioned</a:t>
            </a:r>
            <a:r>
              <a:rPr dirty="0" sz="1800" spc="-4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above</a:t>
            </a:r>
            <a:r>
              <a:rPr dirty="0" sz="1800" spc="-4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the</a:t>
            </a:r>
            <a:r>
              <a:rPr dirty="0" sz="1800" spc="-6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page</a:t>
            </a:r>
            <a:r>
              <a:rPr dirty="0" sz="1800" spc="-2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gives</a:t>
            </a:r>
            <a:r>
              <a:rPr dirty="0" sz="1800" spc="-2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it</a:t>
            </a:r>
            <a:r>
              <a:rPr dirty="0" sz="1800" spc="-60">
                <a:latin typeface="Tahoma"/>
                <a:cs typeface="Tahoma"/>
              </a:rPr>
              <a:t> </a:t>
            </a:r>
            <a:r>
              <a:rPr dirty="0" sz="1800" spc="-10">
                <a:latin typeface="Tahoma"/>
                <a:cs typeface="Tahoma"/>
              </a:rPr>
              <a:t>importance </a:t>
            </a:r>
            <a:r>
              <a:rPr dirty="0" sz="1800">
                <a:latin typeface="Tahoma"/>
                <a:cs typeface="Tahoma"/>
              </a:rPr>
              <a:t>and</a:t>
            </a:r>
            <a:r>
              <a:rPr dirty="0" sz="1800" spc="-4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serves</a:t>
            </a:r>
            <a:r>
              <a:rPr dirty="0" sz="1800" spc="2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as</a:t>
            </a:r>
            <a:r>
              <a:rPr dirty="0" sz="1800" spc="-5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a</a:t>
            </a:r>
            <a:r>
              <a:rPr dirty="0" sz="1800" spc="-4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constant</a:t>
            </a:r>
            <a:r>
              <a:rPr dirty="0" sz="1800" spc="-60">
                <a:latin typeface="Tahoma"/>
                <a:cs typeface="Tahoma"/>
              </a:rPr>
              <a:t> </a:t>
            </a:r>
            <a:r>
              <a:rPr dirty="0" sz="1800" spc="-10">
                <a:latin typeface="Tahoma"/>
                <a:cs typeface="Tahoma"/>
              </a:rPr>
              <a:t>reference</a:t>
            </a:r>
            <a:r>
              <a:rPr dirty="0" sz="1800" spc="-50">
                <a:latin typeface="Tahoma"/>
                <a:cs typeface="Tahoma"/>
              </a:rPr>
              <a:t> </a:t>
            </a:r>
            <a:r>
              <a:rPr dirty="0" sz="1800" spc="-10">
                <a:latin typeface="Tahoma"/>
                <a:cs typeface="Tahoma"/>
              </a:rPr>
              <a:t>point.</a:t>
            </a:r>
            <a:endParaRPr sz="1800">
              <a:latin typeface="Tahoma"/>
              <a:cs typeface="Tahoma"/>
            </a:endParaRPr>
          </a:p>
          <a:p>
            <a:pPr marL="12700" marR="116205" indent="-9525">
              <a:lnSpc>
                <a:spcPct val="100000"/>
              </a:lnSpc>
              <a:spcBef>
                <a:spcPts val="2165"/>
              </a:spcBef>
              <a:buSzPct val="97222"/>
              <a:buFont typeface="Wingdings"/>
              <a:buChar char=""/>
              <a:tabLst>
                <a:tab pos="192405" algn="l"/>
              </a:tabLst>
            </a:pPr>
            <a:r>
              <a:rPr dirty="0" sz="1800">
                <a:latin typeface="Tahoma"/>
                <a:cs typeface="Tahoma"/>
              </a:rPr>
              <a:t>	</a:t>
            </a:r>
            <a:r>
              <a:rPr dirty="0" sz="1800">
                <a:latin typeface="Tahoma"/>
                <a:cs typeface="Tahoma"/>
              </a:rPr>
              <a:t>Internet</a:t>
            </a:r>
            <a:r>
              <a:rPr dirty="0" sz="1800" spc="-3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users</a:t>
            </a:r>
            <a:r>
              <a:rPr dirty="0" sz="1800" spc="-4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are</a:t>
            </a:r>
            <a:r>
              <a:rPr dirty="0" sz="1800" spc="-1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accustomed</a:t>
            </a:r>
            <a:r>
              <a:rPr dirty="0" sz="1800" spc="-6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to</a:t>
            </a:r>
            <a:r>
              <a:rPr dirty="0" sz="1800" spc="-4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this</a:t>
            </a:r>
            <a:r>
              <a:rPr dirty="0" sz="1800" spc="-4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layout.</a:t>
            </a:r>
            <a:r>
              <a:rPr dirty="0" sz="1800" spc="-2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Attempting</a:t>
            </a:r>
            <a:r>
              <a:rPr dirty="0" sz="1800" spc="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to</a:t>
            </a:r>
            <a:r>
              <a:rPr dirty="0" sz="1800" spc="-4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change</a:t>
            </a:r>
            <a:r>
              <a:rPr dirty="0" sz="1800" spc="-40">
                <a:latin typeface="Tahoma"/>
                <a:cs typeface="Tahoma"/>
              </a:rPr>
              <a:t> </a:t>
            </a:r>
            <a:r>
              <a:rPr dirty="0" sz="1800" spc="-20">
                <a:latin typeface="Tahoma"/>
                <a:cs typeface="Tahoma"/>
              </a:rPr>
              <a:t>this </a:t>
            </a:r>
            <a:r>
              <a:rPr dirty="0" sz="1800">
                <a:latin typeface="Tahoma"/>
                <a:cs typeface="Tahoma"/>
              </a:rPr>
              <a:t>principle</a:t>
            </a:r>
            <a:r>
              <a:rPr dirty="0" sz="1800" spc="-5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would</a:t>
            </a:r>
            <a:r>
              <a:rPr dirty="0" sz="1800" spc="-8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disrupt</a:t>
            </a:r>
            <a:r>
              <a:rPr dirty="0" sz="1800" spc="-4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visitors'</a:t>
            </a:r>
            <a:r>
              <a:rPr dirty="0" sz="1800" spc="-3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browsing</a:t>
            </a:r>
            <a:r>
              <a:rPr dirty="0" sz="1800" spc="-65">
                <a:latin typeface="Tahoma"/>
                <a:cs typeface="Tahoma"/>
              </a:rPr>
              <a:t> </a:t>
            </a:r>
            <a:r>
              <a:rPr dirty="0" sz="1800" spc="-10">
                <a:latin typeface="Tahoma"/>
                <a:cs typeface="Tahoma"/>
              </a:rPr>
              <a:t>experience.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fld id="{81D60167-4931-47E6-BA6A-407CBD079E47}" type="slidenum">
              <a:rPr dirty="0" spc="-25"/>
              <a:t>26</a:t>
            </a:fld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020572" y="449961"/>
            <a:ext cx="6612255" cy="3295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706880" algn="l"/>
              </a:tabLst>
            </a:pP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Chapter</a:t>
            </a:r>
            <a:r>
              <a:rPr dirty="0" sz="2000" spc="-1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IV</a:t>
            </a:r>
            <a:r>
              <a:rPr dirty="0" sz="2000" spc="-50" b="1">
                <a:solidFill>
                  <a:srgbClr val="333399"/>
                </a:solidFill>
                <a:latin typeface="Tahoma"/>
                <a:cs typeface="Tahoma"/>
              </a:rPr>
              <a:t> :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	HTML</a:t>
            </a:r>
            <a:r>
              <a:rPr dirty="0" sz="2000" spc="-4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:</a:t>
            </a:r>
            <a:r>
              <a:rPr dirty="0" sz="2000" spc="-6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Hyper</a:t>
            </a:r>
            <a:r>
              <a:rPr dirty="0" sz="2000" spc="-1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Text</a:t>
            </a:r>
            <a:r>
              <a:rPr dirty="0" sz="2000" spc="-5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Markup</a:t>
            </a:r>
            <a:r>
              <a:rPr dirty="0" sz="2000" spc="-5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Language</a:t>
            </a:r>
            <a:r>
              <a:rPr dirty="0" sz="2000" spc="-2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spc="-50" b="1">
                <a:solidFill>
                  <a:srgbClr val="333399"/>
                </a:solidFill>
                <a:latin typeface="Tahoma"/>
                <a:cs typeface="Tahoma"/>
              </a:rPr>
              <a:t>: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54098" y="748360"/>
            <a:ext cx="4537710" cy="329565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Language</a:t>
            </a:r>
            <a:r>
              <a:rPr dirty="0" spc="-50"/>
              <a:t> </a:t>
            </a:r>
            <a:r>
              <a:rPr dirty="0"/>
              <a:t>for</a:t>
            </a:r>
            <a:r>
              <a:rPr dirty="0" spc="-60"/>
              <a:t> </a:t>
            </a:r>
            <a:r>
              <a:rPr dirty="0"/>
              <a:t>describing</a:t>
            </a:r>
            <a:r>
              <a:rPr dirty="0" spc="-50"/>
              <a:t> </a:t>
            </a:r>
            <a:r>
              <a:rPr dirty="0"/>
              <a:t>web</a:t>
            </a:r>
            <a:r>
              <a:rPr dirty="0" spc="-50"/>
              <a:t> </a:t>
            </a:r>
            <a:r>
              <a:rPr dirty="0" spc="-10"/>
              <a:t>pages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89392" y="0"/>
            <a:ext cx="1054607" cy="826008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721868" y="993868"/>
            <a:ext cx="7043420" cy="4297045"/>
          </a:xfrm>
          <a:prstGeom prst="rect">
            <a:avLst/>
          </a:prstGeom>
        </p:spPr>
        <p:txBody>
          <a:bodyPr wrap="square" lIns="0" tIns="46355" rIns="0" bIns="0" rtlCol="0" vert="horz">
            <a:spAutoFit/>
          </a:bodyPr>
          <a:lstStyle/>
          <a:p>
            <a:pPr marL="298450">
              <a:lnSpc>
                <a:spcPct val="100000"/>
              </a:lnSpc>
              <a:spcBef>
                <a:spcPts val="365"/>
              </a:spcBef>
            </a:pPr>
            <a:r>
              <a:rPr dirty="0" sz="1800" spc="-20" b="1">
                <a:latin typeface="Arial"/>
                <a:cs typeface="Arial"/>
              </a:rPr>
              <a:t>HTML</a:t>
            </a:r>
            <a:endParaRPr sz="1800">
              <a:latin typeface="Arial"/>
              <a:cs typeface="Arial"/>
            </a:endParaRPr>
          </a:p>
          <a:p>
            <a:pPr marL="1155700">
              <a:lnSpc>
                <a:spcPct val="100000"/>
              </a:lnSpc>
              <a:spcBef>
                <a:spcPts val="280"/>
              </a:spcBef>
            </a:pP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4.3</a:t>
            </a:r>
            <a:r>
              <a:rPr dirty="0" sz="2000" spc="-3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The</a:t>
            </a:r>
            <a:r>
              <a:rPr dirty="0" sz="2000" spc="-3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architecture</a:t>
            </a:r>
            <a:r>
              <a:rPr dirty="0" sz="2000" spc="-1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of</a:t>
            </a:r>
            <a:r>
              <a:rPr dirty="0" sz="2000" spc="-3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a</a:t>
            </a:r>
            <a:r>
              <a:rPr dirty="0" sz="2000" spc="-5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spc="-10" b="1">
                <a:solidFill>
                  <a:srgbClr val="333399"/>
                </a:solidFill>
                <a:latin typeface="Tahoma"/>
                <a:cs typeface="Tahoma"/>
              </a:rPr>
              <a:t>website</a:t>
            </a:r>
            <a:endParaRPr sz="2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645"/>
              </a:spcBef>
            </a:pPr>
            <a:endParaRPr sz="2000">
              <a:latin typeface="Tahoma"/>
              <a:cs typeface="Tahoma"/>
            </a:endParaRPr>
          </a:p>
          <a:p>
            <a:pPr marL="372110" indent="-359410">
              <a:lnSpc>
                <a:spcPct val="100000"/>
              </a:lnSpc>
              <a:spcBef>
                <a:spcPts val="5"/>
              </a:spcBef>
              <a:buFont typeface="Wingdings"/>
              <a:buChar char=""/>
              <a:tabLst>
                <a:tab pos="372110" algn="l"/>
              </a:tabLst>
            </a:pPr>
            <a:r>
              <a:rPr dirty="0" sz="2400" b="1">
                <a:solidFill>
                  <a:srgbClr val="3333CC"/>
                </a:solidFill>
                <a:latin typeface="Tahoma"/>
                <a:cs typeface="Tahoma"/>
              </a:rPr>
              <a:t>Navigation</a:t>
            </a:r>
            <a:r>
              <a:rPr dirty="0" sz="2400" spc="-105" b="1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dirty="0" sz="2400" spc="-25" b="1">
                <a:solidFill>
                  <a:srgbClr val="3333CC"/>
                </a:solidFill>
                <a:latin typeface="Tahoma"/>
                <a:cs typeface="Tahoma"/>
              </a:rPr>
              <a:t>Bar</a:t>
            </a:r>
            <a:endParaRPr sz="2400">
              <a:latin typeface="Tahoma"/>
              <a:cs typeface="Tahoma"/>
            </a:endParaRPr>
          </a:p>
          <a:p>
            <a:pPr marL="283845" indent="-279400">
              <a:lnSpc>
                <a:spcPct val="100000"/>
              </a:lnSpc>
              <a:spcBef>
                <a:spcPts val="2880"/>
              </a:spcBef>
              <a:buSzPct val="93750"/>
              <a:buFont typeface="Wingdings"/>
              <a:buChar char=""/>
              <a:tabLst>
                <a:tab pos="283845" algn="l"/>
              </a:tabLst>
            </a:pPr>
            <a:r>
              <a:rPr dirty="0" sz="2400" b="1">
                <a:solidFill>
                  <a:srgbClr val="FF0000"/>
                </a:solidFill>
                <a:latin typeface="Tahoma"/>
                <a:cs typeface="Tahoma"/>
              </a:rPr>
              <a:t>Dropdown</a:t>
            </a:r>
            <a:r>
              <a:rPr dirty="0" sz="2400" spc="-45" b="1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2400" spc="-10" b="1">
                <a:solidFill>
                  <a:srgbClr val="FF0000"/>
                </a:solidFill>
                <a:latin typeface="Tahoma"/>
                <a:cs typeface="Tahoma"/>
              </a:rPr>
              <a:t>Menus:</a:t>
            </a:r>
            <a:endParaRPr sz="2400">
              <a:latin typeface="Tahoma"/>
              <a:cs typeface="Tahoma"/>
            </a:endParaRPr>
          </a:p>
          <a:p>
            <a:pPr algn="just" marL="12700" marR="5080" indent="-8255">
              <a:lnSpc>
                <a:spcPct val="100000"/>
              </a:lnSpc>
              <a:spcBef>
                <a:spcPts val="2420"/>
              </a:spcBef>
              <a:buSzPct val="92500"/>
              <a:buFont typeface="Wingdings"/>
              <a:buChar char=""/>
              <a:tabLst>
                <a:tab pos="238125" algn="l"/>
              </a:tabLst>
            </a:pPr>
            <a:r>
              <a:rPr dirty="0" sz="2000">
                <a:latin typeface="Tahoma"/>
                <a:cs typeface="Tahoma"/>
              </a:rPr>
              <a:t>	</a:t>
            </a:r>
            <a:r>
              <a:rPr dirty="0" sz="2000">
                <a:latin typeface="Tahoma"/>
                <a:cs typeface="Tahoma"/>
              </a:rPr>
              <a:t>The</a:t>
            </a:r>
            <a:r>
              <a:rPr dirty="0" sz="2000" spc="-3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principle</a:t>
            </a:r>
            <a:r>
              <a:rPr dirty="0" sz="2000" spc="-3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is</a:t>
            </a:r>
            <a:r>
              <a:rPr dirty="0" sz="2000" spc="-5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to</a:t>
            </a:r>
            <a:r>
              <a:rPr dirty="0" sz="2000" spc="-40">
                <a:latin typeface="Tahoma"/>
                <a:cs typeface="Tahoma"/>
              </a:rPr>
              <a:t> </a:t>
            </a:r>
            <a:r>
              <a:rPr dirty="0" sz="2000" spc="-10">
                <a:latin typeface="Tahoma"/>
                <a:cs typeface="Tahoma"/>
              </a:rPr>
              <a:t>display,</a:t>
            </a:r>
            <a:r>
              <a:rPr dirty="0" sz="2000" spc="-6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upon</a:t>
            </a:r>
            <a:r>
              <a:rPr dirty="0" sz="2000" spc="-4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mouse</a:t>
            </a:r>
            <a:r>
              <a:rPr dirty="0" sz="2000" spc="-3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hover</a:t>
            </a:r>
            <a:r>
              <a:rPr dirty="0" sz="2000" spc="-3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over</a:t>
            </a:r>
            <a:r>
              <a:rPr dirty="0" sz="2000" spc="-3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a</a:t>
            </a:r>
            <a:r>
              <a:rPr dirty="0" sz="2000" spc="-75">
                <a:latin typeface="Tahoma"/>
                <a:cs typeface="Tahoma"/>
              </a:rPr>
              <a:t> </a:t>
            </a:r>
            <a:r>
              <a:rPr dirty="0" sz="2000" spc="-10">
                <a:latin typeface="Tahoma"/>
                <a:cs typeface="Tahoma"/>
              </a:rPr>
              <a:t>section, </a:t>
            </a:r>
            <a:r>
              <a:rPr dirty="0" sz="2000">
                <a:latin typeface="Tahoma"/>
                <a:cs typeface="Tahoma"/>
              </a:rPr>
              <a:t>a</a:t>
            </a:r>
            <a:r>
              <a:rPr dirty="0" sz="2000" spc="-7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zone</a:t>
            </a:r>
            <a:r>
              <a:rPr dirty="0" sz="2000" spc="-8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containing</a:t>
            </a:r>
            <a:r>
              <a:rPr dirty="0" sz="2000" spc="-3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hyperlinks</a:t>
            </a:r>
            <a:r>
              <a:rPr dirty="0" sz="2000" spc="-1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to</a:t>
            </a:r>
            <a:r>
              <a:rPr dirty="0" sz="2000" spc="-80">
                <a:latin typeface="Tahoma"/>
                <a:cs typeface="Tahoma"/>
              </a:rPr>
              <a:t> </a:t>
            </a:r>
            <a:r>
              <a:rPr dirty="0" sz="2000" spc="-10">
                <a:latin typeface="Tahoma"/>
                <a:cs typeface="Tahoma"/>
              </a:rPr>
              <a:t>sub-</a:t>
            </a:r>
            <a:r>
              <a:rPr dirty="0" sz="2000">
                <a:latin typeface="Tahoma"/>
                <a:cs typeface="Tahoma"/>
              </a:rPr>
              <a:t>sections.</a:t>
            </a:r>
            <a:r>
              <a:rPr dirty="0" sz="2000" spc="-3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The</a:t>
            </a:r>
            <a:r>
              <a:rPr dirty="0" sz="2000" spc="-5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advantage</a:t>
            </a:r>
            <a:r>
              <a:rPr dirty="0" sz="2000" spc="-70">
                <a:latin typeface="Tahoma"/>
                <a:cs typeface="Tahoma"/>
              </a:rPr>
              <a:t> </a:t>
            </a:r>
            <a:r>
              <a:rPr dirty="0" sz="2000" spc="-25">
                <a:latin typeface="Tahoma"/>
                <a:cs typeface="Tahoma"/>
              </a:rPr>
              <a:t>is </a:t>
            </a:r>
            <a:r>
              <a:rPr dirty="0" sz="2000" spc="-10">
                <a:latin typeface="Tahoma"/>
                <a:cs typeface="Tahoma"/>
              </a:rPr>
              <a:t>space-saving.</a:t>
            </a:r>
            <a:endParaRPr sz="2000">
              <a:latin typeface="Tahoma"/>
              <a:cs typeface="Tahoma"/>
            </a:endParaRPr>
          </a:p>
          <a:p>
            <a:pPr algn="just" marL="238125" indent="-233679">
              <a:lnSpc>
                <a:spcPct val="100000"/>
              </a:lnSpc>
              <a:spcBef>
                <a:spcPts val="2405"/>
              </a:spcBef>
              <a:buSzPct val="92500"/>
              <a:buFont typeface="Wingdings"/>
              <a:buChar char=""/>
              <a:tabLst>
                <a:tab pos="238125" algn="l"/>
              </a:tabLst>
            </a:pPr>
            <a:r>
              <a:rPr dirty="0" sz="2000">
                <a:latin typeface="Tahoma"/>
                <a:cs typeface="Tahoma"/>
              </a:rPr>
              <a:t>The</a:t>
            </a:r>
            <a:r>
              <a:rPr dirty="0" sz="2000" spc="-3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disadvantage</a:t>
            </a:r>
            <a:r>
              <a:rPr dirty="0" sz="2000" spc="-4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is</a:t>
            </a:r>
            <a:r>
              <a:rPr dirty="0" sz="2000" spc="-5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mouse</a:t>
            </a:r>
            <a:r>
              <a:rPr dirty="0" sz="2000" spc="-5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control;</a:t>
            </a:r>
            <a:r>
              <a:rPr dirty="0" sz="2000" spc="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if</a:t>
            </a:r>
            <a:r>
              <a:rPr dirty="0" sz="2000" spc="-4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the</a:t>
            </a:r>
            <a:r>
              <a:rPr dirty="0" sz="2000" spc="-5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mouse</a:t>
            </a:r>
            <a:r>
              <a:rPr dirty="0" sz="2000" spc="-5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exits</a:t>
            </a:r>
            <a:r>
              <a:rPr dirty="0" sz="2000" spc="-35">
                <a:latin typeface="Tahoma"/>
                <a:cs typeface="Tahoma"/>
              </a:rPr>
              <a:t> </a:t>
            </a:r>
            <a:r>
              <a:rPr dirty="0" sz="2000" spc="-25">
                <a:latin typeface="Tahoma"/>
                <a:cs typeface="Tahoma"/>
              </a:rPr>
              <a:t>the</a:t>
            </a:r>
            <a:endParaRPr sz="2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dirty="0" sz="2000">
                <a:latin typeface="Tahoma"/>
                <a:cs typeface="Tahoma"/>
              </a:rPr>
              <a:t>area,</a:t>
            </a:r>
            <a:r>
              <a:rPr dirty="0" sz="2000" spc="-6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the</a:t>
            </a:r>
            <a:r>
              <a:rPr dirty="0" sz="2000" spc="-4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menu</a:t>
            </a:r>
            <a:r>
              <a:rPr dirty="0" sz="2000" spc="-25">
                <a:latin typeface="Tahoma"/>
                <a:cs typeface="Tahoma"/>
              </a:rPr>
              <a:t> </a:t>
            </a:r>
            <a:r>
              <a:rPr dirty="0" sz="2000" spc="-10">
                <a:latin typeface="Tahoma"/>
                <a:cs typeface="Tahoma"/>
              </a:rPr>
              <a:t>disappears.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6" name="object 6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fld id="{81D60167-4931-47E6-BA6A-407CBD079E47}" type="slidenum">
              <a:rPr dirty="0" spc="-25"/>
              <a:t>26</a:t>
            </a:fld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020572" y="449961"/>
            <a:ext cx="6612255" cy="3295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706880" algn="l"/>
              </a:tabLst>
            </a:pP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Chapter</a:t>
            </a:r>
            <a:r>
              <a:rPr dirty="0" sz="2000" spc="-1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IV</a:t>
            </a:r>
            <a:r>
              <a:rPr dirty="0" sz="2000" spc="-50" b="1">
                <a:solidFill>
                  <a:srgbClr val="333399"/>
                </a:solidFill>
                <a:latin typeface="Tahoma"/>
                <a:cs typeface="Tahoma"/>
              </a:rPr>
              <a:t> :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	HTML</a:t>
            </a:r>
            <a:r>
              <a:rPr dirty="0" sz="2000" spc="-4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:</a:t>
            </a:r>
            <a:r>
              <a:rPr dirty="0" sz="2000" spc="-6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Hyper</a:t>
            </a:r>
            <a:r>
              <a:rPr dirty="0" sz="2000" spc="-1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Text</a:t>
            </a:r>
            <a:r>
              <a:rPr dirty="0" sz="2000" spc="-5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Markup</a:t>
            </a:r>
            <a:r>
              <a:rPr dirty="0" sz="2000" spc="-5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Language</a:t>
            </a:r>
            <a:r>
              <a:rPr dirty="0" sz="2000" spc="-2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spc="-50" b="1">
                <a:solidFill>
                  <a:srgbClr val="333399"/>
                </a:solidFill>
                <a:latin typeface="Tahoma"/>
                <a:cs typeface="Tahoma"/>
              </a:rPr>
              <a:t>: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54098" y="748360"/>
            <a:ext cx="4537710" cy="329565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Language</a:t>
            </a:r>
            <a:r>
              <a:rPr dirty="0" spc="-50"/>
              <a:t> </a:t>
            </a:r>
            <a:r>
              <a:rPr dirty="0"/>
              <a:t>for</a:t>
            </a:r>
            <a:r>
              <a:rPr dirty="0" spc="-60"/>
              <a:t> </a:t>
            </a:r>
            <a:r>
              <a:rPr dirty="0"/>
              <a:t>describing</a:t>
            </a:r>
            <a:r>
              <a:rPr dirty="0" spc="-50"/>
              <a:t> </a:t>
            </a:r>
            <a:r>
              <a:rPr dirty="0"/>
              <a:t>web</a:t>
            </a:r>
            <a:r>
              <a:rPr dirty="0" spc="-50"/>
              <a:t> </a:t>
            </a:r>
            <a:r>
              <a:rPr dirty="0" spc="-10"/>
              <a:t>pages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89392" y="0"/>
            <a:ext cx="1054607" cy="826008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578916" y="993868"/>
            <a:ext cx="7376159" cy="4236085"/>
          </a:xfrm>
          <a:prstGeom prst="rect">
            <a:avLst/>
          </a:prstGeom>
        </p:spPr>
        <p:txBody>
          <a:bodyPr wrap="square" lIns="0" tIns="46355" rIns="0" bIns="0" rtlCol="0" vert="horz">
            <a:spAutoFit/>
          </a:bodyPr>
          <a:lstStyle/>
          <a:p>
            <a:pPr marL="441325">
              <a:lnSpc>
                <a:spcPct val="100000"/>
              </a:lnSpc>
              <a:spcBef>
                <a:spcPts val="365"/>
              </a:spcBef>
            </a:pPr>
            <a:r>
              <a:rPr dirty="0" sz="1800" spc="-20" b="1">
                <a:latin typeface="Arial"/>
                <a:cs typeface="Arial"/>
              </a:rPr>
              <a:t>HTML</a:t>
            </a:r>
            <a:endParaRPr sz="1800">
              <a:latin typeface="Arial"/>
              <a:cs typeface="Arial"/>
            </a:endParaRPr>
          </a:p>
          <a:p>
            <a:pPr marL="1299210">
              <a:lnSpc>
                <a:spcPct val="100000"/>
              </a:lnSpc>
              <a:spcBef>
                <a:spcPts val="280"/>
              </a:spcBef>
            </a:pP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4.3</a:t>
            </a:r>
            <a:r>
              <a:rPr dirty="0" sz="2000" spc="-3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The</a:t>
            </a:r>
            <a:r>
              <a:rPr dirty="0" sz="2000" spc="-3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architecture</a:t>
            </a:r>
            <a:r>
              <a:rPr dirty="0" sz="2000" spc="-1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of</a:t>
            </a:r>
            <a:r>
              <a:rPr dirty="0" sz="2000" spc="-3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a</a:t>
            </a:r>
            <a:r>
              <a:rPr dirty="0" sz="2000" spc="-5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spc="-10" b="1">
                <a:solidFill>
                  <a:srgbClr val="333399"/>
                </a:solidFill>
                <a:latin typeface="Tahoma"/>
                <a:cs typeface="Tahoma"/>
              </a:rPr>
              <a:t>website</a:t>
            </a:r>
            <a:endParaRPr sz="2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645"/>
              </a:spcBef>
            </a:pPr>
            <a:endParaRPr sz="2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2400" spc="-20" b="1">
                <a:solidFill>
                  <a:srgbClr val="FF0000"/>
                </a:solidFill>
                <a:latin typeface="Tahoma"/>
                <a:cs typeface="Tahoma"/>
              </a:rPr>
              <a:t>Tabs</a:t>
            </a:r>
            <a:endParaRPr sz="24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2400">
              <a:latin typeface="Tahoma"/>
              <a:cs typeface="Tahoma"/>
            </a:endParaRPr>
          </a:p>
          <a:p>
            <a:pPr marL="12700" marR="208915" indent="-3810">
              <a:lnSpc>
                <a:spcPct val="100000"/>
              </a:lnSpc>
              <a:buSzPct val="95000"/>
              <a:buFont typeface="Wingdings"/>
              <a:buChar char=""/>
              <a:tabLst>
                <a:tab pos="213360" algn="l"/>
              </a:tabLst>
            </a:pPr>
            <a:r>
              <a:rPr dirty="0" sz="2000">
                <a:latin typeface="Tahoma"/>
                <a:cs typeface="Tahoma"/>
              </a:rPr>
              <a:t>	</a:t>
            </a:r>
            <a:r>
              <a:rPr dirty="0" sz="2000">
                <a:latin typeface="Tahoma"/>
                <a:cs typeface="Tahoma"/>
              </a:rPr>
              <a:t>Navigation</a:t>
            </a:r>
            <a:r>
              <a:rPr dirty="0" sz="2000" spc="-3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bar</a:t>
            </a:r>
            <a:r>
              <a:rPr dirty="0" sz="2000" spc="-8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tabs</a:t>
            </a:r>
            <a:r>
              <a:rPr dirty="0" sz="2000" spc="-7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are</a:t>
            </a:r>
            <a:r>
              <a:rPr dirty="0" sz="2000" spc="-8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part</a:t>
            </a:r>
            <a:r>
              <a:rPr dirty="0" sz="2000" spc="-6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of</a:t>
            </a:r>
            <a:r>
              <a:rPr dirty="0" sz="2000" spc="-6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the</a:t>
            </a:r>
            <a:r>
              <a:rPr dirty="0" sz="2000" spc="-4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familiar</a:t>
            </a:r>
            <a:r>
              <a:rPr dirty="0" sz="2000" spc="-4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environment</a:t>
            </a:r>
            <a:r>
              <a:rPr dirty="0" sz="2000" spc="-45">
                <a:latin typeface="Tahoma"/>
                <a:cs typeface="Tahoma"/>
              </a:rPr>
              <a:t> </a:t>
            </a:r>
            <a:r>
              <a:rPr dirty="0" sz="2000" spc="-25">
                <a:latin typeface="Tahoma"/>
                <a:cs typeface="Tahoma"/>
              </a:rPr>
              <a:t>for </a:t>
            </a:r>
            <a:r>
              <a:rPr dirty="0" sz="2000">
                <a:latin typeface="Tahoma"/>
                <a:cs typeface="Tahoma"/>
              </a:rPr>
              <a:t>internet</a:t>
            </a:r>
            <a:r>
              <a:rPr dirty="0" sz="2000" spc="-5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users.</a:t>
            </a:r>
            <a:r>
              <a:rPr dirty="0" sz="2000" spc="-8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They</a:t>
            </a:r>
            <a:r>
              <a:rPr dirty="0" sz="2000" spc="-3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identify</a:t>
            </a:r>
            <a:r>
              <a:rPr dirty="0" sz="2000" spc="-4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them</a:t>
            </a:r>
            <a:r>
              <a:rPr dirty="0" sz="2000" spc="-7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immediately</a:t>
            </a:r>
            <a:r>
              <a:rPr dirty="0" sz="2000" spc="-8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upon</a:t>
            </a:r>
            <a:r>
              <a:rPr dirty="0" sz="2000" spc="-6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opening</a:t>
            </a:r>
            <a:r>
              <a:rPr dirty="0" sz="2000" spc="-50">
                <a:latin typeface="Tahoma"/>
                <a:cs typeface="Tahoma"/>
              </a:rPr>
              <a:t> </a:t>
            </a:r>
            <a:r>
              <a:rPr dirty="0" sz="2000" spc="-25">
                <a:latin typeface="Tahoma"/>
                <a:cs typeface="Tahoma"/>
              </a:rPr>
              <a:t>at </a:t>
            </a:r>
            <a:r>
              <a:rPr dirty="0" sz="2000">
                <a:latin typeface="Tahoma"/>
                <a:cs typeface="Tahoma"/>
              </a:rPr>
              <a:t>the</a:t>
            </a:r>
            <a:r>
              <a:rPr dirty="0" sz="2000" spc="-4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top</a:t>
            </a:r>
            <a:r>
              <a:rPr dirty="0" sz="2000" spc="-1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of</a:t>
            </a:r>
            <a:r>
              <a:rPr dirty="0" sz="2000" spc="-3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the</a:t>
            </a:r>
            <a:r>
              <a:rPr dirty="0" sz="2000" spc="-35">
                <a:latin typeface="Tahoma"/>
                <a:cs typeface="Tahoma"/>
              </a:rPr>
              <a:t> </a:t>
            </a:r>
            <a:r>
              <a:rPr dirty="0" sz="2000" spc="-20">
                <a:latin typeface="Tahoma"/>
                <a:cs typeface="Tahoma"/>
              </a:rPr>
              <a:t>page.</a:t>
            </a:r>
            <a:endParaRPr sz="2000">
              <a:latin typeface="Tahoma"/>
              <a:cs typeface="Tahoma"/>
            </a:endParaRPr>
          </a:p>
          <a:p>
            <a:pPr marL="12700" marR="5080" indent="-3810">
              <a:lnSpc>
                <a:spcPct val="100000"/>
              </a:lnSpc>
              <a:spcBef>
                <a:spcPts val="2405"/>
              </a:spcBef>
              <a:buSzPct val="95000"/>
              <a:buFont typeface="Wingdings"/>
              <a:buChar char=""/>
              <a:tabLst>
                <a:tab pos="213360" algn="l"/>
              </a:tabLst>
            </a:pPr>
            <a:r>
              <a:rPr dirty="0" sz="2000">
                <a:latin typeface="Tahoma"/>
                <a:cs typeface="Tahoma"/>
              </a:rPr>
              <a:t>	</a:t>
            </a:r>
            <a:r>
              <a:rPr dirty="0" sz="2000">
                <a:latin typeface="Tahoma"/>
                <a:cs typeface="Tahoma"/>
              </a:rPr>
              <a:t>It</a:t>
            </a:r>
            <a:r>
              <a:rPr dirty="0" sz="2000" spc="-4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has</a:t>
            </a:r>
            <a:r>
              <a:rPr dirty="0" sz="2000" spc="-2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become</a:t>
            </a:r>
            <a:r>
              <a:rPr dirty="0" sz="2000" spc="-3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a</a:t>
            </a:r>
            <a:r>
              <a:rPr dirty="0" sz="2000" spc="-6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true</a:t>
            </a:r>
            <a:r>
              <a:rPr dirty="0" sz="2000" spc="-2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standard</a:t>
            </a:r>
            <a:r>
              <a:rPr dirty="0" sz="2000" spc="-6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in</a:t>
            </a:r>
            <a:r>
              <a:rPr dirty="0" sz="2000" spc="-3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web</a:t>
            </a:r>
            <a:r>
              <a:rPr dirty="0" sz="2000" spc="-4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ergonomics,</a:t>
            </a:r>
            <a:r>
              <a:rPr dirty="0" sz="2000" spc="-3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and</a:t>
            </a:r>
            <a:r>
              <a:rPr dirty="0" sz="2000" spc="-4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it</a:t>
            </a:r>
            <a:r>
              <a:rPr dirty="0" sz="2000" spc="-3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is</a:t>
            </a:r>
            <a:r>
              <a:rPr dirty="0" sz="2000" spc="-45">
                <a:latin typeface="Tahoma"/>
                <a:cs typeface="Tahoma"/>
              </a:rPr>
              <a:t> </a:t>
            </a:r>
            <a:r>
              <a:rPr dirty="0" sz="2000" spc="-20">
                <a:latin typeface="Tahoma"/>
                <a:cs typeface="Tahoma"/>
              </a:rPr>
              <a:t>rare </a:t>
            </a:r>
            <a:r>
              <a:rPr dirty="0" sz="2000">
                <a:latin typeface="Tahoma"/>
                <a:cs typeface="Tahoma"/>
              </a:rPr>
              <a:t>to</a:t>
            </a:r>
            <a:r>
              <a:rPr dirty="0" sz="2000" spc="-5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find</a:t>
            </a:r>
            <a:r>
              <a:rPr dirty="0" sz="2000" spc="-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a</a:t>
            </a:r>
            <a:r>
              <a:rPr dirty="0" sz="2000" spc="-6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website</a:t>
            </a:r>
            <a:r>
              <a:rPr dirty="0" sz="2000" spc="-4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that</a:t>
            </a:r>
            <a:r>
              <a:rPr dirty="0" sz="2000" spc="-2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does</a:t>
            </a:r>
            <a:r>
              <a:rPr dirty="0" sz="2000" spc="-5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not</a:t>
            </a:r>
            <a:r>
              <a:rPr dirty="0" sz="2000" spc="-5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use</a:t>
            </a:r>
            <a:r>
              <a:rPr dirty="0" sz="2000" spc="-2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them.</a:t>
            </a:r>
            <a:r>
              <a:rPr dirty="0" sz="2000" spc="-4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They</a:t>
            </a:r>
            <a:r>
              <a:rPr dirty="0" sz="2000" spc="-3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have</a:t>
            </a:r>
            <a:r>
              <a:rPr dirty="0" sz="2000" spc="-2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only</a:t>
            </a:r>
            <a:r>
              <a:rPr dirty="0" sz="2000" spc="-15">
                <a:latin typeface="Tahoma"/>
                <a:cs typeface="Tahoma"/>
              </a:rPr>
              <a:t> </a:t>
            </a:r>
            <a:r>
              <a:rPr dirty="0" sz="2000" spc="-25">
                <a:latin typeface="Tahoma"/>
                <a:cs typeface="Tahoma"/>
              </a:rPr>
              <a:t>one </a:t>
            </a:r>
            <a:r>
              <a:rPr dirty="0" sz="2000">
                <a:latin typeface="Tahoma"/>
                <a:cs typeface="Tahoma"/>
              </a:rPr>
              <a:t>limitation.</a:t>
            </a:r>
            <a:r>
              <a:rPr dirty="0" sz="2000" spc="-2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When</a:t>
            </a:r>
            <a:r>
              <a:rPr dirty="0" sz="2000" spc="-6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the</a:t>
            </a:r>
            <a:r>
              <a:rPr dirty="0" sz="2000" spc="-3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site</a:t>
            </a:r>
            <a:r>
              <a:rPr dirty="0" sz="2000" spc="-5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contains</a:t>
            </a:r>
            <a:r>
              <a:rPr dirty="0" sz="2000" spc="-2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more</a:t>
            </a:r>
            <a:r>
              <a:rPr dirty="0" sz="2000" spc="-7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than</a:t>
            </a:r>
            <a:r>
              <a:rPr dirty="0" sz="2000" spc="-4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two</a:t>
            </a:r>
            <a:r>
              <a:rPr dirty="0" sz="2000" spc="-6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levels</a:t>
            </a:r>
            <a:r>
              <a:rPr dirty="0" sz="2000" spc="-2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of</a:t>
            </a:r>
            <a:r>
              <a:rPr dirty="0" sz="2000" spc="-65">
                <a:latin typeface="Tahoma"/>
                <a:cs typeface="Tahoma"/>
              </a:rPr>
              <a:t> </a:t>
            </a:r>
            <a:r>
              <a:rPr dirty="0" sz="2000" spc="-10">
                <a:latin typeface="Tahoma"/>
                <a:cs typeface="Tahoma"/>
              </a:rPr>
              <a:t>depth, </a:t>
            </a:r>
            <a:r>
              <a:rPr dirty="0" sz="2000">
                <a:latin typeface="Tahoma"/>
                <a:cs typeface="Tahoma"/>
              </a:rPr>
              <a:t>secondary</a:t>
            </a:r>
            <a:r>
              <a:rPr dirty="0" sz="2000" spc="-7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navigation</a:t>
            </a:r>
            <a:r>
              <a:rPr dirty="0" sz="2000" spc="-2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is</a:t>
            </a:r>
            <a:r>
              <a:rPr dirty="0" sz="2000" spc="-80">
                <a:latin typeface="Tahoma"/>
                <a:cs typeface="Tahoma"/>
              </a:rPr>
              <a:t> </a:t>
            </a:r>
            <a:r>
              <a:rPr dirty="0" sz="2000" spc="-10">
                <a:latin typeface="Tahoma"/>
                <a:cs typeface="Tahoma"/>
              </a:rPr>
              <a:t>needed.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6" name="object 6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fld id="{81D60167-4931-47E6-BA6A-407CBD079E47}" type="slidenum">
              <a:rPr dirty="0" spc="-25"/>
              <a:t>26</a:t>
            </a:fld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20572" y="449961"/>
            <a:ext cx="6612255" cy="628015"/>
          </a:xfrm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algn="ctr">
              <a:lnSpc>
                <a:spcPts val="2375"/>
              </a:lnSpc>
              <a:spcBef>
                <a:spcPts val="90"/>
              </a:spcBef>
              <a:tabLst>
                <a:tab pos="1694180" algn="l"/>
              </a:tabLst>
            </a:pPr>
            <a:r>
              <a:rPr dirty="0"/>
              <a:t>Chapter</a:t>
            </a:r>
            <a:r>
              <a:rPr dirty="0" spc="-10"/>
              <a:t> </a:t>
            </a:r>
            <a:r>
              <a:rPr dirty="0"/>
              <a:t>IV</a:t>
            </a:r>
            <a:r>
              <a:rPr dirty="0" spc="-50"/>
              <a:t> :</a:t>
            </a:r>
            <a:r>
              <a:rPr dirty="0"/>
              <a:t>	HTML</a:t>
            </a:r>
            <a:r>
              <a:rPr dirty="0" spc="-45"/>
              <a:t> </a:t>
            </a:r>
            <a:r>
              <a:rPr dirty="0"/>
              <a:t>:</a:t>
            </a:r>
            <a:r>
              <a:rPr dirty="0" spc="-60"/>
              <a:t> </a:t>
            </a:r>
            <a:r>
              <a:rPr dirty="0"/>
              <a:t>Hyper</a:t>
            </a:r>
            <a:r>
              <a:rPr dirty="0" spc="-15"/>
              <a:t> </a:t>
            </a:r>
            <a:r>
              <a:rPr dirty="0"/>
              <a:t>Text</a:t>
            </a:r>
            <a:r>
              <a:rPr dirty="0" spc="-50"/>
              <a:t> </a:t>
            </a:r>
            <a:r>
              <a:rPr dirty="0"/>
              <a:t>Markup</a:t>
            </a:r>
            <a:r>
              <a:rPr dirty="0" spc="-50"/>
              <a:t> </a:t>
            </a:r>
            <a:r>
              <a:rPr dirty="0"/>
              <a:t>Language</a:t>
            </a:r>
            <a:r>
              <a:rPr dirty="0" spc="-20"/>
              <a:t> </a:t>
            </a:r>
            <a:r>
              <a:rPr dirty="0" spc="-50"/>
              <a:t>:</a:t>
            </a:r>
          </a:p>
          <a:p>
            <a:pPr algn="ctr">
              <a:lnSpc>
                <a:spcPts val="2375"/>
              </a:lnSpc>
            </a:pPr>
            <a:r>
              <a:rPr dirty="0"/>
              <a:t>Language</a:t>
            </a:r>
            <a:r>
              <a:rPr dirty="0" spc="-50"/>
              <a:t> </a:t>
            </a:r>
            <a:r>
              <a:rPr dirty="0"/>
              <a:t>for</a:t>
            </a:r>
            <a:r>
              <a:rPr dirty="0" spc="-60"/>
              <a:t> </a:t>
            </a:r>
            <a:r>
              <a:rPr dirty="0"/>
              <a:t>describing</a:t>
            </a:r>
            <a:r>
              <a:rPr dirty="0" spc="-50"/>
              <a:t> </a:t>
            </a:r>
            <a:r>
              <a:rPr dirty="0"/>
              <a:t>web</a:t>
            </a:r>
            <a:r>
              <a:rPr dirty="0" spc="-50"/>
              <a:t> </a:t>
            </a:r>
            <a:r>
              <a:rPr dirty="0" spc="-10"/>
              <a:t>pages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89392" y="0"/>
            <a:ext cx="1054607" cy="826008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721868" y="993868"/>
            <a:ext cx="7274559" cy="4582160"/>
          </a:xfrm>
          <a:prstGeom prst="rect">
            <a:avLst/>
          </a:prstGeom>
        </p:spPr>
        <p:txBody>
          <a:bodyPr wrap="square" lIns="0" tIns="46355" rIns="0" bIns="0" rtlCol="0" vert="horz">
            <a:spAutoFit/>
          </a:bodyPr>
          <a:lstStyle/>
          <a:p>
            <a:pPr marL="298450">
              <a:lnSpc>
                <a:spcPct val="100000"/>
              </a:lnSpc>
              <a:spcBef>
                <a:spcPts val="365"/>
              </a:spcBef>
            </a:pPr>
            <a:r>
              <a:rPr dirty="0" sz="1800" spc="-20" b="1">
                <a:latin typeface="Arial"/>
                <a:cs typeface="Arial"/>
              </a:rPr>
              <a:t>HTML</a:t>
            </a:r>
            <a:endParaRPr sz="1800">
              <a:latin typeface="Arial"/>
              <a:cs typeface="Arial"/>
            </a:endParaRPr>
          </a:p>
          <a:p>
            <a:pPr marL="1155700">
              <a:lnSpc>
                <a:spcPct val="100000"/>
              </a:lnSpc>
              <a:spcBef>
                <a:spcPts val="280"/>
              </a:spcBef>
            </a:pP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4.3</a:t>
            </a:r>
            <a:r>
              <a:rPr dirty="0" sz="2000" spc="-3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The</a:t>
            </a:r>
            <a:r>
              <a:rPr dirty="0" sz="2000" spc="-3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architecture</a:t>
            </a:r>
            <a:r>
              <a:rPr dirty="0" sz="2000" spc="-1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of</a:t>
            </a:r>
            <a:r>
              <a:rPr dirty="0" sz="2000" spc="-3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a</a:t>
            </a:r>
            <a:r>
              <a:rPr dirty="0" sz="2000" spc="-5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spc="-10" b="1">
                <a:solidFill>
                  <a:srgbClr val="333399"/>
                </a:solidFill>
                <a:latin typeface="Tahoma"/>
                <a:cs typeface="Tahoma"/>
              </a:rPr>
              <a:t>website</a:t>
            </a:r>
            <a:endParaRPr sz="2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225"/>
              </a:spcBef>
            </a:pPr>
            <a:endParaRPr sz="2000">
              <a:latin typeface="Tahoma"/>
              <a:cs typeface="Tahoma"/>
            </a:endParaRPr>
          </a:p>
          <a:p>
            <a:pPr marL="85725">
              <a:lnSpc>
                <a:spcPct val="100000"/>
              </a:lnSpc>
            </a:pPr>
            <a:r>
              <a:rPr dirty="0" sz="2000" spc="-10" b="1">
                <a:solidFill>
                  <a:srgbClr val="3333CC"/>
                </a:solidFill>
                <a:latin typeface="Tahoma"/>
                <a:cs typeface="Tahoma"/>
              </a:rPr>
              <a:t>Rollovers</a:t>
            </a:r>
            <a:endParaRPr sz="2000">
              <a:latin typeface="Tahoma"/>
              <a:cs typeface="Tahoma"/>
            </a:endParaRPr>
          </a:p>
          <a:p>
            <a:pPr marL="213360" indent="-201930">
              <a:lnSpc>
                <a:spcPct val="100000"/>
              </a:lnSpc>
              <a:spcBef>
                <a:spcPts val="725"/>
              </a:spcBef>
              <a:buSzPct val="95000"/>
              <a:buFont typeface="Wingdings"/>
              <a:buChar char=""/>
              <a:tabLst>
                <a:tab pos="213360" algn="l"/>
              </a:tabLst>
            </a:pPr>
            <a:r>
              <a:rPr dirty="0" sz="2000">
                <a:latin typeface="Tahoma"/>
                <a:cs typeface="Tahoma"/>
              </a:rPr>
              <a:t>A</a:t>
            </a:r>
            <a:r>
              <a:rPr dirty="0" sz="2000" spc="-4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rollover</a:t>
            </a:r>
            <a:r>
              <a:rPr dirty="0" sz="2000" spc="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is</a:t>
            </a:r>
            <a:r>
              <a:rPr dirty="0" sz="2000" spc="-4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a</a:t>
            </a:r>
            <a:r>
              <a:rPr dirty="0" sz="2000" spc="-4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function</a:t>
            </a:r>
            <a:r>
              <a:rPr dirty="0" sz="2000" spc="1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that</a:t>
            </a:r>
            <a:r>
              <a:rPr dirty="0" sz="2000" spc="-4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alters</a:t>
            </a:r>
            <a:r>
              <a:rPr dirty="0" sz="2000" spc="-2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the</a:t>
            </a:r>
            <a:r>
              <a:rPr dirty="0" sz="2000" spc="-4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appearance</a:t>
            </a:r>
            <a:r>
              <a:rPr dirty="0" sz="2000" spc="-6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of</a:t>
            </a:r>
            <a:r>
              <a:rPr dirty="0" sz="2000" spc="-3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a</a:t>
            </a:r>
            <a:r>
              <a:rPr dirty="0" sz="2000" spc="-40">
                <a:latin typeface="Tahoma"/>
                <a:cs typeface="Tahoma"/>
              </a:rPr>
              <a:t> </a:t>
            </a:r>
            <a:r>
              <a:rPr dirty="0" sz="2000" spc="-10">
                <a:latin typeface="Tahoma"/>
                <a:cs typeface="Tahoma"/>
              </a:rPr>
              <a:t>graphic</a:t>
            </a:r>
            <a:endParaRPr sz="2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z="2000">
                <a:latin typeface="Tahoma"/>
                <a:cs typeface="Tahoma"/>
              </a:rPr>
              <a:t>element</a:t>
            </a:r>
            <a:r>
              <a:rPr dirty="0" sz="2000" spc="-6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in</a:t>
            </a:r>
            <a:r>
              <a:rPr dirty="0" sz="2000" spc="-4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its</a:t>
            </a:r>
            <a:r>
              <a:rPr dirty="0" sz="2000" spc="-6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shape,</a:t>
            </a:r>
            <a:r>
              <a:rPr dirty="0" sz="2000" spc="-65">
                <a:latin typeface="Tahoma"/>
                <a:cs typeface="Tahoma"/>
              </a:rPr>
              <a:t> </a:t>
            </a:r>
            <a:r>
              <a:rPr dirty="0" sz="2000" spc="-35">
                <a:latin typeface="Tahoma"/>
                <a:cs typeface="Tahoma"/>
              </a:rPr>
              <a:t>color,</a:t>
            </a:r>
            <a:r>
              <a:rPr dirty="0" sz="2000" spc="-4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or</a:t>
            </a:r>
            <a:r>
              <a:rPr dirty="0" sz="2000" spc="-4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animation</a:t>
            </a:r>
            <a:r>
              <a:rPr dirty="0" sz="2000" spc="-4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when</a:t>
            </a:r>
            <a:r>
              <a:rPr dirty="0" sz="2000" spc="-6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it</a:t>
            </a:r>
            <a:r>
              <a:rPr dirty="0" sz="2000" spc="-3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is</a:t>
            </a:r>
            <a:r>
              <a:rPr dirty="0" sz="2000" spc="-6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hovered</a:t>
            </a:r>
            <a:r>
              <a:rPr dirty="0" sz="2000" spc="-40">
                <a:latin typeface="Tahoma"/>
                <a:cs typeface="Tahoma"/>
              </a:rPr>
              <a:t> </a:t>
            </a:r>
            <a:r>
              <a:rPr dirty="0" sz="2000" spc="-20">
                <a:latin typeface="Tahoma"/>
                <a:cs typeface="Tahoma"/>
              </a:rPr>
              <a:t>over</a:t>
            </a:r>
            <a:endParaRPr sz="2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z="2000">
                <a:latin typeface="Tahoma"/>
                <a:cs typeface="Tahoma"/>
              </a:rPr>
              <a:t>by</a:t>
            </a:r>
            <a:r>
              <a:rPr dirty="0" sz="2000" spc="-5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the</a:t>
            </a:r>
            <a:r>
              <a:rPr dirty="0" sz="2000" spc="-2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mouse</a:t>
            </a:r>
            <a:r>
              <a:rPr dirty="0" sz="2000" spc="-45">
                <a:latin typeface="Tahoma"/>
                <a:cs typeface="Tahoma"/>
              </a:rPr>
              <a:t> </a:t>
            </a:r>
            <a:r>
              <a:rPr dirty="0" sz="2000" spc="-10">
                <a:latin typeface="Tahoma"/>
                <a:cs typeface="Tahoma"/>
              </a:rPr>
              <a:t>pointer.</a:t>
            </a:r>
            <a:endParaRPr sz="2000">
              <a:latin typeface="Tahoma"/>
              <a:cs typeface="Tahoma"/>
            </a:endParaRPr>
          </a:p>
          <a:p>
            <a:pPr marL="12700" marR="54610" indent="-1270">
              <a:lnSpc>
                <a:spcPct val="150100"/>
              </a:lnSpc>
              <a:buSzPct val="95000"/>
              <a:buFont typeface="Wingdings"/>
              <a:buChar char=""/>
              <a:tabLst>
                <a:tab pos="213360" algn="l"/>
              </a:tabLst>
            </a:pPr>
            <a:r>
              <a:rPr dirty="0" sz="2000">
                <a:latin typeface="Tahoma"/>
                <a:cs typeface="Tahoma"/>
              </a:rPr>
              <a:t>	</a:t>
            </a:r>
            <a:r>
              <a:rPr dirty="0" sz="2000">
                <a:latin typeface="Tahoma"/>
                <a:cs typeface="Tahoma"/>
              </a:rPr>
              <a:t>The</a:t>
            </a:r>
            <a:r>
              <a:rPr dirty="0" sz="2000" spc="-2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element</a:t>
            </a:r>
            <a:r>
              <a:rPr dirty="0" sz="2000" spc="-6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returns</a:t>
            </a:r>
            <a:r>
              <a:rPr dirty="0" sz="2000" spc="-3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to</a:t>
            </a:r>
            <a:r>
              <a:rPr dirty="0" sz="2000" spc="-2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its</a:t>
            </a:r>
            <a:r>
              <a:rPr dirty="0" sz="2000" spc="-5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initial state</a:t>
            </a:r>
            <a:r>
              <a:rPr dirty="0" sz="2000" spc="-6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when</a:t>
            </a:r>
            <a:r>
              <a:rPr dirty="0" sz="2000" spc="-3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the</a:t>
            </a:r>
            <a:r>
              <a:rPr dirty="0" sz="2000" spc="-4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pointer</a:t>
            </a:r>
            <a:r>
              <a:rPr dirty="0" sz="2000" spc="-20">
                <a:latin typeface="Tahoma"/>
                <a:cs typeface="Tahoma"/>
              </a:rPr>
              <a:t> </a:t>
            </a:r>
            <a:r>
              <a:rPr dirty="0" sz="2000" spc="-10">
                <a:latin typeface="Tahoma"/>
                <a:cs typeface="Tahoma"/>
              </a:rPr>
              <a:t>leaves </a:t>
            </a:r>
            <a:r>
              <a:rPr dirty="0" sz="2000">
                <a:latin typeface="Tahoma"/>
                <a:cs typeface="Tahoma"/>
              </a:rPr>
              <a:t>the</a:t>
            </a:r>
            <a:r>
              <a:rPr dirty="0" sz="2000" spc="-5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image.</a:t>
            </a:r>
            <a:r>
              <a:rPr dirty="0" sz="2000" spc="-5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It</a:t>
            </a:r>
            <a:r>
              <a:rPr dirty="0" sz="2000" spc="-5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is</a:t>
            </a:r>
            <a:r>
              <a:rPr dirty="0" sz="2000" spc="-5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used</a:t>
            </a:r>
            <a:r>
              <a:rPr dirty="0" sz="2000" spc="-4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to</a:t>
            </a:r>
            <a:r>
              <a:rPr dirty="0" sz="2000" spc="-3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provide</a:t>
            </a:r>
            <a:r>
              <a:rPr dirty="0" sz="2000" spc="-50">
                <a:latin typeface="Tahoma"/>
                <a:cs typeface="Tahoma"/>
              </a:rPr>
              <a:t> </a:t>
            </a:r>
            <a:r>
              <a:rPr dirty="0" sz="2000" spc="-10">
                <a:latin typeface="Tahoma"/>
                <a:cs typeface="Tahoma"/>
              </a:rPr>
              <a:t>interactivity</a:t>
            </a:r>
            <a:r>
              <a:rPr dirty="0" sz="2000" spc="1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to</a:t>
            </a:r>
            <a:r>
              <a:rPr dirty="0" sz="2000" spc="-5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a</a:t>
            </a:r>
            <a:r>
              <a:rPr dirty="0" sz="2000" spc="-4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navigation</a:t>
            </a:r>
            <a:r>
              <a:rPr dirty="0" sz="2000" spc="-15">
                <a:latin typeface="Tahoma"/>
                <a:cs typeface="Tahoma"/>
              </a:rPr>
              <a:t> </a:t>
            </a:r>
            <a:r>
              <a:rPr dirty="0" sz="2000" spc="-25">
                <a:latin typeface="Tahoma"/>
                <a:cs typeface="Tahoma"/>
              </a:rPr>
              <a:t>bar </a:t>
            </a:r>
            <a:r>
              <a:rPr dirty="0" sz="2000">
                <a:latin typeface="Tahoma"/>
                <a:cs typeface="Tahoma"/>
              </a:rPr>
              <a:t>element,</a:t>
            </a:r>
            <a:r>
              <a:rPr dirty="0" sz="2000" spc="-7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aiming</a:t>
            </a:r>
            <a:r>
              <a:rPr dirty="0" sz="2000" spc="-6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to</a:t>
            </a:r>
            <a:r>
              <a:rPr dirty="0" sz="2000" spc="-5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highlight</a:t>
            </a:r>
            <a:r>
              <a:rPr dirty="0" sz="2000" spc="-45">
                <a:latin typeface="Tahoma"/>
                <a:cs typeface="Tahoma"/>
              </a:rPr>
              <a:t> </a:t>
            </a:r>
            <a:r>
              <a:rPr dirty="0" sz="2000" spc="-25">
                <a:latin typeface="Tahoma"/>
                <a:cs typeface="Tahoma"/>
              </a:rPr>
              <a:t>it.</a:t>
            </a:r>
            <a:endParaRPr sz="2000">
              <a:latin typeface="Tahoma"/>
              <a:cs typeface="Tahoma"/>
            </a:endParaRPr>
          </a:p>
          <a:p>
            <a:pPr marL="213360" indent="-201930">
              <a:lnSpc>
                <a:spcPct val="100000"/>
              </a:lnSpc>
              <a:spcBef>
                <a:spcPts val="1200"/>
              </a:spcBef>
              <a:buSzPct val="95000"/>
              <a:buFont typeface="Wingdings"/>
              <a:buChar char=""/>
              <a:tabLst>
                <a:tab pos="213360" algn="l"/>
              </a:tabLst>
            </a:pPr>
            <a:r>
              <a:rPr dirty="0" sz="2000">
                <a:latin typeface="Tahoma"/>
                <a:cs typeface="Tahoma"/>
              </a:rPr>
              <a:t>It</a:t>
            </a:r>
            <a:r>
              <a:rPr dirty="0" sz="2000" spc="-4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can</a:t>
            </a:r>
            <a:r>
              <a:rPr dirty="0" sz="2000" spc="-3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be</a:t>
            </a:r>
            <a:r>
              <a:rPr dirty="0" sz="2000" spc="-4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a</a:t>
            </a:r>
            <a:r>
              <a:rPr dirty="0" sz="2000" spc="-3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source</a:t>
            </a:r>
            <a:r>
              <a:rPr dirty="0" sz="2000" spc="-4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of</a:t>
            </a:r>
            <a:r>
              <a:rPr dirty="0" sz="2000" spc="-3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difficulty</a:t>
            </a:r>
            <a:r>
              <a:rPr dirty="0" sz="2000" spc="5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for</a:t>
            </a:r>
            <a:r>
              <a:rPr dirty="0" sz="2000" spc="-2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users</a:t>
            </a:r>
            <a:r>
              <a:rPr dirty="0" sz="2000" spc="-45">
                <a:latin typeface="Tahoma"/>
                <a:cs typeface="Tahoma"/>
              </a:rPr>
              <a:t> </a:t>
            </a:r>
            <a:r>
              <a:rPr dirty="0" sz="2000" spc="-20">
                <a:latin typeface="Tahoma"/>
                <a:cs typeface="Tahoma"/>
              </a:rPr>
              <a:t>(e.g.,</a:t>
            </a:r>
            <a:r>
              <a:rPr dirty="0" sz="2000" spc="-14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Banque</a:t>
            </a:r>
            <a:r>
              <a:rPr dirty="0" sz="2000" spc="-15">
                <a:latin typeface="Tahoma"/>
                <a:cs typeface="Tahoma"/>
              </a:rPr>
              <a:t> </a:t>
            </a:r>
            <a:r>
              <a:rPr dirty="0" sz="2000" spc="-10">
                <a:latin typeface="Tahoma"/>
                <a:cs typeface="Tahoma"/>
              </a:rPr>
              <a:t>Postale).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fld id="{81D60167-4931-47E6-BA6A-407CBD079E47}" type="slidenum">
              <a:rPr dirty="0" spc="-25"/>
              <a:t>26</a:t>
            </a:fld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75436" y="144602"/>
            <a:ext cx="6507480" cy="634365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  <a:tabLst>
                <a:tab pos="1584960" algn="l"/>
              </a:tabLst>
            </a:pPr>
            <a:r>
              <a:rPr dirty="0" b="0">
                <a:latin typeface="Tahoma"/>
                <a:cs typeface="Tahoma"/>
              </a:rPr>
              <a:t>Chapitre</a:t>
            </a:r>
            <a:r>
              <a:rPr dirty="0" spc="-60" b="0">
                <a:latin typeface="Tahoma"/>
                <a:cs typeface="Tahoma"/>
              </a:rPr>
              <a:t> </a:t>
            </a:r>
            <a:r>
              <a:rPr dirty="0" b="0">
                <a:latin typeface="Tahoma"/>
                <a:cs typeface="Tahoma"/>
              </a:rPr>
              <a:t>IV</a:t>
            </a:r>
            <a:r>
              <a:rPr dirty="0" spc="-50" b="0">
                <a:latin typeface="Tahoma"/>
                <a:cs typeface="Tahoma"/>
              </a:rPr>
              <a:t> :</a:t>
            </a:r>
            <a:r>
              <a:rPr dirty="0" b="0">
                <a:latin typeface="Tahoma"/>
                <a:cs typeface="Tahoma"/>
              </a:rPr>
              <a:t>	</a:t>
            </a:r>
            <a:r>
              <a:rPr dirty="0"/>
              <a:t>HTML</a:t>
            </a:r>
            <a:r>
              <a:rPr dirty="0" spc="-25"/>
              <a:t> </a:t>
            </a:r>
            <a:r>
              <a:rPr dirty="0"/>
              <a:t>:</a:t>
            </a:r>
            <a:r>
              <a:rPr dirty="0" spc="-75"/>
              <a:t> </a:t>
            </a:r>
            <a:r>
              <a:rPr dirty="0"/>
              <a:t>Hyper</a:t>
            </a:r>
            <a:r>
              <a:rPr dirty="0" spc="-40"/>
              <a:t> </a:t>
            </a:r>
            <a:r>
              <a:rPr dirty="0"/>
              <a:t>Text</a:t>
            </a:r>
            <a:r>
              <a:rPr dirty="0" spc="-45"/>
              <a:t> </a:t>
            </a:r>
            <a:r>
              <a:rPr dirty="0"/>
              <a:t>Markup</a:t>
            </a:r>
            <a:r>
              <a:rPr dirty="0" spc="-40"/>
              <a:t> </a:t>
            </a:r>
            <a:r>
              <a:rPr dirty="0"/>
              <a:t>Language</a:t>
            </a:r>
            <a:r>
              <a:rPr dirty="0" spc="-35"/>
              <a:t> </a:t>
            </a:r>
            <a:r>
              <a:rPr dirty="0" spc="-50"/>
              <a:t>:</a:t>
            </a:r>
          </a:p>
          <a:p>
            <a:pPr algn="ctr" marL="635">
              <a:lnSpc>
                <a:spcPct val="100000"/>
              </a:lnSpc>
            </a:pPr>
            <a:r>
              <a:rPr dirty="0"/>
              <a:t>Langage</a:t>
            </a:r>
            <a:r>
              <a:rPr dirty="0" spc="-30"/>
              <a:t> </a:t>
            </a:r>
            <a:r>
              <a:rPr dirty="0"/>
              <a:t>de</a:t>
            </a:r>
            <a:r>
              <a:rPr dirty="0" spc="-30"/>
              <a:t> </a:t>
            </a:r>
            <a:r>
              <a:rPr dirty="0"/>
              <a:t>description</a:t>
            </a:r>
            <a:r>
              <a:rPr dirty="0" spc="-25"/>
              <a:t> </a:t>
            </a:r>
            <a:r>
              <a:rPr dirty="0"/>
              <a:t>des</a:t>
            </a:r>
            <a:r>
              <a:rPr dirty="0" spc="-20"/>
              <a:t> </a:t>
            </a:r>
            <a:r>
              <a:rPr dirty="0"/>
              <a:t>pages</a:t>
            </a:r>
            <a:r>
              <a:rPr dirty="0" spc="-20"/>
              <a:t> </a:t>
            </a:r>
            <a:r>
              <a:rPr dirty="0" spc="-25"/>
              <a:t>web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89392" y="0"/>
            <a:ext cx="1054607" cy="826008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1007770" y="1027252"/>
            <a:ext cx="66230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20" b="1">
                <a:latin typeface="Arial"/>
                <a:cs typeface="Arial"/>
              </a:rPr>
              <a:t>HTML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fld id="{81D60167-4931-47E6-BA6A-407CBD079E47}" type="slidenum">
              <a:rPr dirty="0" spc="-25"/>
              <a:t>26</a:t>
            </a:fld>
          </a:p>
        </p:txBody>
      </p:sp>
      <p:sp>
        <p:nvSpPr>
          <p:cNvPr id="5" name="object 5" descr=""/>
          <p:cNvSpPr txBox="1"/>
          <p:nvPr/>
        </p:nvSpPr>
        <p:spPr>
          <a:xfrm>
            <a:off x="1865502" y="1033348"/>
            <a:ext cx="4220210" cy="3295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4.3</a:t>
            </a:r>
            <a:r>
              <a:rPr dirty="0" sz="2000" spc="-3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The</a:t>
            </a:r>
            <a:r>
              <a:rPr dirty="0" sz="2000" spc="-4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architecture</a:t>
            </a:r>
            <a:r>
              <a:rPr dirty="0" sz="2000" spc="-2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of</a:t>
            </a:r>
            <a:r>
              <a:rPr dirty="0" sz="2000" spc="-3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a</a:t>
            </a:r>
            <a:r>
              <a:rPr dirty="0" sz="2000" spc="-4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spc="-10" b="1">
                <a:solidFill>
                  <a:srgbClr val="333399"/>
                </a:solidFill>
                <a:latin typeface="Tahoma"/>
                <a:cs typeface="Tahoma"/>
              </a:rPr>
              <a:t>website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6" name="object 6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237490" indent="-233679">
              <a:lnSpc>
                <a:spcPct val="100000"/>
              </a:lnSpc>
              <a:spcBef>
                <a:spcPts val="95"/>
              </a:spcBef>
              <a:buSzPct val="92500"/>
              <a:buFont typeface="Wingdings"/>
              <a:buChar char=""/>
              <a:tabLst>
                <a:tab pos="237490" algn="l"/>
              </a:tabLst>
            </a:pPr>
            <a:r>
              <a:rPr dirty="0"/>
              <a:t>Breadcrumb</a:t>
            </a:r>
            <a:r>
              <a:rPr dirty="0" spc="-100"/>
              <a:t> </a:t>
            </a:r>
            <a:r>
              <a:rPr dirty="0" spc="-10"/>
              <a:t>Trail:</a:t>
            </a:r>
          </a:p>
          <a:p>
            <a:pPr marL="12700" marR="5080" indent="-8890">
              <a:lnSpc>
                <a:spcPct val="100000"/>
              </a:lnSpc>
              <a:spcBef>
                <a:spcPts val="2400"/>
              </a:spcBef>
              <a:buSzPct val="92500"/>
              <a:buFont typeface="Wingdings"/>
              <a:buChar char=""/>
              <a:tabLst>
                <a:tab pos="237490" algn="l"/>
              </a:tabLst>
            </a:pPr>
            <a:r>
              <a:rPr dirty="0" b="0">
                <a:solidFill>
                  <a:srgbClr val="000000"/>
                </a:solidFill>
                <a:latin typeface="Tahoma"/>
                <a:cs typeface="Tahoma"/>
              </a:rPr>
              <a:t>	</a:t>
            </a:r>
            <a:r>
              <a:rPr dirty="0" b="0">
                <a:solidFill>
                  <a:srgbClr val="000000"/>
                </a:solidFill>
                <a:latin typeface="Tahoma"/>
                <a:cs typeface="Tahoma"/>
              </a:rPr>
              <a:t>The</a:t>
            </a:r>
            <a:r>
              <a:rPr dirty="0" spc="-4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b="0">
                <a:solidFill>
                  <a:srgbClr val="000000"/>
                </a:solidFill>
                <a:latin typeface="Tahoma"/>
                <a:cs typeface="Tahoma"/>
              </a:rPr>
              <a:t>breadcrumb</a:t>
            </a:r>
            <a:r>
              <a:rPr dirty="0" spc="-7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b="0">
                <a:solidFill>
                  <a:srgbClr val="000000"/>
                </a:solidFill>
                <a:latin typeface="Tahoma"/>
                <a:cs typeface="Tahoma"/>
              </a:rPr>
              <a:t>trail</a:t>
            </a:r>
            <a:r>
              <a:rPr dirty="0" spc="-4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b="0">
                <a:solidFill>
                  <a:srgbClr val="000000"/>
                </a:solidFill>
                <a:latin typeface="Tahoma"/>
                <a:cs typeface="Tahoma"/>
              </a:rPr>
              <a:t>represents</a:t>
            </a:r>
            <a:r>
              <a:rPr dirty="0" spc="-8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b="0">
                <a:solidFill>
                  <a:srgbClr val="000000"/>
                </a:solidFill>
                <a:latin typeface="Tahoma"/>
                <a:cs typeface="Tahoma"/>
              </a:rPr>
              <a:t>the</a:t>
            </a:r>
            <a:r>
              <a:rPr dirty="0" spc="-6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b="0">
                <a:solidFill>
                  <a:srgbClr val="000000"/>
                </a:solidFill>
                <a:latin typeface="Tahoma"/>
                <a:cs typeface="Tahoma"/>
              </a:rPr>
              <a:t>path</a:t>
            </a:r>
            <a:r>
              <a:rPr dirty="0" spc="-5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b="0">
                <a:solidFill>
                  <a:srgbClr val="000000"/>
                </a:solidFill>
                <a:latin typeface="Tahoma"/>
                <a:cs typeface="Tahoma"/>
              </a:rPr>
              <a:t>that</a:t>
            </a:r>
            <a:r>
              <a:rPr dirty="0" spc="-3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b="0">
                <a:solidFill>
                  <a:srgbClr val="000000"/>
                </a:solidFill>
                <a:latin typeface="Tahoma"/>
                <a:cs typeface="Tahoma"/>
              </a:rPr>
              <a:t>a</a:t>
            </a:r>
            <a:r>
              <a:rPr dirty="0" spc="-7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b="0">
                <a:solidFill>
                  <a:srgbClr val="000000"/>
                </a:solidFill>
                <a:latin typeface="Tahoma"/>
                <a:cs typeface="Tahoma"/>
              </a:rPr>
              <a:t>user</a:t>
            </a:r>
            <a:r>
              <a:rPr dirty="0" spc="-3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b="0">
                <a:solidFill>
                  <a:srgbClr val="000000"/>
                </a:solidFill>
                <a:latin typeface="Tahoma"/>
                <a:cs typeface="Tahoma"/>
              </a:rPr>
              <a:t>has</a:t>
            </a:r>
            <a:r>
              <a:rPr dirty="0" spc="-6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b="0">
                <a:solidFill>
                  <a:srgbClr val="000000"/>
                </a:solidFill>
                <a:latin typeface="Tahoma"/>
                <a:cs typeface="Tahoma"/>
              </a:rPr>
              <a:t>taken</a:t>
            </a:r>
            <a:r>
              <a:rPr dirty="0" spc="-5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20" b="0">
                <a:solidFill>
                  <a:srgbClr val="000000"/>
                </a:solidFill>
                <a:latin typeface="Tahoma"/>
                <a:cs typeface="Tahoma"/>
              </a:rPr>
              <a:t>from </a:t>
            </a:r>
            <a:r>
              <a:rPr dirty="0" b="0">
                <a:solidFill>
                  <a:srgbClr val="000000"/>
                </a:solidFill>
                <a:latin typeface="Tahoma"/>
                <a:cs typeface="Tahoma"/>
              </a:rPr>
              <a:t>the</a:t>
            </a:r>
            <a:r>
              <a:rPr dirty="0" spc="-5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b="0">
                <a:solidFill>
                  <a:srgbClr val="000000"/>
                </a:solidFill>
                <a:latin typeface="Tahoma"/>
                <a:cs typeface="Tahoma"/>
              </a:rPr>
              <a:t>homepage</a:t>
            </a:r>
            <a:r>
              <a:rPr dirty="0" spc="-4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b="0">
                <a:solidFill>
                  <a:srgbClr val="000000"/>
                </a:solidFill>
                <a:latin typeface="Tahoma"/>
                <a:cs typeface="Tahoma"/>
              </a:rPr>
              <a:t>to</a:t>
            </a:r>
            <a:r>
              <a:rPr dirty="0" spc="-5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b="0">
                <a:solidFill>
                  <a:srgbClr val="000000"/>
                </a:solidFill>
                <a:latin typeface="Tahoma"/>
                <a:cs typeface="Tahoma"/>
              </a:rPr>
              <a:t>the</a:t>
            </a:r>
            <a:r>
              <a:rPr dirty="0" spc="-4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b="0">
                <a:solidFill>
                  <a:srgbClr val="000000"/>
                </a:solidFill>
                <a:latin typeface="Tahoma"/>
                <a:cs typeface="Tahoma"/>
              </a:rPr>
              <a:t>current</a:t>
            </a:r>
            <a:r>
              <a:rPr dirty="0" spc="-1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b="0">
                <a:solidFill>
                  <a:srgbClr val="000000"/>
                </a:solidFill>
                <a:latin typeface="Tahoma"/>
                <a:cs typeface="Tahoma"/>
              </a:rPr>
              <a:t>page.</a:t>
            </a:r>
            <a:r>
              <a:rPr dirty="0" spc="-7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b="0">
                <a:solidFill>
                  <a:srgbClr val="000000"/>
                </a:solidFill>
                <a:latin typeface="Tahoma"/>
                <a:cs typeface="Tahoma"/>
              </a:rPr>
              <a:t>Also</a:t>
            </a:r>
            <a:r>
              <a:rPr dirty="0" spc="-5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b="0">
                <a:solidFill>
                  <a:srgbClr val="000000"/>
                </a:solidFill>
                <a:latin typeface="Tahoma"/>
                <a:cs typeface="Tahoma"/>
              </a:rPr>
              <a:t>known</a:t>
            </a:r>
            <a:r>
              <a:rPr dirty="0" spc="-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b="0">
                <a:solidFill>
                  <a:srgbClr val="000000"/>
                </a:solidFill>
                <a:latin typeface="Tahoma"/>
                <a:cs typeface="Tahoma"/>
              </a:rPr>
              <a:t>as</a:t>
            </a:r>
            <a:r>
              <a:rPr dirty="0" spc="-5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b="0">
                <a:solidFill>
                  <a:srgbClr val="000000"/>
                </a:solidFill>
                <a:latin typeface="Tahoma"/>
                <a:cs typeface="Tahoma"/>
              </a:rPr>
              <a:t>the</a:t>
            </a:r>
            <a:r>
              <a:rPr dirty="0" spc="-5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10" b="0">
                <a:solidFill>
                  <a:srgbClr val="000000"/>
                </a:solidFill>
                <a:latin typeface="Tahoma"/>
                <a:cs typeface="Tahoma"/>
              </a:rPr>
              <a:t>"progression path."</a:t>
            </a:r>
          </a:p>
          <a:p>
            <a:pPr marL="238125" indent="-233679">
              <a:lnSpc>
                <a:spcPct val="100000"/>
              </a:lnSpc>
              <a:spcBef>
                <a:spcPts val="5"/>
              </a:spcBef>
              <a:buSzPct val="92500"/>
              <a:buFont typeface="Wingdings"/>
              <a:buChar char=""/>
              <a:tabLst>
                <a:tab pos="238125" algn="l"/>
              </a:tabLst>
            </a:pPr>
            <a:r>
              <a:rPr dirty="0" spc="-10">
                <a:solidFill>
                  <a:srgbClr val="FF0000"/>
                </a:solidFill>
              </a:rPr>
              <a:t>Advice:</a:t>
            </a:r>
          </a:p>
          <a:p>
            <a:pPr lvl="1" marL="670560" indent="-201930">
              <a:lnSpc>
                <a:spcPct val="100000"/>
              </a:lnSpc>
              <a:buSzPct val="95000"/>
              <a:buFont typeface="Wingdings"/>
              <a:buChar char=""/>
              <a:tabLst>
                <a:tab pos="670560" algn="l"/>
              </a:tabLst>
            </a:pPr>
            <a:r>
              <a:rPr dirty="0" sz="2000">
                <a:latin typeface="Tahoma"/>
                <a:cs typeface="Tahoma"/>
              </a:rPr>
              <a:t>Place</a:t>
            </a:r>
            <a:r>
              <a:rPr dirty="0" sz="2000" spc="-4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it</a:t>
            </a:r>
            <a:r>
              <a:rPr dirty="0" sz="2000" spc="-2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at</a:t>
            </a:r>
            <a:r>
              <a:rPr dirty="0" sz="2000" spc="-4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the</a:t>
            </a:r>
            <a:r>
              <a:rPr dirty="0" sz="2000" spc="-4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top</a:t>
            </a:r>
            <a:r>
              <a:rPr dirty="0" sz="2000" spc="-4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of</a:t>
            </a:r>
            <a:r>
              <a:rPr dirty="0" sz="2000" spc="-3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the</a:t>
            </a:r>
            <a:r>
              <a:rPr dirty="0" sz="2000" spc="-4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page,</a:t>
            </a:r>
            <a:r>
              <a:rPr dirty="0" sz="2000" spc="-4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on</a:t>
            </a:r>
            <a:r>
              <a:rPr dirty="0" sz="2000" spc="-4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the</a:t>
            </a:r>
            <a:r>
              <a:rPr dirty="0" sz="2000" spc="-2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left</a:t>
            </a:r>
            <a:r>
              <a:rPr dirty="0" sz="2000" spc="-4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above</a:t>
            </a:r>
            <a:r>
              <a:rPr dirty="0" sz="2000" spc="-2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the</a:t>
            </a:r>
            <a:r>
              <a:rPr dirty="0" sz="2000" spc="-45">
                <a:latin typeface="Tahoma"/>
                <a:cs typeface="Tahoma"/>
              </a:rPr>
              <a:t> </a:t>
            </a:r>
            <a:r>
              <a:rPr dirty="0" sz="2000" spc="-10">
                <a:latin typeface="Tahoma"/>
                <a:cs typeface="Tahoma"/>
              </a:rPr>
              <a:t>current</a:t>
            </a:r>
            <a:endParaRPr sz="2000">
              <a:latin typeface="Tahoma"/>
              <a:cs typeface="Tahoma"/>
            </a:endParaRPr>
          </a:p>
          <a:p>
            <a:pPr marL="469900">
              <a:lnSpc>
                <a:spcPct val="100000"/>
              </a:lnSpc>
              <a:spcBef>
                <a:spcPts val="5"/>
              </a:spcBef>
            </a:pPr>
            <a:r>
              <a:rPr dirty="0" spc="-10" b="0">
                <a:solidFill>
                  <a:srgbClr val="000000"/>
                </a:solidFill>
                <a:latin typeface="Tahoma"/>
                <a:cs typeface="Tahoma"/>
              </a:rPr>
              <a:t>page.</a:t>
            </a:r>
          </a:p>
          <a:p>
            <a:pPr lvl="1" marL="670560" indent="-201930">
              <a:lnSpc>
                <a:spcPct val="100000"/>
              </a:lnSpc>
              <a:buSzPct val="95000"/>
              <a:buFont typeface="Wingdings"/>
              <a:buChar char=""/>
              <a:tabLst>
                <a:tab pos="670560" algn="l"/>
              </a:tabLst>
            </a:pPr>
            <a:r>
              <a:rPr dirty="0" sz="2000">
                <a:latin typeface="Tahoma"/>
                <a:cs typeface="Tahoma"/>
              </a:rPr>
              <a:t>Use</a:t>
            </a:r>
            <a:r>
              <a:rPr dirty="0" sz="2000" spc="-5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the</a:t>
            </a:r>
            <a:r>
              <a:rPr dirty="0" sz="2000" spc="-3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symbol</a:t>
            </a:r>
            <a:r>
              <a:rPr dirty="0" sz="2000" spc="-20"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CC"/>
                </a:solidFill>
                <a:latin typeface="Tahoma"/>
                <a:cs typeface="Tahoma"/>
              </a:rPr>
              <a:t>'&gt;</a:t>
            </a:r>
            <a:r>
              <a:rPr dirty="0" sz="2000">
                <a:latin typeface="Tahoma"/>
                <a:cs typeface="Tahoma"/>
              </a:rPr>
              <a:t>'</a:t>
            </a:r>
            <a:r>
              <a:rPr dirty="0" sz="2000" spc="-4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between</a:t>
            </a:r>
            <a:r>
              <a:rPr dirty="0" sz="2000" spc="-8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each</a:t>
            </a:r>
            <a:r>
              <a:rPr dirty="0" sz="2000" spc="-40">
                <a:latin typeface="Tahoma"/>
                <a:cs typeface="Tahoma"/>
              </a:rPr>
              <a:t> </a:t>
            </a:r>
            <a:r>
              <a:rPr dirty="0" sz="2000" spc="-10">
                <a:latin typeface="Tahoma"/>
                <a:cs typeface="Tahoma"/>
              </a:rPr>
              <a:t>section.</a:t>
            </a:r>
            <a:endParaRPr sz="2000">
              <a:latin typeface="Tahoma"/>
              <a:cs typeface="Tahoma"/>
            </a:endParaRPr>
          </a:p>
          <a:p>
            <a:pPr lvl="1" marL="469900" marR="140970" indent="-635">
              <a:lnSpc>
                <a:spcPct val="100000"/>
              </a:lnSpc>
              <a:buSzPct val="95000"/>
              <a:buFont typeface="Wingdings"/>
              <a:buChar char=""/>
              <a:tabLst>
                <a:tab pos="671195" algn="l"/>
              </a:tabLst>
            </a:pPr>
            <a:r>
              <a:rPr dirty="0" sz="2000">
                <a:latin typeface="Tahoma"/>
                <a:cs typeface="Tahoma"/>
              </a:rPr>
              <a:t>	</a:t>
            </a:r>
            <a:r>
              <a:rPr dirty="0" sz="2000">
                <a:latin typeface="Tahoma"/>
                <a:cs typeface="Tahoma"/>
              </a:rPr>
              <a:t>Use</a:t>
            </a:r>
            <a:r>
              <a:rPr dirty="0" sz="2000" spc="-5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the</a:t>
            </a:r>
            <a:r>
              <a:rPr dirty="0" sz="2000" spc="-2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same</a:t>
            </a:r>
            <a:r>
              <a:rPr dirty="0" sz="2000" spc="-7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names</a:t>
            </a:r>
            <a:r>
              <a:rPr dirty="0" sz="2000" spc="-5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for</a:t>
            </a:r>
            <a:r>
              <a:rPr dirty="0" sz="2000" spc="-3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the</a:t>
            </a:r>
            <a:r>
              <a:rPr dirty="0" sz="2000" spc="-5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sections</a:t>
            </a:r>
            <a:r>
              <a:rPr dirty="0" sz="2000" spc="-1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in</a:t>
            </a:r>
            <a:r>
              <a:rPr dirty="0" sz="2000" spc="-6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the</a:t>
            </a:r>
            <a:r>
              <a:rPr dirty="0" sz="2000" spc="-3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breadcrumb</a:t>
            </a:r>
            <a:r>
              <a:rPr dirty="0" sz="2000" spc="-7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trail</a:t>
            </a:r>
            <a:r>
              <a:rPr dirty="0" sz="2000" spc="-30">
                <a:latin typeface="Tahoma"/>
                <a:cs typeface="Tahoma"/>
              </a:rPr>
              <a:t> </a:t>
            </a:r>
            <a:r>
              <a:rPr dirty="0" sz="2000" spc="-25">
                <a:latin typeface="Tahoma"/>
                <a:cs typeface="Tahoma"/>
              </a:rPr>
              <a:t>as </a:t>
            </a:r>
            <a:r>
              <a:rPr dirty="0" sz="2000">
                <a:latin typeface="Tahoma"/>
                <a:cs typeface="Tahoma"/>
              </a:rPr>
              <a:t>the</a:t>
            </a:r>
            <a:r>
              <a:rPr dirty="0" sz="2000" spc="-5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visited</a:t>
            </a:r>
            <a:r>
              <a:rPr dirty="0" sz="2000" spc="-40">
                <a:latin typeface="Tahoma"/>
                <a:cs typeface="Tahoma"/>
              </a:rPr>
              <a:t> </a:t>
            </a:r>
            <a:r>
              <a:rPr dirty="0" sz="2000" spc="-10">
                <a:latin typeface="Tahoma"/>
                <a:cs typeface="Tahoma"/>
              </a:rPr>
              <a:t>pages.</a:t>
            </a:r>
            <a:endParaRPr sz="2000">
              <a:latin typeface="Tahoma"/>
              <a:cs typeface="Tahoma"/>
            </a:endParaRPr>
          </a:p>
          <a:p>
            <a:pPr lvl="1" marL="671195" indent="-201930">
              <a:lnSpc>
                <a:spcPct val="100000"/>
              </a:lnSpc>
              <a:buSzPct val="95000"/>
              <a:buFont typeface="Wingdings"/>
              <a:buChar char=""/>
              <a:tabLst>
                <a:tab pos="671195" algn="l"/>
              </a:tabLst>
            </a:pPr>
            <a:r>
              <a:rPr dirty="0" sz="2000">
                <a:latin typeface="Tahoma"/>
                <a:cs typeface="Tahoma"/>
              </a:rPr>
              <a:t>Use</a:t>
            </a:r>
            <a:r>
              <a:rPr dirty="0" sz="2000" spc="-6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a</a:t>
            </a:r>
            <a:r>
              <a:rPr dirty="0" sz="2000" spc="-5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small</a:t>
            </a:r>
            <a:r>
              <a:rPr dirty="0" sz="2000" spc="-4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font</a:t>
            </a:r>
            <a:r>
              <a:rPr dirty="0" sz="2000" spc="-4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size</a:t>
            </a:r>
            <a:r>
              <a:rPr dirty="0" sz="2000" spc="-5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to</a:t>
            </a:r>
            <a:r>
              <a:rPr dirty="0" sz="2000" spc="-6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avoid</a:t>
            </a:r>
            <a:r>
              <a:rPr dirty="0" sz="2000" spc="-2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obstructing</a:t>
            </a:r>
            <a:r>
              <a:rPr dirty="0" sz="2000" spc="-1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page</a:t>
            </a:r>
            <a:r>
              <a:rPr dirty="0" sz="2000" spc="-75">
                <a:latin typeface="Tahoma"/>
                <a:cs typeface="Tahoma"/>
              </a:rPr>
              <a:t> </a:t>
            </a:r>
            <a:r>
              <a:rPr dirty="0" sz="2000" spc="-10">
                <a:latin typeface="Tahoma"/>
                <a:cs typeface="Tahoma"/>
              </a:rPr>
              <a:t>readability.</a:t>
            </a:r>
            <a:endParaRPr sz="2000">
              <a:latin typeface="Tahoma"/>
              <a:cs typeface="Tahoma"/>
            </a:endParaRPr>
          </a:p>
          <a:p>
            <a:pPr lvl="1" marL="671195" indent="-201930">
              <a:lnSpc>
                <a:spcPct val="100000"/>
              </a:lnSpc>
              <a:buSzPct val="95000"/>
              <a:buFont typeface="Wingdings"/>
              <a:buChar char=""/>
              <a:tabLst>
                <a:tab pos="671195" algn="l"/>
              </a:tabLst>
            </a:pPr>
            <a:r>
              <a:rPr dirty="0" sz="2000">
                <a:latin typeface="Tahoma"/>
                <a:cs typeface="Tahoma"/>
              </a:rPr>
              <a:t>The</a:t>
            </a:r>
            <a:r>
              <a:rPr dirty="0" sz="2000" spc="-3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page</a:t>
            </a:r>
            <a:r>
              <a:rPr dirty="0" sz="2000" spc="-7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title</a:t>
            </a:r>
            <a:r>
              <a:rPr dirty="0" sz="2000" spc="-3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should</a:t>
            </a:r>
            <a:r>
              <a:rPr dirty="0" sz="2000" spc="-3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be</a:t>
            </a:r>
            <a:r>
              <a:rPr dirty="0" sz="2000" spc="-7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present</a:t>
            </a:r>
            <a:r>
              <a:rPr dirty="0" sz="2000" spc="-5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in</a:t>
            </a:r>
            <a:r>
              <a:rPr dirty="0" sz="2000" spc="-4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the</a:t>
            </a:r>
            <a:r>
              <a:rPr dirty="0" sz="2000" spc="-5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breadcrumb</a:t>
            </a:r>
            <a:r>
              <a:rPr dirty="0" sz="2000" spc="-5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trail</a:t>
            </a:r>
            <a:r>
              <a:rPr dirty="0" sz="2000" spc="-5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and</a:t>
            </a:r>
            <a:r>
              <a:rPr dirty="0" sz="2000" spc="-60">
                <a:latin typeface="Tahoma"/>
                <a:cs typeface="Tahoma"/>
              </a:rPr>
              <a:t> </a:t>
            </a:r>
            <a:r>
              <a:rPr dirty="0" sz="2000" spc="-25">
                <a:latin typeface="Tahoma"/>
                <a:cs typeface="Tahoma"/>
              </a:rPr>
              <a:t>on</a:t>
            </a:r>
            <a:endParaRPr sz="2000">
              <a:latin typeface="Tahoma"/>
              <a:cs typeface="Tahoma"/>
            </a:endParaRPr>
          </a:p>
          <a:p>
            <a:pPr marL="469900">
              <a:lnSpc>
                <a:spcPct val="100000"/>
              </a:lnSpc>
            </a:pPr>
            <a:r>
              <a:rPr dirty="0" b="0">
                <a:solidFill>
                  <a:srgbClr val="000000"/>
                </a:solidFill>
                <a:latin typeface="Tahoma"/>
                <a:cs typeface="Tahoma"/>
              </a:rPr>
              <a:t>the</a:t>
            </a:r>
            <a:r>
              <a:rPr dirty="0" spc="-7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b="0">
                <a:solidFill>
                  <a:srgbClr val="000000"/>
                </a:solidFill>
                <a:latin typeface="Tahoma"/>
                <a:cs typeface="Tahoma"/>
              </a:rPr>
              <a:t>page.</a:t>
            </a:r>
            <a:r>
              <a:rPr dirty="0" spc="-9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b="0">
                <a:solidFill>
                  <a:srgbClr val="000000"/>
                </a:solidFill>
                <a:latin typeface="Tahoma"/>
                <a:cs typeface="Tahoma"/>
              </a:rPr>
              <a:t>This</a:t>
            </a:r>
            <a:r>
              <a:rPr dirty="0" spc="-3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b="0">
                <a:solidFill>
                  <a:srgbClr val="000000"/>
                </a:solidFill>
                <a:latin typeface="Tahoma"/>
                <a:cs typeface="Tahoma"/>
              </a:rPr>
              <a:t>redundancy</a:t>
            </a:r>
            <a:r>
              <a:rPr dirty="0" spc="-5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b="0">
                <a:solidFill>
                  <a:srgbClr val="000000"/>
                </a:solidFill>
                <a:latin typeface="Tahoma"/>
                <a:cs typeface="Tahoma"/>
              </a:rPr>
              <a:t>helps</a:t>
            </a:r>
            <a:r>
              <a:rPr dirty="0" spc="-7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b="0">
                <a:solidFill>
                  <a:srgbClr val="000000"/>
                </a:solidFill>
                <a:latin typeface="Tahoma"/>
                <a:cs typeface="Tahoma"/>
              </a:rPr>
              <a:t>users</a:t>
            </a:r>
            <a:r>
              <a:rPr dirty="0" spc="-7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b="0">
                <a:solidFill>
                  <a:srgbClr val="000000"/>
                </a:solidFill>
                <a:latin typeface="Tahoma"/>
                <a:cs typeface="Tahoma"/>
              </a:rPr>
              <a:t>navigate</a:t>
            </a:r>
            <a:r>
              <a:rPr dirty="0" spc="-3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10" b="0">
                <a:solidFill>
                  <a:srgbClr val="000000"/>
                </a:solidFill>
                <a:latin typeface="Tahoma"/>
                <a:cs typeface="Tahoma"/>
              </a:rPr>
              <a:t>effectively.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20572" y="144602"/>
            <a:ext cx="6612255" cy="634365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  <a:tabLst>
                <a:tab pos="1694180" algn="l"/>
              </a:tabLst>
            </a:pPr>
            <a:r>
              <a:rPr dirty="0"/>
              <a:t>Chapter</a:t>
            </a:r>
            <a:r>
              <a:rPr dirty="0" spc="-20"/>
              <a:t> </a:t>
            </a:r>
            <a:r>
              <a:rPr dirty="0"/>
              <a:t>IV</a:t>
            </a:r>
            <a:r>
              <a:rPr dirty="0" spc="-60"/>
              <a:t> </a:t>
            </a:r>
            <a:r>
              <a:rPr dirty="0" spc="-50"/>
              <a:t>:</a:t>
            </a:r>
            <a:r>
              <a:rPr dirty="0"/>
              <a:t>	HTML</a:t>
            </a:r>
            <a:r>
              <a:rPr dirty="0" spc="-55"/>
              <a:t> </a:t>
            </a:r>
            <a:r>
              <a:rPr dirty="0"/>
              <a:t>:</a:t>
            </a:r>
            <a:r>
              <a:rPr dirty="0" spc="-65"/>
              <a:t> </a:t>
            </a:r>
            <a:r>
              <a:rPr dirty="0"/>
              <a:t>Hyper</a:t>
            </a:r>
            <a:r>
              <a:rPr dirty="0" spc="-25"/>
              <a:t> </a:t>
            </a:r>
            <a:r>
              <a:rPr dirty="0"/>
              <a:t>Text</a:t>
            </a:r>
            <a:r>
              <a:rPr dirty="0" spc="-60"/>
              <a:t> </a:t>
            </a:r>
            <a:r>
              <a:rPr dirty="0"/>
              <a:t>Markup</a:t>
            </a:r>
            <a:r>
              <a:rPr dirty="0" spc="-60"/>
              <a:t> </a:t>
            </a:r>
            <a:r>
              <a:rPr dirty="0"/>
              <a:t>Language</a:t>
            </a:r>
            <a:r>
              <a:rPr dirty="0" spc="-25"/>
              <a:t> </a:t>
            </a:r>
            <a:r>
              <a:rPr dirty="0" spc="-50"/>
              <a:t>:</a:t>
            </a:r>
          </a:p>
          <a:p>
            <a:pPr algn="ctr" marR="635">
              <a:lnSpc>
                <a:spcPct val="100000"/>
              </a:lnSpc>
            </a:pPr>
            <a:r>
              <a:rPr dirty="0"/>
              <a:t>Language</a:t>
            </a:r>
            <a:r>
              <a:rPr dirty="0" spc="-55"/>
              <a:t> </a:t>
            </a:r>
            <a:r>
              <a:rPr dirty="0"/>
              <a:t>for</a:t>
            </a:r>
            <a:r>
              <a:rPr dirty="0" spc="-65"/>
              <a:t> </a:t>
            </a:r>
            <a:r>
              <a:rPr dirty="0"/>
              <a:t>describing</a:t>
            </a:r>
            <a:r>
              <a:rPr dirty="0" spc="-55"/>
              <a:t> </a:t>
            </a:r>
            <a:r>
              <a:rPr dirty="0"/>
              <a:t>web</a:t>
            </a:r>
            <a:r>
              <a:rPr dirty="0" spc="-55"/>
              <a:t> </a:t>
            </a:r>
            <a:r>
              <a:rPr dirty="0" spc="-10"/>
              <a:t>pages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89392" y="0"/>
            <a:ext cx="1054607" cy="826008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1007770" y="1027252"/>
            <a:ext cx="7273925" cy="53555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20" b="1">
                <a:latin typeface="Arial"/>
                <a:cs typeface="Arial"/>
              </a:rPr>
              <a:t>HTML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60"/>
              </a:spcBef>
            </a:pPr>
            <a:endParaRPr sz="1800">
              <a:latin typeface="Arial"/>
              <a:cs typeface="Arial"/>
            </a:endParaRPr>
          </a:p>
          <a:p>
            <a:pPr algn="just" lvl="1" marL="561340" indent="-477520">
              <a:lnSpc>
                <a:spcPct val="100000"/>
              </a:lnSpc>
              <a:buAutoNum type="arabicPeriod"/>
              <a:tabLst>
                <a:tab pos="561340" algn="l"/>
              </a:tabLst>
            </a:pP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The</a:t>
            </a:r>
            <a:r>
              <a:rPr dirty="0" sz="2000" spc="-6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Web</a:t>
            </a:r>
            <a:r>
              <a:rPr dirty="0" sz="2000" spc="-4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through</a:t>
            </a:r>
            <a:r>
              <a:rPr dirty="0" sz="2000" spc="-5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spc="-20" b="1">
                <a:solidFill>
                  <a:srgbClr val="333399"/>
                </a:solidFill>
                <a:latin typeface="Tahoma"/>
                <a:cs typeface="Tahoma"/>
              </a:rPr>
              <a:t>Html</a:t>
            </a:r>
            <a:endParaRPr sz="2000">
              <a:latin typeface="Tahoma"/>
              <a:cs typeface="Tahoma"/>
            </a:endParaRPr>
          </a:p>
          <a:p>
            <a:pPr algn="just" marL="83820" marR="5080">
              <a:lnSpc>
                <a:spcPct val="100000"/>
              </a:lnSpc>
              <a:spcBef>
                <a:spcPts val="5"/>
              </a:spcBef>
            </a:pPr>
            <a:r>
              <a:rPr dirty="0" sz="1800" b="1">
                <a:latin typeface="Tahoma"/>
                <a:cs typeface="Tahoma"/>
              </a:rPr>
              <a:t>The</a:t>
            </a:r>
            <a:r>
              <a:rPr dirty="0" sz="1800" spc="440" b="1">
                <a:latin typeface="Tahoma"/>
                <a:cs typeface="Tahoma"/>
              </a:rPr>
              <a:t> </a:t>
            </a:r>
            <a:r>
              <a:rPr dirty="0" sz="1800" b="1">
                <a:latin typeface="Tahoma"/>
                <a:cs typeface="Tahoma"/>
              </a:rPr>
              <a:t>Web</a:t>
            </a:r>
            <a:r>
              <a:rPr dirty="0" sz="1800" spc="420" b="1">
                <a:latin typeface="Tahoma"/>
                <a:cs typeface="Tahoma"/>
              </a:rPr>
              <a:t> </a:t>
            </a:r>
            <a:r>
              <a:rPr dirty="0" sz="1800" b="1">
                <a:latin typeface="Tahoma"/>
                <a:cs typeface="Tahoma"/>
              </a:rPr>
              <a:t>speaks</a:t>
            </a:r>
            <a:r>
              <a:rPr dirty="0" sz="1800" spc="434" b="1">
                <a:latin typeface="Tahoma"/>
                <a:cs typeface="Tahoma"/>
              </a:rPr>
              <a:t> </a:t>
            </a:r>
            <a:r>
              <a:rPr dirty="0" sz="1800" b="1">
                <a:latin typeface="Tahoma"/>
                <a:cs typeface="Tahoma"/>
              </a:rPr>
              <a:t>Html:</a:t>
            </a:r>
            <a:r>
              <a:rPr dirty="0" sz="1800" spc="425" b="1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HTML</a:t>
            </a:r>
            <a:r>
              <a:rPr dirty="0" sz="1800" spc="38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is</a:t>
            </a:r>
            <a:r>
              <a:rPr dirty="0" sz="1800" spc="38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the</a:t>
            </a:r>
            <a:r>
              <a:rPr dirty="0" sz="1800" spc="38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universal</a:t>
            </a:r>
            <a:r>
              <a:rPr dirty="0" sz="1800" spc="39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language</a:t>
            </a:r>
            <a:r>
              <a:rPr dirty="0" sz="1800" spc="39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used</a:t>
            </a:r>
            <a:r>
              <a:rPr dirty="0" sz="1800" spc="385">
                <a:latin typeface="Tahoma"/>
                <a:cs typeface="Tahoma"/>
              </a:rPr>
              <a:t> </a:t>
            </a:r>
            <a:r>
              <a:rPr dirty="0" sz="1800" spc="-25">
                <a:latin typeface="Tahoma"/>
                <a:cs typeface="Tahoma"/>
              </a:rPr>
              <a:t>to </a:t>
            </a:r>
            <a:r>
              <a:rPr dirty="0" sz="1800">
                <a:latin typeface="Tahoma"/>
                <a:cs typeface="Tahoma"/>
              </a:rPr>
              <a:t>communicate</a:t>
            </a:r>
            <a:r>
              <a:rPr dirty="0" sz="1800" spc="-6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on</a:t>
            </a:r>
            <a:r>
              <a:rPr dirty="0" sz="1800" spc="-5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the</a:t>
            </a:r>
            <a:r>
              <a:rPr dirty="0" sz="1800" spc="-4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Web.</a:t>
            </a:r>
            <a:r>
              <a:rPr dirty="0" sz="1800" spc="-5">
                <a:latin typeface="Tahoma"/>
                <a:cs typeface="Tahoma"/>
              </a:rPr>
              <a:t> </a:t>
            </a:r>
            <a:r>
              <a:rPr dirty="0" sz="1800" spc="-10">
                <a:latin typeface="Tahoma"/>
                <a:cs typeface="Tahoma"/>
              </a:rPr>
              <a:t>Your</a:t>
            </a:r>
            <a:r>
              <a:rPr dirty="0" sz="1800" spc="-6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information</a:t>
            </a:r>
            <a:r>
              <a:rPr dirty="0" sz="1800" spc="-2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will</a:t>
            </a:r>
            <a:r>
              <a:rPr dirty="0" sz="1800" spc="-3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thus</a:t>
            </a:r>
            <a:r>
              <a:rPr dirty="0" sz="1800" spc="-4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be</a:t>
            </a:r>
            <a:r>
              <a:rPr dirty="0" sz="1800" spc="-6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transported</a:t>
            </a:r>
            <a:r>
              <a:rPr dirty="0" sz="1800" spc="-60">
                <a:latin typeface="Tahoma"/>
                <a:cs typeface="Tahoma"/>
              </a:rPr>
              <a:t> </a:t>
            </a:r>
            <a:r>
              <a:rPr dirty="0" sz="1800" spc="-25">
                <a:latin typeface="Tahoma"/>
                <a:cs typeface="Tahoma"/>
              </a:rPr>
              <a:t>on </a:t>
            </a:r>
            <a:r>
              <a:rPr dirty="0" sz="1800">
                <a:latin typeface="Tahoma"/>
                <a:cs typeface="Tahoma"/>
              </a:rPr>
              <a:t>this</a:t>
            </a:r>
            <a:r>
              <a:rPr dirty="0" sz="1800" spc="14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gigantic</a:t>
            </a:r>
            <a:r>
              <a:rPr dirty="0" sz="1800" spc="17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network</a:t>
            </a:r>
            <a:r>
              <a:rPr dirty="0" sz="1800" spc="15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of</a:t>
            </a:r>
            <a:r>
              <a:rPr dirty="0" sz="1800" spc="16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interconnected</a:t>
            </a:r>
            <a:r>
              <a:rPr dirty="0" sz="1800" spc="14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networks</a:t>
            </a:r>
            <a:r>
              <a:rPr dirty="0" sz="1800" spc="15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that</a:t>
            </a:r>
            <a:r>
              <a:rPr dirty="0" sz="1800" spc="15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is</a:t>
            </a:r>
            <a:r>
              <a:rPr dirty="0" sz="1800" spc="15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the</a:t>
            </a:r>
            <a:r>
              <a:rPr dirty="0" sz="1800" spc="170">
                <a:latin typeface="Tahoma"/>
                <a:cs typeface="Tahoma"/>
              </a:rPr>
              <a:t> </a:t>
            </a:r>
            <a:r>
              <a:rPr dirty="0" sz="1800" spc="-10">
                <a:latin typeface="Tahoma"/>
                <a:cs typeface="Tahoma"/>
              </a:rPr>
              <a:t>Internet, </a:t>
            </a:r>
            <a:r>
              <a:rPr dirty="0" sz="1800">
                <a:latin typeface="Tahoma"/>
                <a:cs typeface="Tahoma"/>
              </a:rPr>
              <a:t>to</a:t>
            </a:r>
            <a:r>
              <a:rPr dirty="0" sz="1800" spc="-6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reach</a:t>
            </a:r>
            <a:r>
              <a:rPr dirty="0" sz="1800" spc="-5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your</a:t>
            </a:r>
            <a:r>
              <a:rPr dirty="0" sz="1800" spc="-3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reader's computer</a:t>
            </a:r>
            <a:r>
              <a:rPr dirty="0" sz="1800" spc="-5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through</a:t>
            </a:r>
            <a:r>
              <a:rPr dirty="0" sz="1800" spc="-5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a</a:t>
            </a:r>
            <a:r>
              <a:rPr dirty="0" sz="1800" spc="-4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program</a:t>
            </a:r>
            <a:r>
              <a:rPr dirty="0" sz="1800" spc="-4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called</a:t>
            </a:r>
            <a:r>
              <a:rPr dirty="0" sz="1800" spc="-2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a</a:t>
            </a:r>
            <a:r>
              <a:rPr dirty="0" sz="1800" spc="-45">
                <a:latin typeface="Tahoma"/>
                <a:cs typeface="Tahoma"/>
              </a:rPr>
              <a:t> </a:t>
            </a:r>
            <a:r>
              <a:rPr dirty="0" sz="1800" spc="-10">
                <a:latin typeface="Tahoma"/>
                <a:cs typeface="Tahoma"/>
              </a:rPr>
              <a:t>browser."</a:t>
            </a:r>
            <a:endParaRPr sz="1800">
              <a:latin typeface="Tahoma"/>
              <a:cs typeface="Tahoma"/>
            </a:endParaRPr>
          </a:p>
          <a:p>
            <a:pPr algn="just" marL="83820">
              <a:lnSpc>
                <a:spcPct val="100000"/>
              </a:lnSpc>
              <a:spcBef>
                <a:spcPts val="2160"/>
              </a:spcBef>
            </a:pPr>
            <a:r>
              <a:rPr dirty="0" sz="2000" b="1">
                <a:latin typeface="Tahoma"/>
                <a:cs typeface="Tahoma"/>
              </a:rPr>
              <a:t>The</a:t>
            </a:r>
            <a:r>
              <a:rPr dirty="0" sz="2000" spc="-50" b="1">
                <a:latin typeface="Tahoma"/>
                <a:cs typeface="Tahoma"/>
              </a:rPr>
              <a:t> </a:t>
            </a:r>
            <a:r>
              <a:rPr dirty="0" sz="2000" b="1">
                <a:latin typeface="Tahoma"/>
                <a:cs typeface="Tahoma"/>
              </a:rPr>
              <a:t>different</a:t>
            </a:r>
            <a:r>
              <a:rPr dirty="0" sz="2000" spc="-30" b="1">
                <a:latin typeface="Tahoma"/>
                <a:cs typeface="Tahoma"/>
              </a:rPr>
              <a:t> </a:t>
            </a:r>
            <a:r>
              <a:rPr dirty="0" sz="2000" b="1">
                <a:latin typeface="Tahoma"/>
                <a:cs typeface="Tahoma"/>
              </a:rPr>
              <a:t>types</a:t>
            </a:r>
            <a:r>
              <a:rPr dirty="0" sz="2000" spc="-15" b="1">
                <a:latin typeface="Tahoma"/>
                <a:cs typeface="Tahoma"/>
              </a:rPr>
              <a:t> </a:t>
            </a:r>
            <a:r>
              <a:rPr dirty="0" sz="2000" b="1">
                <a:latin typeface="Tahoma"/>
                <a:cs typeface="Tahoma"/>
              </a:rPr>
              <a:t>of</a:t>
            </a:r>
            <a:r>
              <a:rPr dirty="0" sz="2000" spc="-40" b="1">
                <a:latin typeface="Tahoma"/>
                <a:cs typeface="Tahoma"/>
              </a:rPr>
              <a:t> </a:t>
            </a:r>
            <a:r>
              <a:rPr dirty="0" sz="2000" spc="-10" b="1">
                <a:latin typeface="Tahoma"/>
                <a:cs typeface="Tahoma"/>
              </a:rPr>
              <a:t>websites:</a:t>
            </a:r>
            <a:endParaRPr sz="2000">
              <a:latin typeface="Tahoma"/>
              <a:cs typeface="Tahoma"/>
            </a:endParaRPr>
          </a:p>
          <a:p>
            <a:pPr algn="just" lvl="2" marL="287020" indent="-204470">
              <a:lnSpc>
                <a:spcPct val="100000"/>
              </a:lnSpc>
              <a:spcBef>
                <a:spcPts val="635"/>
              </a:spcBef>
              <a:buSzPct val="94444"/>
              <a:buFont typeface="Wingdings"/>
              <a:buChar char=""/>
              <a:tabLst>
                <a:tab pos="287020" algn="l"/>
              </a:tabLst>
            </a:pPr>
            <a:r>
              <a:rPr dirty="0" sz="1800" b="1">
                <a:solidFill>
                  <a:srgbClr val="FF0000"/>
                </a:solidFill>
                <a:latin typeface="Tahoma"/>
                <a:cs typeface="Tahoma"/>
              </a:rPr>
              <a:t>Showcase</a:t>
            </a:r>
            <a:r>
              <a:rPr dirty="0" sz="1800" spc="-60" b="1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800" b="1">
                <a:solidFill>
                  <a:srgbClr val="FF0000"/>
                </a:solidFill>
                <a:latin typeface="Tahoma"/>
                <a:cs typeface="Tahoma"/>
              </a:rPr>
              <a:t>site:</a:t>
            </a:r>
            <a:r>
              <a:rPr dirty="0" sz="1800" spc="-25" b="1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a</a:t>
            </a:r>
            <a:r>
              <a:rPr dirty="0" sz="1800" spc="-2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site</a:t>
            </a:r>
            <a:r>
              <a:rPr dirty="0" sz="1800" spc="-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to</a:t>
            </a:r>
            <a:r>
              <a:rPr dirty="0" sz="1800" spc="-2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promote</a:t>
            </a:r>
            <a:r>
              <a:rPr dirty="0" sz="1800" spc="-45">
                <a:latin typeface="Tahoma"/>
                <a:cs typeface="Tahoma"/>
              </a:rPr>
              <a:t> </a:t>
            </a:r>
            <a:r>
              <a:rPr dirty="0" sz="1800" spc="-10">
                <a:latin typeface="Tahoma"/>
                <a:cs typeface="Tahoma"/>
              </a:rPr>
              <a:t>something</a:t>
            </a:r>
            <a:endParaRPr sz="1800">
              <a:latin typeface="Tahoma"/>
              <a:cs typeface="Tahoma"/>
            </a:endParaRPr>
          </a:p>
          <a:p>
            <a:pPr lvl="2" marL="287655" indent="-205104">
              <a:lnSpc>
                <a:spcPct val="100000"/>
              </a:lnSpc>
              <a:spcBef>
                <a:spcPts val="1080"/>
              </a:spcBef>
              <a:buSzPct val="94444"/>
              <a:buFont typeface="Wingdings"/>
              <a:buChar char=""/>
              <a:tabLst>
                <a:tab pos="287655" algn="l"/>
              </a:tabLst>
            </a:pPr>
            <a:r>
              <a:rPr dirty="0" sz="1800" b="1">
                <a:solidFill>
                  <a:srgbClr val="FF0000"/>
                </a:solidFill>
                <a:latin typeface="Tahoma"/>
                <a:cs typeface="Tahoma"/>
              </a:rPr>
              <a:t>Information</a:t>
            </a:r>
            <a:r>
              <a:rPr dirty="0" sz="1800" spc="-55" b="1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800" b="1">
                <a:solidFill>
                  <a:srgbClr val="FF0000"/>
                </a:solidFill>
                <a:latin typeface="Tahoma"/>
                <a:cs typeface="Tahoma"/>
              </a:rPr>
              <a:t>site:</a:t>
            </a:r>
            <a:r>
              <a:rPr dirty="0" sz="1800" spc="-40" b="1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a</a:t>
            </a:r>
            <a:r>
              <a:rPr dirty="0" sz="1800" spc="-2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site</a:t>
            </a:r>
            <a:r>
              <a:rPr dirty="0" sz="1800" spc="-3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with</a:t>
            </a:r>
            <a:r>
              <a:rPr dirty="0" sz="1800" spc="-4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useful</a:t>
            </a:r>
            <a:r>
              <a:rPr dirty="0" sz="1800" spc="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content</a:t>
            </a:r>
            <a:r>
              <a:rPr dirty="0" sz="1800" spc="-6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for</a:t>
            </a:r>
            <a:r>
              <a:rPr dirty="0" sz="1800" spc="-4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the</a:t>
            </a:r>
            <a:r>
              <a:rPr dirty="0" sz="1800" spc="-30">
                <a:latin typeface="Tahoma"/>
                <a:cs typeface="Tahoma"/>
              </a:rPr>
              <a:t> </a:t>
            </a:r>
            <a:r>
              <a:rPr dirty="0" sz="1800" spc="-20">
                <a:latin typeface="Tahoma"/>
                <a:cs typeface="Tahoma"/>
              </a:rPr>
              <a:t>user</a:t>
            </a:r>
            <a:endParaRPr sz="1800">
              <a:latin typeface="Tahoma"/>
              <a:cs typeface="Tahoma"/>
            </a:endParaRPr>
          </a:p>
          <a:p>
            <a:pPr lvl="2" marL="287020" indent="-204470">
              <a:lnSpc>
                <a:spcPct val="100000"/>
              </a:lnSpc>
              <a:spcBef>
                <a:spcPts val="1080"/>
              </a:spcBef>
              <a:buSzPct val="94444"/>
              <a:buFont typeface="Wingdings"/>
              <a:buChar char=""/>
              <a:tabLst>
                <a:tab pos="287020" algn="l"/>
              </a:tabLst>
            </a:pPr>
            <a:r>
              <a:rPr dirty="0" sz="1800" b="1">
                <a:solidFill>
                  <a:srgbClr val="FF0000"/>
                </a:solidFill>
                <a:latin typeface="Tahoma"/>
                <a:cs typeface="Tahoma"/>
              </a:rPr>
              <a:t>Sales</a:t>
            </a:r>
            <a:r>
              <a:rPr dirty="0" sz="1800" spc="-65" b="1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800" b="1">
                <a:solidFill>
                  <a:srgbClr val="FF0000"/>
                </a:solidFill>
                <a:latin typeface="Tahoma"/>
                <a:cs typeface="Tahoma"/>
              </a:rPr>
              <a:t>page</a:t>
            </a:r>
            <a:r>
              <a:rPr dirty="0" sz="1800" spc="-20" b="1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800" b="1">
                <a:solidFill>
                  <a:srgbClr val="FF0000"/>
                </a:solidFill>
                <a:latin typeface="Tahoma"/>
                <a:cs typeface="Tahoma"/>
              </a:rPr>
              <a:t>(landing</a:t>
            </a:r>
            <a:r>
              <a:rPr dirty="0" sz="1800" spc="-55" b="1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800" b="1">
                <a:solidFill>
                  <a:srgbClr val="FF0000"/>
                </a:solidFill>
                <a:latin typeface="Tahoma"/>
                <a:cs typeface="Tahoma"/>
              </a:rPr>
              <a:t>page):</a:t>
            </a:r>
            <a:r>
              <a:rPr dirty="0" sz="1800" spc="-15" b="1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a</a:t>
            </a:r>
            <a:r>
              <a:rPr dirty="0" sz="1800" spc="-2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site</a:t>
            </a:r>
            <a:r>
              <a:rPr dirty="0" sz="1800" spc="-1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to</a:t>
            </a:r>
            <a:r>
              <a:rPr dirty="0" sz="1800" spc="-3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sell</a:t>
            </a:r>
            <a:r>
              <a:rPr dirty="0" sz="1800" spc="-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a</a:t>
            </a:r>
            <a:r>
              <a:rPr dirty="0" sz="1800" spc="-3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product</a:t>
            </a:r>
            <a:r>
              <a:rPr dirty="0" sz="1800" spc="-4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as</a:t>
            </a:r>
            <a:r>
              <a:rPr dirty="0" sz="1800" spc="-2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a</a:t>
            </a:r>
            <a:r>
              <a:rPr dirty="0" sz="1800" spc="-30">
                <a:latin typeface="Tahoma"/>
                <a:cs typeface="Tahoma"/>
              </a:rPr>
              <a:t> </a:t>
            </a:r>
            <a:r>
              <a:rPr dirty="0" sz="1800" spc="-10">
                <a:latin typeface="Tahoma"/>
                <a:cs typeface="Tahoma"/>
              </a:rPr>
              <a:t>sales</a:t>
            </a:r>
            <a:endParaRPr sz="1800">
              <a:latin typeface="Tahoma"/>
              <a:cs typeface="Tahoma"/>
            </a:endParaRPr>
          </a:p>
          <a:p>
            <a:pPr algn="just" marL="83820">
              <a:lnSpc>
                <a:spcPct val="100000"/>
              </a:lnSpc>
              <a:spcBef>
                <a:spcPts val="1080"/>
              </a:spcBef>
            </a:pPr>
            <a:r>
              <a:rPr dirty="0" sz="1800">
                <a:latin typeface="Tahoma"/>
                <a:cs typeface="Tahoma"/>
              </a:rPr>
              <a:t>person</a:t>
            </a:r>
            <a:r>
              <a:rPr dirty="0" sz="1800" spc="-55">
                <a:latin typeface="Tahoma"/>
                <a:cs typeface="Tahoma"/>
              </a:rPr>
              <a:t> </a:t>
            </a:r>
            <a:r>
              <a:rPr dirty="0" sz="1800" spc="-20">
                <a:latin typeface="Tahoma"/>
                <a:cs typeface="Tahoma"/>
              </a:rPr>
              <a:t>would</a:t>
            </a:r>
            <a:endParaRPr sz="1800">
              <a:latin typeface="Tahoma"/>
              <a:cs typeface="Tahoma"/>
            </a:endParaRPr>
          </a:p>
          <a:p>
            <a:pPr lvl="2" marL="287020" indent="-204470">
              <a:lnSpc>
                <a:spcPct val="100000"/>
              </a:lnSpc>
              <a:spcBef>
                <a:spcPts val="1085"/>
              </a:spcBef>
              <a:buSzPct val="94444"/>
              <a:buFont typeface="Wingdings"/>
              <a:buChar char=""/>
              <a:tabLst>
                <a:tab pos="287020" algn="l"/>
              </a:tabLst>
            </a:pPr>
            <a:r>
              <a:rPr dirty="0" sz="1800" b="1">
                <a:solidFill>
                  <a:srgbClr val="FF0000"/>
                </a:solidFill>
                <a:latin typeface="Tahoma"/>
                <a:cs typeface="Tahoma"/>
              </a:rPr>
              <a:t>Capturing</a:t>
            </a:r>
            <a:r>
              <a:rPr dirty="0" sz="1800" spc="-80" b="1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800" b="1">
                <a:solidFill>
                  <a:srgbClr val="FF0000"/>
                </a:solidFill>
                <a:latin typeface="Tahoma"/>
                <a:cs typeface="Tahoma"/>
              </a:rPr>
              <a:t>page</a:t>
            </a:r>
            <a:r>
              <a:rPr dirty="0" sz="1800" spc="-45" b="1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800" b="1">
                <a:solidFill>
                  <a:srgbClr val="FF0000"/>
                </a:solidFill>
                <a:latin typeface="Tahoma"/>
                <a:cs typeface="Tahoma"/>
              </a:rPr>
              <a:t>(squeeze</a:t>
            </a:r>
            <a:r>
              <a:rPr dirty="0" sz="1800" spc="-45" b="1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800" b="1">
                <a:solidFill>
                  <a:srgbClr val="FF0000"/>
                </a:solidFill>
                <a:latin typeface="Tahoma"/>
                <a:cs typeface="Tahoma"/>
              </a:rPr>
              <a:t>page):</a:t>
            </a:r>
            <a:r>
              <a:rPr dirty="0" sz="1800" spc="-40" b="1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a</a:t>
            </a:r>
            <a:r>
              <a:rPr dirty="0" sz="1800" spc="-5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site</a:t>
            </a:r>
            <a:r>
              <a:rPr dirty="0" sz="1800" spc="-3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to</a:t>
            </a:r>
            <a:r>
              <a:rPr dirty="0" sz="1800" spc="-6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attract</a:t>
            </a:r>
            <a:r>
              <a:rPr dirty="0" sz="1800" spc="-50">
                <a:latin typeface="Tahoma"/>
                <a:cs typeface="Tahoma"/>
              </a:rPr>
              <a:t> </a:t>
            </a:r>
            <a:r>
              <a:rPr dirty="0" sz="1800" spc="-10">
                <a:latin typeface="Tahoma"/>
                <a:cs typeface="Tahoma"/>
              </a:rPr>
              <a:t>attention</a:t>
            </a:r>
            <a:endParaRPr sz="1800">
              <a:latin typeface="Tahoma"/>
              <a:cs typeface="Tahoma"/>
            </a:endParaRPr>
          </a:p>
          <a:p>
            <a:pPr lvl="2" marL="287020" indent="-204470">
              <a:lnSpc>
                <a:spcPct val="100000"/>
              </a:lnSpc>
              <a:spcBef>
                <a:spcPts val="1080"/>
              </a:spcBef>
              <a:buSzPct val="94444"/>
              <a:buFont typeface="Wingdings"/>
              <a:buChar char=""/>
              <a:tabLst>
                <a:tab pos="287020" algn="l"/>
              </a:tabLst>
            </a:pPr>
            <a:r>
              <a:rPr dirty="0" sz="1800" spc="-20" b="1">
                <a:solidFill>
                  <a:srgbClr val="FF0000"/>
                </a:solidFill>
                <a:latin typeface="Tahoma"/>
                <a:cs typeface="Tahoma"/>
              </a:rPr>
              <a:t>E-</a:t>
            </a:r>
            <a:r>
              <a:rPr dirty="0" sz="1800" b="1">
                <a:solidFill>
                  <a:srgbClr val="FF0000"/>
                </a:solidFill>
                <a:latin typeface="Tahoma"/>
                <a:cs typeface="Tahoma"/>
              </a:rPr>
              <a:t>commerce</a:t>
            </a:r>
            <a:r>
              <a:rPr dirty="0" sz="1800" spc="-65" b="1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800" b="1">
                <a:solidFill>
                  <a:srgbClr val="FF0000"/>
                </a:solidFill>
                <a:latin typeface="Tahoma"/>
                <a:cs typeface="Tahoma"/>
              </a:rPr>
              <a:t>site:</a:t>
            </a:r>
            <a:r>
              <a:rPr dirty="0" sz="1800" spc="-30" b="1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an</a:t>
            </a:r>
            <a:r>
              <a:rPr dirty="0" sz="1800" spc="-4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online</a:t>
            </a:r>
            <a:r>
              <a:rPr dirty="0" sz="1800" spc="-3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sales</a:t>
            </a:r>
            <a:r>
              <a:rPr dirty="0" sz="1800" spc="-1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site</a:t>
            </a:r>
            <a:r>
              <a:rPr dirty="0" sz="1800" spc="-1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(Cdiscount,</a:t>
            </a:r>
            <a:r>
              <a:rPr dirty="0" sz="1800" spc="-6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Fnac,</a:t>
            </a:r>
            <a:r>
              <a:rPr dirty="0" sz="1800" spc="-30">
                <a:latin typeface="Tahoma"/>
                <a:cs typeface="Tahoma"/>
              </a:rPr>
              <a:t> </a:t>
            </a:r>
            <a:r>
              <a:rPr dirty="0" sz="1800" spc="-10">
                <a:latin typeface="Tahoma"/>
                <a:cs typeface="Tahoma"/>
              </a:rPr>
              <a:t>etc.)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fld id="{81D60167-4931-47E6-BA6A-407CBD079E47}" type="slidenum">
              <a:rPr dirty="0" spc="-25"/>
              <a:t>26</a:t>
            </a:fld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20572" y="449961"/>
            <a:ext cx="6612255" cy="628015"/>
          </a:xfrm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algn="ctr">
              <a:lnSpc>
                <a:spcPts val="2375"/>
              </a:lnSpc>
              <a:spcBef>
                <a:spcPts val="90"/>
              </a:spcBef>
              <a:tabLst>
                <a:tab pos="1694180" algn="l"/>
              </a:tabLst>
            </a:pPr>
            <a:r>
              <a:rPr dirty="0"/>
              <a:t>Chapter</a:t>
            </a:r>
            <a:r>
              <a:rPr dirty="0" spc="-10"/>
              <a:t> </a:t>
            </a:r>
            <a:r>
              <a:rPr dirty="0"/>
              <a:t>IV</a:t>
            </a:r>
            <a:r>
              <a:rPr dirty="0" spc="-50"/>
              <a:t> :</a:t>
            </a:r>
            <a:r>
              <a:rPr dirty="0"/>
              <a:t>	HTML</a:t>
            </a:r>
            <a:r>
              <a:rPr dirty="0" spc="-45"/>
              <a:t> </a:t>
            </a:r>
            <a:r>
              <a:rPr dirty="0"/>
              <a:t>:</a:t>
            </a:r>
            <a:r>
              <a:rPr dirty="0" spc="-60"/>
              <a:t> </a:t>
            </a:r>
            <a:r>
              <a:rPr dirty="0"/>
              <a:t>Hyper</a:t>
            </a:r>
            <a:r>
              <a:rPr dirty="0" spc="-15"/>
              <a:t> </a:t>
            </a:r>
            <a:r>
              <a:rPr dirty="0"/>
              <a:t>Text</a:t>
            </a:r>
            <a:r>
              <a:rPr dirty="0" spc="-50"/>
              <a:t> </a:t>
            </a:r>
            <a:r>
              <a:rPr dirty="0"/>
              <a:t>Markup</a:t>
            </a:r>
            <a:r>
              <a:rPr dirty="0" spc="-50"/>
              <a:t> </a:t>
            </a:r>
            <a:r>
              <a:rPr dirty="0"/>
              <a:t>Language</a:t>
            </a:r>
            <a:r>
              <a:rPr dirty="0" spc="-20"/>
              <a:t> </a:t>
            </a:r>
            <a:r>
              <a:rPr dirty="0" spc="-50"/>
              <a:t>:</a:t>
            </a:r>
          </a:p>
          <a:p>
            <a:pPr algn="ctr">
              <a:lnSpc>
                <a:spcPts val="2375"/>
              </a:lnSpc>
            </a:pPr>
            <a:r>
              <a:rPr dirty="0"/>
              <a:t>Language</a:t>
            </a:r>
            <a:r>
              <a:rPr dirty="0" spc="-50"/>
              <a:t> </a:t>
            </a:r>
            <a:r>
              <a:rPr dirty="0"/>
              <a:t>for</a:t>
            </a:r>
            <a:r>
              <a:rPr dirty="0" spc="-60"/>
              <a:t> </a:t>
            </a:r>
            <a:r>
              <a:rPr dirty="0"/>
              <a:t>describing</a:t>
            </a:r>
            <a:r>
              <a:rPr dirty="0" spc="-50"/>
              <a:t> </a:t>
            </a:r>
            <a:r>
              <a:rPr dirty="0"/>
              <a:t>web</a:t>
            </a:r>
            <a:r>
              <a:rPr dirty="0" spc="-50"/>
              <a:t> </a:t>
            </a:r>
            <a:r>
              <a:rPr dirty="0" spc="-10"/>
              <a:t>pages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89392" y="0"/>
            <a:ext cx="1054607" cy="826008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1007770" y="993868"/>
            <a:ext cx="6810375" cy="4724400"/>
          </a:xfrm>
          <a:prstGeom prst="rect">
            <a:avLst/>
          </a:prstGeom>
        </p:spPr>
        <p:txBody>
          <a:bodyPr wrap="square" lIns="0" tIns="463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65"/>
              </a:spcBef>
            </a:pPr>
            <a:r>
              <a:rPr dirty="0" sz="1800" spc="-20" b="1">
                <a:latin typeface="Arial"/>
                <a:cs typeface="Arial"/>
              </a:rPr>
              <a:t>HTML</a:t>
            </a:r>
            <a:endParaRPr sz="1800">
              <a:latin typeface="Arial"/>
              <a:cs typeface="Arial"/>
            </a:endParaRPr>
          </a:p>
          <a:p>
            <a:pPr marL="869950">
              <a:lnSpc>
                <a:spcPct val="100000"/>
              </a:lnSpc>
              <a:spcBef>
                <a:spcPts val="280"/>
              </a:spcBef>
            </a:pP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4.3</a:t>
            </a:r>
            <a:r>
              <a:rPr dirty="0" sz="2000" spc="-3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The</a:t>
            </a:r>
            <a:r>
              <a:rPr dirty="0" sz="2000" spc="-3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architecture</a:t>
            </a:r>
            <a:r>
              <a:rPr dirty="0" sz="2000" spc="-1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of</a:t>
            </a:r>
            <a:r>
              <a:rPr dirty="0" sz="2000" spc="-3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a</a:t>
            </a:r>
            <a:r>
              <a:rPr dirty="0" sz="2000" spc="-5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spc="-10" b="1">
                <a:solidFill>
                  <a:srgbClr val="333399"/>
                </a:solidFill>
                <a:latin typeface="Tahoma"/>
                <a:cs typeface="Tahoma"/>
              </a:rPr>
              <a:t>website</a:t>
            </a:r>
            <a:endParaRPr sz="2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665"/>
              </a:spcBef>
            </a:pPr>
            <a:endParaRPr sz="2000">
              <a:latin typeface="Tahoma"/>
              <a:cs typeface="Tahoma"/>
            </a:endParaRPr>
          </a:p>
          <a:p>
            <a:pPr marL="381000" indent="-240029">
              <a:lnSpc>
                <a:spcPct val="100000"/>
              </a:lnSpc>
              <a:buSzPct val="95000"/>
              <a:buFont typeface="Wingdings"/>
              <a:buChar char=""/>
              <a:tabLst>
                <a:tab pos="381000" algn="l"/>
              </a:tabLst>
            </a:pPr>
            <a:r>
              <a:rPr dirty="0" sz="2000" spc="-10" b="1">
                <a:solidFill>
                  <a:srgbClr val="FF0000"/>
                </a:solidFill>
                <a:latin typeface="Tahoma"/>
                <a:cs typeface="Tahoma"/>
              </a:rPr>
              <a:t>Links:</a:t>
            </a:r>
            <a:endParaRPr sz="2000">
              <a:latin typeface="Tahoma"/>
              <a:cs typeface="Tahoma"/>
            </a:endParaRPr>
          </a:p>
          <a:p>
            <a:pPr marL="155575" marR="5080" indent="304165">
              <a:lnSpc>
                <a:spcPct val="100000"/>
              </a:lnSpc>
              <a:buFont typeface="Wingdings"/>
              <a:buChar char=""/>
              <a:tabLst>
                <a:tab pos="459740" algn="l"/>
              </a:tabLst>
            </a:pPr>
            <a:r>
              <a:rPr dirty="0" sz="2000">
                <a:latin typeface="Tahoma"/>
                <a:cs typeface="Tahoma"/>
              </a:rPr>
              <a:t>Links</a:t>
            </a:r>
            <a:r>
              <a:rPr dirty="0" sz="2000" spc="-2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serve</a:t>
            </a:r>
            <a:r>
              <a:rPr dirty="0" sz="2000" spc="-3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as</a:t>
            </a:r>
            <a:r>
              <a:rPr dirty="0" sz="2000" spc="-6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the</a:t>
            </a:r>
            <a:r>
              <a:rPr dirty="0" sz="2000" spc="-6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backbone</a:t>
            </a:r>
            <a:r>
              <a:rPr dirty="0" sz="2000" spc="-3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of</a:t>
            </a:r>
            <a:r>
              <a:rPr dirty="0" sz="2000" spc="-5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a</a:t>
            </a:r>
            <a:r>
              <a:rPr dirty="0" sz="2000" spc="-5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website;</a:t>
            </a:r>
            <a:r>
              <a:rPr dirty="0" sz="2000" spc="-6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without</a:t>
            </a:r>
            <a:r>
              <a:rPr dirty="0" sz="2000" spc="-10">
                <a:latin typeface="Tahoma"/>
                <a:cs typeface="Tahoma"/>
              </a:rPr>
              <a:t> them, </a:t>
            </a:r>
            <a:r>
              <a:rPr dirty="0" sz="2000">
                <a:latin typeface="Tahoma"/>
                <a:cs typeface="Tahoma"/>
              </a:rPr>
              <a:t>the</a:t>
            </a:r>
            <a:r>
              <a:rPr dirty="0" sz="2000" spc="-5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site</a:t>
            </a:r>
            <a:r>
              <a:rPr dirty="0" sz="2000" spc="-3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would</a:t>
            </a:r>
            <a:r>
              <a:rPr dirty="0" sz="2000" spc="-5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be</a:t>
            </a:r>
            <a:r>
              <a:rPr dirty="0" sz="2000" spc="-4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useless,</a:t>
            </a:r>
            <a:r>
              <a:rPr dirty="0" sz="2000" spc="-5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lacking</a:t>
            </a:r>
            <a:r>
              <a:rPr dirty="0" sz="2000" spc="-1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essential</a:t>
            </a:r>
            <a:r>
              <a:rPr dirty="0" sz="2000" spc="-55">
                <a:latin typeface="Tahoma"/>
                <a:cs typeface="Tahoma"/>
              </a:rPr>
              <a:t> </a:t>
            </a:r>
            <a:r>
              <a:rPr dirty="0" sz="2000" spc="-10">
                <a:latin typeface="Tahoma"/>
                <a:cs typeface="Tahoma"/>
              </a:rPr>
              <a:t>information. </a:t>
            </a:r>
            <a:r>
              <a:rPr dirty="0" sz="2000" b="1">
                <a:solidFill>
                  <a:srgbClr val="3333CC"/>
                </a:solidFill>
                <a:latin typeface="Tahoma"/>
                <a:cs typeface="Tahoma"/>
              </a:rPr>
              <a:t>Recognizing</a:t>
            </a:r>
            <a:r>
              <a:rPr dirty="0" sz="2000" spc="-100" b="1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dirty="0" sz="2000" spc="-10" b="1">
                <a:solidFill>
                  <a:srgbClr val="3333CC"/>
                </a:solidFill>
                <a:latin typeface="Tahoma"/>
                <a:cs typeface="Tahoma"/>
              </a:rPr>
              <a:t>Links:</a:t>
            </a:r>
            <a:endParaRPr sz="2000">
              <a:latin typeface="Tahoma"/>
              <a:cs typeface="Tahoma"/>
            </a:endParaRPr>
          </a:p>
          <a:p>
            <a:pPr marL="155575" marR="145415" indent="16637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321945" algn="l"/>
              </a:tabLst>
            </a:pPr>
            <a:r>
              <a:rPr dirty="0" sz="2000">
                <a:latin typeface="Tahoma"/>
                <a:cs typeface="Tahoma"/>
              </a:rPr>
              <a:t>A</a:t>
            </a:r>
            <a:r>
              <a:rPr dirty="0" sz="2000" spc="-5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link</a:t>
            </a:r>
            <a:r>
              <a:rPr dirty="0" sz="2000" spc="-1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can</a:t>
            </a:r>
            <a:r>
              <a:rPr dirty="0" sz="2000" spc="-5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be</a:t>
            </a:r>
            <a:r>
              <a:rPr dirty="0" sz="2000" spc="-3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represented</a:t>
            </a:r>
            <a:r>
              <a:rPr dirty="0" sz="2000" spc="-7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by</a:t>
            </a:r>
            <a:r>
              <a:rPr dirty="0" sz="2000" spc="-4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a</a:t>
            </a:r>
            <a:r>
              <a:rPr dirty="0" sz="2000" spc="-4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pictogram,</a:t>
            </a:r>
            <a:r>
              <a:rPr dirty="0" sz="2000" spc="-5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a</a:t>
            </a:r>
            <a:r>
              <a:rPr dirty="0" sz="2000" spc="-4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logo,</a:t>
            </a:r>
            <a:r>
              <a:rPr dirty="0" sz="2000" spc="-3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or</a:t>
            </a:r>
            <a:r>
              <a:rPr dirty="0" sz="2000" spc="-45">
                <a:latin typeface="Tahoma"/>
                <a:cs typeface="Tahoma"/>
              </a:rPr>
              <a:t> </a:t>
            </a:r>
            <a:r>
              <a:rPr dirty="0" sz="2000" spc="-20">
                <a:latin typeface="Tahoma"/>
                <a:cs typeface="Tahoma"/>
              </a:rPr>
              <a:t>text </a:t>
            </a:r>
            <a:r>
              <a:rPr dirty="0" sz="2000">
                <a:latin typeface="Tahoma"/>
                <a:cs typeface="Tahoma"/>
              </a:rPr>
              <a:t>of</a:t>
            </a:r>
            <a:r>
              <a:rPr dirty="0" sz="2000" spc="-5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a</a:t>
            </a:r>
            <a:r>
              <a:rPr dirty="0" sz="2000" spc="-5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different</a:t>
            </a:r>
            <a:r>
              <a:rPr dirty="0" sz="2000" spc="-1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color</a:t>
            </a:r>
            <a:r>
              <a:rPr dirty="0" sz="2000" spc="-4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from</a:t>
            </a:r>
            <a:r>
              <a:rPr dirty="0" sz="2000" spc="-6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the</a:t>
            </a:r>
            <a:r>
              <a:rPr dirty="0" sz="2000" spc="-4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normal</a:t>
            </a:r>
            <a:r>
              <a:rPr dirty="0" sz="2000" spc="-5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text</a:t>
            </a:r>
            <a:r>
              <a:rPr dirty="0" sz="2000" spc="-40">
                <a:latin typeface="Tahoma"/>
                <a:cs typeface="Tahoma"/>
              </a:rPr>
              <a:t> </a:t>
            </a:r>
            <a:r>
              <a:rPr dirty="0" sz="2000" spc="-10">
                <a:latin typeface="Tahoma"/>
                <a:cs typeface="Tahoma"/>
              </a:rPr>
              <a:t>(typically underlined).</a:t>
            </a:r>
            <a:endParaRPr sz="2000">
              <a:latin typeface="Tahoma"/>
              <a:cs typeface="Tahoma"/>
            </a:endParaRPr>
          </a:p>
          <a:p>
            <a:pPr marL="243204" indent="-101600">
              <a:lnSpc>
                <a:spcPct val="100000"/>
              </a:lnSpc>
              <a:spcBef>
                <a:spcPts val="2405"/>
              </a:spcBef>
              <a:buFont typeface="Arial MT"/>
              <a:buChar char="•"/>
              <a:tabLst>
                <a:tab pos="243204" algn="l"/>
              </a:tabLst>
            </a:pPr>
            <a:r>
              <a:rPr dirty="0" sz="2000">
                <a:latin typeface="Tahoma"/>
                <a:cs typeface="Tahoma"/>
              </a:rPr>
              <a:t>When</a:t>
            </a:r>
            <a:r>
              <a:rPr dirty="0" sz="2000" spc="-5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the</a:t>
            </a:r>
            <a:r>
              <a:rPr dirty="0" sz="2000" spc="-4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user</a:t>
            </a:r>
            <a:r>
              <a:rPr dirty="0" sz="2000" spc="-5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hovers</a:t>
            </a:r>
            <a:r>
              <a:rPr dirty="0" sz="2000" spc="-3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over</a:t>
            </a:r>
            <a:r>
              <a:rPr dirty="0" sz="2000" spc="-3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a</a:t>
            </a:r>
            <a:r>
              <a:rPr dirty="0" sz="2000" spc="-4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link</a:t>
            </a:r>
            <a:r>
              <a:rPr dirty="0" sz="2000" spc="-2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with</a:t>
            </a:r>
            <a:r>
              <a:rPr dirty="0" sz="2000" spc="-4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the</a:t>
            </a:r>
            <a:r>
              <a:rPr dirty="0" sz="2000" spc="-5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mouse</a:t>
            </a:r>
            <a:r>
              <a:rPr dirty="0" sz="2000" spc="-45">
                <a:latin typeface="Tahoma"/>
                <a:cs typeface="Tahoma"/>
              </a:rPr>
              <a:t> </a:t>
            </a:r>
            <a:r>
              <a:rPr dirty="0" sz="2000" spc="-10">
                <a:latin typeface="Tahoma"/>
                <a:cs typeface="Tahoma"/>
              </a:rPr>
              <a:t>pointer,</a:t>
            </a:r>
            <a:endParaRPr sz="2000">
              <a:latin typeface="Tahoma"/>
              <a:cs typeface="Tahoma"/>
            </a:endParaRPr>
          </a:p>
          <a:p>
            <a:pPr marL="155575">
              <a:lnSpc>
                <a:spcPct val="100000"/>
              </a:lnSpc>
            </a:pPr>
            <a:r>
              <a:rPr dirty="0" sz="2000">
                <a:latin typeface="Tahoma"/>
                <a:cs typeface="Tahoma"/>
              </a:rPr>
              <a:t>it</a:t>
            </a:r>
            <a:r>
              <a:rPr dirty="0" sz="2000" spc="-2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should</a:t>
            </a:r>
            <a:r>
              <a:rPr dirty="0" sz="2000" spc="-2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change</a:t>
            </a:r>
            <a:r>
              <a:rPr dirty="0" sz="2000" spc="-4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into</a:t>
            </a:r>
            <a:r>
              <a:rPr dirty="0" sz="2000" spc="-2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a</a:t>
            </a:r>
            <a:r>
              <a:rPr dirty="0" sz="2000" spc="-4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small</a:t>
            </a:r>
            <a:r>
              <a:rPr dirty="0" sz="2000" spc="-25">
                <a:latin typeface="Tahoma"/>
                <a:cs typeface="Tahoma"/>
              </a:rPr>
              <a:t> </a:t>
            </a:r>
            <a:r>
              <a:rPr dirty="0" sz="2000" spc="-10">
                <a:latin typeface="Tahoma"/>
                <a:cs typeface="Tahoma"/>
              </a:rPr>
              <a:t>hand.</a:t>
            </a:r>
            <a:endParaRPr sz="2000">
              <a:latin typeface="Tahoma"/>
              <a:cs typeface="Tahoma"/>
            </a:endParaRPr>
          </a:p>
          <a:p>
            <a:pPr marL="243204" indent="-101600">
              <a:lnSpc>
                <a:spcPct val="100000"/>
              </a:lnSpc>
              <a:spcBef>
                <a:spcPts val="2400"/>
              </a:spcBef>
              <a:buFont typeface="Arial MT"/>
              <a:buChar char="•"/>
              <a:tabLst>
                <a:tab pos="243204" algn="l"/>
              </a:tabLst>
            </a:pPr>
            <a:r>
              <a:rPr dirty="0" sz="2000">
                <a:latin typeface="Tahoma"/>
                <a:cs typeface="Tahoma"/>
              </a:rPr>
              <a:t>If</a:t>
            </a:r>
            <a:r>
              <a:rPr dirty="0" sz="2000" spc="-3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the</a:t>
            </a:r>
            <a:r>
              <a:rPr dirty="0" sz="2000" spc="-3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link</a:t>
            </a:r>
            <a:r>
              <a:rPr dirty="0" sz="2000" spc="-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is</a:t>
            </a:r>
            <a:r>
              <a:rPr dirty="0" sz="2000" spc="-4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an</a:t>
            </a:r>
            <a:r>
              <a:rPr dirty="0" sz="2000" spc="-4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image,</a:t>
            </a:r>
            <a:r>
              <a:rPr dirty="0" sz="2000" spc="-4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there</a:t>
            </a:r>
            <a:r>
              <a:rPr dirty="0" sz="2000" spc="-3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should</a:t>
            </a:r>
            <a:r>
              <a:rPr dirty="0" sz="2000" spc="-2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be</a:t>
            </a:r>
            <a:r>
              <a:rPr dirty="0" sz="2000" spc="-5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a</a:t>
            </a:r>
            <a:r>
              <a:rPr dirty="0" sz="2000" spc="-3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tooltip</a:t>
            </a:r>
            <a:r>
              <a:rPr dirty="0" sz="2000" spc="10">
                <a:latin typeface="Tahoma"/>
                <a:cs typeface="Tahoma"/>
              </a:rPr>
              <a:t> </a:t>
            </a:r>
            <a:r>
              <a:rPr dirty="0" sz="2000" spc="-10">
                <a:latin typeface="Tahoma"/>
                <a:cs typeface="Tahoma"/>
              </a:rPr>
              <a:t>present.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fld id="{81D60167-4931-47E6-BA6A-407CBD079E47}" type="slidenum">
              <a:rPr dirty="0" spc="-25"/>
              <a:t>26</a:t>
            </a:fld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20572" y="449961"/>
            <a:ext cx="6612255" cy="628015"/>
          </a:xfrm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algn="ctr">
              <a:lnSpc>
                <a:spcPts val="2375"/>
              </a:lnSpc>
              <a:spcBef>
                <a:spcPts val="90"/>
              </a:spcBef>
              <a:tabLst>
                <a:tab pos="1694180" algn="l"/>
              </a:tabLst>
            </a:pPr>
            <a:r>
              <a:rPr dirty="0"/>
              <a:t>Chapter</a:t>
            </a:r>
            <a:r>
              <a:rPr dirty="0" spc="-10"/>
              <a:t> </a:t>
            </a:r>
            <a:r>
              <a:rPr dirty="0"/>
              <a:t>IV</a:t>
            </a:r>
            <a:r>
              <a:rPr dirty="0" spc="-50"/>
              <a:t> :</a:t>
            </a:r>
            <a:r>
              <a:rPr dirty="0"/>
              <a:t>	HTML</a:t>
            </a:r>
            <a:r>
              <a:rPr dirty="0" spc="-45"/>
              <a:t> </a:t>
            </a:r>
            <a:r>
              <a:rPr dirty="0"/>
              <a:t>:</a:t>
            </a:r>
            <a:r>
              <a:rPr dirty="0" spc="-60"/>
              <a:t> </a:t>
            </a:r>
            <a:r>
              <a:rPr dirty="0"/>
              <a:t>Hyper</a:t>
            </a:r>
            <a:r>
              <a:rPr dirty="0" spc="-15"/>
              <a:t> </a:t>
            </a:r>
            <a:r>
              <a:rPr dirty="0"/>
              <a:t>Text</a:t>
            </a:r>
            <a:r>
              <a:rPr dirty="0" spc="-50"/>
              <a:t> </a:t>
            </a:r>
            <a:r>
              <a:rPr dirty="0"/>
              <a:t>Markup</a:t>
            </a:r>
            <a:r>
              <a:rPr dirty="0" spc="-50"/>
              <a:t> </a:t>
            </a:r>
            <a:r>
              <a:rPr dirty="0"/>
              <a:t>Language</a:t>
            </a:r>
            <a:r>
              <a:rPr dirty="0" spc="-20"/>
              <a:t> </a:t>
            </a:r>
            <a:r>
              <a:rPr dirty="0" spc="-50"/>
              <a:t>:</a:t>
            </a:r>
          </a:p>
          <a:p>
            <a:pPr algn="ctr">
              <a:lnSpc>
                <a:spcPts val="2375"/>
              </a:lnSpc>
            </a:pPr>
            <a:r>
              <a:rPr dirty="0"/>
              <a:t>Language</a:t>
            </a:r>
            <a:r>
              <a:rPr dirty="0" spc="-50"/>
              <a:t> </a:t>
            </a:r>
            <a:r>
              <a:rPr dirty="0"/>
              <a:t>for</a:t>
            </a:r>
            <a:r>
              <a:rPr dirty="0" spc="-60"/>
              <a:t> </a:t>
            </a:r>
            <a:r>
              <a:rPr dirty="0"/>
              <a:t>describing</a:t>
            </a:r>
            <a:r>
              <a:rPr dirty="0" spc="-50"/>
              <a:t> </a:t>
            </a:r>
            <a:r>
              <a:rPr dirty="0"/>
              <a:t>web</a:t>
            </a:r>
            <a:r>
              <a:rPr dirty="0" spc="-50"/>
              <a:t> </a:t>
            </a:r>
            <a:r>
              <a:rPr dirty="0" spc="-10"/>
              <a:t>pages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89392" y="0"/>
            <a:ext cx="1054607" cy="826008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650544" y="993868"/>
            <a:ext cx="5433695" cy="5334000"/>
          </a:xfrm>
          <a:prstGeom prst="rect">
            <a:avLst/>
          </a:prstGeom>
        </p:spPr>
        <p:txBody>
          <a:bodyPr wrap="square" lIns="0" tIns="46355" rIns="0" bIns="0" rtlCol="0" vert="horz">
            <a:spAutoFit/>
          </a:bodyPr>
          <a:lstStyle/>
          <a:p>
            <a:pPr marL="369570">
              <a:lnSpc>
                <a:spcPct val="100000"/>
              </a:lnSpc>
              <a:spcBef>
                <a:spcPts val="365"/>
              </a:spcBef>
            </a:pPr>
            <a:r>
              <a:rPr dirty="0" sz="1800" spc="-20" b="1">
                <a:latin typeface="Arial"/>
                <a:cs typeface="Arial"/>
              </a:rPr>
              <a:t>HTML</a:t>
            </a:r>
            <a:endParaRPr sz="1800">
              <a:latin typeface="Arial"/>
              <a:cs typeface="Arial"/>
            </a:endParaRPr>
          </a:p>
          <a:p>
            <a:pPr marL="1227455">
              <a:lnSpc>
                <a:spcPct val="100000"/>
              </a:lnSpc>
              <a:spcBef>
                <a:spcPts val="280"/>
              </a:spcBef>
            </a:pP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4.3</a:t>
            </a:r>
            <a:r>
              <a:rPr dirty="0" sz="2000" spc="-3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The</a:t>
            </a:r>
            <a:r>
              <a:rPr dirty="0" sz="2000" spc="-3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architecture</a:t>
            </a:r>
            <a:r>
              <a:rPr dirty="0" sz="2000" spc="-1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of</a:t>
            </a:r>
            <a:r>
              <a:rPr dirty="0" sz="2000" spc="-3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a</a:t>
            </a:r>
            <a:r>
              <a:rPr dirty="0" sz="2000" spc="-5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spc="-10" b="1">
                <a:solidFill>
                  <a:srgbClr val="333399"/>
                </a:solidFill>
                <a:latin typeface="Tahoma"/>
                <a:cs typeface="Tahoma"/>
              </a:rPr>
              <a:t>website</a:t>
            </a:r>
            <a:endParaRPr sz="2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665"/>
              </a:spcBef>
            </a:pPr>
            <a:endParaRPr sz="2000">
              <a:latin typeface="Tahoma"/>
              <a:cs typeface="Tahoma"/>
            </a:endParaRPr>
          </a:p>
          <a:p>
            <a:pPr marL="238125" indent="-233679">
              <a:lnSpc>
                <a:spcPct val="100000"/>
              </a:lnSpc>
              <a:buSzPct val="92500"/>
              <a:buFont typeface="Wingdings"/>
              <a:buChar char=""/>
              <a:tabLst>
                <a:tab pos="238125" algn="l"/>
              </a:tabLst>
            </a:pPr>
            <a:r>
              <a:rPr dirty="0" sz="2000" spc="-10" b="1">
                <a:solidFill>
                  <a:srgbClr val="FF0000"/>
                </a:solidFill>
                <a:latin typeface="Tahoma"/>
                <a:cs typeface="Tahoma"/>
              </a:rPr>
              <a:t>Links</a:t>
            </a:r>
            <a:endParaRPr sz="2000">
              <a:latin typeface="Tahoma"/>
              <a:cs typeface="Tahoma"/>
            </a:endParaRPr>
          </a:p>
          <a:p>
            <a:pPr marL="237490" indent="-233679">
              <a:lnSpc>
                <a:spcPct val="100000"/>
              </a:lnSpc>
              <a:buSzPct val="92500"/>
              <a:buFont typeface="Wingdings"/>
              <a:buChar char=""/>
              <a:tabLst>
                <a:tab pos="237490" algn="l"/>
              </a:tabLst>
            </a:pPr>
            <a:r>
              <a:rPr dirty="0" sz="2000" b="1">
                <a:solidFill>
                  <a:srgbClr val="3333CC"/>
                </a:solidFill>
                <a:latin typeface="Tahoma"/>
                <a:cs typeface="Tahoma"/>
              </a:rPr>
              <a:t>Default</a:t>
            </a:r>
            <a:r>
              <a:rPr dirty="0" sz="2000" spc="-40" b="1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CC"/>
                </a:solidFill>
                <a:latin typeface="Tahoma"/>
                <a:cs typeface="Tahoma"/>
              </a:rPr>
              <a:t>link</a:t>
            </a:r>
            <a:r>
              <a:rPr dirty="0" sz="2000" spc="-20" b="1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dirty="0" sz="2000" spc="-10" b="1">
                <a:solidFill>
                  <a:srgbClr val="3333CC"/>
                </a:solidFill>
                <a:latin typeface="Tahoma"/>
                <a:cs typeface="Tahoma"/>
              </a:rPr>
              <a:t>colors:</a:t>
            </a:r>
            <a:endParaRPr sz="2000">
              <a:latin typeface="Tahoma"/>
              <a:cs typeface="Tahoma"/>
            </a:endParaRPr>
          </a:p>
          <a:p>
            <a:pPr marL="100330" indent="-97155">
              <a:lnSpc>
                <a:spcPct val="100000"/>
              </a:lnSpc>
              <a:buSzPct val="95000"/>
              <a:buFont typeface="Arial MT"/>
              <a:buChar char="•"/>
              <a:tabLst>
                <a:tab pos="100330" algn="l"/>
              </a:tabLst>
            </a:pPr>
            <a:r>
              <a:rPr dirty="0" sz="2000" b="1">
                <a:solidFill>
                  <a:srgbClr val="1C1C1C"/>
                </a:solidFill>
                <a:latin typeface="Tahoma"/>
                <a:cs typeface="Tahoma"/>
              </a:rPr>
              <a:t>Link</a:t>
            </a:r>
            <a:r>
              <a:rPr dirty="0" sz="2000" spc="-40" b="1">
                <a:solidFill>
                  <a:srgbClr val="1C1C1C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1C1C1C"/>
                </a:solidFill>
                <a:latin typeface="Tahoma"/>
                <a:cs typeface="Tahoma"/>
              </a:rPr>
              <a:t>before</a:t>
            </a:r>
            <a:r>
              <a:rPr dirty="0" sz="2000" spc="-25" b="1">
                <a:solidFill>
                  <a:srgbClr val="1C1C1C"/>
                </a:solidFill>
                <a:latin typeface="Tahoma"/>
                <a:cs typeface="Tahoma"/>
              </a:rPr>
              <a:t> </a:t>
            </a:r>
            <a:r>
              <a:rPr dirty="0" sz="2000" spc="-10" b="1">
                <a:solidFill>
                  <a:srgbClr val="1C1C1C"/>
                </a:solidFill>
                <a:latin typeface="Tahoma"/>
                <a:cs typeface="Tahoma"/>
              </a:rPr>
              <a:t>activation:</a:t>
            </a:r>
            <a:endParaRPr sz="2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dirty="0" sz="2000" spc="-10" b="1">
                <a:solidFill>
                  <a:srgbClr val="3333CC"/>
                </a:solidFill>
                <a:latin typeface="Tahoma"/>
                <a:cs typeface="Tahoma"/>
              </a:rPr>
              <a:t>blue.</a:t>
            </a:r>
            <a:endParaRPr sz="2000">
              <a:latin typeface="Tahoma"/>
              <a:cs typeface="Tahoma"/>
            </a:endParaRPr>
          </a:p>
          <a:p>
            <a:pPr marL="100330" indent="-97155">
              <a:lnSpc>
                <a:spcPct val="100000"/>
              </a:lnSpc>
              <a:spcBef>
                <a:spcPts val="5"/>
              </a:spcBef>
              <a:buSzPct val="95000"/>
              <a:buFont typeface="Arial MT"/>
              <a:buChar char="•"/>
              <a:tabLst>
                <a:tab pos="100330" algn="l"/>
              </a:tabLst>
            </a:pPr>
            <a:r>
              <a:rPr dirty="0" sz="2000" b="1">
                <a:solidFill>
                  <a:srgbClr val="1C1C1C"/>
                </a:solidFill>
                <a:latin typeface="Tahoma"/>
                <a:cs typeface="Tahoma"/>
              </a:rPr>
              <a:t>Visited</a:t>
            </a:r>
            <a:r>
              <a:rPr dirty="0" sz="2000" spc="-40" b="1">
                <a:solidFill>
                  <a:srgbClr val="1C1C1C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1C1C1C"/>
                </a:solidFill>
                <a:latin typeface="Tahoma"/>
                <a:cs typeface="Tahoma"/>
              </a:rPr>
              <a:t>link:</a:t>
            </a:r>
            <a:r>
              <a:rPr dirty="0" sz="2000" spc="-50" b="1">
                <a:solidFill>
                  <a:srgbClr val="1C1C1C"/>
                </a:solidFill>
                <a:latin typeface="Tahoma"/>
                <a:cs typeface="Tahoma"/>
              </a:rPr>
              <a:t> </a:t>
            </a:r>
            <a:r>
              <a:rPr dirty="0" sz="2000" spc="-10" b="1">
                <a:solidFill>
                  <a:srgbClr val="6F2F9F"/>
                </a:solidFill>
                <a:latin typeface="Tahoma"/>
                <a:cs typeface="Tahoma"/>
              </a:rPr>
              <a:t>violet.</a:t>
            </a:r>
            <a:endParaRPr sz="2000">
              <a:latin typeface="Tahoma"/>
              <a:cs typeface="Tahoma"/>
            </a:endParaRPr>
          </a:p>
          <a:p>
            <a:pPr marL="100330" indent="-96520">
              <a:lnSpc>
                <a:spcPct val="100000"/>
              </a:lnSpc>
              <a:buSzPct val="95000"/>
              <a:buFont typeface="Arial MT"/>
              <a:buChar char="•"/>
              <a:tabLst>
                <a:tab pos="100330" algn="l"/>
              </a:tabLst>
            </a:pPr>
            <a:r>
              <a:rPr dirty="0" sz="2000" b="1">
                <a:solidFill>
                  <a:srgbClr val="1C1C1C"/>
                </a:solidFill>
                <a:latin typeface="Tahoma"/>
                <a:cs typeface="Tahoma"/>
              </a:rPr>
              <a:t>Link</a:t>
            </a:r>
            <a:r>
              <a:rPr dirty="0" sz="2000" spc="-30" b="1">
                <a:solidFill>
                  <a:srgbClr val="1C1C1C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1C1C1C"/>
                </a:solidFill>
                <a:latin typeface="Tahoma"/>
                <a:cs typeface="Tahoma"/>
              </a:rPr>
              <a:t>after</a:t>
            </a:r>
            <a:r>
              <a:rPr dirty="0" sz="2000" spc="-30" b="1">
                <a:solidFill>
                  <a:srgbClr val="1C1C1C"/>
                </a:solidFill>
                <a:latin typeface="Tahoma"/>
                <a:cs typeface="Tahoma"/>
              </a:rPr>
              <a:t> </a:t>
            </a:r>
            <a:r>
              <a:rPr dirty="0" sz="2000" spc="-10" b="1">
                <a:solidFill>
                  <a:srgbClr val="1C1C1C"/>
                </a:solidFill>
                <a:latin typeface="Tahoma"/>
                <a:cs typeface="Tahoma"/>
              </a:rPr>
              <a:t>activation:</a:t>
            </a:r>
            <a:endParaRPr sz="2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dirty="0" sz="2000" spc="-20" b="1">
                <a:solidFill>
                  <a:srgbClr val="FF0000"/>
                </a:solidFill>
                <a:latin typeface="Tahoma"/>
                <a:cs typeface="Tahoma"/>
              </a:rPr>
              <a:t>red.</a:t>
            </a:r>
            <a:endParaRPr sz="2000">
              <a:latin typeface="Tahoma"/>
              <a:cs typeface="Tahoma"/>
            </a:endParaRPr>
          </a:p>
          <a:p>
            <a:pPr marL="12700" marR="2251710" indent="-1905">
              <a:lnSpc>
                <a:spcPct val="100000"/>
              </a:lnSpc>
              <a:spcBef>
                <a:spcPts val="2405"/>
              </a:spcBef>
              <a:buSzPct val="95000"/>
              <a:buFont typeface="Wingdings"/>
              <a:buChar char=""/>
              <a:tabLst>
                <a:tab pos="238125" algn="l"/>
              </a:tabLst>
            </a:pPr>
            <a:r>
              <a:rPr dirty="0" sz="2000" spc="-30">
                <a:latin typeface="Tahoma"/>
                <a:cs typeface="Tahoma"/>
              </a:rPr>
              <a:t>	</a:t>
            </a:r>
            <a:r>
              <a:rPr dirty="0" sz="2000" spc="-30">
                <a:latin typeface="Tahoma"/>
                <a:cs typeface="Tahoma"/>
              </a:rPr>
              <a:t>Well-</a:t>
            </a:r>
            <a:r>
              <a:rPr dirty="0" sz="2000">
                <a:latin typeface="Tahoma"/>
                <a:cs typeface="Tahoma"/>
              </a:rPr>
              <a:t>positioned</a:t>
            </a:r>
            <a:r>
              <a:rPr dirty="0" sz="2000" spc="-2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links</a:t>
            </a:r>
            <a:r>
              <a:rPr dirty="0" sz="2000" spc="-20">
                <a:latin typeface="Tahoma"/>
                <a:cs typeface="Tahoma"/>
              </a:rPr>
              <a:t> </a:t>
            </a:r>
            <a:r>
              <a:rPr dirty="0" sz="2000" spc="-25">
                <a:latin typeface="Tahoma"/>
                <a:cs typeface="Tahoma"/>
              </a:rPr>
              <a:t>are </a:t>
            </a:r>
            <a:r>
              <a:rPr dirty="0" sz="2000">
                <a:latin typeface="Tahoma"/>
                <a:cs typeface="Tahoma"/>
              </a:rPr>
              <a:t>more</a:t>
            </a:r>
            <a:r>
              <a:rPr dirty="0" sz="2000" spc="-114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effective.</a:t>
            </a:r>
            <a:r>
              <a:rPr dirty="0" sz="2000" spc="-6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Explicit</a:t>
            </a:r>
            <a:r>
              <a:rPr dirty="0" sz="2000" spc="-100">
                <a:latin typeface="Tahoma"/>
                <a:cs typeface="Tahoma"/>
              </a:rPr>
              <a:t> </a:t>
            </a:r>
            <a:r>
              <a:rPr dirty="0" sz="2000" spc="-20">
                <a:latin typeface="Tahoma"/>
                <a:cs typeface="Tahoma"/>
              </a:rPr>
              <a:t>links </a:t>
            </a:r>
            <a:r>
              <a:rPr dirty="0" sz="2000">
                <a:latin typeface="Tahoma"/>
                <a:cs typeface="Tahoma"/>
              </a:rPr>
              <a:t>are</a:t>
            </a:r>
            <a:r>
              <a:rPr dirty="0" sz="2000" spc="-10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better</a:t>
            </a:r>
            <a:r>
              <a:rPr dirty="0" sz="2000" spc="-6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understood.</a:t>
            </a:r>
            <a:r>
              <a:rPr dirty="0" sz="2000" spc="-65">
                <a:latin typeface="Tahoma"/>
                <a:cs typeface="Tahoma"/>
              </a:rPr>
              <a:t> </a:t>
            </a:r>
            <a:r>
              <a:rPr dirty="0" sz="2000" spc="-20">
                <a:latin typeface="Tahoma"/>
                <a:cs typeface="Tahoma"/>
              </a:rPr>
              <a:t>Links </a:t>
            </a:r>
            <a:r>
              <a:rPr dirty="0" sz="2000">
                <a:latin typeface="Tahoma"/>
                <a:cs typeface="Tahoma"/>
              </a:rPr>
              <a:t>should</a:t>
            </a:r>
            <a:r>
              <a:rPr dirty="0" sz="2000" spc="-8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behave</a:t>
            </a:r>
            <a:r>
              <a:rPr dirty="0" sz="2000" spc="-75">
                <a:latin typeface="Tahoma"/>
                <a:cs typeface="Tahoma"/>
              </a:rPr>
              <a:t> </a:t>
            </a:r>
            <a:r>
              <a:rPr dirty="0" sz="2000" spc="-10">
                <a:latin typeface="Tahoma"/>
                <a:cs typeface="Tahoma"/>
              </a:rPr>
              <a:t>differently </a:t>
            </a:r>
            <a:r>
              <a:rPr dirty="0" sz="2000">
                <a:latin typeface="Tahoma"/>
                <a:cs typeface="Tahoma"/>
              </a:rPr>
              <a:t>depending</a:t>
            </a:r>
            <a:r>
              <a:rPr dirty="0" sz="2000" spc="-6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on</a:t>
            </a:r>
            <a:r>
              <a:rPr dirty="0" sz="2000" spc="-5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the</a:t>
            </a:r>
            <a:r>
              <a:rPr dirty="0" sz="2000" spc="-55">
                <a:latin typeface="Tahoma"/>
                <a:cs typeface="Tahoma"/>
              </a:rPr>
              <a:t> </a:t>
            </a:r>
            <a:r>
              <a:rPr dirty="0" sz="2000" spc="-10">
                <a:latin typeface="Tahoma"/>
                <a:cs typeface="Tahoma"/>
              </a:rPr>
              <a:t>user's action</a:t>
            </a:r>
            <a:endParaRPr sz="2000">
              <a:latin typeface="Tahoma"/>
              <a:cs typeface="Tahoma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998976" y="2142744"/>
            <a:ext cx="4788408" cy="4120013"/>
          </a:xfrm>
          <a:prstGeom prst="rect">
            <a:avLst/>
          </a:prstGeom>
        </p:spPr>
      </p:pic>
      <p:sp>
        <p:nvSpPr>
          <p:cNvPr id="6" name="object 6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fld id="{81D60167-4931-47E6-BA6A-407CBD079E47}" type="slidenum">
              <a:rPr dirty="0" spc="-25"/>
              <a:t>26</a:t>
            </a:fld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75436" y="449961"/>
            <a:ext cx="6502400" cy="628015"/>
          </a:xfrm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algn="ctr">
              <a:lnSpc>
                <a:spcPts val="2375"/>
              </a:lnSpc>
              <a:spcBef>
                <a:spcPts val="90"/>
              </a:spcBef>
              <a:tabLst>
                <a:tab pos="1584960" algn="l"/>
              </a:tabLst>
            </a:pPr>
            <a:r>
              <a:rPr dirty="0" b="0">
                <a:latin typeface="Tahoma"/>
                <a:cs typeface="Tahoma"/>
              </a:rPr>
              <a:t>Chapitre</a:t>
            </a:r>
            <a:r>
              <a:rPr dirty="0" spc="-50" b="0">
                <a:latin typeface="Tahoma"/>
                <a:cs typeface="Tahoma"/>
              </a:rPr>
              <a:t> </a:t>
            </a:r>
            <a:r>
              <a:rPr dirty="0" b="0">
                <a:latin typeface="Tahoma"/>
                <a:cs typeface="Tahoma"/>
              </a:rPr>
              <a:t>IV</a:t>
            </a:r>
            <a:r>
              <a:rPr dirty="0" spc="-50" b="0">
                <a:latin typeface="Tahoma"/>
                <a:cs typeface="Tahoma"/>
              </a:rPr>
              <a:t> :</a:t>
            </a:r>
            <a:r>
              <a:rPr dirty="0" b="0">
                <a:latin typeface="Tahoma"/>
                <a:cs typeface="Tahoma"/>
              </a:rPr>
              <a:t>	</a:t>
            </a:r>
            <a:r>
              <a:rPr dirty="0"/>
              <a:t>HTML</a:t>
            </a:r>
            <a:r>
              <a:rPr dirty="0" spc="-20"/>
              <a:t> </a:t>
            </a:r>
            <a:r>
              <a:rPr dirty="0"/>
              <a:t>:</a:t>
            </a:r>
            <a:r>
              <a:rPr dirty="0" spc="-75"/>
              <a:t> </a:t>
            </a:r>
            <a:r>
              <a:rPr dirty="0"/>
              <a:t>Hyper</a:t>
            </a:r>
            <a:r>
              <a:rPr dirty="0" spc="-35"/>
              <a:t> </a:t>
            </a:r>
            <a:r>
              <a:rPr dirty="0"/>
              <a:t>Text</a:t>
            </a:r>
            <a:r>
              <a:rPr dirty="0" spc="-45"/>
              <a:t> </a:t>
            </a:r>
            <a:r>
              <a:rPr dirty="0"/>
              <a:t>Markup</a:t>
            </a:r>
            <a:r>
              <a:rPr dirty="0" spc="-25"/>
              <a:t> </a:t>
            </a:r>
            <a:r>
              <a:rPr dirty="0"/>
              <a:t>Language</a:t>
            </a:r>
            <a:r>
              <a:rPr dirty="0" spc="-40"/>
              <a:t> </a:t>
            </a:r>
            <a:r>
              <a:rPr dirty="0" spc="-50"/>
              <a:t>:</a:t>
            </a:r>
          </a:p>
          <a:p>
            <a:pPr algn="ctr" marL="8255">
              <a:lnSpc>
                <a:spcPts val="2375"/>
              </a:lnSpc>
            </a:pPr>
            <a:r>
              <a:rPr dirty="0"/>
              <a:t>Langage</a:t>
            </a:r>
            <a:r>
              <a:rPr dirty="0" spc="-30"/>
              <a:t> </a:t>
            </a:r>
            <a:r>
              <a:rPr dirty="0"/>
              <a:t>de</a:t>
            </a:r>
            <a:r>
              <a:rPr dirty="0" spc="-30"/>
              <a:t> </a:t>
            </a:r>
            <a:r>
              <a:rPr dirty="0"/>
              <a:t>description</a:t>
            </a:r>
            <a:r>
              <a:rPr dirty="0" spc="-30"/>
              <a:t> </a:t>
            </a:r>
            <a:r>
              <a:rPr dirty="0"/>
              <a:t>des</a:t>
            </a:r>
            <a:r>
              <a:rPr dirty="0" spc="-10"/>
              <a:t> </a:t>
            </a:r>
            <a:r>
              <a:rPr dirty="0"/>
              <a:t>pages</a:t>
            </a:r>
            <a:r>
              <a:rPr dirty="0" spc="-10"/>
              <a:t> </a:t>
            </a:r>
            <a:r>
              <a:rPr dirty="0" spc="-25"/>
              <a:t>web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89392" y="0"/>
            <a:ext cx="1054607" cy="826008"/>
          </a:xfrm>
          <a:prstGeom prst="rect">
            <a:avLst/>
          </a:prstGeom>
        </p:spPr>
      </p:pic>
      <p:grpSp>
        <p:nvGrpSpPr>
          <p:cNvPr id="4" name="object 4" descr=""/>
          <p:cNvGrpSpPr/>
          <p:nvPr/>
        </p:nvGrpSpPr>
        <p:grpSpPr>
          <a:xfrm>
            <a:off x="601582" y="2115311"/>
            <a:ext cx="8101965" cy="3009265"/>
            <a:chOff x="601582" y="2115311"/>
            <a:chExt cx="8101965" cy="3009265"/>
          </a:xfrm>
        </p:grpSpPr>
        <p:pic>
          <p:nvPicPr>
            <p:cNvPr id="5" name="object 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01582" y="2239542"/>
              <a:ext cx="4169498" cy="2884882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093464" y="2115311"/>
              <a:ext cx="4597653" cy="2525141"/>
            </a:xfrm>
            <a:prstGeom prst="rect">
              <a:avLst/>
            </a:prstGeom>
          </p:spPr>
        </p:pic>
        <p:pic>
          <p:nvPicPr>
            <p:cNvPr id="7" name="object 7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077967" y="2167127"/>
              <a:ext cx="3625341" cy="2208022"/>
            </a:xfrm>
            <a:prstGeom prst="rect">
              <a:avLst/>
            </a:prstGeom>
          </p:spPr>
        </p:pic>
        <p:pic>
          <p:nvPicPr>
            <p:cNvPr id="8" name="object 8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44264" y="2144267"/>
              <a:ext cx="4501388" cy="2429256"/>
            </a:xfrm>
            <a:prstGeom prst="rect">
              <a:avLst/>
            </a:prstGeom>
          </p:spPr>
        </p:pic>
        <p:sp>
          <p:nvSpPr>
            <p:cNvPr id="9" name="object 9" descr=""/>
            <p:cNvSpPr/>
            <p:nvPr/>
          </p:nvSpPr>
          <p:spPr>
            <a:xfrm>
              <a:off x="4144264" y="2144267"/>
              <a:ext cx="4501515" cy="2429510"/>
            </a:xfrm>
            <a:custGeom>
              <a:avLst/>
              <a:gdLst/>
              <a:ahLst/>
              <a:cxnLst/>
              <a:rect l="l" t="t" r="r" b="b"/>
              <a:pathLst>
                <a:path w="4501515" h="2429510">
                  <a:moveTo>
                    <a:pt x="1002284" y="404876"/>
                  </a:moveTo>
                  <a:lnTo>
                    <a:pt x="1005007" y="357651"/>
                  </a:lnTo>
                  <a:lnTo>
                    <a:pt x="1012974" y="312029"/>
                  </a:lnTo>
                  <a:lnTo>
                    <a:pt x="1025883" y="268312"/>
                  </a:lnTo>
                  <a:lnTo>
                    <a:pt x="1043429" y="226804"/>
                  </a:lnTo>
                  <a:lnTo>
                    <a:pt x="1065308" y="187808"/>
                  </a:lnTo>
                  <a:lnTo>
                    <a:pt x="1091218" y="151629"/>
                  </a:lnTo>
                  <a:lnTo>
                    <a:pt x="1120854" y="118570"/>
                  </a:lnTo>
                  <a:lnTo>
                    <a:pt x="1153913" y="88934"/>
                  </a:lnTo>
                  <a:lnTo>
                    <a:pt x="1190092" y="63024"/>
                  </a:lnTo>
                  <a:lnTo>
                    <a:pt x="1229088" y="41145"/>
                  </a:lnTo>
                  <a:lnTo>
                    <a:pt x="1270596" y="23599"/>
                  </a:lnTo>
                  <a:lnTo>
                    <a:pt x="1314313" y="10690"/>
                  </a:lnTo>
                  <a:lnTo>
                    <a:pt x="1359935" y="2723"/>
                  </a:lnTo>
                  <a:lnTo>
                    <a:pt x="1407160" y="0"/>
                  </a:lnTo>
                  <a:lnTo>
                    <a:pt x="1585468" y="0"/>
                  </a:lnTo>
                  <a:lnTo>
                    <a:pt x="2460243" y="0"/>
                  </a:lnTo>
                  <a:lnTo>
                    <a:pt x="4096512" y="0"/>
                  </a:lnTo>
                  <a:lnTo>
                    <a:pt x="4143736" y="2723"/>
                  </a:lnTo>
                  <a:lnTo>
                    <a:pt x="4189358" y="10690"/>
                  </a:lnTo>
                  <a:lnTo>
                    <a:pt x="4233075" y="23599"/>
                  </a:lnTo>
                  <a:lnTo>
                    <a:pt x="4274583" y="41145"/>
                  </a:lnTo>
                  <a:lnTo>
                    <a:pt x="4313579" y="63024"/>
                  </a:lnTo>
                  <a:lnTo>
                    <a:pt x="4349758" y="88934"/>
                  </a:lnTo>
                  <a:lnTo>
                    <a:pt x="4382817" y="118570"/>
                  </a:lnTo>
                  <a:lnTo>
                    <a:pt x="4412453" y="151629"/>
                  </a:lnTo>
                  <a:lnTo>
                    <a:pt x="4438363" y="187808"/>
                  </a:lnTo>
                  <a:lnTo>
                    <a:pt x="4460242" y="226804"/>
                  </a:lnTo>
                  <a:lnTo>
                    <a:pt x="4477788" y="268312"/>
                  </a:lnTo>
                  <a:lnTo>
                    <a:pt x="4490697" y="312029"/>
                  </a:lnTo>
                  <a:lnTo>
                    <a:pt x="4498664" y="357651"/>
                  </a:lnTo>
                  <a:lnTo>
                    <a:pt x="4501388" y="404876"/>
                  </a:lnTo>
                  <a:lnTo>
                    <a:pt x="4501388" y="1012190"/>
                  </a:lnTo>
                  <a:lnTo>
                    <a:pt x="4501388" y="2024380"/>
                  </a:lnTo>
                  <a:lnTo>
                    <a:pt x="4498664" y="2071604"/>
                  </a:lnTo>
                  <a:lnTo>
                    <a:pt x="4490697" y="2117226"/>
                  </a:lnTo>
                  <a:lnTo>
                    <a:pt x="4477788" y="2160943"/>
                  </a:lnTo>
                  <a:lnTo>
                    <a:pt x="4460242" y="2202451"/>
                  </a:lnTo>
                  <a:lnTo>
                    <a:pt x="4438363" y="2241447"/>
                  </a:lnTo>
                  <a:lnTo>
                    <a:pt x="4412453" y="2277626"/>
                  </a:lnTo>
                  <a:lnTo>
                    <a:pt x="4382817" y="2310685"/>
                  </a:lnTo>
                  <a:lnTo>
                    <a:pt x="4349758" y="2340321"/>
                  </a:lnTo>
                  <a:lnTo>
                    <a:pt x="4313579" y="2366231"/>
                  </a:lnTo>
                  <a:lnTo>
                    <a:pt x="4274583" y="2388110"/>
                  </a:lnTo>
                  <a:lnTo>
                    <a:pt x="4233075" y="2405656"/>
                  </a:lnTo>
                  <a:lnTo>
                    <a:pt x="4189358" y="2418565"/>
                  </a:lnTo>
                  <a:lnTo>
                    <a:pt x="4143736" y="2426532"/>
                  </a:lnTo>
                  <a:lnTo>
                    <a:pt x="4096512" y="2429256"/>
                  </a:lnTo>
                  <a:lnTo>
                    <a:pt x="2460243" y="2429256"/>
                  </a:lnTo>
                  <a:lnTo>
                    <a:pt x="1585468" y="2429256"/>
                  </a:lnTo>
                  <a:lnTo>
                    <a:pt x="1407160" y="2429256"/>
                  </a:lnTo>
                  <a:lnTo>
                    <a:pt x="1359935" y="2426532"/>
                  </a:lnTo>
                  <a:lnTo>
                    <a:pt x="1314313" y="2418565"/>
                  </a:lnTo>
                  <a:lnTo>
                    <a:pt x="1270596" y="2405656"/>
                  </a:lnTo>
                  <a:lnTo>
                    <a:pt x="1229088" y="2388110"/>
                  </a:lnTo>
                  <a:lnTo>
                    <a:pt x="1190092" y="2366231"/>
                  </a:lnTo>
                  <a:lnTo>
                    <a:pt x="1153913" y="2340321"/>
                  </a:lnTo>
                  <a:lnTo>
                    <a:pt x="1120854" y="2310685"/>
                  </a:lnTo>
                  <a:lnTo>
                    <a:pt x="1091218" y="2277626"/>
                  </a:lnTo>
                  <a:lnTo>
                    <a:pt x="1065308" y="2241447"/>
                  </a:lnTo>
                  <a:lnTo>
                    <a:pt x="1043429" y="2202451"/>
                  </a:lnTo>
                  <a:lnTo>
                    <a:pt x="1025883" y="2160943"/>
                  </a:lnTo>
                  <a:lnTo>
                    <a:pt x="1012974" y="2117226"/>
                  </a:lnTo>
                  <a:lnTo>
                    <a:pt x="1005007" y="2071604"/>
                  </a:lnTo>
                  <a:lnTo>
                    <a:pt x="1002284" y="2024380"/>
                  </a:lnTo>
                  <a:lnTo>
                    <a:pt x="1002284" y="1012190"/>
                  </a:lnTo>
                  <a:lnTo>
                    <a:pt x="0" y="978789"/>
                  </a:lnTo>
                  <a:lnTo>
                    <a:pt x="1002284" y="404876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1007770" y="1003824"/>
            <a:ext cx="7460615" cy="3187065"/>
          </a:xfrm>
          <a:prstGeom prst="rect">
            <a:avLst/>
          </a:prstGeom>
        </p:spPr>
        <p:txBody>
          <a:bodyPr wrap="square" lIns="0" tIns="361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dirty="0" sz="1800" spc="-20" b="1">
                <a:latin typeface="Arial"/>
                <a:cs typeface="Arial"/>
              </a:rPr>
              <a:t>HTML</a:t>
            </a:r>
            <a:endParaRPr sz="1800">
              <a:latin typeface="Arial"/>
              <a:cs typeface="Arial"/>
            </a:endParaRPr>
          </a:p>
          <a:p>
            <a:pPr marL="1084580">
              <a:lnSpc>
                <a:spcPct val="100000"/>
              </a:lnSpc>
              <a:spcBef>
                <a:spcPts val="200"/>
              </a:spcBef>
            </a:pP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4.4</a:t>
            </a:r>
            <a:r>
              <a:rPr dirty="0" sz="2000" spc="-3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Structure</a:t>
            </a:r>
            <a:r>
              <a:rPr dirty="0" sz="2000" spc="-4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of</a:t>
            </a:r>
            <a:r>
              <a:rPr dirty="0" sz="2000" spc="-3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an</a:t>
            </a:r>
            <a:r>
              <a:rPr dirty="0" sz="2000" spc="-5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HTML</a:t>
            </a:r>
            <a:r>
              <a:rPr dirty="0" sz="2000" spc="-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spc="-10" b="1">
                <a:solidFill>
                  <a:srgbClr val="333399"/>
                </a:solidFill>
                <a:latin typeface="Tahoma"/>
                <a:cs typeface="Tahoma"/>
              </a:rPr>
              <a:t>Document</a:t>
            </a:r>
            <a:endParaRPr sz="20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2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00">
              <a:latin typeface="Tahoma"/>
              <a:cs typeface="Tahoma"/>
            </a:endParaRPr>
          </a:p>
          <a:p>
            <a:pPr marL="4255770" marR="5080" indent="69850">
              <a:lnSpc>
                <a:spcPct val="99700"/>
              </a:lnSpc>
            </a:pPr>
            <a:r>
              <a:rPr dirty="0" sz="1800">
                <a:latin typeface="Tahoma"/>
                <a:cs typeface="Tahoma"/>
              </a:rPr>
              <a:t>A</a:t>
            </a:r>
            <a:r>
              <a:rPr dirty="0" sz="1800" spc="-2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HTML</a:t>
            </a:r>
            <a:r>
              <a:rPr dirty="0" sz="1800" spc="-5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document</a:t>
            </a:r>
            <a:r>
              <a:rPr dirty="0" sz="1800" spc="-4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begins</a:t>
            </a:r>
            <a:r>
              <a:rPr dirty="0" sz="1800" spc="-10">
                <a:latin typeface="Tahoma"/>
                <a:cs typeface="Tahoma"/>
              </a:rPr>
              <a:t> </a:t>
            </a:r>
            <a:r>
              <a:rPr dirty="0" sz="1800" spc="-20">
                <a:latin typeface="Tahoma"/>
                <a:cs typeface="Tahoma"/>
              </a:rPr>
              <a:t>with </a:t>
            </a:r>
            <a:r>
              <a:rPr dirty="0" sz="1800">
                <a:latin typeface="Tahoma"/>
                <a:cs typeface="Tahoma"/>
              </a:rPr>
              <a:t>the</a:t>
            </a:r>
            <a:r>
              <a:rPr dirty="0" sz="1800" spc="-4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tag</a:t>
            </a:r>
            <a:r>
              <a:rPr dirty="0" sz="1800" spc="-3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&lt;HTML&gt;</a:t>
            </a:r>
            <a:r>
              <a:rPr dirty="0" sz="1800" spc="-3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and</a:t>
            </a:r>
            <a:r>
              <a:rPr dirty="0" sz="1800" spc="-3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ends</a:t>
            </a:r>
            <a:r>
              <a:rPr dirty="0" sz="1800" spc="-10">
                <a:latin typeface="Tahoma"/>
                <a:cs typeface="Tahoma"/>
              </a:rPr>
              <a:t> </a:t>
            </a:r>
            <a:r>
              <a:rPr dirty="0" sz="1800" spc="-20">
                <a:latin typeface="Tahoma"/>
                <a:cs typeface="Tahoma"/>
              </a:rPr>
              <a:t>with </a:t>
            </a:r>
            <a:r>
              <a:rPr dirty="0" sz="1800">
                <a:latin typeface="Tahoma"/>
                <a:cs typeface="Tahoma"/>
              </a:rPr>
              <a:t>the</a:t>
            </a:r>
            <a:r>
              <a:rPr dirty="0" sz="1800" spc="-2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tag</a:t>
            </a:r>
            <a:r>
              <a:rPr dirty="0" sz="1800" spc="-2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&lt;/HTML&gt;.</a:t>
            </a:r>
            <a:r>
              <a:rPr dirty="0" sz="1800" spc="-5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It</a:t>
            </a:r>
            <a:r>
              <a:rPr dirty="0" sz="1800" spc="-15">
                <a:latin typeface="Tahoma"/>
                <a:cs typeface="Tahoma"/>
              </a:rPr>
              <a:t> </a:t>
            </a:r>
            <a:r>
              <a:rPr dirty="0" sz="1800" spc="-20">
                <a:latin typeface="Tahoma"/>
                <a:cs typeface="Tahoma"/>
              </a:rPr>
              <a:t>also </a:t>
            </a:r>
            <a:r>
              <a:rPr dirty="0" sz="1800">
                <a:latin typeface="Tahoma"/>
                <a:cs typeface="Tahoma"/>
              </a:rPr>
              <a:t>contains</a:t>
            </a:r>
            <a:r>
              <a:rPr dirty="0" sz="1800" spc="-7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a</a:t>
            </a:r>
            <a:r>
              <a:rPr dirty="0" sz="1800" spc="-4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header</a:t>
            </a:r>
            <a:r>
              <a:rPr dirty="0" sz="1800" spc="5">
                <a:latin typeface="Tahoma"/>
                <a:cs typeface="Tahoma"/>
              </a:rPr>
              <a:t> </a:t>
            </a:r>
            <a:r>
              <a:rPr dirty="0" sz="1800" spc="-10">
                <a:latin typeface="Tahoma"/>
                <a:cs typeface="Tahoma"/>
              </a:rPr>
              <a:t>describing </a:t>
            </a:r>
            <a:r>
              <a:rPr dirty="0" sz="1800">
                <a:latin typeface="Tahoma"/>
                <a:cs typeface="Tahoma"/>
              </a:rPr>
              <a:t>the</a:t>
            </a:r>
            <a:r>
              <a:rPr dirty="0" sz="1800" spc="-3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title</a:t>
            </a:r>
            <a:r>
              <a:rPr dirty="0" sz="1800" spc="-3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of</a:t>
            </a:r>
            <a:r>
              <a:rPr dirty="0" sz="1800" spc="-4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the</a:t>
            </a:r>
            <a:r>
              <a:rPr dirty="0" sz="1800" spc="-3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page,</a:t>
            </a:r>
            <a:r>
              <a:rPr dirty="0" sz="1800" spc="30">
                <a:latin typeface="Tahoma"/>
                <a:cs typeface="Tahoma"/>
              </a:rPr>
              <a:t> </a:t>
            </a:r>
            <a:r>
              <a:rPr dirty="0" sz="1800" spc="-10">
                <a:latin typeface="Tahoma"/>
                <a:cs typeface="Tahoma"/>
              </a:rPr>
              <a:t>followed </a:t>
            </a:r>
            <a:r>
              <a:rPr dirty="0" sz="1800">
                <a:latin typeface="Tahoma"/>
                <a:cs typeface="Tahoma"/>
              </a:rPr>
              <a:t>by</a:t>
            </a:r>
            <a:r>
              <a:rPr dirty="0" sz="1800" spc="-2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a</a:t>
            </a:r>
            <a:r>
              <a:rPr dirty="0" sz="1800" spc="-2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body that</a:t>
            </a:r>
            <a:r>
              <a:rPr dirty="0" sz="1800" spc="-2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contains</a:t>
            </a:r>
            <a:r>
              <a:rPr dirty="0" sz="1800" spc="-45">
                <a:latin typeface="Tahoma"/>
                <a:cs typeface="Tahoma"/>
              </a:rPr>
              <a:t> </a:t>
            </a:r>
            <a:r>
              <a:rPr dirty="0" sz="1800" spc="-25">
                <a:latin typeface="Tahoma"/>
                <a:cs typeface="Tahoma"/>
              </a:rPr>
              <a:t>the </a:t>
            </a:r>
            <a:r>
              <a:rPr dirty="0" sz="1800">
                <a:latin typeface="Tahoma"/>
                <a:cs typeface="Tahoma"/>
              </a:rPr>
              <a:t>page's</a:t>
            </a:r>
            <a:r>
              <a:rPr dirty="0" sz="1800" spc="-50">
                <a:latin typeface="Tahoma"/>
                <a:cs typeface="Tahoma"/>
              </a:rPr>
              <a:t> </a:t>
            </a:r>
            <a:r>
              <a:rPr dirty="0" sz="1800" spc="-10">
                <a:latin typeface="Tahoma"/>
                <a:cs typeface="Tahoma"/>
              </a:rPr>
              <a:t>content.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12" name="object 12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fld id="{81D60167-4931-47E6-BA6A-407CBD079E47}" type="slidenum">
              <a:rPr dirty="0" spc="-25"/>
              <a:t>26</a:t>
            </a:fld>
          </a:p>
        </p:txBody>
      </p:sp>
      <p:sp>
        <p:nvSpPr>
          <p:cNvPr id="11" name="object 11" descr=""/>
          <p:cNvSpPr txBox="1"/>
          <p:nvPr/>
        </p:nvSpPr>
        <p:spPr>
          <a:xfrm>
            <a:off x="1150721" y="5250560"/>
            <a:ext cx="3291840" cy="574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Tahoma"/>
                <a:cs typeface="Tahoma"/>
              </a:rPr>
              <a:t>Start</a:t>
            </a:r>
            <a:r>
              <a:rPr dirty="0" sz="1800" spc="-3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tag</a:t>
            </a:r>
            <a:r>
              <a:rPr dirty="0" sz="1800" spc="-3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&lt;...&gt;</a:t>
            </a:r>
            <a:r>
              <a:rPr dirty="0" sz="1800" spc="-4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(e.g.:</a:t>
            </a:r>
            <a:r>
              <a:rPr dirty="0" sz="1800" spc="-20">
                <a:latin typeface="Tahoma"/>
                <a:cs typeface="Tahoma"/>
              </a:rPr>
              <a:t> </a:t>
            </a:r>
            <a:r>
              <a:rPr dirty="0" sz="1800" spc="-10">
                <a:latin typeface="Tahoma"/>
                <a:cs typeface="Tahoma"/>
              </a:rPr>
              <a:t>&lt;HTML&gt;)</a:t>
            </a:r>
            <a:endParaRPr sz="1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dirty="0" sz="1800">
                <a:latin typeface="Tahoma"/>
                <a:cs typeface="Tahoma"/>
              </a:rPr>
              <a:t>End</a:t>
            </a:r>
            <a:r>
              <a:rPr dirty="0" sz="1800" spc="-3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tag</a:t>
            </a:r>
            <a:r>
              <a:rPr dirty="0" sz="1800" spc="-2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&lt;/...&gt;</a:t>
            </a:r>
            <a:r>
              <a:rPr dirty="0" sz="1800" spc="-6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(e.g.:</a:t>
            </a:r>
            <a:r>
              <a:rPr dirty="0" sz="1800" spc="-20">
                <a:latin typeface="Tahoma"/>
                <a:cs typeface="Tahoma"/>
              </a:rPr>
              <a:t> </a:t>
            </a:r>
            <a:r>
              <a:rPr dirty="0" sz="1800" spc="-10">
                <a:latin typeface="Tahoma"/>
                <a:cs typeface="Tahoma"/>
              </a:rPr>
              <a:t>&lt;/HTML&gt;)</a:t>
            </a:r>
            <a:endParaRPr sz="1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020572" y="449961"/>
            <a:ext cx="6612255" cy="3295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706880" algn="l"/>
              </a:tabLst>
            </a:pP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Chapter</a:t>
            </a:r>
            <a:r>
              <a:rPr dirty="0" sz="2000" spc="-1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IV</a:t>
            </a:r>
            <a:r>
              <a:rPr dirty="0" sz="2000" spc="-50" b="1">
                <a:solidFill>
                  <a:srgbClr val="333399"/>
                </a:solidFill>
                <a:latin typeface="Tahoma"/>
                <a:cs typeface="Tahoma"/>
              </a:rPr>
              <a:t> :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	HTML</a:t>
            </a:r>
            <a:r>
              <a:rPr dirty="0" sz="2000" spc="-4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:</a:t>
            </a:r>
            <a:r>
              <a:rPr dirty="0" sz="2000" spc="-6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Hyper</a:t>
            </a:r>
            <a:r>
              <a:rPr dirty="0" sz="2000" spc="-1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Text</a:t>
            </a:r>
            <a:r>
              <a:rPr dirty="0" sz="2000" spc="-5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Markup</a:t>
            </a:r>
            <a:r>
              <a:rPr dirty="0" sz="2000" spc="-5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Language</a:t>
            </a:r>
            <a:r>
              <a:rPr dirty="0" sz="2000" spc="-2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spc="-50" b="1">
                <a:solidFill>
                  <a:srgbClr val="333399"/>
                </a:solidFill>
                <a:latin typeface="Tahoma"/>
                <a:cs typeface="Tahoma"/>
              </a:rPr>
              <a:t>: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54098" y="748360"/>
            <a:ext cx="4537710" cy="329565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Language</a:t>
            </a:r>
            <a:r>
              <a:rPr dirty="0" spc="-50"/>
              <a:t> </a:t>
            </a:r>
            <a:r>
              <a:rPr dirty="0"/>
              <a:t>for</a:t>
            </a:r>
            <a:r>
              <a:rPr dirty="0" spc="-60"/>
              <a:t> </a:t>
            </a:r>
            <a:r>
              <a:rPr dirty="0"/>
              <a:t>describing</a:t>
            </a:r>
            <a:r>
              <a:rPr dirty="0" spc="-50"/>
              <a:t> </a:t>
            </a:r>
            <a:r>
              <a:rPr dirty="0"/>
              <a:t>web</a:t>
            </a:r>
            <a:r>
              <a:rPr dirty="0" spc="-50"/>
              <a:t> </a:t>
            </a:r>
            <a:r>
              <a:rPr dirty="0" spc="-10"/>
              <a:t>pages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89392" y="0"/>
            <a:ext cx="1054607" cy="826008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1007770" y="1003824"/>
            <a:ext cx="5662295" cy="1276350"/>
          </a:xfrm>
          <a:prstGeom prst="rect">
            <a:avLst/>
          </a:prstGeom>
        </p:spPr>
        <p:txBody>
          <a:bodyPr wrap="square" lIns="0" tIns="361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dirty="0" sz="1800" spc="-20" b="1">
                <a:latin typeface="Arial"/>
                <a:cs typeface="Arial"/>
              </a:rPr>
              <a:t>HTML</a:t>
            </a:r>
            <a:endParaRPr sz="1800">
              <a:latin typeface="Arial"/>
              <a:cs typeface="Arial"/>
            </a:endParaRPr>
          </a:p>
          <a:p>
            <a:pPr marL="1084580">
              <a:lnSpc>
                <a:spcPct val="100000"/>
              </a:lnSpc>
              <a:spcBef>
                <a:spcPts val="200"/>
              </a:spcBef>
            </a:pP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4.4</a:t>
            </a:r>
            <a:r>
              <a:rPr dirty="0" sz="2000" spc="-3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Structure</a:t>
            </a:r>
            <a:r>
              <a:rPr dirty="0" sz="2000" spc="-4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of</a:t>
            </a:r>
            <a:r>
              <a:rPr dirty="0" sz="2000" spc="-3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an</a:t>
            </a:r>
            <a:r>
              <a:rPr dirty="0" sz="2000" spc="-5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HTML</a:t>
            </a:r>
            <a:r>
              <a:rPr dirty="0" sz="2000" spc="-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spc="-10" b="1">
                <a:solidFill>
                  <a:srgbClr val="333399"/>
                </a:solidFill>
                <a:latin typeface="Tahoma"/>
                <a:cs typeface="Tahoma"/>
              </a:rPr>
              <a:t>Document</a:t>
            </a:r>
            <a:endParaRPr sz="2000">
              <a:latin typeface="Tahoma"/>
              <a:cs typeface="Tahoma"/>
            </a:endParaRPr>
          </a:p>
          <a:p>
            <a:pPr marL="298450">
              <a:lnSpc>
                <a:spcPct val="100000"/>
              </a:lnSpc>
              <a:spcBef>
                <a:spcPts val="2020"/>
              </a:spcBef>
            </a:pPr>
            <a:r>
              <a:rPr dirty="0" sz="2400" b="1">
                <a:latin typeface="Tahoma"/>
                <a:cs typeface="Tahoma"/>
              </a:rPr>
              <a:t>Balises</a:t>
            </a:r>
            <a:r>
              <a:rPr dirty="0" sz="2400" spc="-20" b="1">
                <a:latin typeface="Tahoma"/>
                <a:cs typeface="Tahoma"/>
              </a:rPr>
              <a:t> </a:t>
            </a:r>
            <a:r>
              <a:rPr dirty="0" sz="2400" b="1">
                <a:latin typeface="Tahoma"/>
                <a:cs typeface="Tahoma"/>
              </a:rPr>
              <a:t>da</a:t>
            </a:r>
            <a:r>
              <a:rPr dirty="0" sz="2400" spc="-40" b="1">
                <a:latin typeface="Tahoma"/>
                <a:cs typeface="Tahoma"/>
              </a:rPr>
              <a:t> </a:t>
            </a:r>
            <a:r>
              <a:rPr dirty="0" sz="2400" spc="-20" b="1">
                <a:latin typeface="Tahoma"/>
                <a:cs typeface="Tahoma"/>
              </a:rPr>
              <a:t>base</a:t>
            </a:r>
            <a:r>
              <a:rPr dirty="0" sz="2400" spc="-20">
                <a:latin typeface="Tahoma"/>
                <a:cs typeface="Tahoma"/>
              </a:rPr>
              <a:t>:</a:t>
            </a:r>
            <a:endParaRPr sz="2400">
              <a:latin typeface="Tahoma"/>
              <a:cs typeface="Tahoma"/>
            </a:endParaRPr>
          </a:p>
        </p:txBody>
      </p:sp>
      <p:pic>
        <p:nvPicPr>
          <p:cNvPr id="6" name="object 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29639" y="2516251"/>
            <a:ext cx="7586748" cy="3395216"/>
          </a:xfrm>
          <a:prstGeom prst="rect">
            <a:avLst/>
          </a:prstGeom>
        </p:spPr>
      </p:pic>
      <p:sp>
        <p:nvSpPr>
          <p:cNvPr id="7" name="object 7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fld id="{81D60167-4931-47E6-BA6A-407CBD079E47}" type="slidenum">
              <a:rPr dirty="0" spc="-25"/>
              <a:t>26</a:t>
            </a:fld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007770" y="449961"/>
            <a:ext cx="6624955" cy="18300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 marL="12700">
              <a:lnSpc>
                <a:spcPts val="2375"/>
              </a:lnSpc>
              <a:spcBef>
                <a:spcPts val="90"/>
              </a:spcBef>
              <a:tabLst>
                <a:tab pos="1706880" algn="l"/>
              </a:tabLst>
            </a:pP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Chapter</a:t>
            </a:r>
            <a:r>
              <a:rPr dirty="0" sz="2000" spc="-1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IV</a:t>
            </a:r>
            <a:r>
              <a:rPr dirty="0" sz="2000" spc="-50" b="1">
                <a:solidFill>
                  <a:srgbClr val="333399"/>
                </a:solidFill>
                <a:latin typeface="Tahoma"/>
                <a:cs typeface="Tahoma"/>
              </a:rPr>
              <a:t> :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	HTML</a:t>
            </a:r>
            <a:r>
              <a:rPr dirty="0" sz="2000" spc="-4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:</a:t>
            </a:r>
            <a:r>
              <a:rPr dirty="0" sz="2000" spc="-6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Hyper</a:t>
            </a:r>
            <a:r>
              <a:rPr dirty="0" sz="2000" spc="-1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Text</a:t>
            </a:r>
            <a:r>
              <a:rPr dirty="0" sz="2000" spc="-5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Markup</a:t>
            </a:r>
            <a:r>
              <a:rPr dirty="0" sz="2000" spc="-5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Language</a:t>
            </a:r>
            <a:r>
              <a:rPr dirty="0" sz="2000" spc="-2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spc="-50" b="1">
                <a:solidFill>
                  <a:srgbClr val="333399"/>
                </a:solidFill>
                <a:latin typeface="Tahoma"/>
                <a:cs typeface="Tahoma"/>
              </a:rPr>
              <a:t>:</a:t>
            </a:r>
            <a:endParaRPr sz="2000">
              <a:latin typeface="Tahoma"/>
              <a:cs typeface="Tahoma"/>
            </a:endParaRPr>
          </a:p>
          <a:p>
            <a:pPr algn="ctr" marL="5080">
              <a:lnSpc>
                <a:spcPts val="2280"/>
              </a:lnSpc>
            </a:pP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Language</a:t>
            </a:r>
            <a:r>
              <a:rPr dirty="0" sz="2000" spc="-5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for</a:t>
            </a:r>
            <a:r>
              <a:rPr dirty="0" sz="2000" spc="-6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describing</a:t>
            </a:r>
            <a:r>
              <a:rPr dirty="0" sz="2000" spc="-5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web</a:t>
            </a:r>
            <a:r>
              <a:rPr dirty="0" sz="2000" spc="-5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spc="-10" b="1">
                <a:solidFill>
                  <a:srgbClr val="333399"/>
                </a:solidFill>
                <a:latin typeface="Tahoma"/>
                <a:cs typeface="Tahoma"/>
              </a:rPr>
              <a:t>pages</a:t>
            </a:r>
            <a:endParaRPr sz="2000">
              <a:latin typeface="Tahoma"/>
              <a:cs typeface="Tahoma"/>
            </a:endParaRPr>
          </a:p>
          <a:p>
            <a:pPr marL="12700">
              <a:lnSpc>
                <a:spcPts val="2060"/>
              </a:lnSpc>
            </a:pPr>
            <a:r>
              <a:rPr dirty="0" sz="1800" spc="-20" b="1">
                <a:latin typeface="Arial"/>
                <a:cs typeface="Arial"/>
              </a:rPr>
              <a:t>HTML</a:t>
            </a:r>
            <a:endParaRPr sz="1800">
              <a:latin typeface="Arial"/>
              <a:cs typeface="Arial"/>
            </a:endParaRPr>
          </a:p>
          <a:p>
            <a:pPr marL="1084580">
              <a:lnSpc>
                <a:spcPct val="100000"/>
              </a:lnSpc>
              <a:spcBef>
                <a:spcPts val="200"/>
              </a:spcBef>
            </a:pP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4.4</a:t>
            </a:r>
            <a:r>
              <a:rPr dirty="0" sz="2000" spc="-3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Structure</a:t>
            </a:r>
            <a:r>
              <a:rPr dirty="0" sz="2000" spc="-4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of</a:t>
            </a:r>
            <a:r>
              <a:rPr dirty="0" sz="2000" spc="-3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an</a:t>
            </a:r>
            <a:r>
              <a:rPr dirty="0" sz="2000" spc="-5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HTML</a:t>
            </a:r>
            <a:r>
              <a:rPr dirty="0" sz="2000" spc="-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spc="-10" b="1">
                <a:solidFill>
                  <a:srgbClr val="333399"/>
                </a:solidFill>
                <a:latin typeface="Tahoma"/>
                <a:cs typeface="Tahoma"/>
              </a:rPr>
              <a:t>Document</a:t>
            </a:r>
            <a:endParaRPr sz="2000">
              <a:latin typeface="Tahoma"/>
              <a:cs typeface="Tahoma"/>
            </a:endParaRPr>
          </a:p>
          <a:p>
            <a:pPr marL="298450">
              <a:lnSpc>
                <a:spcPct val="100000"/>
              </a:lnSpc>
              <a:spcBef>
                <a:spcPts val="2020"/>
              </a:spcBef>
            </a:pPr>
            <a:r>
              <a:rPr dirty="0" sz="2400" b="1">
                <a:latin typeface="Tahoma"/>
                <a:cs typeface="Tahoma"/>
              </a:rPr>
              <a:t>Example</a:t>
            </a:r>
            <a:r>
              <a:rPr dirty="0" sz="2400" spc="-20" b="1">
                <a:latin typeface="Tahoma"/>
                <a:cs typeface="Tahoma"/>
              </a:rPr>
              <a:t> </a:t>
            </a:r>
            <a:r>
              <a:rPr dirty="0" sz="2400" spc="-25" b="1">
                <a:latin typeface="Tahoma"/>
                <a:cs typeface="Tahoma"/>
              </a:rPr>
              <a:t>01</a:t>
            </a:r>
            <a:r>
              <a:rPr dirty="0" sz="2400" spc="-25">
                <a:latin typeface="Tahoma"/>
                <a:cs typeface="Tahoma"/>
              </a:rPr>
              <a:t>:</a:t>
            </a:r>
            <a:endParaRPr sz="2400">
              <a:latin typeface="Tahoma"/>
              <a:cs typeface="Tahom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89392" y="0"/>
            <a:ext cx="1054607" cy="826008"/>
          </a:xfrm>
          <a:prstGeom prst="rect">
            <a:avLst/>
          </a:prstGeom>
        </p:spPr>
      </p:pic>
      <p:grpSp>
        <p:nvGrpSpPr>
          <p:cNvPr id="4" name="object 4" descr=""/>
          <p:cNvGrpSpPr/>
          <p:nvPr/>
        </p:nvGrpSpPr>
        <p:grpSpPr>
          <a:xfrm>
            <a:off x="2603367" y="2432367"/>
            <a:ext cx="4722495" cy="4015740"/>
            <a:chOff x="2603367" y="2432367"/>
            <a:chExt cx="4722495" cy="4015740"/>
          </a:xfrm>
        </p:grpSpPr>
        <p:pic>
          <p:nvPicPr>
            <p:cNvPr id="5" name="object 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03367" y="2481512"/>
              <a:ext cx="4721870" cy="3865380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630423" y="2432367"/>
              <a:ext cx="3153029" cy="4015486"/>
            </a:xfrm>
            <a:prstGeom prst="rect">
              <a:avLst/>
            </a:prstGeom>
          </p:spPr>
        </p:pic>
        <p:pic>
          <p:nvPicPr>
            <p:cNvPr id="7" name="object 7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644139" y="2500883"/>
              <a:ext cx="4645152" cy="3788664"/>
            </a:xfrm>
            <a:prstGeom prst="rect">
              <a:avLst/>
            </a:prstGeom>
          </p:spPr>
        </p:pic>
      </p:grpSp>
      <p:sp>
        <p:nvSpPr>
          <p:cNvPr id="8" name="object 8" descr=""/>
          <p:cNvSpPr txBox="1"/>
          <p:nvPr/>
        </p:nvSpPr>
        <p:spPr>
          <a:xfrm>
            <a:off x="2644139" y="2500883"/>
            <a:ext cx="4645660" cy="378904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36830" rIns="0" bIns="0" rtlCol="0" vert="horz">
            <a:spAutoFit/>
          </a:bodyPr>
          <a:lstStyle/>
          <a:p>
            <a:pPr marL="215900">
              <a:lnSpc>
                <a:spcPct val="100000"/>
              </a:lnSpc>
              <a:spcBef>
                <a:spcPts val="290"/>
              </a:spcBef>
            </a:pPr>
            <a:r>
              <a:rPr dirty="0" sz="2400" spc="-10" b="1">
                <a:latin typeface="Times New Roman"/>
                <a:cs typeface="Times New Roman"/>
              </a:rPr>
              <a:t>&lt;html&gt;</a:t>
            </a:r>
            <a:endParaRPr sz="2400">
              <a:latin typeface="Times New Roman"/>
              <a:cs typeface="Times New Roman"/>
            </a:endParaRPr>
          </a:p>
          <a:p>
            <a:pPr marL="596900">
              <a:lnSpc>
                <a:spcPct val="100000"/>
              </a:lnSpc>
              <a:spcBef>
                <a:spcPts val="50"/>
              </a:spcBef>
            </a:pPr>
            <a:r>
              <a:rPr dirty="0" sz="2400" spc="-10">
                <a:latin typeface="Tahoma"/>
                <a:cs typeface="Tahoma"/>
              </a:rPr>
              <a:t>&lt;head&gt;</a:t>
            </a:r>
            <a:endParaRPr sz="2400">
              <a:latin typeface="Tahoma"/>
              <a:cs typeface="Tahoma"/>
            </a:endParaRPr>
          </a:p>
          <a:p>
            <a:pPr marL="1130300" marR="1718945" indent="-152400">
              <a:lnSpc>
                <a:spcPct val="100000"/>
              </a:lnSpc>
              <a:spcBef>
                <a:spcPts val="5"/>
              </a:spcBef>
            </a:pPr>
            <a:r>
              <a:rPr dirty="0" sz="2400" spc="-10">
                <a:latin typeface="Tahoma"/>
                <a:cs typeface="Tahoma"/>
              </a:rPr>
              <a:t>&lt;title&gt; </a:t>
            </a:r>
            <a:r>
              <a:rPr dirty="0" sz="2400">
                <a:latin typeface="Tahoma"/>
                <a:cs typeface="Tahoma"/>
              </a:rPr>
              <a:t>WEBPAGE</a:t>
            </a:r>
            <a:r>
              <a:rPr dirty="0" sz="2400" spc="-90">
                <a:latin typeface="Tahoma"/>
                <a:cs typeface="Tahoma"/>
              </a:rPr>
              <a:t> </a:t>
            </a:r>
            <a:r>
              <a:rPr dirty="0" sz="2400" spc="-25">
                <a:latin typeface="Tahoma"/>
                <a:cs typeface="Tahoma"/>
              </a:rPr>
              <a:t>MI</a:t>
            </a:r>
            <a:endParaRPr sz="2400">
              <a:latin typeface="Tahoma"/>
              <a:cs typeface="Tahoma"/>
            </a:endParaRPr>
          </a:p>
          <a:p>
            <a:pPr marL="1072515">
              <a:lnSpc>
                <a:spcPct val="100000"/>
              </a:lnSpc>
            </a:pPr>
            <a:r>
              <a:rPr dirty="0" sz="2400" spc="-10">
                <a:latin typeface="Tahoma"/>
                <a:cs typeface="Tahoma"/>
              </a:rPr>
              <a:t>&lt;/title&gt;</a:t>
            </a:r>
            <a:endParaRPr sz="2400">
              <a:latin typeface="Tahoma"/>
              <a:cs typeface="Tahoma"/>
            </a:endParaRPr>
          </a:p>
          <a:p>
            <a:pPr marL="596900">
              <a:lnSpc>
                <a:spcPct val="100000"/>
              </a:lnSpc>
            </a:pPr>
            <a:r>
              <a:rPr dirty="0" sz="2400" spc="-10">
                <a:latin typeface="Tahoma"/>
                <a:cs typeface="Tahoma"/>
              </a:rPr>
              <a:t>&lt;/head&gt;</a:t>
            </a:r>
            <a:endParaRPr sz="2400">
              <a:latin typeface="Tahoma"/>
              <a:cs typeface="Tahoma"/>
            </a:endParaRPr>
          </a:p>
          <a:p>
            <a:pPr marL="215900">
              <a:lnSpc>
                <a:spcPct val="100000"/>
              </a:lnSpc>
              <a:spcBef>
                <a:spcPts val="5"/>
              </a:spcBef>
            </a:pPr>
            <a:r>
              <a:rPr dirty="0" sz="2400" spc="-10">
                <a:latin typeface="Tahoma"/>
                <a:cs typeface="Tahoma"/>
              </a:rPr>
              <a:t>&lt;body&gt;</a:t>
            </a:r>
            <a:endParaRPr sz="2400">
              <a:latin typeface="Tahoma"/>
              <a:cs typeface="Tahoma"/>
            </a:endParaRPr>
          </a:p>
          <a:p>
            <a:pPr marL="215900">
              <a:lnSpc>
                <a:spcPct val="100000"/>
              </a:lnSpc>
            </a:pPr>
            <a:r>
              <a:rPr dirty="0" sz="2400">
                <a:latin typeface="Tahoma"/>
                <a:cs typeface="Tahoma"/>
              </a:rPr>
              <a:t>Welcome</a:t>
            </a:r>
            <a:r>
              <a:rPr dirty="0" sz="2400" spc="-65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to</a:t>
            </a:r>
            <a:r>
              <a:rPr dirty="0" sz="2400" spc="-55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the</a:t>
            </a:r>
            <a:r>
              <a:rPr dirty="0" sz="2400" spc="-60">
                <a:latin typeface="Tahoma"/>
                <a:cs typeface="Tahoma"/>
              </a:rPr>
              <a:t> </a:t>
            </a:r>
            <a:r>
              <a:rPr dirty="0" sz="2400" spc="-25">
                <a:latin typeface="Tahoma"/>
                <a:cs typeface="Tahoma"/>
              </a:rPr>
              <a:t>MI</a:t>
            </a:r>
            <a:endParaRPr sz="2400">
              <a:latin typeface="Tahoma"/>
              <a:cs typeface="Tahoma"/>
            </a:endParaRPr>
          </a:p>
          <a:p>
            <a:pPr marL="215900">
              <a:lnSpc>
                <a:spcPct val="100000"/>
              </a:lnSpc>
            </a:pPr>
            <a:r>
              <a:rPr dirty="0" sz="2400" spc="-10">
                <a:latin typeface="Tahoma"/>
                <a:cs typeface="Tahoma"/>
              </a:rPr>
              <a:t>page&lt;/body&gt;</a:t>
            </a:r>
            <a:endParaRPr sz="2400">
              <a:latin typeface="Tahoma"/>
              <a:cs typeface="Tahoma"/>
            </a:endParaRPr>
          </a:p>
          <a:p>
            <a:pPr marL="215900">
              <a:lnSpc>
                <a:spcPct val="100000"/>
              </a:lnSpc>
            </a:pPr>
            <a:r>
              <a:rPr dirty="0" sz="2400" spc="-10">
                <a:latin typeface="Tahoma"/>
                <a:cs typeface="Tahoma"/>
              </a:rPr>
              <a:t>&lt;/html&gt;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9" name="object 9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fld id="{81D60167-4931-47E6-BA6A-407CBD079E47}" type="slidenum">
              <a:rPr dirty="0" spc="-25"/>
              <a:t>26</a:t>
            </a:fld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020572" y="449961"/>
            <a:ext cx="6612255" cy="3295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706880" algn="l"/>
              </a:tabLst>
            </a:pP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Chapter</a:t>
            </a:r>
            <a:r>
              <a:rPr dirty="0" sz="2000" spc="-1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IV</a:t>
            </a:r>
            <a:r>
              <a:rPr dirty="0" sz="2000" spc="-50" b="1">
                <a:solidFill>
                  <a:srgbClr val="333399"/>
                </a:solidFill>
                <a:latin typeface="Tahoma"/>
                <a:cs typeface="Tahoma"/>
              </a:rPr>
              <a:t> :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	HTML</a:t>
            </a:r>
            <a:r>
              <a:rPr dirty="0" sz="2000" spc="-4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:</a:t>
            </a:r>
            <a:r>
              <a:rPr dirty="0" sz="2000" spc="-6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Hyper</a:t>
            </a:r>
            <a:r>
              <a:rPr dirty="0" sz="2000" spc="-1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Text</a:t>
            </a:r>
            <a:r>
              <a:rPr dirty="0" sz="2000" spc="-5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Markup</a:t>
            </a:r>
            <a:r>
              <a:rPr dirty="0" sz="2000" spc="-5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Language</a:t>
            </a:r>
            <a:r>
              <a:rPr dirty="0" sz="2000" spc="-2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spc="-50" b="1">
                <a:solidFill>
                  <a:srgbClr val="333399"/>
                </a:solidFill>
                <a:latin typeface="Tahoma"/>
                <a:cs typeface="Tahoma"/>
              </a:rPr>
              <a:t>: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54098" y="748360"/>
            <a:ext cx="4537710" cy="329565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Language</a:t>
            </a:r>
            <a:r>
              <a:rPr dirty="0" spc="-50"/>
              <a:t> </a:t>
            </a:r>
            <a:r>
              <a:rPr dirty="0"/>
              <a:t>for</a:t>
            </a:r>
            <a:r>
              <a:rPr dirty="0" spc="-60"/>
              <a:t> </a:t>
            </a:r>
            <a:r>
              <a:rPr dirty="0"/>
              <a:t>describing</a:t>
            </a:r>
            <a:r>
              <a:rPr dirty="0" spc="-50"/>
              <a:t> </a:t>
            </a:r>
            <a:r>
              <a:rPr dirty="0"/>
              <a:t>web</a:t>
            </a:r>
            <a:r>
              <a:rPr dirty="0" spc="-50"/>
              <a:t> </a:t>
            </a:r>
            <a:r>
              <a:rPr dirty="0" spc="-10"/>
              <a:t>pages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89392" y="0"/>
            <a:ext cx="1054607" cy="826008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507593" y="1003824"/>
            <a:ext cx="6162675" cy="2264410"/>
          </a:xfrm>
          <a:prstGeom prst="rect">
            <a:avLst/>
          </a:prstGeom>
        </p:spPr>
        <p:txBody>
          <a:bodyPr wrap="square" lIns="0" tIns="36195" rIns="0" bIns="0" rtlCol="0" vert="horz">
            <a:spAutoFit/>
          </a:bodyPr>
          <a:lstStyle/>
          <a:p>
            <a:pPr marL="512445">
              <a:lnSpc>
                <a:spcPct val="100000"/>
              </a:lnSpc>
              <a:spcBef>
                <a:spcPts val="285"/>
              </a:spcBef>
            </a:pPr>
            <a:r>
              <a:rPr dirty="0" sz="1800" spc="-20" b="1">
                <a:latin typeface="Arial"/>
                <a:cs typeface="Arial"/>
              </a:rPr>
              <a:t>HTML</a:t>
            </a:r>
            <a:endParaRPr sz="1800">
              <a:latin typeface="Arial"/>
              <a:cs typeface="Arial"/>
            </a:endParaRPr>
          </a:p>
          <a:p>
            <a:pPr marL="1584325">
              <a:lnSpc>
                <a:spcPct val="100000"/>
              </a:lnSpc>
              <a:spcBef>
                <a:spcPts val="200"/>
              </a:spcBef>
            </a:pP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4.4</a:t>
            </a:r>
            <a:r>
              <a:rPr dirty="0" sz="2000" spc="-3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Structure</a:t>
            </a:r>
            <a:r>
              <a:rPr dirty="0" sz="2000" spc="-4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of</a:t>
            </a:r>
            <a:r>
              <a:rPr dirty="0" sz="2000" spc="-3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an</a:t>
            </a:r>
            <a:r>
              <a:rPr dirty="0" sz="2000" spc="-5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HTML</a:t>
            </a:r>
            <a:r>
              <a:rPr dirty="0" sz="2000" spc="-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spc="-10" b="1">
                <a:solidFill>
                  <a:srgbClr val="333399"/>
                </a:solidFill>
                <a:latin typeface="Tahoma"/>
                <a:cs typeface="Tahoma"/>
              </a:rPr>
              <a:t>Document</a:t>
            </a:r>
            <a:endParaRPr sz="2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65"/>
              </a:spcBef>
            </a:pPr>
            <a:endParaRPr sz="2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2400" b="1">
                <a:solidFill>
                  <a:srgbClr val="FF0000"/>
                </a:solidFill>
                <a:latin typeface="Tahoma"/>
                <a:cs typeface="Tahoma"/>
              </a:rPr>
              <a:t>levels</a:t>
            </a:r>
            <a:r>
              <a:rPr dirty="0" sz="2400" spc="-40" b="1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2400" b="1">
                <a:solidFill>
                  <a:srgbClr val="FF0000"/>
                </a:solidFill>
                <a:latin typeface="Tahoma"/>
                <a:cs typeface="Tahoma"/>
              </a:rPr>
              <a:t>of</a:t>
            </a:r>
            <a:r>
              <a:rPr dirty="0" sz="2400" spc="-70" b="1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2400" b="1">
                <a:solidFill>
                  <a:srgbClr val="FF0000"/>
                </a:solidFill>
                <a:latin typeface="Tahoma"/>
                <a:cs typeface="Tahoma"/>
              </a:rPr>
              <a:t>heading</a:t>
            </a:r>
            <a:r>
              <a:rPr dirty="0" sz="2400" spc="-45" b="1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2400" b="1">
                <a:solidFill>
                  <a:srgbClr val="FF0000"/>
                </a:solidFill>
                <a:latin typeface="Tahoma"/>
                <a:cs typeface="Tahoma"/>
              </a:rPr>
              <a:t>in</a:t>
            </a:r>
            <a:r>
              <a:rPr dirty="0" sz="2400" spc="-70" b="1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2400" spc="-20" b="1">
                <a:solidFill>
                  <a:srgbClr val="FF0000"/>
                </a:solidFill>
                <a:latin typeface="Tahoma"/>
                <a:cs typeface="Tahoma"/>
              </a:rPr>
              <a:t>HTML</a:t>
            </a:r>
            <a:endParaRPr sz="2400">
              <a:latin typeface="Tahoma"/>
              <a:cs typeface="Tahoma"/>
            </a:endParaRPr>
          </a:p>
          <a:p>
            <a:pPr algn="just" marL="469900" marR="1320165">
              <a:lnSpc>
                <a:spcPct val="100000"/>
              </a:lnSpc>
              <a:spcBef>
                <a:spcPts val="15"/>
              </a:spcBef>
            </a:pPr>
            <a:r>
              <a:rPr dirty="0" sz="2000">
                <a:latin typeface="Tahoma"/>
                <a:cs typeface="Tahoma"/>
              </a:rPr>
              <a:t>The</a:t>
            </a:r>
            <a:r>
              <a:rPr dirty="0" sz="2000" spc="-1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HTML</a:t>
            </a:r>
            <a:r>
              <a:rPr dirty="0" sz="2000" spc="-2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language</a:t>
            </a:r>
            <a:r>
              <a:rPr dirty="0" sz="2000" spc="-1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defines</a:t>
            </a:r>
            <a:r>
              <a:rPr dirty="0" sz="2000" spc="-1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6</a:t>
            </a:r>
            <a:r>
              <a:rPr dirty="0" sz="2000" spc="-3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levels</a:t>
            </a:r>
            <a:r>
              <a:rPr dirty="0" sz="2000" spc="-15">
                <a:latin typeface="Tahoma"/>
                <a:cs typeface="Tahoma"/>
              </a:rPr>
              <a:t> </a:t>
            </a:r>
            <a:r>
              <a:rPr dirty="0" sz="2000" spc="-25">
                <a:latin typeface="Tahoma"/>
                <a:cs typeface="Tahoma"/>
              </a:rPr>
              <a:t>of </a:t>
            </a:r>
            <a:r>
              <a:rPr dirty="0" sz="2000">
                <a:latin typeface="Tahoma"/>
                <a:cs typeface="Tahoma"/>
              </a:rPr>
              <a:t>headings</a:t>
            </a:r>
            <a:r>
              <a:rPr dirty="0" sz="2000" spc="100">
                <a:latin typeface="Tahoma"/>
                <a:cs typeface="Tahoma"/>
              </a:rPr>
              <a:t>  </a:t>
            </a:r>
            <a:r>
              <a:rPr dirty="0" sz="2000">
                <a:latin typeface="Tahoma"/>
                <a:cs typeface="Tahoma"/>
              </a:rPr>
              <a:t>to</a:t>
            </a:r>
            <a:r>
              <a:rPr dirty="0" sz="2000" spc="95">
                <a:latin typeface="Tahoma"/>
                <a:cs typeface="Tahoma"/>
              </a:rPr>
              <a:t>  </a:t>
            </a:r>
            <a:r>
              <a:rPr dirty="0" sz="2000">
                <a:latin typeface="Tahoma"/>
                <a:cs typeface="Tahoma"/>
              </a:rPr>
              <a:t>establish</a:t>
            </a:r>
            <a:r>
              <a:rPr dirty="0" sz="2000" spc="90">
                <a:latin typeface="Tahoma"/>
                <a:cs typeface="Tahoma"/>
              </a:rPr>
              <a:t>  </a:t>
            </a:r>
            <a:r>
              <a:rPr dirty="0" sz="2000">
                <a:latin typeface="Tahoma"/>
                <a:cs typeface="Tahoma"/>
              </a:rPr>
              <a:t>a</a:t>
            </a:r>
            <a:r>
              <a:rPr dirty="0" sz="2000" spc="105">
                <a:latin typeface="Tahoma"/>
                <a:cs typeface="Tahoma"/>
              </a:rPr>
              <a:t>  </a:t>
            </a:r>
            <a:r>
              <a:rPr dirty="0" sz="2000" spc="-10">
                <a:latin typeface="Tahoma"/>
                <a:cs typeface="Tahoma"/>
              </a:rPr>
              <a:t>hierarchical structure</a:t>
            </a:r>
            <a:endParaRPr sz="2000">
              <a:latin typeface="Tahoma"/>
              <a:cs typeface="Tahoma"/>
            </a:endParaRPr>
          </a:p>
        </p:txBody>
      </p:sp>
      <p:grpSp>
        <p:nvGrpSpPr>
          <p:cNvPr id="6" name="object 6" descr=""/>
          <p:cNvGrpSpPr/>
          <p:nvPr/>
        </p:nvGrpSpPr>
        <p:grpSpPr>
          <a:xfrm>
            <a:off x="5638800" y="2136648"/>
            <a:ext cx="3164205" cy="4227830"/>
            <a:chOff x="5638800" y="2136648"/>
            <a:chExt cx="3164205" cy="4227830"/>
          </a:xfrm>
        </p:grpSpPr>
        <p:pic>
          <p:nvPicPr>
            <p:cNvPr id="7" name="object 7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711546" y="2142743"/>
              <a:ext cx="3046895" cy="4028034"/>
            </a:xfrm>
            <a:prstGeom prst="rect">
              <a:avLst/>
            </a:prstGeom>
          </p:spPr>
        </p:pic>
        <p:sp>
          <p:nvSpPr>
            <p:cNvPr id="8" name="object 8" descr=""/>
            <p:cNvSpPr/>
            <p:nvPr/>
          </p:nvSpPr>
          <p:spPr>
            <a:xfrm>
              <a:off x="5641847" y="2139696"/>
              <a:ext cx="3157855" cy="4221480"/>
            </a:xfrm>
            <a:custGeom>
              <a:avLst/>
              <a:gdLst/>
              <a:ahLst/>
              <a:cxnLst/>
              <a:rect l="l" t="t" r="r" b="b"/>
              <a:pathLst>
                <a:path w="3157854" h="4221480">
                  <a:moveTo>
                    <a:pt x="0" y="4221480"/>
                  </a:moveTo>
                  <a:lnTo>
                    <a:pt x="3157728" y="4221480"/>
                  </a:lnTo>
                  <a:lnTo>
                    <a:pt x="3157728" y="0"/>
                  </a:lnTo>
                  <a:lnTo>
                    <a:pt x="0" y="0"/>
                  </a:lnTo>
                  <a:lnTo>
                    <a:pt x="0" y="4221480"/>
                  </a:lnTo>
                  <a:close/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9" name="object 9" descr=""/>
          <p:cNvGrpSpPr/>
          <p:nvPr/>
        </p:nvGrpSpPr>
        <p:grpSpPr>
          <a:xfrm>
            <a:off x="1993392" y="3422903"/>
            <a:ext cx="2941320" cy="3298190"/>
            <a:chOff x="1993392" y="3422903"/>
            <a:chExt cx="2941320" cy="3298190"/>
          </a:xfrm>
        </p:grpSpPr>
        <p:pic>
          <p:nvPicPr>
            <p:cNvPr id="10" name="object 10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089238" y="3581825"/>
              <a:ext cx="2733308" cy="2674442"/>
            </a:xfrm>
            <a:prstGeom prst="rect">
              <a:avLst/>
            </a:prstGeom>
          </p:spPr>
        </p:pic>
        <p:sp>
          <p:nvSpPr>
            <p:cNvPr id="11" name="object 11" descr=""/>
            <p:cNvSpPr/>
            <p:nvPr/>
          </p:nvSpPr>
          <p:spPr>
            <a:xfrm>
              <a:off x="1996440" y="3425951"/>
              <a:ext cx="2935605" cy="3291840"/>
            </a:xfrm>
            <a:custGeom>
              <a:avLst/>
              <a:gdLst/>
              <a:ahLst/>
              <a:cxnLst/>
              <a:rect l="l" t="t" r="r" b="b"/>
              <a:pathLst>
                <a:path w="2935604" h="3291840">
                  <a:moveTo>
                    <a:pt x="0" y="3291840"/>
                  </a:moveTo>
                  <a:lnTo>
                    <a:pt x="2935224" y="3291840"/>
                  </a:lnTo>
                  <a:lnTo>
                    <a:pt x="2935224" y="0"/>
                  </a:lnTo>
                  <a:lnTo>
                    <a:pt x="0" y="0"/>
                  </a:lnTo>
                  <a:lnTo>
                    <a:pt x="0" y="3291840"/>
                  </a:lnTo>
                  <a:close/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fld id="{81D60167-4931-47E6-BA6A-407CBD079E47}" type="slidenum">
              <a:rPr dirty="0" spc="-25"/>
              <a:t>26</a:t>
            </a:fld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020572" y="449961"/>
            <a:ext cx="6612255" cy="62801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>
              <a:lnSpc>
                <a:spcPts val="2375"/>
              </a:lnSpc>
              <a:spcBef>
                <a:spcPts val="90"/>
              </a:spcBef>
              <a:tabLst>
                <a:tab pos="1694180" algn="l"/>
              </a:tabLst>
            </a:pP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Chapter</a:t>
            </a:r>
            <a:r>
              <a:rPr dirty="0" sz="2000" spc="-1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IV</a:t>
            </a:r>
            <a:r>
              <a:rPr dirty="0" sz="2000" spc="-50" b="1">
                <a:solidFill>
                  <a:srgbClr val="333399"/>
                </a:solidFill>
                <a:latin typeface="Tahoma"/>
                <a:cs typeface="Tahoma"/>
              </a:rPr>
              <a:t> :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	HTML</a:t>
            </a:r>
            <a:r>
              <a:rPr dirty="0" sz="2000" spc="-4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:</a:t>
            </a:r>
            <a:r>
              <a:rPr dirty="0" sz="2000" spc="-6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Hyper</a:t>
            </a:r>
            <a:r>
              <a:rPr dirty="0" sz="2000" spc="-1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Text</a:t>
            </a:r>
            <a:r>
              <a:rPr dirty="0" sz="2000" spc="-5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Markup</a:t>
            </a:r>
            <a:r>
              <a:rPr dirty="0" sz="2000" spc="-5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Language</a:t>
            </a:r>
            <a:r>
              <a:rPr dirty="0" sz="2000" spc="-2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spc="-50" b="1">
                <a:solidFill>
                  <a:srgbClr val="333399"/>
                </a:solidFill>
                <a:latin typeface="Tahoma"/>
                <a:cs typeface="Tahoma"/>
              </a:rPr>
              <a:t>:</a:t>
            </a:r>
            <a:endParaRPr sz="2000">
              <a:latin typeface="Tahoma"/>
              <a:cs typeface="Tahoma"/>
            </a:endParaRPr>
          </a:p>
          <a:p>
            <a:pPr algn="ctr">
              <a:lnSpc>
                <a:spcPts val="2375"/>
              </a:lnSpc>
            </a:pP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Language</a:t>
            </a:r>
            <a:r>
              <a:rPr dirty="0" sz="2000" spc="-5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for</a:t>
            </a:r>
            <a:r>
              <a:rPr dirty="0" sz="2000" spc="-6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describing</a:t>
            </a:r>
            <a:r>
              <a:rPr dirty="0" sz="2000" spc="-5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web</a:t>
            </a:r>
            <a:r>
              <a:rPr dirty="0" sz="2000" spc="-5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spc="-10" b="1">
                <a:solidFill>
                  <a:srgbClr val="333399"/>
                </a:solidFill>
                <a:latin typeface="Tahoma"/>
                <a:cs typeface="Tahoma"/>
              </a:rPr>
              <a:t>pages</a:t>
            </a:r>
            <a:endParaRPr sz="2000">
              <a:latin typeface="Tahoma"/>
              <a:cs typeface="Tahom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89392" y="0"/>
            <a:ext cx="1054607" cy="826008"/>
          </a:xfrm>
          <a:prstGeom prst="rect">
            <a:avLst/>
          </a:prstGeom>
        </p:spPr>
      </p:pic>
      <p:grpSp>
        <p:nvGrpSpPr>
          <p:cNvPr id="4" name="object 4" descr=""/>
          <p:cNvGrpSpPr/>
          <p:nvPr/>
        </p:nvGrpSpPr>
        <p:grpSpPr>
          <a:xfrm>
            <a:off x="5023103" y="1871410"/>
            <a:ext cx="3881754" cy="4887595"/>
            <a:chOff x="5023103" y="1871410"/>
            <a:chExt cx="3881754" cy="4887595"/>
          </a:xfrm>
        </p:grpSpPr>
        <p:pic>
          <p:nvPicPr>
            <p:cNvPr id="5" name="object 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023103" y="1902015"/>
              <a:ext cx="3881374" cy="4737862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090159" y="1871410"/>
              <a:ext cx="3512566" cy="4887341"/>
            </a:xfrm>
            <a:prstGeom prst="rect">
              <a:avLst/>
            </a:prstGeom>
          </p:spPr>
        </p:pic>
      </p:grpSp>
      <p:pic>
        <p:nvPicPr>
          <p:cNvPr id="7" name="object 7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073396" y="1930907"/>
            <a:ext cx="3785615" cy="4642104"/>
          </a:xfrm>
          <a:prstGeom prst="rect">
            <a:avLst/>
          </a:prstGeom>
        </p:spPr>
      </p:pic>
      <p:pic>
        <p:nvPicPr>
          <p:cNvPr id="8" name="object 8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43255" y="2929127"/>
            <a:ext cx="4215384" cy="1443032"/>
          </a:xfrm>
          <a:prstGeom prst="rect">
            <a:avLst/>
          </a:prstGeom>
        </p:spPr>
      </p:pic>
      <p:graphicFrame>
        <p:nvGraphicFramePr>
          <p:cNvPr id="9" name="object 9" descr=""/>
          <p:cNvGraphicFramePr>
            <a:graphicFrameLocks noGrp="1"/>
          </p:cNvGraphicFramePr>
          <p:nvPr/>
        </p:nvGraphicFramePr>
        <p:xfrm>
          <a:off x="128777" y="986027"/>
          <a:ext cx="8811260" cy="55803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29735"/>
                <a:gridCol w="709929"/>
                <a:gridCol w="3785235"/>
              </a:tblGrid>
              <a:tr h="939800">
                <a:tc gridSpan="3">
                  <a:txBody>
                    <a:bodyPr/>
                    <a:lstStyle/>
                    <a:p>
                      <a:pPr marL="887094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1800" spc="-20" b="1">
                          <a:latin typeface="Arial"/>
                          <a:cs typeface="Arial"/>
                        </a:rPr>
                        <a:t>HTML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195897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2000" b="1">
                          <a:solidFill>
                            <a:srgbClr val="333399"/>
                          </a:solidFill>
                          <a:latin typeface="Tahoma"/>
                          <a:cs typeface="Tahoma"/>
                        </a:rPr>
                        <a:t>4.4</a:t>
                      </a:r>
                      <a:r>
                        <a:rPr dirty="0" sz="2000" spc="-35" b="1">
                          <a:solidFill>
                            <a:srgbClr val="33339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2000" b="1">
                          <a:solidFill>
                            <a:srgbClr val="333399"/>
                          </a:solidFill>
                          <a:latin typeface="Tahoma"/>
                          <a:cs typeface="Tahoma"/>
                        </a:rPr>
                        <a:t>Structure</a:t>
                      </a:r>
                      <a:r>
                        <a:rPr dirty="0" sz="2000" spc="-45" b="1">
                          <a:solidFill>
                            <a:srgbClr val="33339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2000" b="1">
                          <a:solidFill>
                            <a:srgbClr val="333399"/>
                          </a:solidFill>
                          <a:latin typeface="Tahoma"/>
                          <a:cs typeface="Tahoma"/>
                        </a:rPr>
                        <a:t>of</a:t>
                      </a:r>
                      <a:r>
                        <a:rPr dirty="0" sz="2000" spc="-30" b="1">
                          <a:solidFill>
                            <a:srgbClr val="33339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2000" b="1">
                          <a:solidFill>
                            <a:srgbClr val="333399"/>
                          </a:solidFill>
                          <a:latin typeface="Tahoma"/>
                          <a:cs typeface="Tahoma"/>
                        </a:rPr>
                        <a:t>an</a:t>
                      </a:r>
                      <a:r>
                        <a:rPr dirty="0" sz="2000" spc="-55" b="1">
                          <a:solidFill>
                            <a:srgbClr val="33339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2000" b="1">
                          <a:solidFill>
                            <a:srgbClr val="333399"/>
                          </a:solidFill>
                          <a:latin typeface="Tahoma"/>
                          <a:cs typeface="Tahoma"/>
                        </a:rPr>
                        <a:t>HTML</a:t>
                      </a:r>
                      <a:r>
                        <a:rPr dirty="0" sz="2000" spc="-5" b="1">
                          <a:solidFill>
                            <a:srgbClr val="33339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2000" spc="-10" b="1">
                          <a:solidFill>
                            <a:srgbClr val="333399"/>
                          </a:solidFill>
                          <a:latin typeface="Tahoma"/>
                          <a:cs typeface="Tahoma"/>
                        </a:rPr>
                        <a:t>Document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B="0" marT="4953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993140">
                <a:tc gridSpan="2">
                  <a:txBody>
                    <a:bodyPr/>
                    <a:lstStyle/>
                    <a:p>
                      <a:pPr marL="1172845">
                        <a:lnSpc>
                          <a:spcPts val="2645"/>
                        </a:lnSpc>
                      </a:pPr>
                      <a:r>
                        <a:rPr dirty="0" sz="2400" b="1">
                          <a:latin typeface="Tahoma"/>
                          <a:cs typeface="Tahoma"/>
                        </a:rPr>
                        <a:t>Exemple</a:t>
                      </a:r>
                      <a:r>
                        <a:rPr dirty="0" sz="2400" spc="-45" b="1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2400" spc="-25" b="1">
                          <a:latin typeface="Tahoma"/>
                          <a:cs typeface="Tahoma"/>
                        </a:rPr>
                        <a:t>02</a:t>
                      </a:r>
                      <a:r>
                        <a:rPr dirty="0" sz="2400" spc="-25">
                          <a:latin typeface="Tahoma"/>
                          <a:cs typeface="Tahoma"/>
                        </a:rPr>
                        <a:t>:</a:t>
                      </a:r>
                      <a:endParaRPr sz="24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3">
                  <a:txBody>
                    <a:bodyPr/>
                    <a:lstStyle/>
                    <a:p>
                      <a:pPr marL="21590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2000" spc="-10" b="1">
                          <a:latin typeface="Times New Roman"/>
                          <a:cs typeface="Times New Roman"/>
                        </a:rPr>
                        <a:t>&lt;html&gt;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53340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2000" spc="-10">
                          <a:latin typeface="Tahoma"/>
                          <a:cs typeface="Tahoma"/>
                        </a:rPr>
                        <a:t>&lt;head&gt;</a:t>
                      </a:r>
                      <a:endParaRPr sz="2000">
                        <a:latin typeface="Tahoma"/>
                        <a:cs typeface="Tahoma"/>
                      </a:endParaRPr>
                    </a:p>
                    <a:p>
                      <a:pPr marL="850265">
                        <a:lnSpc>
                          <a:spcPct val="100000"/>
                        </a:lnSpc>
                      </a:pPr>
                      <a:r>
                        <a:rPr dirty="0" sz="2000" spc="-10">
                          <a:latin typeface="Tahoma"/>
                          <a:cs typeface="Tahoma"/>
                        </a:rPr>
                        <a:t>&lt;title&gt;</a:t>
                      </a:r>
                      <a:endParaRPr sz="2000">
                        <a:latin typeface="Tahoma"/>
                        <a:cs typeface="Tahoma"/>
                      </a:endParaRPr>
                    </a:p>
                    <a:p>
                      <a:pPr marL="1130935">
                        <a:lnSpc>
                          <a:spcPct val="100000"/>
                        </a:lnSpc>
                      </a:pPr>
                      <a:r>
                        <a:rPr dirty="0" sz="2000">
                          <a:latin typeface="Tahoma"/>
                          <a:cs typeface="Tahoma"/>
                        </a:rPr>
                        <a:t>MI</a:t>
                      </a:r>
                      <a:r>
                        <a:rPr dirty="0" sz="2000" spc="-3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2000" spc="-10">
                          <a:latin typeface="Tahoma"/>
                          <a:cs typeface="Tahoma"/>
                        </a:rPr>
                        <a:t>WebPage</a:t>
                      </a:r>
                      <a:endParaRPr sz="2000">
                        <a:latin typeface="Tahoma"/>
                        <a:cs typeface="Tahoma"/>
                      </a:endParaRPr>
                    </a:p>
                    <a:p>
                      <a:pPr marL="929640">
                        <a:lnSpc>
                          <a:spcPct val="100000"/>
                        </a:lnSpc>
                      </a:pPr>
                      <a:r>
                        <a:rPr dirty="0" sz="2000" spc="-10">
                          <a:latin typeface="Tahoma"/>
                          <a:cs typeface="Tahoma"/>
                        </a:rPr>
                        <a:t>&lt;/title&gt;</a:t>
                      </a:r>
                      <a:endParaRPr sz="2000">
                        <a:latin typeface="Tahoma"/>
                        <a:cs typeface="Tahoma"/>
                      </a:endParaRPr>
                    </a:p>
                    <a:p>
                      <a:pPr marL="5334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2000" spc="-10">
                          <a:latin typeface="Tahoma"/>
                          <a:cs typeface="Tahoma"/>
                        </a:rPr>
                        <a:t>&lt;/head&gt;</a:t>
                      </a:r>
                      <a:endParaRPr sz="2000">
                        <a:latin typeface="Tahoma"/>
                        <a:cs typeface="Tahoma"/>
                      </a:endParaRPr>
                    </a:p>
                    <a:p>
                      <a:pPr marL="215900">
                        <a:lnSpc>
                          <a:spcPct val="100000"/>
                        </a:lnSpc>
                      </a:pPr>
                      <a:r>
                        <a:rPr dirty="0" sz="2000" spc="-10">
                          <a:latin typeface="Tahoma"/>
                          <a:cs typeface="Tahoma"/>
                        </a:rPr>
                        <a:t>&lt;body&gt;</a:t>
                      </a:r>
                      <a:endParaRPr sz="2000">
                        <a:latin typeface="Tahoma"/>
                        <a:cs typeface="Tahoma"/>
                      </a:endParaRPr>
                    </a:p>
                    <a:p>
                      <a:pPr marL="533400">
                        <a:lnSpc>
                          <a:spcPct val="100000"/>
                        </a:lnSpc>
                      </a:pPr>
                      <a:r>
                        <a:rPr dirty="0" sz="2000" spc="-10">
                          <a:latin typeface="Tahoma"/>
                          <a:cs typeface="Tahoma"/>
                        </a:rPr>
                        <a:t>&lt;h1&gt;Welcome</a:t>
                      </a:r>
                      <a:r>
                        <a:rPr dirty="0" sz="2000" spc="-10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2000" spc="-25">
                          <a:latin typeface="Tahoma"/>
                          <a:cs typeface="Tahoma"/>
                        </a:rPr>
                        <a:t>to</a:t>
                      </a:r>
                      <a:endParaRPr sz="2000">
                        <a:latin typeface="Tahoma"/>
                        <a:cs typeface="Tahoma"/>
                      </a:endParaRPr>
                    </a:p>
                    <a:p>
                      <a:pPr marL="215900">
                        <a:lnSpc>
                          <a:spcPct val="100000"/>
                        </a:lnSpc>
                      </a:pPr>
                      <a:r>
                        <a:rPr dirty="0" sz="2000" spc="-10">
                          <a:latin typeface="Tahoma"/>
                          <a:cs typeface="Tahoma"/>
                        </a:rPr>
                        <a:t>MIpage…&lt;/h1&gt;</a:t>
                      </a:r>
                      <a:endParaRPr sz="2000">
                        <a:latin typeface="Tahoma"/>
                        <a:cs typeface="Tahoma"/>
                      </a:endParaRPr>
                    </a:p>
                    <a:p>
                      <a:pPr marL="5334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2000">
                          <a:latin typeface="Tahoma"/>
                          <a:cs typeface="Tahoma"/>
                        </a:rPr>
                        <a:t>&lt;h2&gt;</a:t>
                      </a:r>
                      <a:r>
                        <a:rPr dirty="0" sz="2000" spc="-2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2000">
                          <a:latin typeface="Tahoma"/>
                          <a:cs typeface="Tahoma"/>
                        </a:rPr>
                        <a:t>Liste</a:t>
                      </a:r>
                      <a:r>
                        <a:rPr dirty="0" sz="2000" spc="-3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2000">
                          <a:latin typeface="Tahoma"/>
                          <a:cs typeface="Tahoma"/>
                        </a:rPr>
                        <a:t>des</a:t>
                      </a:r>
                      <a:r>
                        <a:rPr dirty="0" sz="2000" spc="-8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2000" spc="-10">
                          <a:latin typeface="Tahoma"/>
                          <a:cs typeface="Tahoma"/>
                        </a:rPr>
                        <a:t>groupes</a:t>
                      </a:r>
                      <a:endParaRPr sz="2000">
                        <a:latin typeface="Tahoma"/>
                        <a:cs typeface="Tahoma"/>
                      </a:endParaRPr>
                    </a:p>
                    <a:p>
                      <a:pPr marL="215900">
                        <a:lnSpc>
                          <a:spcPct val="100000"/>
                        </a:lnSpc>
                      </a:pPr>
                      <a:r>
                        <a:rPr dirty="0" sz="2000" spc="-10">
                          <a:latin typeface="Tahoma"/>
                          <a:cs typeface="Tahoma"/>
                        </a:rPr>
                        <a:t>&lt;/h2&gt;</a:t>
                      </a:r>
                      <a:endParaRPr sz="2000">
                        <a:latin typeface="Tahoma"/>
                        <a:cs typeface="Tahoma"/>
                      </a:endParaRPr>
                    </a:p>
                    <a:p>
                      <a:pPr marL="533400">
                        <a:lnSpc>
                          <a:spcPct val="100000"/>
                        </a:lnSpc>
                      </a:pPr>
                      <a:r>
                        <a:rPr dirty="0" sz="2000">
                          <a:latin typeface="Tahoma"/>
                          <a:cs typeface="Tahoma"/>
                        </a:rPr>
                        <a:t>&lt;h2&gt;</a:t>
                      </a:r>
                      <a:r>
                        <a:rPr dirty="0" sz="2000" spc="-2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2000">
                          <a:latin typeface="Tahoma"/>
                          <a:cs typeface="Tahoma"/>
                        </a:rPr>
                        <a:t>Liste</a:t>
                      </a:r>
                      <a:r>
                        <a:rPr dirty="0" sz="2000" spc="-3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2000">
                          <a:latin typeface="Tahoma"/>
                          <a:cs typeface="Tahoma"/>
                        </a:rPr>
                        <a:t>des</a:t>
                      </a:r>
                      <a:r>
                        <a:rPr dirty="0" sz="2000" spc="-8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2000" spc="-10">
                          <a:latin typeface="Tahoma"/>
                          <a:cs typeface="Tahoma"/>
                        </a:rPr>
                        <a:t>modules</a:t>
                      </a:r>
                      <a:endParaRPr sz="2000">
                        <a:latin typeface="Tahoma"/>
                        <a:cs typeface="Tahoma"/>
                      </a:endParaRPr>
                    </a:p>
                    <a:p>
                      <a:pPr marL="215900">
                        <a:lnSpc>
                          <a:spcPct val="100000"/>
                        </a:lnSpc>
                      </a:pPr>
                      <a:r>
                        <a:rPr dirty="0" sz="2000" spc="-10">
                          <a:latin typeface="Tahoma"/>
                          <a:cs typeface="Tahoma"/>
                        </a:rPr>
                        <a:t>&lt;/h2&gt;</a:t>
                      </a:r>
                      <a:endParaRPr sz="2000">
                        <a:latin typeface="Tahoma"/>
                        <a:cs typeface="Tahoma"/>
                      </a:endParaRPr>
                    </a:p>
                    <a:p>
                      <a:pPr marL="215900">
                        <a:lnSpc>
                          <a:spcPct val="100000"/>
                        </a:lnSpc>
                      </a:pPr>
                      <a:r>
                        <a:rPr dirty="0" sz="2000" spc="-10">
                          <a:latin typeface="Tahoma"/>
                          <a:cs typeface="Tahoma"/>
                        </a:rPr>
                        <a:t>&lt;/body&gt;</a:t>
                      </a:r>
                      <a:endParaRPr sz="2000">
                        <a:latin typeface="Tahoma"/>
                        <a:cs typeface="Tahoma"/>
                      </a:endParaRPr>
                    </a:p>
                    <a:p>
                      <a:pPr marL="2159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2000" spc="-10">
                          <a:latin typeface="Tahoma"/>
                          <a:cs typeface="Tahoma"/>
                        </a:rPr>
                        <a:t>&lt;/html&gt;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B="0" marT="3429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73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3429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37414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3429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0" name="object 10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fld id="{81D60167-4931-47E6-BA6A-407CBD079E47}" type="slidenum">
              <a:rPr dirty="0" spc="-25"/>
              <a:t>26</a:t>
            </a:fld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21868" y="449961"/>
            <a:ext cx="6914515" cy="257365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 marL="294005">
              <a:lnSpc>
                <a:spcPts val="2375"/>
              </a:lnSpc>
              <a:spcBef>
                <a:spcPts val="90"/>
              </a:spcBef>
              <a:tabLst>
                <a:tab pos="1988820" algn="l"/>
              </a:tabLst>
            </a:pP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Chapter</a:t>
            </a:r>
            <a:r>
              <a:rPr dirty="0" sz="2000" spc="-1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IV</a:t>
            </a:r>
            <a:r>
              <a:rPr dirty="0" sz="2000" spc="-50" b="1">
                <a:solidFill>
                  <a:srgbClr val="333399"/>
                </a:solidFill>
                <a:latin typeface="Tahoma"/>
                <a:cs typeface="Tahoma"/>
              </a:rPr>
              <a:t> :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	HTML</a:t>
            </a:r>
            <a:r>
              <a:rPr dirty="0" sz="2000" spc="-4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:</a:t>
            </a:r>
            <a:r>
              <a:rPr dirty="0" sz="2000" spc="-6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Hyper</a:t>
            </a:r>
            <a:r>
              <a:rPr dirty="0" sz="2000" spc="-1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Text</a:t>
            </a:r>
            <a:r>
              <a:rPr dirty="0" sz="2000" spc="-5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Markup</a:t>
            </a:r>
            <a:r>
              <a:rPr dirty="0" sz="2000" spc="-5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Language</a:t>
            </a:r>
            <a:r>
              <a:rPr dirty="0" sz="2000" spc="-2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spc="-50" b="1">
                <a:solidFill>
                  <a:srgbClr val="333399"/>
                </a:solidFill>
                <a:latin typeface="Tahoma"/>
                <a:cs typeface="Tahoma"/>
              </a:rPr>
              <a:t>:</a:t>
            </a:r>
            <a:endParaRPr sz="2000">
              <a:latin typeface="Tahoma"/>
              <a:cs typeface="Tahoma"/>
            </a:endParaRPr>
          </a:p>
          <a:p>
            <a:pPr algn="ctr" marL="287020">
              <a:lnSpc>
                <a:spcPts val="2280"/>
              </a:lnSpc>
            </a:pP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Language</a:t>
            </a:r>
            <a:r>
              <a:rPr dirty="0" sz="2000" spc="-5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for</a:t>
            </a:r>
            <a:r>
              <a:rPr dirty="0" sz="2000" spc="-6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describing</a:t>
            </a:r>
            <a:r>
              <a:rPr dirty="0" sz="2000" spc="-5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web</a:t>
            </a:r>
            <a:r>
              <a:rPr dirty="0" sz="2000" spc="-5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spc="-10" b="1">
                <a:solidFill>
                  <a:srgbClr val="333399"/>
                </a:solidFill>
                <a:latin typeface="Tahoma"/>
                <a:cs typeface="Tahoma"/>
              </a:rPr>
              <a:t>pages</a:t>
            </a:r>
            <a:endParaRPr sz="2000">
              <a:latin typeface="Tahoma"/>
              <a:cs typeface="Tahoma"/>
            </a:endParaRPr>
          </a:p>
          <a:p>
            <a:pPr marL="298450">
              <a:lnSpc>
                <a:spcPts val="2060"/>
              </a:lnSpc>
            </a:pPr>
            <a:r>
              <a:rPr dirty="0" sz="1800" spc="-20" b="1">
                <a:latin typeface="Arial"/>
                <a:cs typeface="Arial"/>
              </a:rPr>
              <a:t>HTML</a:t>
            </a:r>
            <a:endParaRPr sz="1800">
              <a:latin typeface="Arial"/>
              <a:cs typeface="Arial"/>
            </a:endParaRPr>
          </a:p>
          <a:p>
            <a:pPr marL="1370330">
              <a:lnSpc>
                <a:spcPct val="100000"/>
              </a:lnSpc>
              <a:spcBef>
                <a:spcPts val="200"/>
              </a:spcBef>
            </a:pP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4.4</a:t>
            </a:r>
            <a:r>
              <a:rPr dirty="0" sz="2000" spc="-2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Structure</a:t>
            </a:r>
            <a:r>
              <a:rPr dirty="0" sz="2000" spc="-3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of</a:t>
            </a:r>
            <a:r>
              <a:rPr dirty="0" sz="2000" spc="-2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an</a:t>
            </a:r>
            <a:r>
              <a:rPr dirty="0" sz="2000" spc="-4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HTML</a:t>
            </a:r>
            <a:r>
              <a:rPr dirty="0" sz="2000" spc="1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spc="-10" b="1">
                <a:solidFill>
                  <a:srgbClr val="333399"/>
                </a:solidFill>
                <a:latin typeface="Tahoma"/>
                <a:cs typeface="Tahoma"/>
              </a:rPr>
              <a:t>Document</a:t>
            </a:r>
            <a:endParaRPr sz="2000">
              <a:latin typeface="Tahoma"/>
              <a:cs typeface="Tahoma"/>
            </a:endParaRPr>
          </a:p>
          <a:p>
            <a:pPr marL="356870" indent="-344170">
              <a:lnSpc>
                <a:spcPct val="100000"/>
              </a:lnSpc>
              <a:spcBef>
                <a:spcPts val="1535"/>
              </a:spcBef>
              <a:buClr>
                <a:srgbClr val="3333CC"/>
              </a:buClr>
              <a:buSzPct val="60416"/>
              <a:buFont typeface="Wingdings"/>
              <a:buChar char=""/>
              <a:tabLst>
                <a:tab pos="356870" algn="l"/>
              </a:tabLst>
            </a:pPr>
            <a:r>
              <a:rPr dirty="0" sz="2400" b="1">
                <a:latin typeface="Tahoma"/>
                <a:cs typeface="Tahoma"/>
              </a:rPr>
              <a:t>Insertion</a:t>
            </a:r>
            <a:r>
              <a:rPr dirty="0" sz="2400" spc="-20" b="1">
                <a:latin typeface="Tahoma"/>
                <a:cs typeface="Tahoma"/>
              </a:rPr>
              <a:t> </a:t>
            </a:r>
            <a:r>
              <a:rPr dirty="0" sz="2400" b="1">
                <a:latin typeface="Tahoma"/>
                <a:cs typeface="Tahoma"/>
              </a:rPr>
              <a:t>of</a:t>
            </a:r>
            <a:r>
              <a:rPr dirty="0" sz="2400" spc="-60" b="1">
                <a:latin typeface="Tahoma"/>
                <a:cs typeface="Tahoma"/>
              </a:rPr>
              <a:t> </a:t>
            </a:r>
            <a:r>
              <a:rPr dirty="0" sz="2400" b="1">
                <a:latin typeface="Tahoma"/>
                <a:cs typeface="Tahoma"/>
              </a:rPr>
              <a:t>an</a:t>
            </a:r>
            <a:r>
              <a:rPr dirty="0" sz="2400" spc="-60" b="1">
                <a:latin typeface="Tahoma"/>
                <a:cs typeface="Tahoma"/>
              </a:rPr>
              <a:t> </a:t>
            </a:r>
            <a:r>
              <a:rPr dirty="0" sz="2400" spc="-10" b="1">
                <a:latin typeface="Tahoma"/>
                <a:cs typeface="Tahoma"/>
              </a:rPr>
              <a:t>image:</a:t>
            </a:r>
            <a:endParaRPr sz="2400">
              <a:latin typeface="Tahoma"/>
              <a:cs typeface="Tahoma"/>
            </a:endParaRPr>
          </a:p>
          <a:p>
            <a:pPr lvl="1" marL="756285" marR="5080" indent="-287020">
              <a:lnSpc>
                <a:spcPct val="100000"/>
              </a:lnSpc>
              <a:spcBef>
                <a:spcPts val="580"/>
              </a:spcBef>
              <a:buClr>
                <a:srgbClr val="FF0000"/>
              </a:buClr>
              <a:buSzPct val="54166"/>
              <a:buFont typeface="Wingdings"/>
              <a:buChar char=""/>
              <a:tabLst>
                <a:tab pos="756285" algn="l"/>
              </a:tabLst>
            </a:pPr>
            <a:r>
              <a:rPr dirty="0" sz="2400" spc="-60">
                <a:latin typeface="Tahoma"/>
                <a:cs typeface="Tahoma"/>
              </a:rPr>
              <a:t>To</a:t>
            </a:r>
            <a:r>
              <a:rPr dirty="0" sz="2400" spc="-35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insert</a:t>
            </a:r>
            <a:r>
              <a:rPr dirty="0" sz="2400" spc="-80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an</a:t>
            </a:r>
            <a:r>
              <a:rPr dirty="0" sz="2400" spc="-20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image</a:t>
            </a:r>
            <a:r>
              <a:rPr dirty="0" sz="2400" spc="-40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into</a:t>
            </a:r>
            <a:r>
              <a:rPr dirty="0" sz="2400" spc="-30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a</a:t>
            </a:r>
            <a:r>
              <a:rPr dirty="0" sz="2400" spc="-55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page,</a:t>
            </a:r>
            <a:r>
              <a:rPr dirty="0" sz="2400" spc="-25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you</a:t>
            </a:r>
            <a:r>
              <a:rPr dirty="0" sz="2400" spc="-30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need</a:t>
            </a:r>
            <a:r>
              <a:rPr dirty="0" sz="2400" spc="-75">
                <a:latin typeface="Tahoma"/>
                <a:cs typeface="Tahoma"/>
              </a:rPr>
              <a:t> </a:t>
            </a:r>
            <a:r>
              <a:rPr dirty="0" sz="2400" spc="-25">
                <a:latin typeface="Tahoma"/>
                <a:cs typeface="Tahoma"/>
              </a:rPr>
              <a:t>to </a:t>
            </a:r>
            <a:r>
              <a:rPr dirty="0" sz="2400">
                <a:latin typeface="Tahoma"/>
                <a:cs typeface="Tahoma"/>
              </a:rPr>
              <a:t>specify</a:t>
            </a:r>
            <a:r>
              <a:rPr dirty="0" sz="2400" spc="-50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the</a:t>
            </a:r>
            <a:r>
              <a:rPr dirty="0" sz="2400" spc="-40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link</a:t>
            </a:r>
            <a:r>
              <a:rPr dirty="0" sz="2400" spc="-45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to</a:t>
            </a:r>
            <a:r>
              <a:rPr dirty="0" sz="2400" spc="-65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the</a:t>
            </a:r>
            <a:r>
              <a:rPr dirty="0" sz="2400" spc="-40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image</a:t>
            </a:r>
            <a:r>
              <a:rPr dirty="0" sz="2400" spc="-35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as</a:t>
            </a:r>
            <a:r>
              <a:rPr dirty="0" sz="2400" spc="-45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follows:</a:t>
            </a:r>
            <a:r>
              <a:rPr dirty="0" sz="2400" spc="-15">
                <a:latin typeface="Tahoma"/>
                <a:cs typeface="Tahoma"/>
              </a:rPr>
              <a:t> </a:t>
            </a:r>
            <a:r>
              <a:rPr dirty="0" sz="2400" spc="-20">
                <a:latin typeface="Tahoma"/>
                <a:cs typeface="Tahoma"/>
              </a:rPr>
              <a:t>&lt;img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8390635" y="6513068"/>
            <a:ext cx="220979" cy="23812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400" spc="-25">
                <a:latin typeface="Tahoma"/>
                <a:cs typeface="Tahoma"/>
              </a:rPr>
              <a:t>27</a:t>
            </a:r>
            <a:endParaRPr sz="1400">
              <a:latin typeface="Tahoma"/>
              <a:cs typeface="Tahom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89392" y="0"/>
            <a:ext cx="1054607" cy="826008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1465833" y="2997784"/>
            <a:ext cx="244856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0">
                <a:latin typeface="Tahoma"/>
                <a:cs typeface="Tahoma"/>
              </a:rPr>
              <a:t>src="image.gif"&gt;.</a:t>
            </a:r>
            <a:endParaRPr sz="2400">
              <a:latin typeface="Tahoma"/>
              <a:cs typeface="Tahoma"/>
            </a:endParaRPr>
          </a:p>
        </p:txBody>
      </p:sp>
      <p:grpSp>
        <p:nvGrpSpPr>
          <p:cNvPr id="6" name="object 6" descr=""/>
          <p:cNvGrpSpPr/>
          <p:nvPr/>
        </p:nvGrpSpPr>
        <p:grpSpPr>
          <a:xfrm>
            <a:off x="4176130" y="3163882"/>
            <a:ext cx="4006215" cy="3694429"/>
            <a:chOff x="4176130" y="3163882"/>
            <a:chExt cx="4006215" cy="3694429"/>
          </a:xfrm>
        </p:grpSpPr>
        <p:pic>
          <p:nvPicPr>
            <p:cNvPr id="7" name="object 7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76130" y="3197645"/>
              <a:ext cx="4005601" cy="3505882"/>
            </a:xfrm>
            <a:prstGeom prst="rect">
              <a:avLst/>
            </a:prstGeom>
          </p:spPr>
        </p:pic>
        <p:pic>
          <p:nvPicPr>
            <p:cNvPr id="8" name="object 8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248911" y="3163882"/>
              <a:ext cx="3311397" cy="3694117"/>
            </a:xfrm>
            <a:prstGeom prst="rect">
              <a:avLst/>
            </a:prstGeom>
          </p:spPr>
        </p:pic>
        <p:pic>
          <p:nvPicPr>
            <p:cNvPr id="9" name="object 9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216907" y="3217164"/>
              <a:ext cx="3928872" cy="3429000"/>
            </a:xfrm>
            <a:prstGeom prst="rect">
              <a:avLst/>
            </a:prstGeom>
          </p:spPr>
        </p:pic>
        <p:sp>
          <p:nvSpPr>
            <p:cNvPr id="10" name="object 10" descr=""/>
            <p:cNvSpPr/>
            <p:nvPr/>
          </p:nvSpPr>
          <p:spPr>
            <a:xfrm>
              <a:off x="4216907" y="3217164"/>
              <a:ext cx="3929379" cy="3429000"/>
            </a:xfrm>
            <a:custGeom>
              <a:avLst/>
              <a:gdLst/>
              <a:ahLst/>
              <a:cxnLst/>
              <a:rect l="l" t="t" r="r" b="b"/>
              <a:pathLst>
                <a:path w="3929379" h="3429000">
                  <a:moveTo>
                    <a:pt x="0" y="3429000"/>
                  </a:moveTo>
                  <a:lnTo>
                    <a:pt x="3928872" y="3429000"/>
                  </a:lnTo>
                  <a:lnTo>
                    <a:pt x="3928872" y="0"/>
                  </a:lnTo>
                  <a:lnTo>
                    <a:pt x="0" y="0"/>
                  </a:lnTo>
                  <a:lnTo>
                    <a:pt x="0" y="342900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 descr=""/>
          <p:cNvSpPr txBox="1"/>
          <p:nvPr/>
        </p:nvSpPr>
        <p:spPr>
          <a:xfrm>
            <a:off x="4419727" y="3239846"/>
            <a:ext cx="2896235" cy="36029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latin typeface="Times New Roman"/>
                <a:cs typeface="Times New Roman"/>
              </a:rPr>
              <a:t>&lt;html&gt;</a:t>
            </a:r>
            <a:endParaRPr sz="1800">
              <a:latin typeface="Times New Roman"/>
              <a:cs typeface="Times New Roman"/>
            </a:endParaRPr>
          </a:p>
          <a:p>
            <a:pPr marL="299085">
              <a:lnSpc>
                <a:spcPct val="100000"/>
              </a:lnSpc>
              <a:spcBef>
                <a:spcPts val="75"/>
              </a:spcBef>
            </a:pPr>
            <a:r>
              <a:rPr dirty="0" sz="1800" spc="-10">
                <a:latin typeface="Tahoma"/>
                <a:cs typeface="Tahoma"/>
              </a:rPr>
              <a:t>&lt;head&gt;</a:t>
            </a:r>
            <a:endParaRPr sz="1800">
              <a:latin typeface="Tahoma"/>
              <a:cs typeface="Tahoma"/>
            </a:endParaRPr>
          </a:p>
          <a:p>
            <a:pPr marL="585470">
              <a:lnSpc>
                <a:spcPct val="100000"/>
              </a:lnSpc>
            </a:pPr>
            <a:r>
              <a:rPr dirty="0" sz="1800" spc="-10">
                <a:latin typeface="Tahoma"/>
                <a:cs typeface="Tahoma"/>
              </a:rPr>
              <a:t>&lt;title&gt;</a:t>
            </a:r>
            <a:endParaRPr sz="1800">
              <a:latin typeface="Tahoma"/>
              <a:cs typeface="Tahoma"/>
            </a:endParaRPr>
          </a:p>
          <a:p>
            <a:pPr marL="927100">
              <a:lnSpc>
                <a:spcPct val="100000"/>
              </a:lnSpc>
            </a:pPr>
            <a:r>
              <a:rPr dirty="0" sz="1800">
                <a:latin typeface="Tahoma"/>
                <a:cs typeface="Tahoma"/>
              </a:rPr>
              <a:t>page</a:t>
            </a:r>
            <a:r>
              <a:rPr dirty="0" sz="1800" spc="-5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Web</a:t>
            </a:r>
            <a:r>
              <a:rPr dirty="0" sz="1800" spc="-70">
                <a:latin typeface="Tahoma"/>
                <a:cs typeface="Tahoma"/>
              </a:rPr>
              <a:t> </a:t>
            </a:r>
            <a:r>
              <a:rPr dirty="0" sz="1800" spc="-25">
                <a:latin typeface="Tahoma"/>
                <a:cs typeface="Tahoma"/>
              </a:rPr>
              <a:t>MI</a:t>
            </a:r>
            <a:endParaRPr sz="1800">
              <a:latin typeface="Tahoma"/>
              <a:cs typeface="Tahoma"/>
            </a:endParaRPr>
          </a:p>
          <a:p>
            <a:pPr marL="655955">
              <a:lnSpc>
                <a:spcPct val="100000"/>
              </a:lnSpc>
              <a:spcBef>
                <a:spcPts val="5"/>
              </a:spcBef>
            </a:pPr>
            <a:r>
              <a:rPr dirty="0" sz="1800" spc="-10">
                <a:latin typeface="Tahoma"/>
                <a:cs typeface="Tahoma"/>
              </a:rPr>
              <a:t>&lt;/title&gt;</a:t>
            </a:r>
            <a:endParaRPr sz="1800">
              <a:latin typeface="Tahoma"/>
              <a:cs typeface="Tahoma"/>
            </a:endParaRPr>
          </a:p>
          <a:p>
            <a:pPr marL="299085">
              <a:lnSpc>
                <a:spcPct val="100000"/>
              </a:lnSpc>
            </a:pPr>
            <a:r>
              <a:rPr dirty="0" sz="1800" spc="-10">
                <a:latin typeface="Tahoma"/>
                <a:cs typeface="Tahoma"/>
              </a:rPr>
              <a:t>&lt;/head&gt;</a:t>
            </a:r>
            <a:endParaRPr sz="1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dirty="0" sz="1800" spc="-10">
                <a:latin typeface="Tahoma"/>
                <a:cs typeface="Tahoma"/>
              </a:rPr>
              <a:t>&lt;body&gt;</a:t>
            </a:r>
            <a:endParaRPr sz="1800">
              <a:latin typeface="Tahoma"/>
              <a:cs typeface="Tahoma"/>
            </a:endParaRPr>
          </a:p>
          <a:p>
            <a:pPr marL="299085">
              <a:lnSpc>
                <a:spcPct val="100000"/>
              </a:lnSpc>
            </a:pPr>
            <a:r>
              <a:rPr dirty="0" sz="1800" spc="-10">
                <a:latin typeface="Tahoma"/>
                <a:cs typeface="Tahoma"/>
              </a:rPr>
              <a:t>&lt;h1&gt;Welcome</a:t>
            </a:r>
            <a:r>
              <a:rPr dirty="0" sz="1800" spc="-4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to</a:t>
            </a:r>
            <a:r>
              <a:rPr dirty="0" sz="1800" spc="-30">
                <a:latin typeface="Tahoma"/>
                <a:cs typeface="Tahoma"/>
              </a:rPr>
              <a:t> </a:t>
            </a:r>
            <a:r>
              <a:rPr dirty="0" sz="1800" spc="-25">
                <a:latin typeface="Tahoma"/>
                <a:cs typeface="Tahoma"/>
              </a:rPr>
              <a:t>MI</a:t>
            </a:r>
            <a:endParaRPr sz="1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dirty="0" sz="1800" spc="-10">
                <a:latin typeface="Tahoma"/>
                <a:cs typeface="Tahoma"/>
              </a:rPr>
              <a:t>page…&lt;/h1&gt;</a:t>
            </a:r>
            <a:endParaRPr sz="1800">
              <a:latin typeface="Tahoma"/>
              <a:cs typeface="Tahoma"/>
            </a:endParaRPr>
          </a:p>
          <a:p>
            <a:pPr marL="299085">
              <a:lnSpc>
                <a:spcPct val="100000"/>
              </a:lnSpc>
            </a:pPr>
            <a:r>
              <a:rPr dirty="0" sz="1800" spc="-20">
                <a:latin typeface="Tahoma"/>
                <a:cs typeface="Tahoma"/>
              </a:rPr>
              <a:t>&lt;hr&gt;</a:t>
            </a:r>
            <a:endParaRPr sz="1800">
              <a:latin typeface="Tahoma"/>
              <a:cs typeface="Tahoma"/>
            </a:endParaRPr>
          </a:p>
          <a:p>
            <a:pPr marL="226060">
              <a:lnSpc>
                <a:spcPct val="100000"/>
              </a:lnSpc>
            </a:pPr>
            <a:r>
              <a:rPr dirty="0" sz="1800">
                <a:latin typeface="Tahoma"/>
                <a:cs typeface="Tahoma"/>
              </a:rPr>
              <a:t>&lt;img</a:t>
            </a:r>
            <a:r>
              <a:rPr dirty="0" sz="1800" spc="-30">
                <a:latin typeface="Tahoma"/>
                <a:cs typeface="Tahoma"/>
              </a:rPr>
              <a:t> </a:t>
            </a:r>
            <a:r>
              <a:rPr dirty="0" sz="1800" spc="-10">
                <a:latin typeface="Tahoma"/>
                <a:cs typeface="Tahoma"/>
              </a:rPr>
              <a:t>src="Univmila.jpg"&gt;</a:t>
            </a:r>
            <a:endParaRPr sz="1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800" spc="-10">
                <a:latin typeface="Tahoma"/>
                <a:cs typeface="Tahoma"/>
              </a:rPr>
              <a:t>&lt;/body&gt;</a:t>
            </a:r>
            <a:endParaRPr sz="1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dirty="0" sz="1800" spc="-10">
                <a:latin typeface="Tahoma"/>
                <a:cs typeface="Tahoma"/>
              </a:rPr>
              <a:t>&lt;/html&gt;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936750" y="3964051"/>
            <a:ext cx="1606550" cy="3295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2000" b="1">
                <a:latin typeface="Tahoma"/>
                <a:cs typeface="Tahoma"/>
              </a:rPr>
              <a:t>Example</a:t>
            </a:r>
            <a:r>
              <a:rPr dirty="0" sz="2000" spc="-65" b="1">
                <a:latin typeface="Tahoma"/>
                <a:cs typeface="Tahoma"/>
              </a:rPr>
              <a:t> </a:t>
            </a:r>
            <a:r>
              <a:rPr dirty="0" sz="2000" spc="-25" b="1">
                <a:latin typeface="Tahoma"/>
                <a:cs typeface="Tahoma"/>
              </a:rPr>
              <a:t>03</a:t>
            </a:r>
            <a:r>
              <a:rPr dirty="0" sz="2000" spc="-25">
                <a:latin typeface="Tahoma"/>
                <a:cs typeface="Tahoma"/>
              </a:rPr>
              <a:t>:</a:t>
            </a:r>
            <a:endParaRPr sz="2000">
              <a:latin typeface="Tahoma"/>
              <a:cs typeface="Tahoma"/>
            </a:endParaRPr>
          </a:p>
        </p:txBody>
      </p:sp>
      <p:pic>
        <p:nvPicPr>
          <p:cNvPr id="13" name="object 13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13359" y="3928871"/>
            <a:ext cx="3700272" cy="2496312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075436" y="144602"/>
            <a:ext cx="6507480" cy="6343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  <a:tabLst>
                <a:tab pos="1584960" algn="l"/>
              </a:tabLst>
            </a:pPr>
            <a:r>
              <a:rPr dirty="0" sz="2000">
                <a:solidFill>
                  <a:srgbClr val="333399"/>
                </a:solidFill>
                <a:latin typeface="Tahoma"/>
                <a:cs typeface="Tahoma"/>
              </a:rPr>
              <a:t>Chapitre</a:t>
            </a:r>
            <a:r>
              <a:rPr dirty="0" sz="2000" spc="-60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>
                <a:solidFill>
                  <a:srgbClr val="333399"/>
                </a:solidFill>
                <a:latin typeface="Tahoma"/>
                <a:cs typeface="Tahoma"/>
              </a:rPr>
              <a:t>IV</a:t>
            </a:r>
            <a:r>
              <a:rPr dirty="0" sz="2000" spc="-50">
                <a:solidFill>
                  <a:srgbClr val="333399"/>
                </a:solidFill>
                <a:latin typeface="Tahoma"/>
                <a:cs typeface="Tahoma"/>
              </a:rPr>
              <a:t> :</a:t>
            </a:r>
            <a:r>
              <a:rPr dirty="0" sz="2000">
                <a:solidFill>
                  <a:srgbClr val="333399"/>
                </a:solidFill>
                <a:latin typeface="Tahoma"/>
                <a:cs typeface="Tahoma"/>
              </a:rPr>
              <a:t>	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HTML</a:t>
            </a:r>
            <a:r>
              <a:rPr dirty="0" sz="2000" spc="-2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:</a:t>
            </a:r>
            <a:r>
              <a:rPr dirty="0" sz="2000" spc="-7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Hyper</a:t>
            </a:r>
            <a:r>
              <a:rPr dirty="0" sz="2000" spc="-4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Text</a:t>
            </a:r>
            <a:r>
              <a:rPr dirty="0" sz="2000" spc="-4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Markup</a:t>
            </a:r>
            <a:r>
              <a:rPr dirty="0" sz="2000" spc="-4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Language</a:t>
            </a:r>
            <a:r>
              <a:rPr dirty="0" sz="2000" spc="-3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spc="-50" b="1">
                <a:solidFill>
                  <a:srgbClr val="333399"/>
                </a:solidFill>
                <a:latin typeface="Tahoma"/>
                <a:cs typeface="Tahoma"/>
              </a:rPr>
              <a:t>:</a:t>
            </a:r>
            <a:endParaRPr sz="2000">
              <a:latin typeface="Tahoma"/>
              <a:cs typeface="Tahoma"/>
            </a:endParaRPr>
          </a:p>
          <a:p>
            <a:pPr algn="ctr" marL="635">
              <a:lnSpc>
                <a:spcPct val="100000"/>
              </a:lnSpc>
            </a:pP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Langage</a:t>
            </a:r>
            <a:r>
              <a:rPr dirty="0" sz="2000" spc="-3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de</a:t>
            </a:r>
            <a:r>
              <a:rPr dirty="0" sz="2000" spc="-3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description</a:t>
            </a:r>
            <a:r>
              <a:rPr dirty="0" sz="2000" spc="-2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des</a:t>
            </a:r>
            <a:r>
              <a:rPr dirty="0" sz="2000" spc="-2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pages</a:t>
            </a:r>
            <a:r>
              <a:rPr dirty="0" sz="2000" spc="-2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spc="-25" b="1">
                <a:solidFill>
                  <a:srgbClr val="333399"/>
                </a:solidFill>
                <a:latin typeface="Tahoma"/>
                <a:cs typeface="Tahoma"/>
              </a:rPr>
              <a:t>web</a:t>
            </a:r>
            <a:endParaRPr sz="2000">
              <a:latin typeface="Tahoma"/>
              <a:cs typeface="Tahom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89392" y="0"/>
            <a:ext cx="1054607" cy="826008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1007770" y="1027252"/>
            <a:ext cx="66230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20" b="1">
                <a:latin typeface="Arial"/>
                <a:cs typeface="Arial"/>
              </a:rPr>
              <a:t>HTML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2079751" y="962406"/>
            <a:ext cx="4596765" cy="3295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4.4</a:t>
            </a:r>
            <a:r>
              <a:rPr dirty="0" sz="2000" spc="-2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Structure</a:t>
            </a:r>
            <a:r>
              <a:rPr dirty="0" sz="2000" spc="-3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of</a:t>
            </a:r>
            <a:r>
              <a:rPr dirty="0" sz="2000" spc="-2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an</a:t>
            </a:r>
            <a:r>
              <a:rPr dirty="0" sz="2000" spc="-4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HTML</a:t>
            </a:r>
            <a:r>
              <a:rPr dirty="0" sz="2000" spc="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spc="-10" b="1">
                <a:solidFill>
                  <a:srgbClr val="333399"/>
                </a:solidFill>
                <a:latin typeface="Tahoma"/>
                <a:cs typeface="Tahoma"/>
              </a:rPr>
              <a:t>Document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507593" y="2031238"/>
            <a:ext cx="7858759" cy="14890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0000"/>
                </a:solidFill>
                <a:latin typeface="Tahoma"/>
                <a:cs typeface="Tahoma"/>
              </a:rPr>
              <a:t>Insertion</a:t>
            </a:r>
            <a:r>
              <a:rPr dirty="0" sz="2400" spc="-20" b="1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2400" b="1">
                <a:solidFill>
                  <a:srgbClr val="FF0000"/>
                </a:solidFill>
                <a:latin typeface="Tahoma"/>
                <a:cs typeface="Tahoma"/>
              </a:rPr>
              <a:t>of</a:t>
            </a:r>
            <a:r>
              <a:rPr dirty="0" sz="2400" spc="-70" b="1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2400" b="1">
                <a:solidFill>
                  <a:srgbClr val="FF0000"/>
                </a:solidFill>
                <a:latin typeface="Tahoma"/>
                <a:cs typeface="Tahoma"/>
              </a:rPr>
              <a:t>a</a:t>
            </a:r>
            <a:r>
              <a:rPr dirty="0" sz="2400" spc="-55" b="1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2400" spc="-10" b="1">
                <a:solidFill>
                  <a:srgbClr val="FF0000"/>
                </a:solidFill>
                <a:latin typeface="Tahoma"/>
                <a:cs typeface="Tahoma"/>
              </a:rPr>
              <a:t>hyperlink</a:t>
            </a:r>
            <a:endParaRPr sz="24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880"/>
              </a:spcBef>
            </a:pPr>
            <a:r>
              <a:rPr dirty="0" sz="2400">
                <a:latin typeface="Tahoma"/>
                <a:cs typeface="Tahoma"/>
              </a:rPr>
              <a:t>The</a:t>
            </a:r>
            <a:r>
              <a:rPr dirty="0" sz="2400" spc="-50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hyperlink</a:t>
            </a:r>
            <a:r>
              <a:rPr dirty="0" sz="2400" spc="-75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allows</a:t>
            </a:r>
            <a:r>
              <a:rPr dirty="0" sz="2400" spc="-10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you</a:t>
            </a:r>
            <a:r>
              <a:rPr dirty="0" sz="2400" spc="-45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to</a:t>
            </a:r>
            <a:r>
              <a:rPr dirty="0" sz="2400" spc="-45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display</a:t>
            </a:r>
            <a:r>
              <a:rPr dirty="0" sz="2400" spc="-35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another</a:t>
            </a:r>
            <a:r>
              <a:rPr dirty="0" sz="2400" spc="-40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page</a:t>
            </a:r>
            <a:r>
              <a:rPr dirty="0" sz="2400" spc="-50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from</a:t>
            </a:r>
            <a:r>
              <a:rPr dirty="0" sz="2400" spc="-90">
                <a:latin typeface="Tahoma"/>
                <a:cs typeface="Tahoma"/>
              </a:rPr>
              <a:t> </a:t>
            </a:r>
            <a:r>
              <a:rPr dirty="0" sz="2400" spc="-25">
                <a:latin typeface="Tahoma"/>
                <a:cs typeface="Tahoma"/>
              </a:rPr>
              <a:t>the</a:t>
            </a:r>
            <a:endParaRPr sz="24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2400">
                <a:latin typeface="Tahoma"/>
                <a:cs typeface="Tahoma"/>
              </a:rPr>
              <a:t>same</a:t>
            </a:r>
            <a:r>
              <a:rPr dirty="0" sz="2400" spc="-25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site</a:t>
            </a:r>
            <a:r>
              <a:rPr dirty="0" sz="2400" spc="-25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or</a:t>
            </a:r>
            <a:r>
              <a:rPr dirty="0" sz="2400" spc="-15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from</a:t>
            </a:r>
            <a:r>
              <a:rPr dirty="0" sz="2400" spc="-60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another</a:t>
            </a:r>
            <a:r>
              <a:rPr dirty="0" sz="2400" spc="-35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site</a:t>
            </a:r>
            <a:r>
              <a:rPr dirty="0" sz="2400" spc="-25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(or</a:t>
            </a:r>
            <a:r>
              <a:rPr dirty="0" sz="2400" spc="-25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a</a:t>
            </a:r>
            <a:r>
              <a:rPr dirty="0" sz="2400" spc="-25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simple</a:t>
            </a:r>
            <a:r>
              <a:rPr dirty="0" sz="2400" spc="-55">
                <a:latin typeface="Tahoma"/>
                <a:cs typeface="Tahoma"/>
              </a:rPr>
              <a:t> </a:t>
            </a:r>
            <a:r>
              <a:rPr dirty="0" sz="2400" spc="-10">
                <a:latin typeface="Tahoma"/>
                <a:cs typeface="Tahoma"/>
              </a:rPr>
              <a:t>image)</a:t>
            </a:r>
            <a:endParaRPr sz="2400">
              <a:latin typeface="Tahoma"/>
              <a:cs typeface="Tahoma"/>
            </a:endParaRPr>
          </a:p>
        </p:txBody>
      </p:sp>
      <p:grpSp>
        <p:nvGrpSpPr>
          <p:cNvPr id="7" name="object 7" descr=""/>
          <p:cNvGrpSpPr/>
          <p:nvPr/>
        </p:nvGrpSpPr>
        <p:grpSpPr>
          <a:xfrm>
            <a:off x="1033645" y="4340636"/>
            <a:ext cx="7005320" cy="1433830"/>
            <a:chOff x="1033645" y="4340636"/>
            <a:chExt cx="7005320" cy="1433830"/>
          </a:xfrm>
        </p:grpSpPr>
        <p:pic>
          <p:nvPicPr>
            <p:cNvPr id="8" name="object 8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33645" y="4340636"/>
              <a:ext cx="7004827" cy="1433261"/>
            </a:xfrm>
            <a:prstGeom prst="rect">
              <a:avLst/>
            </a:prstGeom>
          </p:spPr>
        </p:pic>
        <p:pic>
          <p:nvPicPr>
            <p:cNvPr id="9" name="object 9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74420" y="4360163"/>
              <a:ext cx="6928104" cy="1356360"/>
            </a:xfrm>
            <a:prstGeom prst="rect">
              <a:avLst/>
            </a:prstGeom>
          </p:spPr>
        </p:pic>
      </p:grpSp>
      <p:sp>
        <p:nvSpPr>
          <p:cNvPr id="10" name="object 10" descr=""/>
          <p:cNvSpPr txBox="1"/>
          <p:nvPr/>
        </p:nvSpPr>
        <p:spPr>
          <a:xfrm>
            <a:off x="1074419" y="4360164"/>
            <a:ext cx="6928484" cy="135636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514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5"/>
              </a:spcBef>
            </a:pPr>
            <a:endParaRPr sz="2400">
              <a:latin typeface="Times New Roman"/>
              <a:cs typeface="Times New Roman"/>
            </a:endParaRPr>
          </a:p>
          <a:p>
            <a:pPr marL="473709">
              <a:lnSpc>
                <a:spcPct val="100000"/>
              </a:lnSpc>
            </a:pPr>
            <a:r>
              <a:rPr dirty="0" sz="2400">
                <a:latin typeface="Tahoma"/>
                <a:cs typeface="Tahoma"/>
              </a:rPr>
              <a:t>&lt;a</a:t>
            </a:r>
            <a:r>
              <a:rPr dirty="0" sz="2400" spc="-40">
                <a:latin typeface="Tahoma"/>
                <a:cs typeface="Tahoma"/>
              </a:rPr>
              <a:t> </a:t>
            </a:r>
            <a:r>
              <a:rPr dirty="0" sz="2400" spc="-10">
                <a:latin typeface="Tahoma"/>
                <a:cs typeface="Tahoma"/>
              </a:rPr>
              <a:t>href="fiche.html"&gt;</a:t>
            </a:r>
            <a:r>
              <a:rPr dirty="0" sz="2400" spc="-90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Fiche</a:t>
            </a:r>
            <a:r>
              <a:rPr dirty="0" sz="2400" spc="-40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de</a:t>
            </a:r>
            <a:r>
              <a:rPr dirty="0" sz="2400" spc="-20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Voeux</a:t>
            </a:r>
            <a:r>
              <a:rPr dirty="0" sz="2400" spc="-45">
                <a:latin typeface="Tahoma"/>
                <a:cs typeface="Tahoma"/>
              </a:rPr>
              <a:t> </a:t>
            </a:r>
            <a:r>
              <a:rPr dirty="0" sz="2400" spc="-20">
                <a:latin typeface="Tahoma"/>
                <a:cs typeface="Tahoma"/>
              </a:rPr>
              <a:t>&lt;/a&gt;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1" name="object 11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fld id="{81D60167-4931-47E6-BA6A-407CBD079E47}" type="slidenum">
              <a:rPr dirty="0" spc="-25"/>
              <a:t>28</a:t>
            </a:fld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007770" y="144602"/>
            <a:ext cx="6744970" cy="5537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R="93980">
              <a:lnSpc>
                <a:spcPct val="100000"/>
              </a:lnSpc>
              <a:spcBef>
                <a:spcPts val="95"/>
              </a:spcBef>
              <a:tabLst>
                <a:tab pos="1584960" algn="l"/>
              </a:tabLst>
            </a:pPr>
            <a:r>
              <a:rPr dirty="0" sz="2000">
                <a:solidFill>
                  <a:srgbClr val="333399"/>
                </a:solidFill>
                <a:latin typeface="Tahoma"/>
                <a:cs typeface="Tahoma"/>
              </a:rPr>
              <a:t>Chapitre</a:t>
            </a:r>
            <a:r>
              <a:rPr dirty="0" sz="2000" spc="-60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>
                <a:solidFill>
                  <a:srgbClr val="333399"/>
                </a:solidFill>
                <a:latin typeface="Tahoma"/>
                <a:cs typeface="Tahoma"/>
              </a:rPr>
              <a:t>IV</a:t>
            </a:r>
            <a:r>
              <a:rPr dirty="0" sz="2000" spc="-50">
                <a:solidFill>
                  <a:srgbClr val="333399"/>
                </a:solidFill>
                <a:latin typeface="Tahoma"/>
                <a:cs typeface="Tahoma"/>
              </a:rPr>
              <a:t> :</a:t>
            </a:r>
            <a:r>
              <a:rPr dirty="0" sz="2000">
                <a:solidFill>
                  <a:srgbClr val="333399"/>
                </a:solidFill>
                <a:latin typeface="Tahoma"/>
                <a:cs typeface="Tahoma"/>
              </a:rPr>
              <a:t>	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HTML</a:t>
            </a:r>
            <a:r>
              <a:rPr dirty="0" sz="2000" spc="-2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:</a:t>
            </a:r>
            <a:r>
              <a:rPr dirty="0" sz="2000" spc="-7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Hyper</a:t>
            </a:r>
            <a:r>
              <a:rPr dirty="0" sz="2000" spc="-4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Text</a:t>
            </a:r>
            <a:r>
              <a:rPr dirty="0" sz="2000" spc="-4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Markup</a:t>
            </a:r>
            <a:r>
              <a:rPr dirty="0" sz="2000" spc="-4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Language</a:t>
            </a:r>
            <a:r>
              <a:rPr dirty="0" sz="2000" spc="-3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spc="-50" b="1">
                <a:solidFill>
                  <a:srgbClr val="333399"/>
                </a:solidFill>
                <a:latin typeface="Tahoma"/>
                <a:cs typeface="Tahoma"/>
              </a:rPr>
              <a:t>:</a:t>
            </a:r>
            <a:endParaRPr sz="2000">
              <a:latin typeface="Tahoma"/>
              <a:cs typeface="Tahoma"/>
            </a:endParaRPr>
          </a:p>
          <a:p>
            <a:pPr algn="ctr" marR="92710">
              <a:lnSpc>
                <a:spcPct val="100000"/>
              </a:lnSpc>
            </a:pP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Langage</a:t>
            </a:r>
            <a:r>
              <a:rPr dirty="0" sz="2000" spc="-3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de</a:t>
            </a:r>
            <a:r>
              <a:rPr dirty="0" sz="2000" spc="-3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description</a:t>
            </a:r>
            <a:r>
              <a:rPr dirty="0" sz="2000" spc="-2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des</a:t>
            </a:r>
            <a:r>
              <a:rPr dirty="0" sz="2000" spc="-2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pages</a:t>
            </a:r>
            <a:r>
              <a:rPr dirty="0" sz="2000" spc="-2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spc="-25" b="1">
                <a:solidFill>
                  <a:srgbClr val="333399"/>
                </a:solidFill>
                <a:latin typeface="Tahoma"/>
                <a:cs typeface="Tahoma"/>
              </a:rPr>
              <a:t>web</a:t>
            </a:r>
            <a:endParaRPr sz="2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155"/>
              </a:spcBef>
            </a:pPr>
            <a:r>
              <a:rPr dirty="0" sz="1800" spc="-20" b="1">
                <a:latin typeface="Arial"/>
                <a:cs typeface="Arial"/>
              </a:rPr>
              <a:t>HTML</a:t>
            </a:r>
            <a:endParaRPr sz="1800">
              <a:latin typeface="Arial"/>
              <a:cs typeface="Arial"/>
            </a:endParaRPr>
          </a:p>
          <a:p>
            <a:pPr marL="1084580">
              <a:lnSpc>
                <a:spcPct val="100000"/>
              </a:lnSpc>
              <a:spcBef>
                <a:spcPts val="200"/>
              </a:spcBef>
            </a:pP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4.4</a:t>
            </a:r>
            <a:r>
              <a:rPr dirty="0" sz="2000" spc="-3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Structure</a:t>
            </a:r>
            <a:r>
              <a:rPr dirty="0" sz="2000" spc="-4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of</a:t>
            </a:r>
            <a:r>
              <a:rPr dirty="0" sz="2000" spc="-3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an</a:t>
            </a:r>
            <a:r>
              <a:rPr dirty="0" sz="2000" spc="-5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HTML</a:t>
            </a:r>
            <a:r>
              <a:rPr dirty="0" sz="2000" spc="-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spc="-10" b="1">
                <a:solidFill>
                  <a:srgbClr val="333399"/>
                </a:solidFill>
                <a:latin typeface="Tahoma"/>
                <a:cs typeface="Tahoma"/>
              </a:rPr>
              <a:t>Document</a:t>
            </a:r>
            <a:endParaRPr sz="2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815"/>
              </a:spcBef>
            </a:pPr>
            <a:endParaRPr sz="2000">
              <a:latin typeface="Tahoma"/>
              <a:cs typeface="Tahoma"/>
            </a:endParaRPr>
          </a:p>
          <a:p>
            <a:pPr marL="266700">
              <a:lnSpc>
                <a:spcPct val="100000"/>
              </a:lnSpc>
            </a:pPr>
            <a:r>
              <a:rPr dirty="0" sz="3200" b="1">
                <a:latin typeface="Arial"/>
                <a:cs typeface="Arial"/>
              </a:rPr>
              <a:t>Insertion</a:t>
            </a:r>
            <a:r>
              <a:rPr dirty="0" sz="3200" spc="-50" b="1">
                <a:latin typeface="Arial"/>
                <a:cs typeface="Arial"/>
              </a:rPr>
              <a:t> </a:t>
            </a:r>
            <a:r>
              <a:rPr dirty="0" sz="3200" b="1">
                <a:latin typeface="Arial"/>
                <a:cs typeface="Arial"/>
              </a:rPr>
              <a:t>of</a:t>
            </a:r>
            <a:r>
              <a:rPr dirty="0" sz="3200" spc="-55" b="1">
                <a:latin typeface="Arial"/>
                <a:cs typeface="Arial"/>
              </a:rPr>
              <a:t> </a:t>
            </a:r>
            <a:r>
              <a:rPr dirty="0" sz="3200" b="1">
                <a:latin typeface="Arial"/>
                <a:cs typeface="Arial"/>
              </a:rPr>
              <a:t>a</a:t>
            </a:r>
            <a:r>
              <a:rPr dirty="0" sz="3200" spc="-50" b="1">
                <a:latin typeface="Arial"/>
                <a:cs typeface="Arial"/>
              </a:rPr>
              <a:t> </a:t>
            </a:r>
            <a:r>
              <a:rPr dirty="0" sz="3200" spc="-20" b="1">
                <a:latin typeface="Arial"/>
                <a:cs typeface="Arial"/>
              </a:rPr>
              <a:t>table</a:t>
            </a:r>
            <a:endParaRPr sz="3200">
              <a:latin typeface="Arial"/>
              <a:cs typeface="Arial"/>
            </a:endParaRPr>
          </a:p>
          <a:p>
            <a:pPr marL="610870" marR="5080" indent="-344805">
              <a:lnSpc>
                <a:spcPts val="3310"/>
              </a:lnSpc>
              <a:spcBef>
                <a:spcPts val="885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610870" algn="l"/>
              </a:tabLst>
            </a:pPr>
            <a:r>
              <a:rPr dirty="0" sz="2800">
                <a:latin typeface="Tahoma"/>
                <a:cs typeface="Tahoma"/>
              </a:rPr>
              <a:t>Presenting</a:t>
            </a:r>
            <a:r>
              <a:rPr dirty="0" sz="2800" spc="-25">
                <a:latin typeface="Tahoma"/>
                <a:cs typeface="Tahoma"/>
              </a:rPr>
              <a:t> </a:t>
            </a:r>
            <a:r>
              <a:rPr dirty="0" sz="2800">
                <a:latin typeface="Tahoma"/>
                <a:cs typeface="Tahoma"/>
              </a:rPr>
              <a:t>data</a:t>
            </a:r>
            <a:r>
              <a:rPr dirty="0" sz="2800" spc="-35">
                <a:latin typeface="Tahoma"/>
                <a:cs typeface="Tahoma"/>
              </a:rPr>
              <a:t> </a:t>
            </a:r>
            <a:r>
              <a:rPr dirty="0" sz="2800">
                <a:latin typeface="Tahoma"/>
                <a:cs typeface="Tahoma"/>
              </a:rPr>
              <a:t>on</a:t>
            </a:r>
            <a:r>
              <a:rPr dirty="0" sz="2800" spc="-40">
                <a:latin typeface="Tahoma"/>
                <a:cs typeface="Tahoma"/>
              </a:rPr>
              <a:t> </a:t>
            </a:r>
            <a:r>
              <a:rPr dirty="0" sz="2800">
                <a:latin typeface="Tahoma"/>
                <a:cs typeface="Tahoma"/>
              </a:rPr>
              <a:t>a</a:t>
            </a:r>
            <a:r>
              <a:rPr dirty="0" sz="2800" spc="-30">
                <a:latin typeface="Tahoma"/>
                <a:cs typeface="Tahoma"/>
              </a:rPr>
              <a:t> </a:t>
            </a:r>
            <a:r>
              <a:rPr dirty="0" sz="2800">
                <a:latin typeface="Tahoma"/>
                <a:cs typeface="Tahoma"/>
              </a:rPr>
              <a:t>page</a:t>
            </a:r>
            <a:r>
              <a:rPr dirty="0" sz="2800" spc="-45">
                <a:latin typeface="Tahoma"/>
                <a:cs typeface="Tahoma"/>
              </a:rPr>
              <a:t> </a:t>
            </a:r>
            <a:r>
              <a:rPr dirty="0" sz="2800">
                <a:latin typeface="Tahoma"/>
                <a:cs typeface="Tahoma"/>
              </a:rPr>
              <a:t>may</a:t>
            </a:r>
            <a:r>
              <a:rPr dirty="0" sz="2800" spc="5">
                <a:latin typeface="Tahoma"/>
                <a:cs typeface="Tahoma"/>
              </a:rPr>
              <a:t> </a:t>
            </a:r>
            <a:r>
              <a:rPr dirty="0" sz="2800" spc="-10">
                <a:latin typeface="Tahoma"/>
                <a:cs typeface="Tahoma"/>
              </a:rPr>
              <a:t>require </a:t>
            </a:r>
            <a:r>
              <a:rPr dirty="0" sz="2800">
                <a:latin typeface="Tahoma"/>
                <a:cs typeface="Tahoma"/>
              </a:rPr>
              <a:t>the</a:t>
            </a:r>
            <a:r>
              <a:rPr dirty="0" sz="2800" spc="-20">
                <a:latin typeface="Tahoma"/>
                <a:cs typeface="Tahoma"/>
              </a:rPr>
              <a:t> </a:t>
            </a:r>
            <a:r>
              <a:rPr dirty="0" sz="2800">
                <a:latin typeface="Tahoma"/>
                <a:cs typeface="Tahoma"/>
              </a:rPr>
              <a:t>use</a:t>
            </a:r>
            <a:r>
              <a:rPr dirty="0" sz="2800" spc="-15">
                <a:latin typeface="Tahoma"/>
                <a:cs typeface="Tahoma"/>
              </a:rPr>
              <a:t> </a:t>
            </a:r>
            <a:r>
              <a:rPr dirty="0" sz="2800">
                <a:latin typeface="Tahoma"/>
                <a:cs typeface="Tahoma"/>
              </a:rPr>
              <a:t>of</a:t>
            </a:r>
            <a:r>
              <a:rPr dirty="0" sz="2800" spc="-30">
                <a:latin typeface="Tahoma"/>
                <a:cs typeface="Tahoma"/>
              </a:rPr>
              <a:t> </a:t>
            </a:r>
            <a:r>
              <a:rPr dirty="0" sz="2800">
                <a:latin typeface="Tahoma"/>
                <a:cs typeface="Tahoma"/>
              </a:rPr>
              <a:t>a</a:t>
            </a:r>
            <a:r>
              <a:rPr dirty="0" sz="2800" spc="-15">
                <a:latin typeface="Tahoma"/>
                <a:cs typeface="Tahoma"/>
              </a:rPr>
              <a:t> </a:t>
            </a:r>
            <a:r>
              <a:rPr dirty="0" sz="2800" spc="-10">
                <a:latin typeface="Tahoma"/>
                <a:cs typeface="Tahoma"/>
              </a:rPr>
              <a:t>table</a:t>
            </a:r>
            <a:endParaRPr sz="2800">
              <a:latin typeface="Tahoma"/>
              <a:cs typeface="Tahoma"/>
            </a:endParaRPr>
          </a:p>
          <a:p>
            <a:pPr marL="266700">
              <a:lnSpc>
                <a:spcPts val="3310"/>
              </a:lnSpc>
            </a:pPr>
            <a:r>
              <a:rPr dirty="0" sz="2800">
                <a:latin typeface="Tahoma"/>
                <a:cs typeface="Tahoma"/>
              </a:rPr>
              <a:t>It</a:t>
            </a:r>
            <a:r>
              <a:rPr dirty="0" sz="2800" spc="-30">
                <a:latin typeface="Tahoma"/>
                <a:cs typeface="Tahoma"/>
              </a:rPr>
              <a:t> </a:t>
            </a:r>
            <a:r>
              <a:rPr dirty="0" sz="2800">
                <a:latin typeface="Tahoma"/>
                <a:cs typeface="Tahoma"/>
              </a:rPr>
              <a:t>is</a:t>
            </a:r>
            <a:r>
              <a:rPr dirty="0" sz="2800" spc="-30">
                <a:latin typeface="Tahoma"/>
                <a:cs typeface="Tahoma"/>
              </a:rPr>
              <a:t> </a:t>
            </a:r>
            <a:r>
              <a:rPr dirty="0" sz="2800">
                <a:latin typeface="Tahoma"/>
                <a:cs typeface="Tahoma"/>
              </a:rPr>
              <a:t>defined</a:t>
            </a:r>
            <a:r>
              <a:rPr dirty="0" sz="2800" spc="-45">
                <a:latin typeface="Tahoma"/>
                <a:cs typeface="Tahoma"/>
              </a:rPr>
              <a:t> </a:t>
            </a:r>
            <a:r>
              <a:rPr dirty="0" sz="2800">
                <a:latin typeface="Tahoma"/>
                <a:cs typeface="Tahoma"/>
              </a:rPr>
              <a:t>by</a:t>
            </a:r>
            <a:r>
              <a:rPr dirty="0" sz="2800" spc="-30">
                <a:latin typeface="Tahoma"/>
                <a:cs typeface="Tahoma"/>
              </a:rPr>
              <a:t> </a:t>
            </a:r>
            <a:r>
              <a:rPr dirty="0" sz="2800">
                <a:latin typeface="Tahoma"/>
                <a:cs typeface="Tahoma"/>
              </a:rPr>
              <a:t>three</a:t>
            </a:r>
            <a:r>
              <a:rPr dirty="0" sz="2800" spc="-20">
                <a:latin typeface="Tahoma"/>
                <a:cs typeface="Tahoma"/>
              </a:rPr>
              <a:t> </a:t>
            </a:r>
            <a:r>
              <a:rPr dirty="0" sz="2800">
                <a:latin typeface="Tahoma"/>
                <a:cs typeface="Tahoma"/>
              </a:rPr>
              <a:t>types</a:t>
            </a:r>
            <a:r>
              <a:rPr dirty="0" sz="2800" spc="-35">
                <a:latin typeface="Tahoma"/>
                <a:cs typeface="Tahoma"/>
              </a:rPr>
              <a:t> </a:t>
            </a:r>
            <a:r>
              <a:rPr dirty="0" sz="2800">
                <a:latin typeface="Tahoma"/>
                <a:cs typeface="Tahoma"/>
              </a:rPr>
              <a:t>of</a:t>
            </a:r>
            <a:r>
              <a:rPr dirty="0" sz="2800" spc="-35">
                <a:latin typeface="Tahoma"/>
                <a:cs typeface="Tahoma"/>
              </a:rPr>
              <a:t> </a:t>
            </a:r>
            <a:r>
              <a:rPr dirty="0" sz="2800" spc="-10">
                <a:latin typeface="Tahoma"/>
                <a:cs typeface="Tahoma"/>
              </a:rPr>
              <a:t>tags:</a:t>
            </a:r>
            <a:endParaRPr sz="28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sz="2800">
              <a:latin typeface="Tahoma"/>
              <a:cs typeface="Tahoma"/>
            </a:endParaRPr>
          </a:p>
          <a:p>
            <a:pPr lvl="1" marL="1010285" indent="-286385">
              <a:lnSpc>
                <a:spcPct val="100000"/>
              </a:lnSpc>
              <a:buClr>
                <a:srgbClr val="FF0000"/>
              </a:buClr>
              <a:buSzPct val="54166"/>
              <a:buFont typeface="Wingdings"/>
              <a:buChar char=""/>
              <a:tabLst>
                <a:tab pos="1010285" algn="l"/>
              </a:tabLst>
            </a:pPr>
            <a:r>
              <a:rPr dirty="0" sz="2400">
                <a:latin typeface="Arial MT"/>
                <a:cs typeface="Arial MT"/>
              </a:rPr>
              <a:t>&lt;table&gt;&lt;/table&gt;</a:t>
            </a:r>
            <a:r>
              <a:rPr dirty="0" sz="2400" spc="-60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defines</a:t>
            </a:r>
            <a:r>
              <a:rPr dirty="0" sz="2400" spc="-110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the</a:t>
            </a:r>
            <a:r>
              <a:rPr dirty="0" sz="2400" spc="-60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table</a:t>
            </a:r>
            <a:r>
              <a:rPr dirty="0" sz="2400" spc="-60">
                <a:latin typeface="Arial MT"/>
                <a:cs typeface="Arial MT"/>
              </a:rPr>
              <a:t> </a:t>
            </a:r>
            <a:r>
              <a:rPr dirty="0" sz="2400" spc="-10">
                <a:latin typeface="Arial MT"/>
                <a:cs typeface="Arial MT"/>
              </a:rPr>
              <a:t>itself.</a:t>
            </a:r>
            <a:endParaRPr sz="2400">
              <a:latin typeface="Arial MT"/>
              <a:cs typeface="Arial MT"/>
            </a:endParaRPr>
          </a:p>
          <a:p>
            <a:pPr lvl="1" marL="1010285" indent="-286385">
              <a:lnSpc>
                <a:spcPct val="100000"/>
              </a:lnSpc>
              <a:spcBef>
                <a:spcPts val="580"/>
              </a:spcBef>
              <a:buClr>
                <a:srgbClr val="FF0000"/>
              </a:buClr>
              <a:buSzPct val="54166"/>
              <a:buFont typeface="Wingdings"/>
              <a:buChar char=""/>
              <a:tabLst>
                <a:tab pos="1010285" algn="l"/>
              </a:tabLst>
            </a:pPr>
            <a:r>
              <a:rPr dirty="0" sz="2400">
                <a:latin typeface="Arial MT"/>
                <a:cs typeface="Arial MT"/>
              </a:rPr>
              <a:t>&lt;tr&gt;&lt;/tr&gt;</a:t>
            </a:r>
            <a:r>
              <a:rPr dirty="0" sz="2400" spc="-3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defines</a:t>
            </a:r>
            <a:r>
              <a:rPr dirty="0" sz="2400" spc="-6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the</a:t>
            </a:r>
            <a:r>
              <a:rPr dirty="0" sz="2400" spc="-35">
                <a:latin typeface="Arial MT"/>
                <a:cs typeface="Arial MT"/>
              </a:rPr>
              <a:t> </a:t>
            </a:r>
            <a:r>
              <a:rPr dirty="0" sz="2400" spc="-10">
                <a:latin typeface="Arial MT"/>
                <a:cs typeface="Arial MT"/>
              </a:rPr>
              <a:t>rows.</a:t>
            </a:r>
            <a:endParaRPr sz="2400">
              <a:latin typeface="Arial MT"/>
              <a:cs typeface="Arial MT"/>
            </a:endParaRPr>
          </a:p>
          <a:p>
            <a:pPr lvl="1" marL="1010285" indent="-286385">
              <a:lnSpc>
                <a:spcPct val="100000"/>
              </a:lnSpc>
              <a:spcBef>
                <a:spcPts val="600"/>
              </a:spcBef>
              <a:buClr>
                <a:srgbClr val="FF0000"/>
              </a:buClr>
              <a:buSzPct val="54166"/>
              <a:buFont typeface="Wingdings"/>
              <a:buChar char=""/>
              <a:tabLst>
                <a:tab pos="1010285" algn="l"/>
              </a:tabLst>
            </a:pPr>
            <a:r>
              <a:rPr dirty="0" sz="2400">
                <a:latin typeface="Arial MT"/>
                <a:cs typeface="Arial MT"/>
              </a:rPr>
              <a:t>&lt;td&gt;&lt;/td&gt;</a:t>
            </a:r>
            <a:r>
              <a:rPr dirty="0" sz="2400" spc="-45">
                <a:latin typeface="Arial MT"/>
                <a:cs typeface="Arial MT"/>
              </a:rPr>
              <a:t> </a:t>
            </a:r>
            <a:r>
              <a:rPr dirty="0" sz="2400">
                <a:latin typeface="Tahoma"/>
                <a:cs typeface="Tahoma"/>
              </a:rPr>
              <a:t>defines</a:t>
            </a:r>
            <a:r>
              <a:rPr dirty="0" sz="2400" spc="-55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the</a:t>
            </a:r>
            <a:r>
              <a:rPr dirty="0" sz="2400" spc="-30">
                <a:latin typeface="Tahoma"/>
                <a:cs typeface="Tahoma"/>
              </a:rPr>
              <a:t> </a:t>
            </a:r>
            <a:r>
              <a:rPr dirty="0" sz="2400" spc="-10">
                <a:latin typeface="Tahoma"/>
                <a:cs typeface="Tahoma"/>
              </a:rPr>
              <a:t>columns.</a:t>
            </a:r>
            <a:endParaRPr sz="2400">
              <a:latin typeface="Tahoma"/>
              <a:cs typeface="Tahom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89392" y="0"/>
            <a:ext cx="1054607" cy="826008"/>
          </a:xfrm>
          <a:prstGeom prst="rect">
            <a:avLst/>
          </a:prstGeom>
        </p:spPr>
      </p:pic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fld id="{81D60167-4931-47E6-BA6A-407CBD079E47}" type="slidenum">
              <a:rPr dirty="0" spc="-25"/>
              <a:t>28</a:t>
            </a:fld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20267" y="235153"/>
            <a:ext cx="6612255" cy="62865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ts val="2375"/>
              </a:lnSpc>
              <a:spcBef>
                <a:spcPts val="95"/>
              </a:spcBef>
              <a:tabLst>
                <a:tab pos="1694814" algn="l"/>
              </a:tabLst>
            </a:pPr>
            <a:r>
              <a:rPr dirty="0"/>
              <a:t>Chapter</a:t>
            </a:r>
            <a:r>
              <a:rPr dirty="0" spc="-20"/>
              <a:t> </a:t>
            </a:r>
            <a:r>
              <a:rPr dirty="0"/>
              <a:t>IV</a:t>
            </a:r>
            <a:r>
              <a:rPr dirty="0" spc="-55"/>
              <a:t> </a:t>
            </a:r>
            <a:r>
              <a:rPr dirty="0" spc="-50"/>
              <a:t>:</a:t>
            </a:r>
            <a:r>
              <a:rPr dirty="0"/>
              <a:t>	HTML</a:t>
            </a:r>
            <a:r>
              <a:rPr dirty="0" spc="-60"/>
              <a:t> </a:t>
            </a:r>
            <a:r>
              <a:rPr dirty="0"/>
              <a:t>:</a:t>
            </a:r>
            <a:r>
              <a:rPr dirty="0" spc="-65"/>
              <a:t> </a:t>
            </a:r>
            <a:r>
              <a:rPr dirty="0"/>
              <a:t>Hyper</a:t>
            </a:r>
            <a:r>
              <a:rPr dirty="0" spc="-35"/>
              <a:t> </a:t>
            </a:r>
            <a:r>
              <a:rPr dirty="0"/>
              <a:t>Text</a:t>
            </a:r>
            <a:r>
              <a:rPr dirty="0" spc="-60"/>
              <a:t> </a:t>
            </a:r>
            <a:r>
              <a:rPr dirty="0"/>
              <a:t>Markup</a:t>
            </a:r>
            <a:r>
              <a:rPr dirty="0" spc="-65"/>
              <a:t> </a:t>
            </a:r>
            <a:r>
              <a:rPr dirty="0"/>
              <a:t>Language</a:t>
            </a:r>
            <a:r>
              <a:rPr dirty="0" spc="-20"/>
              <a:t> </a:t>
            </a:r>
            <a:r>
              <a:rPr dirty="0" spc="-50"/>
              <a:t>:</a:t>
            </a:r>
          </a:p>
          <a:p>
            <a:pPr algn="ctr" marR="635">
              <a:lnSpc>
                <a:spcPts val="2375"/>
              </a:lnSpc>
            </a:pPr>
            <a:r>
              <a:rPr dirty="0"/>
              <a:t>Language</a:t>
            </a:r>
            <a:r>
              <a:rPr dirty="0" spc="-55"/>
              <a:t> </a:t>
            </a:r>
            <a:r>
              <a:rPr dirty="0"/>
              <a:t>for</a:t>
            </a:r>
            <a:r>
              <a:rPr dirty="0" spc="-65"/>
              <a:t> </a:t>
            </a:r>
            <a:r>
              <a:rPr dirty="0"/>
              <a:t>describing</a:t>
            </a:r>
            <a:r>
              <a:rPr dirty="0" spc="-55"/>
              <a:t> </a:t>
            </a:r>
            <a:r>
              <a:rPr dirty="0"/>
              <a:t>web</a:t>
            </a:r>
            <a:r>
              <a:rPr dirty="0" spc="-55"/>
              <a:t> </a:t>
            </a:r>
            <a:r>
              <a:rPr dirty="0" spc="-10"/>
              <a:t>pages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89392" y="0"/>
            <a:ext cx="1054607" cy="826008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1007770" y="1027252"/>
            <a:ext cx="5891530" cy="46196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20" b="1">
                <a:latin typeface="Arial"/>
                <a:cs typeface="Arial"/>
              </a:rPr>
              <a:t>HTML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60"/>
              </a:spcBef>
            </a:pPr>
            <a:endParaRPr sz="1800">
              <a:latin typeface="Arial"/>
              <a:cs typeface="Arial"/>
            </a:endParaRPr>
          </a:p>
          <a:p>
            <a:pPr marL="83820">
              <a:lnSpc>
                <a:spcPct val="100000"/>
              </a:lnSpc>
            </a:pP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4.2</a:t>
            </a:r>
            <a:r>
              <a:rPr dirty="0" sz="2000" spc="-3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The</a:t>
            </a:r>
            <a:r>
              <a:rPr dirty="0" sz="2000" spc="-3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benefits</a:t>
            </a:r>
            <a:r>
              <a:rPr dirty="0" sz="2000" spc="-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of</a:t>
            </a:r>
            <a:r>
              <a:rPr dirty="0" sz="2000" spc="-3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a</a:t>
            </a:r>
            <a:r>
              <a:rPr dirty="0" sz="2000" spc="-5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website</a:t>
            </a:r>
            <a:r>
              <a:rPr dirty="0" sz="2000" spc="-1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can</a:t>
            </a:r>
            <a:r>
              <a:rPr dirty="0" sz="2000" spc="-4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be</a:t>
            </a:r>
            <a:r>
              <a:rPr dirty="0" sz="2000" spc="-4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spc="-10" b="1">
                <a:solidFill>
                  <a:srgbClr val="333399"/>
                </a:solidFill>
                <a:latin typeface="Tahoma"/>
                <a:cs typeface="Tahoma"/>
              </a:rPr>
              <a:t>multiple:</a:t>
            </a:r>
            <a:endParaRPr sz="2000">
              <a:latin typeface="Tahoma"/>
              <a:cs typeface="Tahoma"/>
            </a:endParaRPr>
          </a:p>
          <a:p>
            <a:pPr marL="309245" indent="-227329">
              <a:lnSpc>
                <a:spcPct val="100000"/>
              </a:lnSpc>
              <a:spcBef>
                <a:spcPts val="720"/>
              </a:spcBef>
              <a:buSzPct val="95000"/>
              <a:buFont typeface="Wingdings"/>
              <a:buChar char=""/>
              <a:tabLst>
                <a:tab pos="309245" algn="l"/>
              </a:tabLst>
            </a:pPr>
            <a:r>
              <a:rPr dirty="0" sz="2000" b="1">
                <a:latin typeface="Tahoma"/>
                <a:cs typeface="Tahoma"/>
              </a:rPr>
              <a:t>Increase</a:t>
            </a:r>
            <a:r>
              <a:rPr dirty="0" sz="2000" spc="-80" b="1">
                <a:latin typeface="Tahoma"/>
                <a:cs typeface="Tahoma"/>
              </a:rPr>
              <a:t> </a:t>
            </a:r>
            <a:r>
              <a:rPr dirty="0" sz="2000" spc="-10" b="1">
                <a:latin typeface="Tahoma"/>
                <a:cs typeface="Tahoma"/>
              </a:rPr>
              <a:t>turnover</a:t>
            </a:r>
            <a:endParaRPr sz="2000">
              <a:latin typeface="Tahoma"/>
              <a:cs typeface="Tahoma"/>
            </a:endParaRPr>
          </a:p>
          <a:p>
            <a:pPr lvl="1" marL="741680" indent="-201930">
              <a:lnSpc>
                <a:spcPct val="100000"/>
              </a:lnSpc>
              <a:spcBef>
                <a:spcPts val="480"/>
              </a:spcBef>
              <a:buSzPct val="95000"/>
              <a:buFont typeface="Wingdings"/>
              <a:buChar char=""/>
              <a:tabLst>
                <a:tab pos="741680" algn="l"/>
              </a:tabLst>
            </a:pPr>
            <a:r>
              <a:rPr dirty="0" sz="2000" b="1">
                <a:solidFill>
                  <a:srgbClr val="3333CC"/>
                </a:solidFill>
                <a:latin typeface="Tahoma"/>
                <a:cs typeface="Tahoma"/>
              </a:rPr>
              <a:t>With</a:t>
            </a:r>
            <a:r>
              <a:rPr dirty="0" sz="2000" spc="-50" b="1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CC"/>
                </a:solidFill>
                <a:latin typeface="Tahoma"/>
                <a:cs typeface="Tahoma"/>
              </a:rPr>
              <a:t>new</a:t>
            </a:r>
            <a:r>
              <a:rPr dirty="0" sz="2000" spc="-35" b="1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dirty="0" sz="2000" spc="-10" b="1">
                <a:solidFill>
                  <a:srgbClr val="3333CC"/>
                </a:solidFill>
                <a:latin typeface="Tahoma"/>
                <a:cs typeface="Tahoma"/>
              </a:rPr>
              <a:t>customers</a:t>
            </a:r>
            <a:endParaRPr sz="2000">
              <a:latin typeface="Tahoma"/>
              <a:cs typeface="Tahoma"/>
            </a:endParaRPr>
          </a:p>
          <a:p>
            <a:pPr lvl="1" marL="741680" indent="-201930">
              <a:lnSpc>
                <a:spcPct val="100000"/>
              </a:lnSpc>
              <a:buSzPct val="95000"/>
              <a:buFont typeface="Wingdings"/>
              <a:buChar char=""/>
              <a:tabLst>
                <a:tab pos="741680" algn="l"/>
              </a:tabLst>
            </a:pPr>
            <a:r>
              <a:rPr dirty="0" sz="2000" b="1">
                <a:solidFill>
                  <a:srgbClr val="3333CC"/>
                </a:solidFill>
                <a:latin typeface="Tahoma"/>
                <a:cs typeface="Tahoma"/>
              </a:rPr>
              <a:t>With</a:t>
            </a:r>
            <a:r>
              <a:rPr dirty="0" sz="2000" spc="-50" b="1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CC"/>
                </a:solidFill>
                <a:latin typeface="Tahoma"/>
                <a:cs typeface="Tahoma"/>
              </a:rPr>
              <a:t>new</a:t>
            </a:r>
            <a:r>
              <a:rPr dirty="0" sz="2000" spc="-35" b="1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dirty="0" sz="2000" spc="-10" b="1">
                <a:solidFill>
                  <a:srgbClr val="3333CC"/>
                </a:solidFill>
                <a:latin typeface="Tahoma"/>
                <a:cs typeface="Tahoma"/>
              </a:rPr>
              <a:t>partners</a:t>
            </a:r>
            <a:endParaRPr sz="2000">
              <a:latin typeface="Tahoma"/>
              <a:cs typeface="Tahoma"/>
            </a:endParaRPr>
          </a:p>
          <a:p>
            <a:pPr marL="309245" indent="-227329">
              <a:lnSpc>
                <a:spcPct val="100000"/>
              </a:lnSpc>
              <a:spcBef>
                <a:spcPts val="725"/>
              </a:spcBef>
              <a:buSzPct val="95000"/>
              <a:buFont typeface="Wingdings"/>
              <a:buChar char=""/>
              <a:tabLst>
                <a:tab pos="309245" algn="l"/>
              </a:tabLst>
            </a:pPr>
            <a:r>
              <a:rPr dirty="0" sz="2000" b="1">
                <a:latin typeface="Tahoma"/>
                <a:cs typeface="Tahoma"/>
              </a:rPr>
              <a:t>By</a:t>
            </a:r>
            <a:r>
              <a:rPr dirty="0" sz="2000" spc="-70" b="1">
                <a:latin typeface="Tahoma"/>
                <a:cs typeface="Tahoma"/>
              </a:rPr>
              <a:t> </a:t>
            </a:r>
            <a:r>
              <a:rPr dirty="0" sz="2000" b="1">
                <a:latin typeface="Tahoma"/>
                <a:cs typeface="Tahoma"/>
              </a:rPr>
              <a:t>improving</a:t>
            </a:r>
            <a:r>
              <a:rPr dirty="0" sz="2000" spc="-35" b="1">
                <a:latin typeface="Tahoma"/>
                <a:cs typeface="Tahoma"/>
              </a:rPr>
              <a:t> </a:t>
            </a:r>
            <a:r>
              <a:rPr dirty="0" sz="2000" spc="-10" b="1">
                <a:latin typeface="Tahoma"/>
                <a:cs typeface="Tahoma"/>
              </a:rPr>
              <a:t>services</a:t>
            </a:r>
            <a:endParaRPr sz="2000">
              <a:latin typeface="Tahoma"/>
              <a:cs typeface="Tahoma"/>
            </a:endParaRPr>
          </a:p>
          <a:p>
            <a:pPr marL="308610" indent="-227329">
              <a:lnSpc>
                <a:spcPct val="100000"/>
              </a:lnSpc>
              <a:spcBef>
                <a:spcPts val="1200"/>
              </a:spcBef>
              <a:buSzPct val="95000"/>
              <a:buFont typeface="Wingdings"/>
              <a:buChar char=""/>
              <a:tabLst>
                <a:tab pos="308610" algn="l"/>
              </a:tabLst>
            </a:pPr>
            <a:r>
              <a:rPr dirty="0" sz="2000" b="1">
                <a:latin typeface="Tahoma"/>
                <a:cs typeface="Tahoma"/>
              </a:rPr>
              <a:t>Decrease</a:t>
            </a:r>
            <a:r>
              <a:rPr dirty="0" sz="2000" spc="-95" b="1">
                <a:latin typeface="Tahoma"/>
                <a:cs typeface="Tahoma"/>
              </a:rPr>
              <a:t> </a:t>
            </a:r>
            <a:r>
              <a:rPr dirty="0" sz="2000" spc="-10" b="1">
                <a:latin typeface="Tahoma"/>
                <a:cs typeface="Tahoma"/>
              </a:rPr>
              <a:t>expenses</a:t>
            </a:r>
            <a:endParaRPr sz="2000">
              <a:latin typeface="Tahoma"/>
              <a:cs typeface="Tahoma"/>
            </a:endParaRPr>
          </a:p>
          <a:p>
            <a:pPr lvl="1" marL="741680" indent="-201930">
              <a:lnSpc>
                <a:spcPct val="100000"/>
              </a:lnSpc>
              <a:spcBef>
                <a:spcPts val="480"/>
              </a:spcBef>
              <a:buSzPct val="95000"/>
              <a:buFont typeface="Wingdings"/>
              <a:buChar char=""/>
              <a:tabLst>
                <a:tab pos="741680" algn="l"/>
              </a:tabLst>
            </a:pPr>
            <a:r>
              <a:rPr dirty="0" sz="2000" b="1">
                <a:solidFill>
                  <a:srgbClr val="3333CC"/>
                </a:solidFill>
                <a:latin typeface="Tahoma"/>
                <a:cs typeface="Tahoma"/>
              </a:rPr>
              <a:t>Advertising</a:t>
            </a:r>
            <a:r>
              <a:rPr dirty="0" sz="2000" spc="-95" b="1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dirty="0" sz="2000" spc="-20" b="1">
                <a:solidFill>
                  <a:srgbClr val="3333CC"/>
                </a:solidFill>
                <a:latin typeface="Tahoma"/>
                <a:cs typeface="Tahoma"/>
              </a:rPr>
              <a:t>costs</a:t>
            </a:r>
            <a:endParaRPr sz="2000">
              <a:latin typeface="Tahoma"/>
              <a:cs typeface="Tahoma"/>
            </a:endParaRPr>
          </a:p>
          <a:p>
            <a:pPr lvl="1" marL="741680" indent="-201930">
              <a:lnSpc>
                <a:spcPct val="100000"/>
              </a:lnSpc>
              <a:buSzPct val="95000"/>
              <a:buFont typeface="Wingdings"/>
              <a:buChar char=""/>
              <a:tabLst>
                <a:tab pos="741680" algn="l"/>
              </a:tabLst>
            </a:pPr>
            <a:r>
              <a:rPr dirty="0" sz="2000" b="1">
                <a:solidFill>
                  <a:srgbClr val="3333CC"/>
                </a:solidFill>
                <a:latin typeface="Tahoma"/>
                <a:cs typeface="Tahoma"/>
              </a:rPr>
              <a:t>Reduce</a:t>
            </a:r>
            <a:r>
              <a:rPr dirty="0" sz="2000" spc="-75" b="1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CC"/>
                </a:solidFill>
                <a:latin typeface="Tahoma"/>
                <a:cs typeface="Tahoma"/>
              </a:rPr>
              <a:t>operating</a:t>
            </a:r>
            <a:r>
              <a:rPr dirty="0" sz="2000" spc="-30" b="1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dirty="0" sz="2000" spc="-10" b="1">
                <a:solidFill>
                  <a:srgbClr val="3333CC"/>
                </a:solidFill>
                <a:latin typeface="Tahoma"/>
                <a:cs typeface="Tahoma"/>
              </a:rPr>
              <a:t>costs</a:t>
            </a:r>
            <a:endParaRPr sz="2000">
              <a:latin typeface="Tahoma"/>
              <a:cs typeface="Tahoma"/>
            </a:endParaRPr>
          </a:p>
          <a:p>
            <a:pPr marL="309245" indent="-227329">
              <a:lnSpc>
                <a:spcPct val="100000"/>
              </a:lnSpc>
              <a:spcBef>
                <a:spcPts val="725"/>
              </a:spcBef>
              <a:buSzPct val="95000"/>
              <a:buFont typeface="Wingdings"/>
              <a:buChar char=""/>
              <a:tabLst>
                <a:tab pos="309245" algn="l"/>
              </a:tabLst>
            </a:pPr>
            <a:r>
              <a:rPr dirty="0" sz="2000" b="1">
                <a:latin typeface="Tahoma"/>
                <a:cs typeface="Tahoma"/>
              </a:rPr>
              <a:t>Develop</a:t>
            </a:r>
            <a:r>
              <a:rPr dirty="0" sz="2000" spc="-10" b="1">
                <a:latin typeface="Tahoma"/>
                <a:cs typeface="Tahoma"/>
              </a:rPr>
              <a:t> </a:t>
            </a:r>
            <a:r>
              <a:rPr dirty="0" sz="2000" b="1">
                <a:latin typeface="Tahoma"/>
                <a:cs typeface="Tahoma"/>
              </a:rPr>
              <a:t>its</a:t>
            </a:r>
            <a:r>
              <a:rPr dirty="0" sz="2000" spc="-45" b="1">
                <a:latin typeface="Tahoma"/>
                <a:cs typeface="Tahoma"/>
              </a:rPr>
              <a:t> </a:t>
            </a:r>
            <a:r>
              <a:rPr dirty="0" sz="2000" spc="-10" b="1">
                <a:latin typeface="Tahoma"/>
                <a:cs typeface="Tahoma"/>
              </a:rPr>
              <a:t>reputation</a:t>
            </a:r>
            <a:endParaRPr sz="2000">
              <a:latin typeface="Tahoma"/>
              <a:cs typeface="Tahoma"/>
            </a:endParaRPr>
          </a:p>
          <a:p>
            <a:pPr lvl="1" marL="741680" indent="-201930">
              <a:lnSpc>
                <a:spcPct val="100000"/>
              </a:lnSpc>
              <a:spcBef>
                <a:spcPts val="480"/>
              </a:spcBef>
              <a:buSzPct val="95000"/>
              <a:buFont typeface="Wingdings"/>
              <a:buChar char=""/>
              <a:tabLst>
                <a:tab pos="741680" algn="l"/>
              </a:tabLst>
            </a:pPr>
            <a:r>
              <a:rPr dirty="0" sz="2000" b="1">
                <a:solidFill>
                  <a:srgbClr val="3333CC"/>
                </a:solidFill>
                <a:latin typeface="Tahoma"/>
                <a:cs typeface="Tahoma"/>
              </a:rPr>
              <a:t>By</a:t>
            </a:r>
            <a:r>
              <a:rPr dirty="0" sz="2000" spc="-50" b="1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CC"/>
                </a:solidFill>
                <a:latin typeface="Tahoma"/>
                <a:cs typeface="Tahoma"/>
              </a:rPr>
              <a:t>being</a:t>
            </a:r>
            <a:r>
              <a:rPr dirty="0" sz="2000" spc="-40" b="1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CC"/>
                </a:solidFill>
                <a:latin typeface="Tahoma"/>
                <a:cs typeface="Tahoma"/>
              </a:rPr>
              <a:t>visible</a:t>
            </a:r>
            <a:r>
              <a:rPr dirty="0" sz="2000" spc="-40" b="1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dirty="0" sz="2000" spc="-20" b="1">
                <a:solidFill>
                  <a:srgbClr val="3333CC"/>
                </a:solidFill>
                <a:latin typeface="Tahoma"/>
                <a:cs typeface="Tahoma"/>
              </a:rPr>
              <a:t>24/7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fld id="{81D60167-4931-47E6-BA6A-407CBD079E47}" type="slidenum">
              <a:rPr dirty="0" spc="-25"/>
              <a:t>26</a:t>
            </a:fld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75436" y="144602"/>
            <a:ext cx="6507480" cy="329565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597660" algn="l"/>
              </a:tabLst>
            </a:pPr>
            <a:r>
              <a:rPr dirty="0" b="0">
                <a:latin typeface="Tahoma"/>
                <a:cs typeface="Tahoma"/>
              </a:rPr>
              <a:t>Chapitre</a:t>
            </a:r>
            <a:r>
              <a:rPr dirty="0" spc="-60" b="0">
                <a:latin typeface="Tahoma"/>
                <a:cs typeface="Tahoma"/>
              </a:rPr>
              <a:t> </a:t>
            </a:r>
            <a:r>
              <a:rPr dirty="0" b="0">
                <a:latin typeface="Tahoma"/>
                <a:cs typeface="Tahoma"/>
              </a:rPr>
              <a:t>IV</a:t>
            </a:r>
            <a:r>
              <a:rPr dirty="0" spc="-50" b="0">
                <a:latin typeface="Tahoma"/>
                <a:cs typeface="Tahoma"/>
              </a:rPr>
              <a:t> :</a:t>
            </a:r>
            <a:r>
              <a:rPr dirty="0" b="0">
                <a:latin typeface="Tahoma"/>
                <a:cs typeface="Tahoma"/>
              </a:rPr>
              <a:t>	</a:t>
            </a:r>
            <a:r>
              <a:rPr dirty="0"/>
              <a:t>HTML</a:t>
            </a:r>
            <a:r>
              <a:rPr dirty="0" spc="-25"/>
              <a:t> </a:t>
            </a:r>
            <a:r>
              <a:rPr dirty="0"/>
              <a:t>:</a:t>
            </a:r>
            <a:r>
              <a:rPr dirty="0" spc="-75"/>
              <a:t> </a:t>
            </a:r>
            <a:r>
              <a:rPr dirty="0"/>
              <a:t>Hyper</a:t>
            </a:r>
            <a:r>
              <a:rPr dirty="0" spc="-40"/>
              <a:t> </a:t>
            </a:r>
            <a:r>
              <a:rPr dirty="0"/>
              <a:t>Text</a:t>
            </a:r>
            <a:r>
              <a:rPr dirty="0" spc="-45"/>
              <a:t> </a:t>
            </a:r>
            <a:r>
              <a:rPr dirty="0"/>
              <a:t>Markup</a:t>
            </a:r>
            <a:r>
              <a:rPr dirty="0" spc="-40"/>
              <a:t> </a:t>
            </a:r>
            <a:r>
              <a:rPr dirty="0"/>
              <a:t>Language</a:t>
            </a:r>
            <a:r>
              <a:rPr dirty="0" spc="-35"/>
              <a:t> </a:t>
            </a:r>
            <a:r>
              <a:rPr dirty="0" spc="-50"/>
              <a:t>: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852676" y="449961"/>
            <a:ext cx="4954270" cy="3295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Langage</a:t>
            </a:r>
            <a:r>
              <a:rPr dirty="0" sz="2000" spc="-3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de</a:t>
            </a:r>
            <a:r>
              <a:rPr dirty="0" sz="2000" spc="-3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description</a:t>
            </a:r>
            <a:r>
              <a:rPr dirty="0" sz="2000" spc="-2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des</a:t>
            </a:r>
            <a:r>
              <a:rPr dirty="0" sz="2000" spc="-2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pages</a:t>
            </a:r>
            <a:r>
              <a:rPr dirty="0" sz="2000" spc="-2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spc="-25" b="1">
                <a:solidFill>
                  <a:srgbClr val="333399"/>
                </a:solidFill>
                <a:latin typeface="Tahoma"/>
                <a:cs typeface="Tahoma"/>
              </a:rPr>
              <a:t>web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8390635" y="6513068"/>
            <a:ext cx="220979" cy="23812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400" spc="-25">
                <a:latin typeface="Tahoma"/>
                <a:cs typeface="Tahoma"/>
              </a:rPr>
              <a:t>30</a:t>
            </a:r>
            <a:endParaRPr sz="1400">
              <a:latin typeface="Tahoma"/>
              <a:cs typeface="Tahoma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89392" y="0"/>
            <a:ext cx="1054607" cy="826008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1007770" y="1027252"/>
            <a:ext cx="66230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20" b="1">
                <a:latin typeface="Arial"/>
                <a:cs typeface="Arial"/>
              </a:rPr>
              <a:t>HTML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2079751" y="962406"/>
            <a:ext cx="4589145" cy="3295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4.4</a:t>
            </a:r>
            <a:r>
              <a:rPr dirty="0" sz="2000" spc="-3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Structure</a:t>
            </a:r>
            <a:r>
              <a:rPr dirty="0" sz="2000" spc="-4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of</a:t>
            </a:r>
            <a:r>
              <a:rPr dirty="0" sz="2000" spc="-3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an</a:t>
            </a:r>
            <a:r>
              <a:rPr dirty="0" sz="2000" spc="-6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HTML </a:t>
            </a:r>
            <a:r>
              <a:rPr dirty="0" sz="2000" spc="-10" b="1">
                <a:solidFill>
                  <a:srgbClr val="333399"/>
                </a:solidFill>
                <a:latin typeface="Tahoma"/>
                <a:cs typeface="Tahoma"/>
              </a:rPr>
              <a:t>Document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07593" y="2674061"/>
            <a:ext cx="1815464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latin typeface="Tahoma"/>
                <a:cs typeface="Tahoma"/>
              </a:rPr>
              <a:t>Example</a:t>
            </a:r>
            <a:r>
              <a:rPr dirty="0" sz="2400" spc="-20" b="1">
                <a:latin typeface="Tahoma"/>
                <a:cs typeface="Tahoma"/>
              </a:rPr>
              <a:t> </a:t>
            </a:r>
            <a:r>
              <a:rPr dirty="0" sz="2400" spc="-25" b="1">
                <a:latin typeface="Tahoma"/>
                <a:cs typeface="Tahoma"/>
              </a:rPr>
              <a:t>05</a:t>
            </a:r>
            <a:endParaRPr sz="2400">
              <a:latin typeface="Tahoma"/>
              <a:cs typeface="Tahoma"/>
            </a:endParaRPr>
          </a:p>
        </p:txBody>
      </p:sp>
      <p:grpSp>
        <p:nvGrpSpPr>
          <p:cNvPr id="9" name="object 9" descr=""/>
          <p:cNvGrpSpPr/>
          <p:nvPr/>
        </p:nvGrpSpPr>
        <p:grpSpPr>
          <a:xfrm>
            <a:off x="4102984" y="1807401"/>
            <a:ext cx="3865879" cy="5057140"/>
            <a:chOff x="4102984" y="1807401"/>
            <a:chExt cx="3865879" cy="5057140"/>
          </a:xfrm>
        </p:grpSpPr>
        <p:pic>
          <p:nvPicPr>
            <p:cNvPr id="10" name="object 10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02984" y="1838383"/>
              <a:ext cx="3865380" cy="5019613"/>
            </a:xfrm>
            <a:prstGeom prst="rect">
              <a:avLst/>
            </a:prstGeom>
          </p:spPr>
        </p:pic>
        <p:pic>
          <p:nvPicPr>
            <p:cNvPr id="11" name="object 11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175760" y="1807401"/>
              <a:ext cx="3747389" cy="5050595"/>
            </a:xfrm>
            <a:prstGeom prst="rect">
              <a:avLst/>
            </a:prstGeom>
          </p:spPr>
        </p:pic>
        <p:pic>
          <p:nvPicPr>
            <p:cNvPr id="12" name="object 12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143756" y="1857755"/>
              <a:ext cx="3788663" cy="5001768"/>
            </a:xfrm>
            <a:prstGeom prst="rect">
              <a:avLst/>
            </a:prstGeom>
          </p:spPr>
        </p:pic>
        <p:sp>
          <p:nvSpPr>
            <p:cNvPr id="13" name="object 13" descr=""/>
            <p:cNvSpPr/>
            <p:nvPr/>
          </p:nvSpPr>
          <p:spPr>
            <a:xfrm>
              <a:off x="4143756" y="1857755"/>
              <a:ext cx="3789045" cy="5001895"/>
            </a:xfrm>
            <a:custGeom>
              <a:avLst/>
              <a:gdLst/>
              <a:ahLst/>
              <a:cxnLst/>
              <a:rect l="l" t="t" r="r" b="b"/>
              <a:pathLst>
                <a:path w="3789045" h="5001895">
                  <a:moveTo>
                    <a:pt x="0" y="5001768"/>
                  </a:moveTo>
                  <a:lnTo>
                    <a:pt x="3788663" y="5001768"/>
                  </a:lnTo>
                  <a:lnTo>
                    <a:pt x="3788663" y="0"/>
                  </a:lnTo>
                  <a:lnTo>
                    <a:pt x="0" y="0"/>
                  </a:lnTo>
                  <a:lnTo>
                    <a:pt x="0" y="5001768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 descr=""/>
          <p:cNvSpPr txBox="1"/>
          <p:nvPr/>
        </p:nvSpPr>
        <p:spPr>
          <a:xfrm>
            <a:off x="4348098" y="1861275"/>
            <a:ext cx="3411220" cy="4904105"/>
          </a:xfrm>
          <a:prstGeom prst="rect">
            <a:avLst/>
          </a:prstGeom>
        </p:spPr>
        <p:txBody>
          <a:bodyPr wrap="square" lIns="0" tIns="425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dirty="0" sz="1800" spc="-10">
                <a:latin typeface="Tahoma"/>
                <a:cs typeface="Tahoma"/>
              </a:rPr>
              <a:t>&lt;TABLE</a:t>
            </a:r>
            <a:r>
              <a:rPr dirty="0" sz="1800" spc="-110">
                <a:latin typeface="Tahoma"/>
                <a:cs typeface="Tahoma"/>
              </a:rPr>
              <a:t> </a:t>
            </a:r>
            <a:r>
              <a:rPr dirty="0" sz="1800" spc="-10">
                <a:latin typeface="Tahoma"/>
                <a:cs typeface="Tahoma"/>
              </a:rPr>
              <a:t>BORDER&gt;</a:t>
            </a:r>
            <a:endParaRPr sz="1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800" spc="-10">
                <a:latin typeface="Tahoma"/>
                <a:cs typeface="Tahoma"/>
              </a:rPr>
              <a:t>&lt;CAPTION&gt;Modules</a:t>
            </a:r>
            <a:endParaRPr sz="1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44"/>
              </a:spcBef>
            </a:pPr>
            <a:r>
              <a:rPr dirty="0" sz="1800" spc="-10">
                <a:latin typeface="Tahoma"/>
                <a:cs typeface="Tahoma"/>
              </a:rPr>
              <a:t>MI&lt;/CAPTION&gt;</a:t>
            </a:r>
            <a:endParaRPr sz="1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800" spc="-20">
                <a:latin typeface="Tahoma"/>
                <a:cs typeface="Tahoma"/>
              </a:rPr>
              <a:t>&lt;TR&gt;</a:t>
            </a:r>
            <a:endParaRPr sz="1800">
              <a:latin typeface="Tahoma"/>
              <a:cs typeface="Tahoma"/>
            </a:endParaRPr>
          </a:p>
          <a:p>
            <a:pPr marL="927100">
              <a:lnSpc>
                <a:spcPct val="100000"/>
              </a:lnSpc>
              <a:spcBef>
                <a:spcPts val="240"/>
              </a:spcBef>
            </a:pPr>
            <a:r>
              <a:rPr dirty="0" sz="1800">
                <a:latin typeface="Tahoma"/>
                <a:cs typeface="Tahoma"/>
              </a:rPr>
              <a:t>&lt;TH&gt;Semester</a:t>
            </a:r>
            <a:r>
              <a:rPr dirty="0" sz="1800" spc="-114">
                <a:latin typeface="Tahoma"/>
                <a:cs typeface="Tahoma"/>
              </a:rPr>
              <a:t> </a:t>
            </a:r>
            <a:r>
              <a:rPr dirty="0" sz="1800" spc="-10">
                <a:latin typeface="Tahoma"/>
                <a:cs typeface="Tahoma"/>
              </a:rPr>
              <a:t>1&lt;/TH&gt;</a:t>
            </a:r>
            <a:endParaRPr sz="1800">
              <a:latin typeface="Tahoma"/>
              <a:cs typeface="Tahoma"/>
            </a:endParaRPr>
          </a:p>
          <a:p>
            <a:pPr marL="927100">
              <a:lnSpc>
                <a:spcPct val="100000"/>
              </a:lnSpc>
              <a:spcBef>
                <a:spcPts val="240"/>
              </a:spcBef>
            </a:pPr>
            <a:r>
              <a:rPr dirty="0" sz="1800" spc="-10">
                <a:latin typeface="Tahoma"/>
                <a:cs typeface="Tahoma"/>
              </a:rPr>
              <a:t>&lt;TH&gt;Semester2&lt;/TH&gt;</a:t>
            </a:r>
            <a:endParaRPr sz="1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44"/>
              </a:spcBef>
            </a:pPr>
            <a:r>
              <a:rPr dirty="0" sz="1800" spc="-10">
                <a:latin typeface="Tahoma"/>
                <a:cs typeface="Tahoma"/>
              </a:rPr>
              <a:t>&lt;/TR&gt;</a:t>
            </a:r>
            <a:endParaRPr sz="1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800" spc="-20">
                <a:latin typeface="Tahoma"/>
                <a:cs typeface="Tahoma"/>
              </a:rPr>
              <a:t>&lt;TR&gt;</a:t>
            </a:r>
            <a:endParaRPr sz="1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800">
                <a:latin typeface="Tahoma"/>
                <a:cs typeface="Tahoma"/>
              </a:rPr>
              <a:t>&lt;TD&gt;Computer</a:t>
            </a:r>
            <a:r>
              <a:rPr dirty="0" sz="1800" spc="-7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Science</a:t>
            </a:r>
            <a:r>
              <a:rPr dirty="0" sz="1800" spc="-80">
                <a:latin typeface="Tahoma"/>
                <a:cs typeface="Tahoma"/>
              </a:rPr>
              <a:t> </a:t>
            </a:r>
            <a:r>
              <a:rPr dirty="0" sz="1800" spc="-10">
                <a:latin typeface="Tahoma"/>
                <a:cs typeface="Tahoma"/>
              </a:rPr>
              <a:t>1&lt;/TD&gt;</a:t>
            </a:r>
            <a:endParaRPr sz="1800">
              <a:latin typeface="Tahoma"/>
              <a:cs typeface="Tahoma"/>
            </a:endParaRPr>
          </a:p>
          <a:p>
            <a:pPr marL="927100">
              <a:lnSpc>
                <a:spcPct val="100000"/>
              </a:lnSpc>
              <a:spcBef>
                <a:spcPts val="240"/>
              </a:spcBef>
            </a:pPr>
            <a:r>
              <a:rPr dirty="0" sz="1800">
                <a:latin typeface="Tahoma"/>
                <a:cs typeface="Tahoma"/>
              </a:rPr>
              <a:t>&lt;TD&gt;Analysis</a:t>
            </a:r>
            <a:r>
              <a:rPr dirty="0" sz="1800" spc="-80">
                <a:latin typeface="Tahoma"/>
                <a:cs typeface="Tahoma"/>
              </a:rPr>
              <a:t> </a:t>
            </a:r>
            <a:r>
              <a:rPr dirty="0" sz="1800" spc="-10">
                <a:latin typeface="Tahoma"/>
                <a:cs typeface="Tahoma"/>
              </a:rPr>
              <a:t>2&lt;/TD&gt;</a:t>
            </a:r>
            <a:endParaRPr sz="1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44"/>
              </a:spcBef>
            </a:pPr>
            <a:r>
              <a:rPr dirty="0" sz="1800" spc="-10">
                <a:latin typeface="Tahoma"/>
                <a:cs typeface="Tahoma"/>
              </a:rPr>
              <a:t>&lt;/TR&gt;</a:t>
            </a:r>
            <a:endParaRPr sz="1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800" spc="-20">
                <a:latin typeface="Tahoma"/>
                <a:cs typeface="Tahoma"/>
              </a:rPr>
              <a:t>&lt;TR&gt;</a:t>
            </a:r>
            <a:endParaRPr sz="1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800" spc="-10">
                <a:latin typeface="Tahoma"/>
                <a:cs typeface="Tahoma"/>
              </a:rPr>
              <a:t>&lt;TD&gt;Analysis1&lt;/TD&gt;</a:t>
            </a:r>
            <a:endParaRPr sz="1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800">
                <a:latin typeface="Tahoma"/>
                <a:cs typeface="Tahoma"/>
              </a:rPr>
              <a:t>&lt;TD&gt;Algebra</a:t>
            </a:r>
            <a:r>
              <a:rPr dirty="0" sz="1800" spc="-135">
                <a:latin typeface="Tahoma"/>
                <a:cs typeface="Tahoma"/>
              </a:rPr>
              <a:t> </a:t>
            </a:r>
            <a:r>
              <a:rPr dirty="0" sz="1800" spc="-10">
                <a:latin typeface="Tahoma"/>
                <a:cs typeface="Tahoma"/>
              </a:rPr>
              <a:t>2&lt;/TD&gt;</a:t>
            </a:r>
            <a:endParaRPr sz="1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800" spc="-10">
                <a:latin typeface="Tahoma"/>
                <a:cs typeface="Tahoma"/>
              </a:rPr>
              <a:t>&lt;/TR&gt;</a:t>
            </a:r>
            <a:endParaRPr sz="1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800" spc="-10">
                <a:latin typeface="Tahoma"/>
                <a:cs typeface="Tahoma"/>
              </a:rPr>
              <a:t>&lt;/TABLE&gt;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1364996" y="1310081"/>
            <a:ext cx="219837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latin typeface="Arial"/>
                <a:cs typeface="Arial"/>
              </a:rPr>
              <a:t>Table</a:t>
            </a:r>
            <a:r>
              <a:rPr dirty="0" sz="2400" spc="-5" b="1">
                <a:latin typeface="Arial"/>
                <a:cs typeface="Arial"/>
              </a:rPr>
              <a:t> </a:t>
            </a:r>
            <a:r>
              <a:rPr dirty="0" sz="2400" spc="-10" b="1">
                <a:latin typeface="Arial"/>
                <a:cs typeface="Arial"/>
              </a:rPr>
              <a:t>Insertion</a:t>
            </a:r>
            <a:endParaRPr sz="2400">
              <a:latin typeface="Arial"/>
              <a:cs typeface="Arial"/>
            </a:endParaRPr>
          </a:p>
        </p:txBody>
      </p:sp>
      <p:pic>
        <p:nvPicPr>
          <p:cNvPr id="16" name="object 16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9045" y="3709020"/>
            <a:ext cx="3018693" cy="1266538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75436" y="144602"/>
            <a:ext cx="6507480" cy="329565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597660" algn="l"/>
              </a:tabLst>
            </a:pPr>
            <a:r>
              <a:rPr dirty="0" b="0">
                <a:latin typeface="Tahoma"/>
                <a:cs typeface="Tahoma"/>
              </a:rPr>
              <a:t>Chapitre</a:t>
            </a:r>
            <a:r>
              <a:rPr dirty="0" spc="-60" b="0">
                <a:latin typeface="Tahoma"/>
                <a:cs typeface="Tahoma"/>
              </a:rPr>
              <a:t> </a:t>
            </a:r>
            <a:r>
              <a:rPr dirty="0" b="0">
                <a:latin typeface="Tahoma"/>
                <a:cs typeface="Tahoma"/>
              </a:rPr>
              <a:t>IV</a:t>
            </a:r>
            <a:r>
              <a:rPr dirty="0" spc="-50" b="0">
                <a:latin typeface="Tahoma"/>
                <a:cs typeface="Tahoma"/>
              </a:rPr>
              <a:t> :</a:t>
            </a:r>
            <a:r>
              <a:rPr dirty="0" b="0">
                <a:latin typeface="Tahoma"/>
                <a:cs typeface="Tahoma"/>
              </a:rPr>
              <a:t>	</a:t>
            </a:r>
            <a:r>
              <a:rPr dirty="0"/>
              <a:t>HTML</a:t>
            </a:r>
            <a:r>
              <a:rPr dirty="0" spc="-25"/>
              <a:t> </a:t>
            </a:r>
            <a:r>
              <a:rPr dirty="0"/>
              <a:t>:</a:t>
            </a:r>
            <a:r>
              <a:rPr dirty="0" spc="-75"/>
              <a:t> </a:t>
            </a:r>
            <a:r>
              <a:rPr dirty="0"/>
              <a:t>Hyper</a:t>
            </a:r>
            <a:r>
              <a:rPr dirty="0" spc="-40"/>
              <a:t> </a:t>
            </a:r>
            <a:r>
              <a:rPr dirty="0"/>
              <a:t>Text</a:t>
            </a:r>
            <a:r>
              <a:rPr dirty="0" spc="-45"/>
              <a:t> </a:t>
            </a:r>
            <a:r>
              <a:rPr dirty="0"/>
              <a:t>Markup</a:t>
            </a:r>
            <a:r>
              <a:rPr dirty="0" spc="-40"/>
              <a:t> </a:t>
            </a:r>
            <a:r>
              <a:rPr dirty="0"/>
              <a:t>Language</a:t>
            </a:r>
            <a:r>
              <a:rPr dirty="0" spc="-35"/>
              <a:t> </a:t>
            </a:r>
            <a:r>
              <a:rPr dirty="0" spc="-50"/>
              <a:t>: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852676" y="449961"/>
            <a:ext cx="4954270" cy="3295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Langage</a:t>
            </a:r>
            <a:r>
              <a:rPr dirty="0" sz="2000" spc="-3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de</a:t>
            </a:r>
            <a:r>
              <a:rPr dirty="0" sz="2000" spc="-3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description</a:t>
            </a:r>
            <a:r>
              <a:rPr dirty="0" sz="2000" spc="-2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des</a:t>
            </a:r>
            <a:r>
              <a:rPr dirty="0" sz="2000" spc="-2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pages</a:t>
            </a:r>
            <a:r>
              <a:rPr dirty="0" sz="2000" spc="-2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spc="-25" b="1">
                <a:solidFill>
                  <a:srgbClr val="333399"/>
                </a:solidFill>
                <a:latin typeface="Tahoma"/>
                <a:cs typeface="Tahoma"/>
              </a:rPr>
              <a:t>web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8390635" y="6513068"/>
            <a:ext cx="220979" cy="23812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400" spc="-25">
                <a:latin typeface="Tahoma"/>
                <a:cs typeface="Tahoma"/>
              </a:rPr>
              <a:t>31</a:t>
            </a:r>
            <a:endParaRPr sz="1400">
              <a:latin typeface="Tahoma"/>
              <a:cs typeface="Tahoma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89392" y="0"/>
            <a:ext cx="1054607" cy="826008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1007770" y="1027252"/>
            <a:ext cx="66230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20" b="1">
                <a:latin typeface="Arial"/>
                <a:cs typeface="Arial"/>
              </a:rPr>
              <a:t>HTML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2079751" y="962406"/>
            <a:ext cx="4589145" cy="3295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4.4</a:t>
            </a:r>
            <a:r>
              <a:rPr dirty="0" sz="2000" spc="-3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Structure</a:t>
            </a:r>
            <a:r>
              <a:rPr dirty="0" sz="2000" spc="-4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of</a:t>
            </a:r>
            <a:r>
              <a:rPr dirty="0" sz="2000" spc="-3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an</a:t>
            </a:r>
            <a:r>
              <a:rPr dirty="0" sz="2000" spc="-6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HTML </a:t>
            </a:r>
            <a:r>
              <a:rPr dirty="0" sz="2000" spc="-10" b="1">
                <a:solidFill>
                  <a:srgbClr val="333399"/>
                </a:solidFill>
                <a:latin typeface="Tahoma"/>
                <a:cs typeface="Tahoma"/>
              </a:rPr>
              <a:t>Document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07593" y="2674061"/>
            <a:ext cx="1815464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latin typeface="Tahoma"/>
                <a:cs typeface="Tahoma"/>
              </a:rPr>
              <a:t>Example</a:t>
            </a:r>
            <a:r>
              <a:rPr dirty="0" sz="2400" spc="-20" b="1">
                <a:latin typeface="Tahoma"/>
                <a:cs typeface="Tahoma"/>
              </a:rPr>
              <a:t> </a:t>
            </a:r>
            <a:r>
              <a:rPr dirty="0" sz="2400" spc="-25" b="1">
                <a:latin typeface="Tahoma"/>
                <a:cs typeface="Tahoma"/>
              </a:rPr>
              <a:t>06</a:t>
            </a:r>
            <a:endParaRPr sz="2400">
              <a:latin typeface="Tahoma"/>
              <a:cs typeface="Tahoma"/>
            </a:endParaRPr>
          </a:p>
        </p:txBody>
      </p:sp>
      <p:grpSp>
        <p:nvGrpSpPr>
          <p:cNvPr id="9" name="object 9" descr=""/>
          <p:cNvGrpSpPr/>
          <p:nvPr/>
        </p:nvGrpSpPr>
        <p:grpSpPr>
          <a:xfrm>
            <a:off x="4666488" y="1673288"/>
            <a:ext cx="3902710" cy="5146675"/>
            <a:chOff x="4666488" y="1673288"/>
            <a:chExt cx="3902710" cy="5146675"/>
          </a:xfrm>
        </p:grpSpPr>
        <p:pic>
          <p:nvPicPr>
            <p:cNvPr id="10" name="object 10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666488" y="1685480"/>
              <a:ext cx="3881373" cy="4954397"/>
            </a:xfrm>
            <a:prstGeom prst="rect">
              <a:avLst/>
            </a:prstGeom>
          </p:spPr>
        </p:pic>
        <p:pic>
          <p:nvPicPr>
            <p:cNvPr id="11" name="object 11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764024" y="1673288"/>
              <a:ext cx="3805174" cy="5146421"/>
            </a:xfrm>
            <a:prstGeom prst="rect">
              <a:avLst/>
            </a:prstGeom>
          </p:spPr>
        </p:pic>
        <p:pic>
          <p:nvPicPr>
            <p:cNvPr id="12" name="object 12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716780" y="1714500"/>
              <a:ext cx="3785616" cy="4858512"/>
            </a:xfrm>
            <a:prstGeom prst="rect">
              <a:avLst/>
            </a:prstGeom>
          </p:spPr>
        </p:pic>
        <p:sp>
          <p:nvSpPr>
            <p:cNvPr id="13" name="object 13" descr=""/>
            <p:cNvSpPr/>
            <p:nvPr/>
          </p:nvSpPr>
          <p:spPr>
            <a:xfrm>
              <a:off x="4716780" y="1714500"/>
              <a:ext cx="3785870" cy="4859020"/>
            </a:xfrm>
            <a:custGeom>
              <a:avLst/>
              <a:gdLst/>
              <a:ahLst/>
              <a:cxnLst/>
              <a:rect l="l" t="t" r="r" b="b"/>
              <a:pathLst>
                <a:path w="3785870" h="4859020">
                  <a:moveTo>
                    <a:pt x="0" y="4858512"/>
                  </a:moveTo>
                  <a:lnTo>
                    <a:pt x="3785616" y="4858512"/>
                  </a:lnTo>
                  <a:lnTo>
                    <a:pt x="3785616" y="0"/>
                  </a:lnTo>
                  <a:lnTo>
                    <a:pt x="0" y="0"/>
                  </a:lnTo>
                  <a:lnTo>
                    <a:pt x="0" y="4858512"/>
                  </a:lnTo>
                  <a:close/>
                </a:path>
              </a:pathLst>
            </a:custGeom>
            <a:ln w="914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 descr=""/>
          <p:cNvSpPr txBox="1"/>
          <p:nvPr/>
        </p:nvSpPr>
        <p:spPr>
          <a:xfrm>
            <a:off x="4919853" y="1745361"/>
            <a:ext cx="3499485" cy="46621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600" spc="-10">
                <a:latin typeface="Tahoma"/>
                <a:cs typeface="Tahoma"/>
              </a:rPr>
              <a:t>&lt;head&gt;</a:t>
            </a:r>
            <a:endParaRPr sz="16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dirty="0" sz="1600" spc="-20">
                <a:latin typeface="Tahoma"/>
                <a:cs typeface="Tahoma"/>
              </a:rPr>
              <a:t>&lt;title&gt;Tableau</a:t>
            </a:r>
            <a:r>
              <a:rPr dirty="0" sz="1600" spc="10">
                <a:latin typeface="Tahoma"/>
                <a:cs typeface="Tahoma"/>
              </a:rPr>
              <a:t> </a:t>
            </a:r>
            <a:r>
              <a:rPr dirty="0" sz="1600" spc="-10">
                <a:latin typeface="Tahoma"/>
                <a:cs typeface="Tahoma"/>
              </a:rPr>
              <a:t>HTML&lt;/title&gt;</a:t>
            </a:r>
            <a:endParaRPr sz="16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00" spc="-10">
                <a:latin typeface="Tahoma"/>
                <a:cs typeface="Tahoma"/>
              </a:rPr>
              <a:t>&lt;/head&gt;</a:t>
            </a:r>
            <a:endParaRPr sz="16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dirty="0" sz="1600" spc="-10">
                <a:latin typeface="Tahoma"/>
                <a:cs typeface="Tahoma"/>
              </a:rPr>
              <a:t>&lt;body&gt;</a:t>
            </a:r>
            <a:endParaRPr sz="1600">
              <a:latin typeface="Tahoma"/>
              <a:cs typeface="Tahoma"/>
            </a:endParaRPr>
          </a:p>
          <a:p>
            <a:pPr marL="265430">
              <a:lnSpc>
                <a:spcPct val="100000"/>
              </a:lnSpc>
            </a:pPr>
            <a:r>
              <a:rPr dirty="0" sz="1600">
                <a:latin typeface="Tahoma"/>
                <a:cs typeface="Tahoma"/>
              </a:rPr>
              <a:t>&lt;table</a:t>
            </a:r>
            <a:r>
              <a:rPr dirty="0" sz="1600" spc="-30">
                <a:latin typeface="Tahoma"/>
                <a:cs typeface="Tahoma"/>
              </a:rPr>
              <a:t> </a:t>
            </a:r>
            <a:r>
              <a:rPr dirty="0" sz="1600" spc="-10">
                <a:latin typeface="Tahoma"/>
                <a:cs typeface="Tahoma"/>
              </a:rPr>
              <a:t>border&gt;</a:t>
            </a:r>
            <a:endParaRPr sz="1600">
              <a:latin typeface="Tahoma"/>
              <a:cs typeface="Tahoma"/>
            </a:endParaRPr>
          </a:p>
          <a:p>
            <a:pPr marL="521970">
              <a:lnSpc>
                <a:spcPct val="100000"/>
              </a:lnSpc>
            </a:pPr>
            <a:r>
              <a:rPr dirty="0" sz="1600" spc="-20">
                <a:latin typeface="Tahoma"/>
                <a:cs typeface="Tahoma"/>
              </a:rPr>
              <a:t>&lt;tr&gt;</a:t>
            </a:r>
            <a:endParaRPr sz="1600">
              <a:latin typeface="Tahoma"/>
              <a:cs typeface="Tahoma"/>
            </a:endParaRPr>
          </a:p>
          <a:p>
            <a:pPr marL="774700">
              <a:lnSpc>
                <a:spcPct val="100000"/>
              </a:lnSpc>
            </a:pPr>
            <a:r>
              <a:rPr dirty="0" sz="1600">
                <a:latin typeface="Tahoma"/>
                <a:cs typeface="Tahoma"/>
              </a:rPr>
              <a:t>&lt;td&gt;Ligne</a:t>
            </a:r>
            <a:r>
              <a:rPr dirty="0" sz="1600" spc="-60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1,</a:t>
            </a:r>
            <a:r>
              <a:rPr dirty="0" sz="1600" spc="-30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Colonne</a:t>
            </a:r>
            <a:r>
              <a:rPr dirty="0" sz="1600" spc="-15">
                <a:latin typeface="Tahoma"/>
                <a:cs typeface="Tahoma"/>
              </a:rPr>
              <a:t> </a:t>
            </a:r>
            <a:r>
              <a:rPr dirty="0" sz="1600" spc="-10">
                <a:latin typeface="Tahoma"/>
                <a:cs typeface="Tahoma"/>
              </a:rPr>
              <a:t>1&lt;/td&gt;</a:t>
            </a:r>
            <a:endParaRPr sz="1600">
              <a:latin typeface="Tahoma"/>
              <a:cs typeface="Tahoma"/>
            </a:endParaRPr>
          </a:p>
          <a:p>
            <a:pPr marL="774700">
              <a:lnSpc>
                <a:spcPct val="100000"/>
              </a:lnSpc>
              <a:spcBef>
                <a:spcPts val="5"/>
              </a:spcBef>
            </a:pPr>
            <a:r>
              <a:rPr dirty="0" sz="1600">
                <a:latin typeface="Tahoma"/>
                <a:cs typeface="Tahoma"/>
              </a:rPr>
              <a:t>&lt;td&gt;Ligne</a:t>
            </a:r>
            <a:r>
              <a:rPr dirty="0" sz="1600" spc="-60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1,</a:t>
            </a:r>
            <a:r>
              <a:rPr dirty="0" sz="1600" spc="-30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Colonne</a:t>
            </a:r>
            <a:r>
              <a:rPr dirty="0" sz="1600" spc="-15">
                <a:latin typeface="Tahoma"/>
                <a:cs typeface="Tahoma"/>
              </a:rPr>
              <a:t> </a:t>
            </a:r>
            <a:r>
              <a:rPr dirty="0" sz="1600" spc="-10">
                <a:latin typeface="Tahoma"/>
                <a:cs typeface="Tahoma"/>
              </a:rPr>
              <a:t>2&lt;/td&gt;</a:t>
            </a:r>
            <a:endParaRPr sz="1600">
              <a:latin typeface="Tahoma"/>
              <a:cs typeface="Tahoma"/>
            </a:endParaRPr>
          </a:p>
          <a:p>
            <a:pPr marL="521970">
              <a:lnSpc>
                <a:spcPct val="100000"/>
              </a:lnSpc>
            </a:pPr>
            <a:r>
              <a:rPr dirty="0" sz="1600" spc="-10">
                <a:latin typeface="Tahoma"/>
                <a:cs typeface="Tahoma"/>
              </a:rPr>
              <a:t>&lt;/tr&gt;</a:t>
            </a:r>
            <a:endParaRPr sz="1600">
              <a:latin typeface="Tahoma"/>
              <a:cs typeface="Tahoma"/>
            </a:endParaRPr>
          </a:p>
          <a:p>
            <a:pPr marL="521970">
              <a:lnSpc>
                <a:spcPct val="100000"/>
              </a:lnSpc>
            </a:pPr>
            <a:r>
              <a:rPr dirty="0" sz="1600" spc="-20">
                <a:latin typeface="Tahoma"/>
                <a:cs typeface="Tahoma"/>
              </a:rPr>
              <a:t>&lt;tr&gt;</a:t>
            </a:r>
            <a:endParaRPr sz="1600">
              <a:latin typeface="Tahoma"/>
              <a:cs typeface="Tahoma"/>
            </a:endParaRPr>
          </a:p>
          <a:p>
            <a:pPr marL="774700">
              <a:lnSpc>
                <a:spcPct val="100000"/>
              </a:lnSpc>
            </a:pPr>
            <a:r>
              <a:rPr dirty="0" sz="1600">
                <a:latin typeface="Tahoma"/>
                <a:cs typeface="Tahoma"/>
              </a:rPr>
              <a:t>&lt;td&gt;Ligne</a:t>
            </a:r>
            <a:r>
              <a:rPr dirty="0" sz="1600" spc="-60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2,</a:t>
            </a:r>
            <a:r>
              <a:rPr dirty="0" sz="1600" spc="-30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Colonne</a:t>
            </a:r>
            <a:r>
              <a:rPr dirty="0" sz="1600" spc="-15">
                <a:latin typeface="Tahoma"/>
                <a:cs typeface="Tahoma"/>
              </a:rPr>
              <a:t> </a:t>
            </a:r>
            <a:r>
              <a:rPr dirty="0" sz="1600" spc="-10">
                <a:latin typeface="Tahoma"/>
                <a:cs typeface="Tahoma"/>
              </a:rPr>
              <a:t>1&lt;/td&gt;</a:t>
            </a:r>
            <a:endParaRPr sz="1600">
              <a:latin typeface="Tahoma"/>
              <a:cs typeface="Tahoma"/>
            </a:endParaRPr>
          </a:p>
          <a:p>
            <a:pPr marL="774700">
              <a:lnSpc>
                <a:spcPct val="100000"/>
              </a:lnSpc>
            </a:pPr>
            <a:r>
              <a:rPr dirty="0" sz="1600">
                <a:latin typeface="Tahoma"/>
                <a:cs typeface="Tahoma"/>
              </a:rPr>
              <a:t>&lt;td&gt;Ligne</a:t>
            </a:r>
            <a:r>
              <a:rPr dirty="0" sz="1600" spc="-60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2,</a:t>
            </a:r>
            <a:r>
              <a:rPr dirty="0" sz="1600" spc="-30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Colonne</a:t>
            </a:r>
            <a:r>
              <a:rPr dirty="0" sz="1600" spc="-15">
                <a:latin typeface="Tahoma"/>
                <a:cs typeface="Tahoma"/>
              </a:rPr>
              <a:t> </a:t>
            </a:r>
            <a:r>
              <a:rPr dirty="0" sz="1600" spc="-10">
                <a:latin typeface="Tahoma"/>
                <a:cs typeface="Tahoma"/>
              </a:rPr>
              <a:t>2&lt;/td&gt;</a:t>
            </a:r>
            <a:endParaRPr sz="1600">
              <a:latin typeface="Tahoma"/>
              <a:cs typeface="Tahoma"/>
            </a:endParaRPr>
          </a:p>
          <a:p>
            <a:pPr marL="521970">
              <a:lnSpc>
                <a:spcPct val="100000"/>
              </a:lnSpc>
            </a:pPr>
            <a:r>
              <a:rPr dirty="0" sz="1600" spc="-10">
                <a:latin typeface="Tahoma"/>
                <a:cs typeface="Tahoma"/>
              </a:rPr>
              <a:t>&lt;/tr&gt;</a:t>
            </a:r>
            <a:endParaRPr sz="1600">
              <a:latin typeface="Tahoma"/>
              <a:cs typeface="Tahoma"/>
            </a:endParaRPr>
          </a:p>
          <a:p>
            <a:pPr marL="521970">
              <a:lnSpc>
                <a:spcPct val="100000"/>
              </a:lnSpc>
              <a:spcBef>
                <a:spcPts val="5"/>
              </a:spcBef>
            </a:pPr>
            <a:r>
              <a:rPr dirty="0" sz="1600" spc="-20">
                <a:latin typeface="Tahoma"/>
                <a:cs typeface="Tahoma"/>
              </a:rPr>
              <a:t>&lt;tr&gt;</a:t>
            </a:r>
            <a:endParaRPr sz="1600">
              <a:latin typeface="Tahoma"/>
              <a:cs typeface="Tahoma"/>
            </a:endParaRPr>
          </a:p>
          <a:p>
            <a:pPr marL="774700">
              <a:lnSpc>
                <a:spcPct val="100000"/>
              </a:lnSpc>
            </a:pPr>
            <a:r>
              <a:rPr dirty="0" sz="1600">
                <a:latin typeface="Tahoma"/>
                <a:cs typeface="Tahoma"/>
              </a:rPr>
              <a:t>&lt;td&gt;Ligne</a:t>
            </a:r>
            <a:r>
              <a:rPr dirty="0" sz="1600" spc="-60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3,</a:t>
            </a:r>
            <a:r>
              <a:rPr dirty="0" sz="1600" spc="-30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Colonne</a:t>
            </a:r>
            <a:r>
              <a:rPr dirty="0" sz="1600" spc="-15">
                <a:latin typeface="Tahoma"/>
                <a:cs typeface="Tahoma"/>
              </a:rPr>
              <a:t> </a:t>
            </a:r>
            <a:r>
              <a:rPr dirty="0" sz="1600" spc="-10">
                <a:latin typeface="Tahoma"/>
                <a:cs typeface="Tahoma"/>
              </a:rPr>
              <a:t>1&lt;/td&gt;</a:t>
            </a:r>
            <a:endParaRPr sz="1600">
              <a:latin typeface="Tahoma"/>
              <a:cs typeface="Tahoma"/>
            </a:endParaRPr>
          </a:p>
          <a:p>
            <a:pPr marL="774700">
              <a:lnSpc>
                <a:spcPct val="100000"/>
              </a:lnSpc>
            </a:pPr>
            <a:r>
              <a:rPr dirty="0" sz="1600">
                <a:latin typeface="Tahoma"/>
                <a:cs typeface="Tahoma"/>
              </a:rPr>
              <a:t>&lt;td&gt;Ligne</a:t>
            </a:r>
            <a:r>
              <a:rPr dirty="0" sz="1600" spc="-60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3,</a:t>
            </a:r>
            <a:r>
              <a:rPr dirty="0" sz="1600" spc="-35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Colonne</a:t>
            </a:r>
            <a:r>
              <a:rPr dirty="0" sz="1600" spc="-20">
                <a:latin typeface="Tahoma"/>
                <a:cs typeface="Tahoma"/>
              </a:rPr>
              <a:t> </a:t>
            </a:r>
            <a:r>
              <a:rPr dirty="0" sz="1600" spc="-10">
                <a:latin typeface="Tahoma"/>
                <a:cs typeface="Tahoma"/>
              </a:rPr>
              <a:t>2&lt;/td&gt;</a:t>
            </a:r>
            <a:endParaRPr sz="1600">
              <a:latin typeface="Tahoma"/>
              <a:cs typeface="Tahoma"/>
            </a:endParaRPr>
          </a:p>
          <a:p>
            <a:pPr algn="r" marR="2451735">
              <a:lnSpc>
                <a:spcPct val="100000"/>
              </a:lnSpc>
            </a:pPr>
            <a:r>
              <a:rPr dirty="0" sz="1600" spc="-10">
                <a:latin typeface="Tahoma"/>
                <a:cs typeface="Tahoma"/>
              </a:rPr>
              <a:t>&lt;/tr&gt;</a:t>
            </a:r>
            <a:endParaRPr sz="1600">
              <a:latin typeface="Tahoma"/>
              <a:cs typeface="Tahoma"/>
            </a:endParaRPr>
          </a:p>
          <a:p>
            <a:pPr algn="r" marR="2409190">
              <a:lnSpc>
                <a:spcPct val="100000"/>
              </a:lnSpc>
            </a:pPr>
            <a:r>
              <a:rPr dirty="0" sz="1600" spc="-10">
                <a:latin typeface="Tahoma"/>
                <a:cs typeface="Tahoma"/>
              </a:rPr>
              <a:t>&lt;/table&gt;</a:t>
            </a:r>
            <a:endParaRPr sz="16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00" spc="-10">
                <a:latin typeface="Tahoma"/>
                <a:cs typeface="Tahoma"/>
              </a:rPr>
              <a:t>&lt;/body&gt;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4919853" y="6380479"/>
            <a:ext cx="798830" cy="2705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600" spc="-10">
                <a:latin typeface="Tahoma"/>
                <a:cs typeface="Tahoma"/>
              </a:rPr>
              <a:t>&lt;/html&gt;</a:t>
            </a:r>
            <a:endParaRPr sz="1600">
              <a:latin typeface="Tahoma"/>
              <a:cs typeface="Tahoma"/>
            </a:endParaRPr>
          </a:p>
        </p:txBody>
      </p:sp>
      <p:pic>
        <p:nvPicPr>
          <p:cNvPr id="16" name="object 16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09791" y="3587777"/>
            <a:ext cx="3121565" cy="139343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20572" y="449961"/>
            <a:ext cx="6612255" cy="628015"/>
          </a:xfrm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algn="ctr">
              <a:lnSpc>
                <a:spcPts val="2375"/>
              </a:lnSpc>
              <a:spcBef>
                <a:spcPts val="90"/>
              </a:spcBef>
              <a:tabLst>
                <a:tab pos="1694180" algn="l"/>
              </a:tabLst>
            </a:pPr>
            <a:r>
              <a:rPr dirty="0"/>
              <a:t>Chapter</a:t>
            </a:r>
            <a:r>
              <a:rPr dirty="0" spc="-10"/>
              <a:t> </a:t>
            </a:r>
            <a:r>
              <a:rPr dirty="0"/>
              <a:t>IV</a:t>
            </a:r>
            <a:r>
              <a:rPr dirty="0" spc="-50"/>
              <a:t> :</a:t>
            </a:r>
            <a:r>
              <a:rPr dirty="0"/>
              <a:t>	HTML</a:t>
            </a:r>
            <a:r>
              <a:rPr dirty="0" spc="-45"/>
              <a:t> </a:t>
            </a:r>
            <a:r>
              <a:rPr dirty="0"/>
              <a:t>:</a:t>
            </a:r>
            <a:r>
              <a:rPr dirty="0" spc="-60"/>
              <a:t> </a:t>
            </a:r>
            <a:r>
              <a:rPr dirty="0"/>
              <a:t>Hyper</a:t>
            </a:r>
            <a:r>
              <a:rPr dirty="0" spc="-15"/>
              <a:t> </a:t>
            </a:r>
            <a:r>
              <a:rPr dirty="0"/>
              <a:t>Text</a:t>
            </a:r>
            <a:r>
              <a:rPr dirty="0" spc="-50"/>
              <a:t> </a:t>
            </a:r>
            <a:r>
              <a:rPr dirty="0"/>
              <a:t>Markup</a:t>
            </a:r>
            <a:r>
              <a:rPr dirty="0" spc="-50"/>
              <a:t> </a:t>
            </a:r>
            <a:r>
              <a:rPr dirty="0"/>
              <a:t>Language</a:t>
            </a:r>
            <a:r>
              <a:rPr dirty="0" spc="-20"/>
              <a:t> </a:t>
            </a:r>
            <a:r>
              <a:rPr dirty="0" spc="-50"/>
              <a:t>:</a:t>
            </a:r>
          </a:p>
          <a:p>
            <a:pPr algn="ctr">
              <a:lnSpc>
                <a:spcPts val="2375"/>
              </a:lnSpc>
            </a:pPr>
            <a:r>
              <a:rPr dirty="0"/>
              <a:t>Language</a:t>
            </a:r>
            <a:r>
              <a:rPr dirty="0" spc="-50"/>
              <a:t> </a:t>
            </a:r>
            <a:r>
              <a:rPr dirty="0"/>
              <a:t>for</a:t>
            </a:r>
            <a:r>
              <a:rPr dirty="0" spc="-60"/>
              <a:t> </a:t>
            </a:r>
            <a:r>
              <a:rPr dirty="0"/>
              <a:t>describing</a:t>
            </a:r>
            <a:r>
              <a:rPr dirty="0" spc="-50"/>
              <a:t> </a:t>
            </a:r>
            <a:r>
              <a:rPr dirty="0"/>
              <a:t>web</a:t>
            </a:r>
            <a:r>
              <a:rPr dirty="0" spc="-50"/>
              <a:t> </a:t>
            </a:r>
            <a:r>
              <a:rPr dirty="0" spc="-10"/>
              <a:t>pages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89392" y="0"/>
            <a:ext cx="1054607" cy="826008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1007770" y="1027252"/>
            <a:ext cx="66230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20" b="1">
                <a:latin typeface="Arial"/>
                <a:cs typeface="Arial"/>
              </a:rPr>
              <a:t>HTML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fld id="{81D60167-4931-47E6-BA6A-407CBD079E47}" type="slidenum">
              <a:rPr dirty="0" spc="-25"/>
              <a:t>26</a:t>
            </a:fld>
          </a:p>
        </p:txBody>
      </p:sp>
      <p:sp>
        <p:nvSpPr>
          <p:cNvPr id="5" name="object 5" descr=""/>
          <p:cNvSpPr txBox="1"/>
          <p:nvPr/>
        </p:nvSpPr>
        <p:spPr>
          <a:xfrm>
            <a:off x="864819" y="2034286"/>
            <a:ext cx="7484109" cy="301307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4.3</a:t>
            </a:r>
            <a:r>
              <a:rPr dirty="0" sz="2000" spc="-3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The</a:t>
            </a:r>
            <a:r>
              <a:rPr dirty="0" sz="2000" spc="-3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architecture</a:t>
            </a:r>
            <a:r>
              <a:rPr dirty="0" sz="2000" spc="-1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of</a:t>
            </a:r>
            <a:r>
              <a:rPr dirty="0" sz="2000" spc="-3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a</a:t>
            </a:r>
            <a:r>
              <a:rPr dirty="0" sz="2000" spc="-5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spc="-10" b="1">
                <a:solidFill>
                  <a:srgbClr val="333399"/>
                </a:solidFill>
                <a:latin typeface="Tahoma"/>
                <a:cs typeface="Tahoma"/>
              </a:rPr>
              <a:t>website</a:t>
            </a:r>
            <a:endParaRPr sz="2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910"/>
              </a:spcBef>
            </a:pPr>
            <a:endParaRPr sz="2000">
              <a:latin typeface="Tahoma"/>
              <a:cs typeface="Tahoma"/>
            </a:endParaRPr>
          </a:p>
          <a:p>
            <a:pPr marL="237490" indent="-227329">
              <a:lnSpc>
                <a:spcPct val="100000"/>
              </a:lnSpc>
              <a:buSzPct val="95000"/>
              <a:buFont typeface="Wingdings"/>
              <a:buChar char=""/>
              <a:tabLst>
                <a:tab pos="237490" algn="l"/>
                <a:tab pos="786765" algn="l"/>
                <a:tab pos="2192655" algn="l"/>
                <a:tab pos="3655695" algn="l"/>
                <a:tab pos="4000500" algn="l"/>
                <a:tab pos="4262755" algn="l"/>
                <a:tab pos="4780915" algn="l"/>
                <a:tab pos="5464175" algn="l"/>
                <a:tab pos="5866765" algn="l"/>
                <a:tab pos="6994525" algn="l"/>
              </a:tabLst>
            </a:pPr>
            <a:r>
              <a:rPr dirty="0" sz="2000" spc="-25">
                <a:latin typeface="Tahoma"/>
                <a:cs typeface="Tahoma"/>
              </a:rPr>
              <a:t>The</a:t>
            </a:r>
            <a:r>
              <a:rPr dirty="0" sz="2000">
                <a:latin typeface="Tahoma"/>
                <a:cs typeface="Tahoma"/>
              </a:rPr>
              <a:t>	</a:t>
            </a:r>
            <a:r>
              <a:rPr dirty="0" sz="2000" spc="-10">
                <a:latin typeface="Tahoma"/>
                <a:cs typeface="Tahoma"/>
              </a:rPr>
              <a:t>information</a:t>
            </a:r>
            <a:r>
              <a:rPr dirty="0" sz="2000">
                <a:latin typeface="Tahoma"/>
                <a:cs typeface="Tahoma"/>
              </a:rPr>
              <a:t>	</a:t>
            </a:r>
            <a:r>
              <a:rPr dirty="0" sz="2000" spc="-10">
                <a:latin typeface="Tahoma"/>
                <a:cs typeface="Tahoma"/>
              </a:rPr>
              <a:t>architecture</a:t>
            </a:r>
            <a:r>
              <a:rPr dirty="0" sz="2000">
                <a:latin typeface="Tahoma"/>
                <a:cs typeface="Tahoma"/>
              </a:rPr>
              <a:t>	</a:t>
            </a:r>
            <a:r>
              <a:rPr dirty="0" sz="2000" spc="-25">
                <a:latin typeface="Tahoma"/>
                <a:cs typeface="Tahoma"/>
              </a:rPr>
              <a:t>of</a:t>
            </a:r>
            <a:r>
              <a:rPr dirty="0" sz="2000">
                <a:latin typeface="Tahoma"/>
                <a:cs typeface="Tahoma"/>
              </a:rPr>
              <a:t>	</a:t>
            </a:r>
            <a:r>
              <a:rPr dirty="0" sz="2000" spc="-50">
                <a:latin typeface="Tahoma"/>
                <a:cs typeface="Tahoma"/>
              </a:rPr>
              <a:t>a</a:t>
            </a:r>
            <a:r>
              <a:rPr dirty="0" sz="2000">
                <a:latin typeface="Tahoma"/>
                <a:cs typeface="Tahoma"/>
              </a:rPr>
              <a:t>	</a:t>
            </a:r>
            <a:r>
              <a:rPr dirty="0" sz="2000" spc="-20">
                <a:latin typeface="Tahoma"/>
                <a:cs typeface="Tahoma"/>
              </a:rPr>
              <a:t>site</a:t>
            </a:r>
            <a:r>
              <a:rPr dirty="0" sz="2000">
                <a:latin typeface="Tahoma"/>
                <a:cs typeface="Tahoma"/>
              </a:rPr>
              <a:t>	</a:t>
            </a:r>
            <a:r>
              <a:rPr dirty="0" sz="2000" spc="-20">
                <a:latin typeface="Tahoma"/>
                <a:cs typeface="Tahoma"/>
              </a:rPr>
              <a:t>must</a:t>
            </a:r>
            <a:r>
              <a:rPr dirty="0" sz="2000">
                <a:latin typeface="Tahoma"/>
                <a:cs typeface="Tahoma"/>
              </a:rPr>
              <a:t>	</a:t>
            </a:r>
            <a:r>
              <a:rPr dirty="0" sz="2000" spc="-25">
                <a:latin typeface="Tahoma"/>
                <a:cs typeface="Tahoma"/>
              </a:rPr>
              <a:t>be</a:t>
            </a:r>
            <a:r>
              <a:rPr dirty="0" sz="2000">
                <a:latin typeface="Tahoma"/>
                <a:cs typeface="Tahoma"/>
              </a:rPr>
              <a:t>	</a:t>
            </a:r>
            <a:r>
              <a:rPr dirty="0" sz="2000" spc="-10">
                <a:latin typeface="Tahoma"/>
                <a:cs typeface="Tahoma"/>
              </a:rPr>
              <a:t>designed</a:t>
            </a:r>
            <a:r>
              <a:rPr dirty="0" sz="2000">
                <a:latin typeface="Tahoma"/>
                <a:cs typeface="Tahoma"/>
              </a:rPr>
              <a:t>	</a:t>
            </a:r>
            <a:r>
              <a:rPr dirty="0" sz="2000" spc="-20">
                <a:latin typeface="Tahoma"/>
                <a:cs typeface="Tahoma"/>
              </a:rPr>
              <a:t>very</a:t>
            </a:r>
            <a:endParaRPr sz="2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z="2000" spc="-10">
                <a:latin typeface="Tahoma"/>
                <a:cs typeface="Tahoma"/>
              </a:rPr>
              <a:t>rigorously.</a:t>
            </a:r>
            <a:endParaRPr sz="2000">
              <a:latin typeface="Tahoma"/>
              <a:cs typeface="Tahoma"/>
            </a:endParaRPr>
          </a:p>
          <a:p>
            <a:pPr marL="238125" indent="-227329">
              <a:lnSpc>
                <a:spcPct val="100000"/>
              </a:lnSpc>
              <a:spcBef>
                <a:spcPts val="1205"/>
              </a:spcBef>
              <a:buSzPct val="95000"/>
              <a:buFont typeface="Wingdings"/>
              <a:buChar char=""/>
              <a:tabLst>
                <a:tab pos="238125" algn="l"/>
              </a:tabLst>
            </a:pPr>
            <a:r>
              <a:rPr dirty="0" sz="2000">
                <a:latin typeface="Tahoma"/>
                <a:cs typeface="Tahoma"/>
              </a:rPr>
              <a:t>The</a:t>
            </a:r>
            <a:r>
              <a:rPr dirty="0" sz="2000" spc="3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user</a:t>
            </a:r>
            <a:r>
              <a:rPr dirty="0" sz="2000" spc="4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must</a:t>
            </a:r>
            <a:r>
              <a:rPr dirty="0" sz="2000" spc="4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be</a:t>
            </a:r>
            <a:r>
              <a:rPr dirty="0" sz="2000" spc="4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able</a:t>
            </a:r>
            <a:r>
              <a:rPr dirty="0" sz="2000" spc="4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to</a:t>
            </a:r>
            <a:r>
              <a:rPr dirty="0" sz="2000" spc="6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find</a:t>
            </a:r>
            <a:r>
              <a:rPr dirty="0" sz="2000" spc="4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the</a:t>
            </a:r>
            <a:r>
              <a:rPr dirty="0" sz="2000" spc="4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information</a:t>
            </a:r>
            <a:r>
              <a:rPr dirty="0" sz="2000" spc="4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easily,</a:t>
            </a:r>
            <a:r>
              <a:rPr dirty="0" sz="2000" spc="30">
                <a:latin typeface="Tahoma"/>
                <a:cs typeface="Tahoma"/>
              </a:rPr>
              <a:t> </a:t>
            </a:r>
            <a:r>
              <a:rPr dirty="0" sz="2000" spc="-10">
                <a:latin typeface="Tahoma"/>
                <a:cs typeface="Tahoma"/>
              </a:rPr>
              <a:t>otherwise,</a:t>
            </a:r>
            <a:endParaRPr sz="2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z="2000">
                <a:latin typeface="Tahoma"/>
                <a:cs typeface="Tahoma"/>
              </a:rPr>
              <a:t>they</a:t>
            </a:r>
            <a:r>
              <a:rPr dirty="0" sz="2000" spc="-4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will</a:t>
            </a:r>
            <a:r>
              <a:rPr dirty="0" sz="2000" spc="-3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think</a:t>
            </a:r>
            <a:r>
              <a:rPr dirty="0" sz="2000" spc="-2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that</a:t>
            </a:r>
            <a:r>
              <a:rPr dirty="0" sz="2000" spc="-4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the</a:t>
            </a:r>
            <a:r>
              <a:rPr dirty="0" sz="2000" spc="-3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information</a:t>
            </a:r>
            <a:r>
              <a:rPr dirty="0" sz="2000" spc="-1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does</a:t>
            </a:r>
            <a:r>
              <a:rPr dirty="0" sz="2000" spc="-5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not</a:t>
            </a:r>
            <a:r>
              <a:rPr dirty="0" sz="2000" spc="-30">
                <a:latin typeface="Tahoma"/>
                <a:cs typeface="Tahoma"/>
              </a:rPr>
              <a:t> </a:t>
            </a:r>
            <a:r>
              <a:rPr dirty="0" sz="2000" spc="-10">
                <a:latin typeface="Tahoma"/>
                <a:cs typeface="Tahoma"/>
              </a:rPr>
              <a:t>exist.</a:t>
            </a:r>
            <a:endParaRPr sz="2000">
              <a:latin typeface="Tahoma"/>
              <a:cs typeface="Tahoma"/>
            </a:endParaRPr>
          </a:p>
          <a:p>
            <a:pPr marL="316865" indent="-304165">
              <a:lnSpc>
                <a:spcPct val="100000"/>
              </a:lnSpc>
              <a:spcBef>
                <a:spcPts val="1200"/>
              </a:spcBef>
              <a:buSzPct val="95000"/>
              <a:buFont typeface="Wingdings"/>
              <a:buChar char=""/>
              <a:tabLst>
                <a:tab pos="316865" algn="l"/>
              </a:tabLst>
            </a:pPr>
            <a:r>
              <a:rPr dirty="0" sz="2000">
                <a:latin typeface="Tahoma"/>
                <a:cs typeface="Tahoma"/>
              </a:rPr>
              <a:t>We</a:t>
            </a:r>
            <a:r>
              <a:rPr dirty="0" sz="2000" spc="-5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move</a:t>
            </a:r>
            <a:r>
              <a:rPr dirty="0" sz="2000" spc="-5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on</a:t>
            </a:r>
            <a:r>
              <a:rPr dirty="0" sz="2000" spc="-4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to</a:t>
            </a:r>
            <a:r>
              <a:rPr dirty="0" sz="2000" spc="-6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visual</a:t>
            </a:r>
            <a:r>
              <a:rPr dirty="0" sz="2000" spc="-20">
                <a:latin typeface="Tahoma"/>
                <a:cs typeface="Tahoma"/>
              </a:rPr>
              <a:t> </a:t>
            </a:r>
            <a:r>
              <a:rPr dirty="0" sz="2000" spc="-10">
                <a:latin typeface="Tahoma"/>
                <a:cs typeface="Tahoma"/>
              </a:rPr>
              <a:t>organization.</a:t>
            </a:r>
            <a:endParaRPr sz="20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20572" y="449961"/>
            <a:ext cx="6612255" cy="628015"/>
          </a:xfrm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algn="ctr">
              <a:lnSpc>
                <a:spcPts val="2375"/>
              </a:lnSpc>
              <a:spcBef>
                <a:spcPts val="90"/>
              </a:spcBef>
              <a:tabLst>
                <a:tab pos="1694180" algn="l"/>
              </a:tabLst>
            </a:pPr>
            <a:r>
              <a:rPr dirty="0"/>
              <a:t>Chapter</a:t>
            </a:r>
            <a:r>
              <a:rPr dirty="0" spc="-10"/>
              <a:t> </a:t>
            </a:r>
            <a:r>
              <a:rPr dirty="0"/>
              <a:t>IV</a:t>
            </a:r>
            <a:r>
              <a:rPr dirty="0" spc="-50"/>
              <a:t> :</a:t>
            </a:r>
            <a:r>
              <a:rPr dirty="0"/>
              <a:t>	HTML</a:t>
            </a:r>
            <a:r>
              <a:rPr dirty="0" spc="-45"/>
              <a:t> </a:t>
            </a:r>
            <a:r>
              <a:rPr dirty="0"/>
              <a:t>:</a:t>
            </a:r>
            <a:r>
              <a:rPr dirty="0" spc="-60"/>
              <a:t> </a:t>
            </a:r>
            <a:r>
              <a:rPr dirty="0"/>
              <a:t>Hyper</a:t>
            </a:r>
            <a:r>
              <a:rPr dirty="0" spc="-15"/>
              <a:t> </a:t>
            </a:r>
            <a:r>
              <a:rPr dirty="0"/>
              <a:t>Text</a:t>
            </a:r>
            <a:r>
              <a:rPr dirty="0" spc="-50"/>
              <a:t> </a:t>
            </a:r>
            <a:r>
              <a:rPr dirty="0"/>
              <a:t>Markup</a:t>
            </a:r>
            <a:r>
              <a:rPr dirty="0" spc="-50"/>
              <a:t> </a:t>
            </a:r>
            <a:r>
              <a:rPr dirty="0"/>
              <a:t>Language</a:t>
            </a:r>
            <a:r>
              <a:rPr dirty="0" spc="-20"/>
              <a:t> </a:t>
            </a:r>
            <a:r>
              <a:rPr dirty="0" spc="-50"/>
              <a:t>:</a:t>
            </a:r>
          </a:p>
          <a:p>
            <a:pPr algn="ctr">
              <a:lnSpc>
                <a:spcPts val="2375"/>
              </a:lnSpc>
            </a:pPr>
            <a:r>
              <a:rPr dirty="0"/>
              <a:t>Language</a:t>
            </a:r>
            <a:r>
              <a:rPr dirty="0" spc="-50"/>
              <a:t> </a:t>
            </a:r>
            <a:r>
              <a:rPr dirty="0"/>
              <a:t>for</a:t>
            </a:r>
            <a:r>
              <a:rPr dirty="0" spc="-60"/>
              <a:t> </a:t>
            </a:r>
            <a:r>
              <a:rPr dirty="0"/>
              <a:t>describing</a:t>
            </a:r>
            <a:r>
              <a:rPr dirty="0" spc="-50"/>
              <a:t> </a:t>
            </a:r>
            <a:r>
              <a:rPr dirty="0"/>
              <a:t>web</a:t>
            </a:r>
            <a:r>
              <a:rPr dirty="0" spc="-50"/>
              <a:t> </a:t>
            </a:r>
            <a:r>
              <a:rPr dirty="0" spc="-10"/>
              <a:t>pages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89392" y="0"/>
            <a:ext cx="1054607" cy="826008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142488" y="1856231"/>
            <a:ext cx="6001511" cy="4617720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78739" y="946524"/>
            <a:ext cx="5219065" cy="5007610"/>
          </a:xfrm>
          <a:prstGeom prst="rect">
            <a:avLst/>
          </a:prstGeom>
        </p:spPr>
        <p:txBody>
          <a:bodyPr wrap="square" lIns="0" tIns="93345" rIns="0" bIns="0" rtlCol="0" vert="horz">
            <a:spAutoFit/>
          </a:bodyPr>
          <a:lstStyle/>
          <a:p>
            <a:pPr marL="941705">
              <a:lnSpc>
                <a:spcPct val="100000"/>
              </a:lnSpc>
              <a:spcBef>
                <a:spcPts val="735"/>
              </a:spcBef>
            </a:pPr>
            <a:r>
              <a:rPr dirty="0" sz="1800" spc="-20" b="1">
                <a:latin typeface="Arial"/>
                <a:cs typeface="Arial"/>
              </a:rPr>
              <a:t>HTML</a:t>
            </a:r>
            <a:endParaRPr sz="1800">
              <a:latin typeface="Arial"/>
              <a:cs typeface="Arial"/>
            </a:endParaRPr>
          </a:p>
          <a:p>
            <a:pPr marL="1012825">
              <a:lnSpc>
                <a:spcPct val="100000"/>
              </a:lnSpc>
              <a:spcBef>
                <a:spcPts val="695"/>
              </a:spcBef>
            </a:pP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4.3</a:t>
            </a:r>
            <a:r>
              <a:rPr dirty="0" sz="2000" spc="-3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The</a:t>
            </a:r>
            <a:r>
              <a:rPr dirty="0" sz="2000" spc="-3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architecture</a:t>
            </a:r>
            <a:r>
              <a:rPr dirty="0" sz="2000" spc="-1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of</a:t>
            </a:r>
            <a:r>
              <a:rPr dirty="0" sz="2000" spc="-3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a</a:t>
            </a:r>
            <a:r>
              <a:rPr dirty="0" sz="2000" spc="-5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spc="-10" b="1">
                <a:solidFill>
                  <a:srgbClr val="333399"/>
                </a:solidFill>
                <a:latin typeface="Tahoma"/>
                <a:cs typeface="Tahoma"/>
              </a:rPr>
              <a:t>website</a:t>
            </a:r>
            <a:endParaRPr sz="2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370"/>
              </a:spcBef>
            </a:pPr>
            <a:endParaRPr sz="2000">
              <a:latin typeface="Tahoma"/>
              <a:cs typeface="Tahoma"/>
            </a:endParaRPr>
          </a:p>
          <a:p>
            <a:pPr algn="just" marL="12700">
              <a:lnSpc>
                <a:spcPct val="100000"/>
              </a:lnSpc>
            </a:pPr>
            <a:r>
              <a:rPr dirty="0" sz="1600" b="1">
                <a:solidFill>
                  <a:srgbClr val="FF9999"/>
                </a:solidFill>
                <a:latin typeface="Tahoma"/>
                <a:cs typeface="Tahoma"/>
              </a:rPr>
              <a:t>1:</a:t>
            </a:r>
            <a:r>
              <a:rPr dirty="0" sz="1600" spc="-25" b="1">
                <a:solidFill>
                  <a:srgbClr val="FF9999"/>
                </a:solidFill>
                <a:latin typeface="Tahoma"/>
                <a:cs typeface="Tahoma"/>
              </a:rPr>
              <a:t> </a:t>
            </a:r>
            <a:r>
              <a:rPr dirty="0" sz="1600" b="1">
                <a:solidFill>
                  <a:srgbClr val="FF9999"/>
                </a:solidFill>
                <a:latin typeface="Tahoma"/>
                <a:cs typeface="Tahoma"/>
              </a:rPr>
              <a:t>Header</a:t>
            </a:r>
            <a:r>
              <a:rPr dirty="0" sz="1600" spc="-35" b="1">
                <a:solidFill>
                  <a:srgbClr val="FF9999"/>
                </a:solidFill>
                <a:latin typeface="Tahoma"/>
                <a:cs typeface="Tahoma"/>
              </a:rPr>
              <a:t> </a:t>
            </a:r>
            <a:r>
              <a:rPr dirty="0" sz="1600" spc="-20" b="1">
                <a:solidFill>
                  <a:srgbClr val="FF9999"/>
                </a:solidFill>
                <a:latin typeface="Tahoma"/>
                <a:cs typeface="Tahoma"/>
              </a:rPr>
              <a:t>Zone</a:t>
            </a:r>
            <a:endParaRPr sz="1600">
              <a:latin typeface="Tahoma"/>
              <a:cs typeface="Tahoma"/>
            </a:endParaRPr>
          </a:p>
          <a:p>
            <a:pPr algn="just" marL="12700" marR="2520315">
              <a:lnSpc>
                <a:spcPct val="100000"/>
              </a:lnSpc>
            </a:pPr>
            <a:r>
              <a:rPr dirty="0" sz="1600">
                <a:latin typeface="Tahoma"/>
                <a:cs typeface="Tahoma"/>
              </a:rPr>
              <a:t>This</a:t>
            </a:r>
            <a:r>
              <a:rPr dirty="0" sz="1600" spc="250">
                <a:latin typeface="Tahoma"/>
                <a:cs typeface="Tahoma"/>
              </a:rPr>
              <a:t>  </a:t>
            </a:r>
            <a:r>
              <a:rPr dirty="0" sz="1600">
                <a:latin typeface="Tahoma"/>
                <a:cs typeface="Tahoma"/>
              </a:rPr>
              <a:t>section</a:t>
            </a:r>
            <a:r>
              <a:rPr dirty="0" sz="1600" spc="250">
                <a:latin typeface="Tahoma"/>
                <a:cs typeface="Tahoma"/>
              </a:rPr>
              <a:t>  </a:t>
            </a:r>
            <a:r>
              <a:rPr dirty="0" sz="1600">
                <a:latin typeface="Tahoma"/>
                <a:cs typeface="Tahoma"/>
              </a:rPr>
              <a:t>of</a:t>
            </a:r>
            <a:r>
              <a:rPr dirty="0" sz="1600" spc="250">
                <a:latin typeface="Tahoma"/>
                <a:cs typeface="Tahoma"/>
              </a:rPr>
              <a:t>  </a:t>
            </a:r>
            <a:r>
              <a:rPr dirty="0" sz="1600">
                <a:latin typeface="Tahoma"/>
                <a:cs typeface="Tahoma"/>
              </a:rPr>
              <a:t>the</a:t>
            </a:r>
            <a:r>
              <a:rPr dirty="0" sz="1600" spc="250">
                <a:latin typeface="Tahoma"/>
                <a:cs typeface="Tahoma"/>
              </a:rPr>
              <a:t>  </a:t>
            </a:r>
            <a:r>
              <a:rPr dirty="0" sz="1600" spc="-20">
                <a:latin typeface="Tahoma"/>
                <a:cs typeface="Tahoma"/>
              </a:rPr>
              <a:t>page </a:t>
            </a:r>
            <a:r>
              <a:rPr dirty="0" sz="1600">
                <a:latin typeface="Tahoma"/>
                <a:cs typeface="Tahoma"/>
              </a:rPr>
              <a:t>typically</a:t>
            </a:r>
            <a:r>
              <a:rPr dirty="0" sz="1600" spc="135">
                <a:latin typeface="Tahoma"/>
                <a:cs typeface="Tahoma"/>
              </a:rPr>
              <a:t>  </a:t>
            </a:r>
            <a:r>
              <a:rPr dirty="0" sz="1600">
                <a:latin typeface="Tahoma"/>
                <a:cs typeface="Tahoma"/>
              </a:rPr>
              <a:t>includes</a:t>
            </a:r>
            <a:r>
              <a:rPr dirty="0" sz="1600" spc="145">
                <a:latin typeface="Tahoma"/>
                <a:cs typeface="Tahoma"/>
              </a:rPr>
              <a:t>  </a:t>
            </a:r>
            <a:r>
              <a:rPr dirty="0" sz="1600">
                <a:latin typeface="Tahoma"/>
                <a:cs typeface="Tahoma"/>
              </a:rPr>
              <a:t>the</a:t>
            </a:r>
            <a:r>
              <a:rPr dirty="0" sz="1600" spc="145">
                <a:latin typeface="Tahoma"/>
                <a:cs typeface="Tahoma"/>
              </a:rPr>
              <a:t>  </a:t>
            </a:r>
            <a:r>
              <a:rPr dirty="0" sz="1600" spc="-20">
                <a:latin typeface="Tahoma"/>
                <a:cs typeface="Tahoma"/>
              </a:rPr>
              <a:t>logo, </a:t>
            </a:r>
            <a:r>
              <a:rPr dirty="0" sz="1600">
                <a:latin typeface="Tahoma"/>
                <a:cs typeface="Tahoma"/>
              </a:rPr>
              <a:t>navigation</a:t>
            </a:r>
            <a:r>
              <a:rPr dirty="0" sz="1600" spc="459">
                <a:latin typeface="Tahoma"/>
                <a:cs typeface="Tahoma"/>
              </a:rPr>
              <a:t>  </a:t>
            </a:r>
            <a:r>
              <a:rPr dirty="0" sz="1600">
                <a:latin typeface="Tahoma"/>
                <a:cs typeface="Tahoma"/>
              </a:rPr>
              <a:t>bar,</a:t>
            </a:r>
            <a:r>
              <a:rPr dirty="0" sz="1600" spc="465">
                <a:latin typeface="Tahoma"/>
                <a:cs typeface="Tahoma"/>
              </a:rPr>
              <a:t>  </a:t>
            </a:r>
            <a:r>
              <a:rPr dirty="0" sz="1600">
                <a:latin typeface="Tahoma"/>
                <a:cs typeface="Tahoma"/>
              </a:rPr>
              <a:t>and</a:t>
            </a:r>
            <a:r>
              <a:rPr dirty="0" sz="1600" spc="465">
                <a:latin typeface="Tahoma"/>
                <a:cs typeface="Tahoma"/>
              </a:rPr>
              <a:t>  </a:t>
            </a:r>
            <a:r>
              <a:rPr dirty="0" sz="1600" spc="-25">
                <a:latin typeface="Tahoma"/>
                <a:cs typeface="Tahoma"/>
              </a:rPr>
              <a:t>any </a:t>
            </a:r>
            <a:r>
              <a:rPr dirty="0" sz="1600">
                <a:latin typeface="Tahoma"/>
                <a:cs typeface="Tahoma"/>
              </a:rPr>
              <a:t>header</a:t>
            </a:r>
            <a:r>
              <a:rPr dirty="0" sz="1600" spc="-45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links</a:t>
            </a:r>
            <a:r>
              <a:rPr dirty="0" sz="1600" spc="10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a</a:t>
            </a:r>
            <a:r>
              <a:rPr dirty="0" sz="1600" spc="-40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site</a:t>
            </a:r>
            <a:r>
              <a:rPr dirty="0" sz="1600" spc="-30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may</a:t>
            </a:r>
            <a:r>
              <a:rPr dirty="0" sz="1600" spc="-25">
                <a:latin typeface="Tahoma"/>
                <a:cs typeface="Tahoma"/>
              </a:rPr>
              <a:t> </a:t>
            </a:r>
            <a:r>
              <a:rPr dirty="0" sz="1600" spc="-10">
                <a:latin typeface="Tahoma"/>
                <a:cs typeface="Tahoma"/>
              </a:rPr>
              <a:t>utilize</a:t>
            </a:r>
            <a:endParaRPr sz="16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655"/>
              </a:spcBef>
            </a:pPr>
            <a:r>
              <a:rPr dirty="0" sz="1600" b="1">
                <a:solidFill>
                  <a:srgbClr val="00E3A8"/>
                </a:solidFill>
                <a:latin typeface="Tahoma"/>
                <a:cs typeface="Tahoma"/>
              </a:rPr>
              <a:t>2:</a:t>
            </a:r>
            <a:r>
              <a:rPr dirty="0" sz="1600" spc="-10" b="1">
                <a:solidFill>
                  <a:srgbClr val="00E3A8"/>
                </a:solidFill>
                <a:latin typeface="Tahoma"/>
                <a:cs typeface="Tahoma"/>
              </a:rPr>
              <a:t> </a:t>
            </a:r>
            <a:r>
              <a:rPr dirty="0" sz="1600" b="1">
                <a:solidFill>
                  <a:srgbClr val="00E3A8"/>
                </a:solidFill>
                <a:latin typeface="Tahoma"/>
                <a:cs typeface="Tahoma"/>
              </a:rPr>
              <a:t>Left</a:t>
            </a:r>
            <a:r>
              <a:rPr dirty="0" sz="1600" spc="-20" b="1">
                <a:solidFill>
                  <a:srgbClr val="00E3A8"/>
                </a:solidFill>
                <a:latin typeface="Tahoma"/>
                <a:cs typeface="Tahoma"/>
              </a:rPr>
              <a:t> </a:t>
            </a:r>
            <a:r>
              <a:rPr dirty="0" sz="1600" spc="-10" b="1">
                <a:solidFill>
                  <a:srgbClr val="00E3A8"/>
                </a:solidFill>
                <a:latin typeface="Tahoma"/>
                <a:cs typeface="Tahoma"/>
              </a:rPr>
              <a:t>Sidebar</a:t>
            </a:r>
            <a:endParaRPr sz="1600">
              <a:latin typeface="Tahoma"/>
              <a:cs typeface="Tahoma"/>
            </a:endParaRPr>
          </a:p>
          <a:p>
            <a:pPr marL="12700" marR="2603500">
              <a:lnSpc>
                <a:spcPct val="100000"/>
              </a:lnSpc>
            </a:pPr>
            <a:r>
              <a:rPr dirty="0" sz="1600">
                <a:latin typeface="Tahoma"/>
                <a:cs typeface="Tahoma"/>
              </a:rPr>
              <a:t>The</a:t>
            </a:r>
            <a:r>
              <a:rPr dirty="0" sz="1600" spc="-20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left</a:t>
            </a:r>
            <a:r>
              <a:rPr dirty="0" sz="1600" spc="-20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sidebar</a:t>
            </a:r>
            <a:r>
              <a:rPr dirty="0" sz="1600" spc="-15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is</a:t>
            </a:r>
            <a:r>
              <a:rPr dirty="0" sz="1600" spc="-30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where</a:t>
            </a:r>
            <a:r>
              <a:rPr dirty="0" sz="1600" spc="-45">
                <a:latin typeface="Tahoma"/>
                <a:cs typeface="Tahoma"/>
              </a:rPr>
              <a:t> </a:t>
            </a:r>
            <a:r>
              <a:rPr dirty="0" sz="1600" spc="-25">
                <a:latin typeface="Tahoma"/>
                <a:cs typeface="Tahoma"/>
              </a:rPr>
              <a:t>you </a:t>
            </a:r>
            <a:r>
              <a:rPr dirty="0" sz="1600">
                <a:latin typeface="Tahoma"/>
                <a:cs typeface="Tahoma"/>
              </a:rPr>
              <a:t>will</a:t>
            </a:r>
            <a:r>
              <a:rPr dirty="0" sz="1600" spc="-45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typically</a:t>
            </a:r>
            <a:r>
              <a:rPr dirty="0" sz="1600" spc="-25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find</a:t>
            </a:r>
            <a:r>
              <a:rPr dirty="0" sz="1600" spc="-35">
                <a:latin typeface="Tahoma"/>
                <a:cs typeface="Tahoma"/>
              </a:rPr>
              <a:t> </a:t>
            </a:r>
            <a:r>
              <a:rPr dirty="0" sz="1600" spc="-25">
                <a:latin typeface="Tahoma"/>
                <a:cs typeface="Tahoma"/>
              </a:rPr>
              <a:t>the </a:t>
            </a:r>
            <a:r>
              <a:rPr dirty="0" sz="1600">
                <a:latin typeface="Tahoma"/>
                <a:cs typeface="Tahoma"/>
              </a:rPr>
              <a:t>navigation</a:t>
            </a:r>
            <a:r>
              <a:rPr dirty="0" sz="1600" spc="-50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presented</a:t>
            </a:r>
            <a:r>
              <a:rPr dirty="0" sz="1600" spc="-85">
                <a:latin typeface="Tahoma"/>
                <a:cs typeface="Tahoma"/>
              </a:rPr>
              <a:t> </a:t>
            </a:r>
            <a:r>
              <a:rPr dirty="0" sz="1600" spc="-20">
                <a:latin typeface="Tahoma"/>
                <a:cs typeface="Tahoma"/>
              </a:rPr>
              <a:t>when </a:t>
            </a:r>
            <a:r>
              <a:rPr dirty="0" sz="1600">
                <a:latin typeface="Tahoma"/>
                <a:cs typeface="Tahoma"/>
              </a:rPr>
              <a:t>on</a:t>
            </a:r>
            <a:r>
              <a:rPr dirty="0" sz="1600" spc="-35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landing</a:t>
            </a:r>
            <a:r>
              <a:rPr dirty="0" sz="1600" spc="-20">
                <a:latin typeface="Tahoma"/>
                <a:cs typeface="Tahoma"/>
              </a:rPr>
              <a:t> </a:t>
            </a:r>
            <a:r>
              <a:rPr dirty="0" sz="1600" spc="-10">
                <a:latin typeface="Tahoma"/>
                <a:cs typeface="Tahoma"/>
              </a:rPr>
              <a:t>pages.</a:t>
            </a:r>
            <a:endParaRPr sz="1600">
              <a:latin typeface="Tahoma"/>
              <a:cs typeface="Tahoma"/>
            </a:endParaRPr>
          </a:p>
          <a:p>
            <a:pPr algn="just" marL="12700">
              <a:lnSpc>
                <a:spcPct val="100000"/>
              </a:lnSpc>
              <a:spcBef>
                <a:spcPts val="1010"/>
              </a:spcBef>
            </a:pPr>
            <a:r>
              <a:rPr dirty="0" sz="1600" b="1">
                <a:solidFill>
                  <a:srgbClr val="FFCF00"/>
                </a:solidFill>
                <a:latin typeface="Tahoma"/>
                <a:cs typeface="Tahoma"/>
              </a:rPr>
              <a:t>3:</a:t>
            </a:r>
            <a:r>
              <a:rPr dirty="0" sz="1600" spc="-5" b="1">
                <a:solidFill>
                  <a:srgbClr val="FFCF00"/>
                </a:solidFill>
                <a:latin typeface="Tahoma"/>
                <a:cs typeface="Tahoma"/>
              </a:rPr>
              <a:t> </a:t>
            </a:r>
            <a:r>
              <a:rPr dirty="0" sz="1600" b="1">
                <a:solidFill>
                  <a:srgbClr val="FFCF00"/>
                </a:solidFill>
                <a:latin typeface="Tahoma"/>
                <a:cs typeface="Tahoma"/>
              </a:rPr>
              <a:t>Overview</a:t>
            </a:r>
            <a:r>
              <a:rPr dirty="0" sz="1600" spc="-55" b="1">
                <a:solidFill>
                  <a:srgbClr val="FFCF00"/>
                </a:solidFill>
                <a:latin typeface="Tahoma"/>
                <a:cs typeface="Tahoma"/>
              </a:rPr>
              <a:t> </a:t>
            </a:r>
            <a:r>
              <a:rPr dirty="0" sz="1600" spc="-20" b="1">
                <a:solidFill>
                  <a:srgbClr val="FFCF00"/>
                </a:solidFill>
                <a:latin typeface="Tahoma"/>
                <a:cs typeface="Tahoma"/>
              </a:rPr>
              <a:t>Zone</a:t>
            </a:r>
            <a:endParaRPr sz="1600">
              <a:latin typeface="Tahoma"/>
              <a:cs typeface="Tahoma"/>
            </a:endParaRPr>
          </a:p>
          <a:p>
            <a:pPr algn="just" marL="12700" marR="2382520">
              <a:lnSpc>
                <a:spcPct val="100000"/>
              </a:lnSpc>
              <a:spcBef>
                <a:spcPts val="5"/>
              </a:spcBef>
            </a:pPr>
            <a:r>
              <a:rPr dirty="0" sz="1600">
                <a:latin typeface="Tahoma"/>
                <a:cs typeface="Tahoma"/>
              </a:rPr>
              <a:t>This</a:t>
            </a:r>
            <a:r>
              <a:rPr dirty="0" sz="1600" spc="-15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is</a:t>
            </a:r>
            <a:r>
              <a:rPr dirty="0" sz="1600" spc="-40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a</a:t>
            </a:r>
            <a:r>
              <a:rPr dirty="0" sz="1600" spc="-10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special</a:t>
            </a:r>
            <a:r>
              <a:rPr dirty="0" sz="1600" spc="-50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zone</a:t>
            </a:r>
            <a:r>
              <a:rPr dirty="0" sz="1600" spc="-15">
                <a:latin typeface="Tahoma"/>
                <a:cs typeface="Tahoma"/>
              </a:rPr>
              <a:t> </a:t>
            </a:r>
            <a:r>
              <a:rPr dirty="0" sz="1600" spc="-10">
                <a:latin typeface="Tahoma"/>
                <a:cs typeface="Tahoma"/>
              </a:rPr>
              <a:t>dedicated </a:t>
            </a:r>
            <a:r>
              <a:rPr dirty="0" sz="1600">
                <a:latin typeface="Tahoma"/>
                <a:cs typeface="Tahoma"/>
              </a:rPr>
              <a:t>to</a:t>
            </a:r>
            <a:r>
              <a:rPr dirty="0" sz="1600" spc="-30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the</a:t>
            </a:r>
            <a:r>
              <a:rPr dirty="0" sz="1600" spc="-45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introduction</a:t>
            </a:r>
            <a:r>
              <a:rPr dirty="0" sz="1600" spc="-25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post</a:t>
            </a:r>
            <a:r>
              <a:rPr dirty="0" sz="1600" spc="-45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for</a:t>
            </a:r>
            <a:r>
              <a:rPr dirty="0" sz="1600" spc="-25">
                <a:latin typeface="Tahoma"/>
                <a:cs typeface="Tahoma"/>
              </a:rPr>
              <a:t> any </a:t>
            </a:r>
            <a:r>
              <a:rPr dirty="0" sz="1600">
                <a:latin typeface="Tahoma"/>
                <a:cs typeface="Tahoma"/>
              </a:rPr>
              <a:t>landing</a:t>
            </a:r>
            <a:r>
              <a:rPr dirty="0" sz="1600" spc="-40">
                <a:latin typeface="Tahoma"/>
                <a:cs typeface="Tahoma"/>
              </a:rPr>
              <a:t> </a:t>
            </a:r>
            <a:r>
              <a:rPr dirty="0" sz="1600" spc="-20">
                <a:latin typeface="Tahoma"/>
                <a:cs typeface="Tahoma"/>
              </a:rPr>
              <a:t>page.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6" name="object 6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fld id="{81D60167-4931-47E6-BA6A-407CBD079E47}" type="slidenum">
              <a:rPr dirty="0" spc="-25"/>
              <a:t>26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20572" y="449961"/>
            <a:ext cx="6612255" cy="628015"/>
          </a:xfrm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algn="ctr">
              <a:lnSpc>
                <a:spcPts val="2375"/>
              </a:lnSpc>
              <a:spcBef>
                <a:spcPts val="90"/>
              </a:spcBef>
              <a:tabLst>
                <a:tab pos="1694180" algn="l"/>
              </a:tabLst>
            </a:pPr>
            <a:r>
              <a:rPr dirty="0"/>
              <a:t>Chapter</a:t>
            </a:r>
            <a:r>
              <a:rPr dirty="0" spc="-10"/>
              <a:t> </a:t>
            </a:r>
            <a:r>
              <a:rPr dirty="0"/>
              <a:t>IV</a:t>
            </a:r>
            <a:r>
              <a:rPr dirty="0" spc="-50"/>
              <a:t> :</a:t>
            </a:r>
            <a:r>
              <a:rPr dirty="0"/>
              <a:t>	HTML</a:t>
            </a:r>
            <a:r>
              <a:rPr dirty="0" spc="-45"/>
              <a:t> </a:t>
            </a:r>
            <a:r>
              <a:rPr dirty="0"/>
              <a:t>:</a:t>
            </a:r>
            <a:r>
              <a:rPr dirty="0" spc="-60"/>
              <a:t> </a:t>
            </a:r>
            <a:r>
              <a:rPr dirty="0"/>
              <a:t>Hyper</a:t>
            </a:r>
            <a:r>
              <a:rPr dirty="0" spc="-15"/>
              <a:t> </a:t>
            </a:r>
            <a:r>
              <a:rPr dirty="0"/>
              <a:t>Text</a:t>
            </a:r>
            <a:r>
              <a:rPr dirty="0" spc="-50"/>
              <a:t> </a:t>
            </a:r>
            <a:r>
              <a:rPr dirty="0"/>
              <a:t>Markup</a:t>
            </a:r>
            <a:r>
              <a:rPr dirty="0" spc="-50"/>
              <a:t> </a:t>
            </a:r>
            <a:r>
              <a:rPr dirty="0"/>
              <a:t>Language</a:t>
            </a:r>
            <a:r>
              <a:rPr dirty="0" spc="-20"/>
              <a:t> </a:t>
            </a:r>
            <a:r>
              <a:rPr dirty="0" spc="-50"/>
              <a:t>:</a:t>
            </a:r>
          </a:p>
          <a:p>
            <a:pPr algn="ctr">
              <a:lnSpc>
                <a:spcPts val="2375"/>
              </a:lnSpc>
            </a:pPr>
            <a:r>
              <a:rPr dirty="0"/>
              <a:t>Language</a:t>
            </a:r>
            <a:r>
              <a:rPr dirty="0" spc="-50"/>
              <a:t> </a:t>
            </a:r>
            <a:r>
              <a:rPr dirty="0"/>
              <a:t>for</a:t>
            </a:r>
            <a:r>
              <a:rPr dirty="0" spc="-60"/>
              <a:t> </a:t>
            </a:r>
            <a:r>
              <a:rPr dirty="0"/>
              <a:t>describing</a:t>
            </a:r>
            <a:r>
              <a:rPr dirty="0" spc="-50"/>
              <a:t> </a:t>
            </a:r>
            <a:r>
              <a:rPr dirty="0"/>
              <a:t>web</a:t>
            </a:r>
            <a:r>
              <a:rPr dirty="0" spc="-50"/>
              <a:t> </a:t>
            </a:r>
            <a:r>
              <a:rPr dirty="0" spc="-10"/>
              <a:t>pages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89392" y="0"/>
            <a:ext cx="1054607" cy="826008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142488" y="1856231"/>
            <a:ext cx="6001511" cy="4617720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78739" y="946524"/>
            <a:ext cx="5219065" cy="5251450"/>
          </a:xfrm>
          <a:prstGeom prst="rect">
            <a:avLst/>
          </a:prstGeom>
        </p:spPr>
        <p:txBody>
          <a:bodyPr wrap="square" lIns="0" tIns="93345" rIns="0" bIns="0" rtlCol="0" vert="horz">
            <a:spAutoFit/>
          </a:bodyPr>
          <a:lstStyle/>
          <a:p>
            <a:pPr marL="941705">
              <a:lnSpc>
                <a:spcPct val="100000"/>
              </a:lnSpc>
              <a:spcBef>
                <a:spcPts val="735"/>
              </a:spcBef>
            </a:pPr>
            <a:r>
              <a:rPr dirty="0" sz="1800" spc="-20" b="1">
                <a:latin typeface="Arial"/>
                <a:cs typeface="Arial"/>
              </a:rPr>
              <a:t>HTML</a:t>
            </a:r>
            <a:endParaRPr sz="1800">
              <a:latin typeface="Arial"/>
              <a:cs typeface="Arial"/>
            </a:endParaRPr>
          </a:p>
          <a:p>
            <a:pPr marL="1012825">
              <a:lnSpc>
                <a:spcPct val="100000"/>
              </a:lnSpc>
              <a:spcBef>
                <a:spcPts val="695"/>
              </a:spcBef>
            </a:pP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4.3</a:t>
            </a:r>
            <a:r>
              <a:rPr dirty="0" sz="2000" spc="-3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The</a:t>
            </a:r>
            <a:r>
              <a:rPr dirty="0" sz="2000" spc="-3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architecture</a:t>
            </a:r>
            <a:r>
              <a:rPr dirty="0" sz="2000" spc="-1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of</a:t>
            </a:r>
            <a:r>
              <a:rPr dirty="0" sz="2000" spc="-3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a</a:t>
            </a:r>
            <a:r>
              <a:rPr dirty="0" sz="2000" spc="-5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spc="-10" b="1">
                <a:solidFill>
                  <a:srgbClr val="333399"/>
                </a:solidFill>
                <a:latin typeface="Tahoma"/>
                <a:cs typeface="Tahoma"/>
              </a:rPr>
              <a:t>website</a:t>
            </a:r>
            <a:endParaRPr sz="2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370"/>
              </a:spcBef>
            </a:pPr>
            <a:endParaRPr sz="2000">
              <a:latin typeface="Tahoma"/>
              <a:cs typeface="Tahoma"/>
            </a:endParaRPr>
          </a:p>
          <a:p>
            <a:pPr marL="76200">
              <a:lnSpc>
                <a:spcPct val="100000"/>
              </a:lnSpc>
            </a:pPr>
            <a:r>
              <a:rPr dirty="0" sz="1600" b="1">
                <a:solidFill>
                  <a:srgbClr val="3333CC"/>
                </a:solidFill>
                <a:latin typeface="Tahoma"/>
                <a:cs typeface="Tahoma"/>
              </a:rPr>
              <a:t>4:</a:t>
            </a:r>
            <a:r>
              <a:rPr dirty="0" sz="1600" spc="-10" b="1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dirty="0" sz="1600" b="1">
                <a:solidFill>
                  <a:srgbClr val="3333CC"/>
                </a:solidFill>
                <a:latin typeface="Tahoma"/>
                <a:cs typeface="Tahoma"/>
              </a:rPr>
              <a:t>Main</a:t>
            </a:r>
            <a:r>
              <a:rPr dirty="0" sz="1600" spc="-25" b="1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dirty="0" sz="1600" b="1">
                <a:solidFill>
                  <a:srgbClr val="3333CC"/>
                </a:solidFill>
                <a:latin typeface="Tahoma"/>
                <a:cs typeface="Tahoma"/>
              </a:rPr>
              <a:t>Content</a:t>
            </a:r>
            <a:r>
              <a:rPr dirty="0" sz="1600" spc="-40" b="1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dirty="0" sz="1600" spc="-20" b="1">
                <a:solidFill>
                  <a:srgbClr val="3333CC"/>
                </a:solidFill>
                <a:latin typeface="Tahoma"/>
                <a:cs typeface="Tahoma"/>
              </a:rPr>
              <a:t>Zone</a:t>
            </a:r>
            <a:endParaRPr sz="16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dirty="0" sz="1600">
                <a:latin typeface="Tahoma"/>
                <a:cs typeface="Tahoma"/>
              </a:rPr>
              <a:t>The</a:t>
            </a:r>
            <a:r>
              <a:rPr dirty="0" sz="1600" spc="-25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main</a:t>
            </a:r>
            <a:r>
              <a:rPr dirty="0" sz="1600" spc="-30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content</a:t>
            </a:r>
            <a:r>
              <a:rPr dirty="0" sz="1600" spc="-5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area,</a:t>
            </a:r>
            <a:r>
              <a:rPr dirty="0" sz="1600" spc="-45">
                <a:latin typeface="Tahoma"/>
                <a:cs typeface="Tahoma"/>
              </a:rPr>
              <a:t> </a:t>
            </a:r>
            <a:r>
              <a:rPr dirty="0" sz="1600" spc="-20">
                <a:latin typeface="Tahoma"/>
                <a:cs typeface="Tahoma"/>
              </a:rPr>
              <a:t>which</a:t>
            </a:r>
            <a:endParaRPr sz="16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dirty="0" sz="1600">
                <a:latin typeface="Tahoma"/>
                <a:cs typeface="Tahoma"/>
              </a:rPr>
              <a:t>can</a:t>
            </a:r>
            <a:r>
              <a:rPr dirty="0" sz="1600" spc="-65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use</a:t>
            </a:r>
            <a:r>
              <a:rPr dirty="0" sz="1600" spc="-30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different</a:t>
            </a:r>
            <a:r>
              <a:rPr dirty="0" sz="1600" spc="-40">
                <a:latin typeface="Tahoma"/>
                <a:cs typeface="Tahoma"/>
              </a:rPr>
              <a:t> </a:t>
            </a:r>
            <a:r>
              <a:rPr dirty="0" sz="1600" spc="-10">
                <a:latin typeface="Tahoma"/>
                <a:cs typeface="Tahoma"/>
              </a:rPr>
              <a:t>templates</a:t>
            </a:r>
            <a:endParaRPr sz="16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310"/>
              </a:spcBef>
            </a:pPr>
            <a:endParaRPr sz="16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00" b="1">
                <a:solidFill>
                  <a:srgbClr val="6F2F9F"/>
                </a:solidFill>
                <a:latin typeface="Tahoma"/>
                <a:cs typeface="Tahoma"/>
              </a:rPr>
              <a:t>5:</a:t>
            </a:r>
            <a:r>
              <a:rPr dirty="0" sz="1600" spc="-10" b="1">
                <a:solidFill>
                  <a:srgbClr val="6F2F9F"/>
                </a:solidFill>
                <a:latin typeface="Tahoma"/>
                <a:cs typeface="Tahoma"/>
              </a:rPr>
              <a:t> </a:t>
            </a:r>
            <a:r>
              <a:rPr dirty="0" sz="1600" b="1">
                <a:solidFill>
                  <a:srgbClr val="6F2F9F"/>
                </a:solidFill>
                <a:latin typeface="Tahoma"/>
                <a:cs typeface="Tahoma"/>
              </a:rPr>
              <a:t>Right</a:t>
            </a:r>
            <a:r>
              <a:rPr dirty="0" sz="1600" spc="-20" b="1">
                <a:solidFill>
                  <a:srgbClr val="6F2F9F"/>
                </a:solidFill>
                <a:latin typeface="Tahoma"/>
                <a:cs typeface="Tahoma"/>
              </a:rPr>
              <a:t> </a:t>
            </a:r>
            <a:r>
              <a:rPr dirty="0" sz="1600" spc="-10" b="1">
                <a:solidFill>
                  <a:srgbClr val="6F2F9F"/>
                </a:solidFill>
                <a:latin typeface="Tahoma"/>
                <a:cs typeface="Tahoma"/>
              </a:rPr>
              <a:t>Sidebar</a:t>
            </a:r>
            <a:endParaRPr sz="1600">
              <a:latin typeface="Tahoma"/>
              <a:cs typeface="Tahoma"/>
            </a:endParaRPr>
          </a:p>
          <a:p>
            <a:pPr marL="12700" marR="2560955">
              <a:lnSpc>
                <a:spcPct val="100000"/>
              </a:lnSpc>
            </a:pPr>
            <a:r>
              <a:rPr dirty="0" sz="1600">
                <a:latin typeface="Tahoma"/>
                <a:cs typeface="Tahoma"/>
              </a:rPr>
              <a:t>The</a:t>
            </a:r>
            <a:r>
              <a:rPr dirty="0" sz="1600" spc="-15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right</a:t>
            </a:r>
            <a:r>
              <a:rPr dirty="0" sz="1600" spc="-15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sidebar</a:t>
            </a:r>
            <a:r>
              <a:rPr dirty="0" sz="1600" spc="-35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is</a:t>
            </a:r>
            <a:r>
              <a:rPr dirty="0" sz="1600" spc="-5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used</a:t>
            </a:r>
            <a:r>
              <a:rPr dirty="0" sz="1600" spc="-35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in</a:t>
            </a:r>
            <a:r>
              <a:rPr dirty="0" sz="1600" spc="-15">
                <a:latin typeface="Tahoma"/>
                <a:cs typeface="Tahoma"/>
              </a:rPr>
              <a:t> </a:t>
            </a:r>
            <a:r>
              <a:rPr dirty="0" sz="1600" spc="-50">
                <a:latin typeface="Tahoma"/>
                <a:cs typeface="Tahoma"/>
              </a:rPr>
              <a:t>a </a:t>
            </a:r>
            <a:r>
              <a:rPr dirty="0" sz="1600">
                <a:latin typeface="Tahoma"/>
                <a:cs typeface="Tahoma"/>
              </a:rPr>
              <a:t>variety</a:t>
            </a:r>
            <a:r>
              <a:rPr dirty="0" sz="1600" spc="-25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of</a:t>
            </a:r>
            <a:r>
              <a:rPr dirty="0" sz="1600" spc="-40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ways.</a:t>
            </a:r>
            <a:r>
              <a:rPr dirty="0" sz="1600" spc="-40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On</a:t>
            </a:r>
            <a:r>
              <a:rPr dirty="0" sz="1600" spc="-45">
                <a:latin typeface="Tahoma"/>
                <a:cs typeface="Tahoma"/>
              </a:rPr>
              <a:t> </a:t>
            </a:r>
            <a:r>
              <a:rPr dirty="0" sz="1600" spc="-20">
                <a:latin typeface="Tahoma"/>
                <a:cs typeface="Tahoma"/>
              </a:rPr>
              <a:t>many </a:t>
            </a:r>
            <a:r>
              <a:rPr dirty="0" sz="1600">
                <a:latin typeface="Tahoma"/>
                <a:cs typeface="Tahoma"/>
              </a:rPr>
              <a:t>landing</a:t>
            </a:r>
            <a:r>
              <a:rPr dirty="0" sz="1600" spc="-20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pages,</a:t>
            </a:r>
            <a:r>
              <a:rPr dirty="0" sz="1600" spc="-45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where</a:t>
            </a:r>
            <a:r>
              <a:rPr dirty="0" sz="1600" spc="-45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a</a:t>
            </a:r>
            <a:r>
              <a:rPr dirty="0" sz="1600" spc="-20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list</a:t>
            </a:r>
            <a:r>
              <a:rPr dirty="0" sz="1600" spc="-20">
                <a:latin typeface="Tahoma"/>
                <a:cs typeface="Tahoma"/>
              </a:rPr>
              <a:t> </a:t>
            </a:r>
            <a:r>
              <a:rPr dirty="0" sz="1600" spc="-25">
                <a:latin typeface="Tahoma"/>
                <a:cs typeface="Tahoma"/>
              </a:rPr>
              <a:t>of </a:t>
            </a:r>
            <a:r>
              <a:rPr dirty="0" sz="1600">
                <a:latin typeface="Tahoma"/>
                <a:cs typeface="Tahoma"/>
              </a:rPr>
              <a:t>teasers</a:t>
            </a:r>
            <a:r>
              <a:rPr dirty="0" sz="1600" spc="-70">
                <a:latin typeface="Tahoma"/>
                <a:cs typeface="Tahoma"/>
              </a:rPr>
              <a:t> </a:t>
            </a:r>
            <a:r>
              <a:rPr dirty="0" sz="1600" spc="-10">
                <a:latin typeface="Tahoma"/>
                <a:cs typeface="Tahoma"/>
              </a:rPr>
              <a:t>appear</a:t>
            </a:r>
            <a:endParaRPr sz="16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325"/>
              </a:spcBef>
            </a:pPr>
            <a:endParaRPr sz="16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00" b="1">
                <a:solidFill>
                  <a:srgbClr val="FF9900"/>
                </a:solidFill>
                <a:latin typeface="Tahoma"/>
                <a:cs typeface="Tahoma"/>
              </a:rPr>
              <a:t>6:</a:t>
            </a:r>
            <a:r>
              <a:rPr dirty="0" sz="1600" spc="-20" b="1">
                <a:solidFill>
                  <a:srgbClr val="FF9900"/>
                </a:solidFill>
                <a:latin typeface="Tahoma"/>
                <a:cs typeface="Tahoma"/>
              </a:rPr>
              <a:t> </a:t>
            </a:r>
            <a:r>
              <a:rPr dirty="0" sz="1600" b="1">
                <a:solidFill>
                  <a:srgbClr val="FF9900"/>
                </a:solidFill>
                <a:latin typeface="Tahoma"/>
                <a:cs typeface="Tahoma"/>
              </a:rPr>
              <a:t>Footer</a:t>
            </a:r>
            <a:r>
              <a:rPr dirty="0" sz="1600" spc="-35" b="1">
                <a:solidFill>
                  <a:srgbClr val="FF9900"/>
                </a:solidFill>
                <a:latin typeface="Tahoma"/>
                <a:cs typeface="Tahoma"/>
              </a:rPr>
              <a:t> </a:t>
            </a:r>
            <a:r>
              <a:rPr dirty="0" sz="1600" spc="-20" b="1">
                <a:solidFill>
                  <a:srgbClr val="FF9900"/>
                </a:solidFill>
                <a:latin typeface="Tahoma"/>
                <a:cs typeface="Tahoma"/>
              </a:rPr>
              <a:t>Zone</a:t>
            </a:r>
            <a:endParaRPr sz="1600">
              <a:latin typeface="Tahoma"/>
              <a:cs typeface="Tahoma"/>
            </a:endParaRPr>
          </a:p>
          <a:p>
            <a:pPr marL="12700" marR="2340610">
              <a:lnSpc>
                <a:spcPct val="100000"/>
              </a:lnSpc>
            </a:pPr>
            <a:r>
              <a:rPr dirty="0" sz="1600">
                <a:latin typeface="Tahoma"/>
                <a:cs typeface="Tahoma"/>
              </a:rPr>
              <a:t>The</a:t>
            </a:r>
            <a:r>
              <a:rPr dirty="0" sz="1600" spc="-35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footer</a:t>
            </a:r>
            <a:r>
              <a:rPr dirty="0" sz="1600" spc="-5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is</a:t>
            </a:r>
            <a:r>
              <a:rPr dirty="0" sz="1600" spc="-30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a</a:t>
            </a:r>
            <a:r>
              <a:rPr dirty="0" sz="1600" spc="-25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small</a:t>
            </a:r>
            <a:r>
              <a:rPr dirty="0" sz="1600" spc="-30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section</a:t>
            </a:r>
            <a:r>
              <a:rPr dirty="0" sz="1600" spc="-40">
                <a:latin typeface="Tahoma"/>
                <a:cs typeface="Tahoma"/>
              </a:rPr>
              <a:t> </a:t>
            </a:r>
            <a:r>
              <a:rPr dirty="0" sz="1600" spc="-25">
                <a:latin typeface="Tahoma"/>
                <a:cs typeface="Tahoma"/>
              </a:rPr>
              <a:t>at </a:t>
            </a:r>
            <a:r>
              <a:rPr dirty="0" sz="1600">
                <a:latin typeface="Tahoma"/>
                <a:cs typeface="Tahoma"/>
              </a:rPr>
              <a:t>the</a:t>
            </a:r>
            <a:r>
              <a:rPr dirty="0" sz="1600" spc="-40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very</a:t>
            </a:r>
            <a:r>
              <a:rPr dirty="0" sz="1600" spc="-30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bottom</a:t>
            </a:r>
            <a:r>
              <a:rPr dirty="0" sz="1600" spc="5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of</a:t>
            </a:r>
            <a:r>
              <a:rPr dirty="0" sz="1600" spc="-20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the</a:t>
            </a:r>
            <a:r>
              <a:rPr dirty="0" sz="1600" spc="-40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site,</a:t>
            </a:r>
            <a:r>
              <a:rPr dirty="0" sz="1600" spc="-40">
                <a:latin typeface="Tahoma"/>
                <a:cs typeface="Tahoma"/>
              </a:rPr>
              <a:t> </a:t>
            </a:r>
            <a:r>
              <a:rPr dirty="0" sz="1600" spc="-25">
                <a:latin typeface="Tahoma"/>
                <a:cs typeface="Tahoma"/>
              </a:rPr>
              <a:t>and </a:t>
            </a:r>
            <a:r>
              <a:rPr dirty="0" sz="1600">
                <a:latin typeface="Tahoma"/>
                <a:cs typeface="Tahoma"/>
              </a:rPr>
              <a:t>it</a:t>
            </a:r>
            <a:r>
              <a:rPr dirty="0" sz="1600" spc="-45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is</a:t>
            </a:r>
            <a:r>
              <a:rPr dirty="0" sz="1600" spc="-30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typically</a:t>
            </a:r>
            <a:r>
              <a:rPr dirty="0" sz="1600" spc="-15">
                <a:latin typeface="Tahoma"/>
                <a:cs typeface="Tahoma"/>
              </a:rPr>
              <a:t> </a:t>
            </a:r>
            <a:r>
              <a:rPr dirty="0" sz="1600" spc="-10">
                <a:latin typeface="Tahoma"/>
                <a:cs typeface="Tahoma"/>
              </a:rPr>
              <a:t>persistant throughout.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6" name="object 6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fld id="{81D60167-4931-47E6-BA6A-407CBD079E47}" type="slidenum">
              <a:rPr dirty="0" spc="-25"/>
              <a:t>26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algn="ctr">
              <a:lnSpc>
                <a:spcPts val="2375"/>
              </a:lnSpc>
              <a:spcBef>
                <a:spcPts val="90"/>
              </a:spcBef>
              <a:tabLst>
                <a:tab pos="1694180" algn="l"/>
              </a:tabLst>
            </a:pPr>
            <a:r>
              <a:rPr dirty="0"/>
              <a:t>Chapter</a:t>
            </a:r>
            <a:r>
              <a:rPr dirty="0" spc="-10"/>
              <a:t> </a:t>
            </a:r>
            <a:r>
              <a:rPr dirty="0"/>
              <a:t>IV</a:t>
            </a:r>
            <a:r>
              <a:rPr dirty="0" spc="-50"/>
              <a:t> :</a:t>
            </a:r>
            <a:r>
              <a:rPr dirty="0"/>
              <a:t>	HTML</a:t>
            </a:r>
            <a:r>
              <a:rPr dirty="0" spc="-50"/>
              <a:t> </a:t>
            </a:r>
            <a:r>
              <a:rPr dirty="0"/>
              <a:t>:</a:t>
            </a:r>
            <a:r>
              <a:rPr dirty="0" spc="-65"/>
              <a:t> </a:t>
            </a:r>
            <a:r>
              <a:rPr dirty="0"/>
              <a:t>Hyper</a:t>
            </a:r>
            <a:r>
              <a:rPr dirty="0" spc="-20"/>
              <a:t> </a:t>
            </a:r>
            <a:r>
              <a:rPr dirty="0"/>
              <a:t>Text</a:t>
            </a:r>
            <a:r>
              <a:rPr dirty="0" spc="-55"/>
              <a:t> </a:t>
            </a:r>
            <a:r>
              <a:rPr dirty="0"/>
              <a:t>Markup</a:t>
            </a:r>
            <a:r>
              <a:rPr dirty="0" spc="-55"/>
              <a:t> </a:t>
            </a:r>
            <a:r>
              <a:rPr dirty="0"/>
              <a:t>Language</a:t>
            </a:r>
            <a:r>
              <a:rPr dirty="0" spc="-10"/>
              <a:t> </a:t>
            </a:r>
            <a:r>
              <a:rPr dirty="0" spc="-50"/>
              <a:t>:</a:t>
            </a:r>
          </a:p>
          <a:p>
            <a:pPr algn="ctr">
              <a:lnSpc>
                <a:spcPts val="2375"/>
              </a:lnSpc>
            </a:pPr>
            <a:r>
              <a:rPr dirty="0"/>
              <a:t>Language</a:t>
            </a:r>
            <a:r>
              <a:rPr dirty="0" spc="-50"/>
              <a:t> </a:t>
            </a:r>
            <a:r>
              <a:rPr dirty="0"/>
              <a:t>for</a:t>
            </a:r>
            <a:r>
              <a:rPr dirty="0" spc="-60"/>
              <a:t> </a:t>
            </a:r>
            <a:r>
              <a:rPr dirty="0"/>
              <a:t>describing</a:t>
            </a:r>
            <a:r>
              <a:rPr dirty="0" spc="-50"/>
              <a:t> </a:t>
            </a:r>
            <a:r>
              <a:rPr dirty="0"/>
              <a:t>web</a:t>
            </a:r>
            <a:r>
              <a:rPr dirty="0" spc="-50"/>
              <a:t> </a:t>
            </a:r>
            <a:r>
              <a:rPr dirty="0" spc="-10"/>
              <a:t>pages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89392" y="0"/>
            <a:ext cx="1054607" cy="826008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1007770" y="1027252"/>
            <a:ext cx="7275830" cy="51695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Arial"/>
                <a:cs typeface="Arial"/>
              </a:rPr>
              <a:t>HTML</a:t>
            </a:r>
            <a:r>
              <a:rPr dirty="0" sz="1800" spc="-30" b="1"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333399"/>
                </a:solidFill>
                <a:latin typeface="Tahoma"/>
                <a:cs typeface="Tahoma"/>
              </a:rPr>
              <a:t>4.3</a:t>
            </a:r>
            <a:r>
              <a:rPr dirty="0" sz="1800" spc="-1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1800" b="1">
                <a:solidFill>
                  <a:srgbClr val="333399"/>
                </a:solidFill>
                <a:latin typeface="Tahoma"/>
                <a:cs typeface="Tahoma"/>
              </a:rPr>
              <a:t>The architecture</a:t>
            </a:r>
            <a:r>
              <a:rPr dirty="0" sz="1800" spc="-10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1800" b="1">
                <a:solidFill>
                  <a:srgbClr val="333399"/>
                </a:solidFill>
                <a:latin typeface="Tahoma"/>
                <a:cs typeface="Tahoma"/>
              </a:rPr>
              <a:t>of</a:t>
            </a:r>
            <a:r>
              <a:rPr dirty="0" sz="1800" spc="-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1800" b="1">
                <a:solidFill>
                  <a:srgbClr val="333399"/>
                </a:solidFill>
                <a:latin typeface="Tahoma"/>
                <a:cs typeface="Tahoma"/>
              </a:rPr>
              <a:t>a</a:t>
            </a:r>
            <a:r>
              <a:rPr dirty="0" sz="1800" spc="-1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1800" spc="-10" b="1">
                <a:solidFill>
                  <a:srgbClr val="333399"/>
                </a:solidFill>
                <a:latin typeface="Tahoma"/>
                <a:cs typeface="Tahoma"/>
              </a:rPr>
              <a:t>website</a:t>
            </a:r>
            <a:endParaRPr sz="18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18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855"/>
              </a:spcBef>
            </a:pPr>
            <a:endParaRPr sz="1800">
              <a:latin typeface="Tahoma"/>
              <a:cs typeface="Tahoma"/>
            </a:endParaRPr>
          </a:p>
          <a:p>
            <a:pPr marL="83820">
              <a:lnSpc>
                <a:spcPct val="100000"/>
              </a:lnSpc>
            </a:pP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Site</a:t>
            </a:r>
            <a:r>
              <a:rPr dirty="0" sz="2000" spc="-4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Tree</a:t>
            </a:r>
            <a:r>
              <a:rPr dirty="0" sz="2000" spc="-4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spc="-10" b="1">
                <a:solidFill>
                  <a:srgbClr val="333399"/>
                </a:solidFill>
                <a:latin typeface="Tahoma"/>
                <a:cs typeface="Tahoma"/>
              </a:rPr>
              <a:t>Structure</a:t>
            </a:r>
            <a:endParaRPr sz="2000">
              <a:latin typeface="Tahoma"/>
              <a:cs typeface="Tahoma"/>
            </a:endParaRPr>
          </a:p>
          <a:p>
            <a:pPr algn="just" marL="83820" marR="7620" indent="297815">
              <a:lnSpc>
                <a:spcPct val="100200"/>
              </a:lnSpc>
              <a:spcBef>
                <a:spcPts val="2395"/>
              </a:spcBef>
              <a:buFont typeface="Wingdings"/>
              <a:buChar char=""/>
              <a:tabLst>
                <a:tab pos="381635" algn="l"/>
              </a:tabLst>
            </a:pPr>
            <a:r>
              <a:rPr dirty="0" sz="2000" b="1">
                <a:solidFill>
                  <a:srgbClr val="FF0000"/>
                </a:solidFill>
                <a:latin typeface="Tahoma"/>
                <a:cs typeface="Tahoma"/>
              </a:rPr>
              <a:t>Define</a:t>
            </a:r>
            <a:r>
              <a:rPr dirty="0" sz="2000" spc="-5" b="1">
                <a:solidFill>
                  <a:srgbClr val="FF0000"/>
                </a:solidFill>
                <a:latin typeface="Tahoma"/>
                <a:cs typeface="Tahoma"/>
              </a:rPr>
              <a:t>  </a:t>
            </a:r>
            <a:r>
              <a:rPr dirty="0" sz="2000" b="1">
                <a:solidFill>
                  <a:srgbClr val="FF0000"/>
                </a:solidFill>
                <a:latin typeface="Tahoma"/>
                <a:cs typeface="Tahoma"/>
              </a:rPr>
              <a:t>your</a:t>
            </a:r>
            <a:r>
              <a:rPr dirty="0" sz="2000" spc="-5" b="1">
                <a:solidFill>
                  <a:srgbClr val="FF0000"/>
                </a:solidFill>
                <a:latin typeface="Tahoma"/>
                <a:cs typeface="Tahoma"/>
              </a:rPr>
              <a:t>  </a:t>
            </a:r>
            <a:r>
              <a:rPr dirty="0" sz="2000" b="1">
                <a:solidFill>
                  <a:srgbClr val="FF0000"/>
                </a:solidFill>
                <a:latin typeface="Tahoma"/>
                <a:cs typeface="Tahoma"/>
              </a:rPr>
              <a:t>main  sections:</a:t>
            </a:r>
            <a:r>
              <a:rPr dirty="0" sz="2000" spc="-20" b="1">
                <a:solidFill>
                  <a:srgbClr val="FF0000"/>
                </a:solidFill>
                <a:latin typeface="Tahoma"/>
                <a:cs typeface="Tahoma"/>
              </a:rPr>
              <a:t>  </a:t>
            </a:r>
            <a:r>
              <a:rPr dirty="0" sz="1800">
                <a:latin typeface="Tahoma"/>
                <a:cs typeface="Tahoma"/>
              </a:rPr>
              <a:t>Each</a:t>
            </a:r>
            <a:r>
              <a:rPr dirty="0" sz="1800" spc="-30">
                <a:latin typeface="Tahoma"/>
                <a:cs typeface="Tahoma"/>
              </a:rPr>
              <a:t>  </a:t>
            </a:r>
            <a:r>
              <a:rPr dirty="0" sz="1800">
                <a:latin typeface="Tahoma"/>
                <a:cs typeface="Tahoma"/>
              </a:rPr>
              <a:t>theme</a:t>
            </a:r>
            <a:r>
              <a:rPr dirty="0" sz="1800" spc="46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will</a:t>
            </a:r>
            <a:r>
              <a:rPr dirty="0" sz="1800" spc="-30">
                <a:latin typeface="Tahoma"/>
                <a:cs typeface="Tahoma"/>
              </a:rPr>
              <a:t>  </a:t>
            </a:r>
            <a:r>
              <a:rPr dirty="0" sz="1800">
                <a:latin typeface="Tahoma"/>
                <a:cs typeface="Tahoma"/>
              </a:rPr>
              <a:t>represent</a:t>
            </a:r>
            <a:r>
              <a:rPr dirty="0" sz="1800" spc="-20">
                <a:latin typeface="Tahoma"/>
                <a:cs typeface="Tahoma"/>
              </a:rPr>
              <a:t>  </a:t>
            </a:r>
            <a:r>
              <a:rPr dirty="0" sz="1800" spc="-50">
                <a:latin typeface="Tahoma"/>
                <a:cs typeface="Tahoma"/>
              </a:rPr>
              <a:t>a </a:t>
            </a:r>
            <a:r>
              <a:rPr dirty="0" sz="1800">
                <a:latin typeface="Tahoma"/>
                <a:cs typeface="Tahoma"/>
              </a:rPr>
              <a:t>section  of</a:t>
            </a:r>
            <a:r>
              <a:rPr dirty="0" sz="1800" spc="15">
                <a:latin typeface="Tahoma"/>
                <a:cs typeface="Tahoma"/>
              </a:rPr>
              <a:t>  </a:t>
            </a:r>
            <a:r>
              <a:rPr dirty="0" sz="1800">
                <a:latin typeface="Tahoma"/>
                <a:cs typeface="Tahoma"/>
              </a:rPr>
              <a:t>your</a:t>
            </a:r>
            <a:r>
              <a:rPr dirty="0" sz="1800" spc="15">
                <a:latin typeface="Tahoma"/>
                <a:cs typeface="Tahoma"/>
              </a:rPr>
              <a:t>  </a:t>
            </a:r>
            <a:r>
              <a:rPr dirty="0" sz="1800">
                <a:latin typeface="Tahoma"/>
                <a:cs typeface="Tahoma"/>
              </a:rPr>
              <a:t>site.</a:t>
            </a:r>
            <a:r>
              <a:rPr dirty="0" sz="1800" spc="15">
                <a:latin typeface="Tahoma"/>
                <a:cs typeface="Tahoma"/>
              </a:rPr>
              <a:t>  </a:t>
            </a:r>
            <a:r>
              <a:rPr dirty="0" sz="1800">
                <a:latin typeface="Tahoma"/>
                <a:cs typeface="Tahoma"/>
              </a:rPr>
              <a:t>Each</a:t>
            </a:r>
            <a:r>
              <a:rPr dirty="0" sz="1800" spc="15">
                <a:latin typeface="Tahoma"/>
                <a:cs typeface="Tahoma"/>
              </a:rPr>
              <a:t>  </a:t>
            </a:r>
            <a:r>
              <a:rPr dirty="0" sz="1800">
                <a:latin typeface="Tahoma"/>
                <a:cs typeface="Tahoma"/>
              </a:rPr>
              <a:t>of</a:t>
            </a:r>
            <a:r>
              <a:rPr dirty="0" sz="1800" spc="5">
                <a:latin typeface="Tahoma"/>
                <a:cs typeface="Tahoma"/>
              </a:rPr>
              <a:t>  </a:t>
            </a:r>
            <a:r>
              <a:rPr dirty="0" sz="1800">
                <a:latin typeface="Tahoma"/>
                <a:cs typeface="Tahoma"/>
              </a:rPr>
              <a:t>your</a:t>
            </a:r>
            <a:r>
              <a:rPr dirty="0" sz="1800" spc="15">
                <a:latin typeface="Tahoma"/>
                <a:cs typeface="Tahoma"/>
              </a:rPr>
              <a:t>  </a:t>
            </a:r>
            <a:r>
              <a:rPr dirty="0" sz="1800">
                <a:latin typeface="Tahoma"/>
                <a:cs typeface="Tahoma"/>
              </a:rPr>
              <a:t>sections  must</a:t>
            </a:r>
            <a:r>
              <a:rPr dirty="0" sz="1800" spc="10">
                <a:latin typeface="Tahoma"/>
                <a:cs typeface="Tahoma"/>
              </a:rPr>
              <a:t>  </a:t>
            </a:r>
            <a:r>
              <a:rPr dirty="0" sz="1800">
                <a:latin typeface="Tahoma"/>
                <a:cs typeface="Tahoma"/>
              </a:rPr>
              <a:t>contain</a:t>
            </a:r>
            <a:r>
              <a:rPr dirty="0" sz="1800" spc="5">
                <a:latin typeface="Tahoma"/>
                <a:cs typeface="Tahoma"/>
              </a:rPr>
              <a:t>  </a:t>
            </a:r>
            <a:r>
              <a:rPr dirty="0" sz="1800" spc="-10">
                <a:latin typeface="Tahoma"/>
                <a:cs typeface="Tahoma"/>
              </a:rPr>
              <a:t>enough </a:t>
            </a:r>
            <a:r>
              <a:rPr dirty="0" sz="1800">
                <a:latin typeface="Tahoma"/>
                <a:cs typeface="Tahoma"/>
              </a:rPr>
              <a:t>information</a:t>
            </a:r>
            <a:r>
              <a:rPr dirty="0" sz="1800" spc="41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to</a:t>
            </a:r>
            <a:r>
              <a:rPr dirty="0" sz="1800" spc="41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be</a:t>
            </a:r>
            <a:r>
              <a:rPr dirty="0" sz="1800" spc="42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presented</a:t>
            </a:r>
            <a:r>
              <a:rPr dirty="0" sz="1800" spc="43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in</a:t>
            </a:r>
            <a:r>
              <a:rPr dirty="0" sz="1800" spc="409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logical</a:t>
            </a:r>
            <a:r>
              <a:rPr dirty="0" sz="1800" spc="40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themes</a:t>
            </a:r>
            <a:r>
              <a:rPr dirty="0" sz="1800" spc="40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on</a:t>
            </a:r>
            <a:r>
              <a:rPr dirty="0" sz="1800" spc="409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other</a:t>
            </a:r>
            <a:r>
              <a:rPr dirty="0" sz="1800" spc="409">
                <a:latin typeface="Tahoma"/>
                <a:cs typeface="Tahoma"/>
              </a:rPr>
              <a:t> </a:t>
            </a:r>
            <a:r>
              <a:rPr dirty="0" sz="1800" spc="-10">
                <a:latin typeface="Tahoma"/>
                <a:cs typeface="Tahoma"/>
              </a:rPr>
              <a:t>lower-level pages.</a:t>
            </a:r>
            <a:endParaRPr sz="1800">
              <a:latin typeface="Tahoma"/>
              <a:cs typeface="Tahoma"/>
            </a:endParaRPr>
          </a:p>
          <a:p>
            <a:pPr algn="just" marL="83820" marR="7620" indent="-15240">
              <a:lnSpc>
                <a:spcPct val="100200"/>
              </a:lnSpc>
              <a:spcBef>
                <a:spcPts val="1905"/>
              </a:spcBef>
              <a:buFont typeface="Wingdings"/>
              <a:buChar char=""/>
              <a:tabLst>
                <a:tab pos="308610" algn="l"/>
              </a:tabLst>
            </a:pPr>
            <a:r>
              <a:rPr dirty="0" sz="2000" b="1">
                <a:solidFill>
                  <a:srgbClr val="FF0000"/>
                </a:solidFill>
                <a:latin typeface="Tahoma"/>
                <a:cs typeface="Tahoma"/>
              </a:rPr>
              <a:t>	</a:t>
            </a:r>
            <a:r>
              <a:rPr dirty="0" sz="2000" b="1">
                <a:solidFill>
                  <a:srgbClr val="FF0000"/>
                </a:solidFill>
                <a:latin typeface="Tahoma"/>
                <a:cs typeface="Tahoma"/>
              </a:rPr>
              <a:t>Organize</a:t>
            </a:r>
            <a:r>
              <a:rPr dirty="0" sz="2000" spc="130" b="1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FF0000"/>
                </a:solidFill>
                <a:latin typeface="Tahoma"/>
                <a:cs typeface="Tahoma"/>
              </a:rPr>
              <a:t>your</a:t>
            </a:r>
            <a:r>
              <a:rPr dirty="0" sz="2000" spc="105" b="1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FF0000"/>
                </a:solidFill>
                <a:latin typeface="Tahoma"/>
                <a:cs typeface="Tahoma"/>
              </a:rPr>
              <a:t>information</a:t>
            </a:r>
            <a:r>
              <a:rPr dirty="0" sz="2000" spc="130" b="1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FF0000"/>
                </a:solidFill>
                <a:latin typeface="Tahoma"/>
                <a:cs typeface="Tahoma"/>
              </a:rPr>
              <a:t>within</a:t>
            </a:r>
            <a:r>
              <a:rPr dirty="0" sz="2000" spc="130" b="1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FF0000"/>
                </a:solidFill>
                <a:latin typeface="Tahoma"/>
                <a:cs typeface="Tahoma"/>
              </a:rPr>
              <a:t>your</a:t>
            </a:r>
            <a:r>
              <a:rPr dirty="0" sz="2000" spc="125" b="1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FF0000"/>
                </a:solidFill>
                <a:latin typeface="Tahoma"/>
                <a:cs typeface="Tahoma"/>
              </a:rPr>
              <a:t>main</a:t>
            </a:r>
            <a:r>
              <a:rPr dirty="0" sz="2000" spc="130" b="1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2000" spc="-10" b="1">
                <a:solidFill>
                  <a:srgbClr val="FF0000"/>
                </a:solidFill>
                <a:latin typeface="Tahoma"/>
                <a:cs typeface="Tahoma"/>
              </a:rPr>
              <a:t>sections: </a:t>
            </a:r>
            <a:r>
              <a:rPr dirty="0" sz="1800">
                <a:latin typeface="Tahoma"/>
                <a:cs typeface="Tahoma"/>
              </a:rPr>
              <a:t>Each</a:t>
            </a:r>
            <a:r>
              <a:rPr dirty="0" sz="1800" spc="16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group</a:t>
            </a:r>
            <a:r>
              <a:rPr dirty="0" sz="1800" spc="15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of</a:t>
            </a:r>
            <a:r>
              <a:rPr dirty="0" sz="1800" spc="16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information</a:t>
            </a:r>
            <a:r>
              <a:rPr dirty="0" sz="1800" spc="17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represents</a:t>
            </a:r>
            <a:r>
              <a:rPr dirty="0" sz="1800" spc="18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a</a:t>
            </a:r>
            <a:r>
              <a:rPr dirty="0" sz="1800" spc="15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subsection.</a:t>
            </a:r>
            <a:r>
              <a:rPr dirty="0" sz="1800" spc="17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For</a:t>
            </a:r>
            <a:r>
              <a:rPr dirty="0" sz="1800" spc="16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each</a:t>
            </a:r>
            <a:r>
              <a:rPr dirty="0" sz="1800" spc="170">
                <a:latin typeface="Tahoma"/>
                <a:cs typeface="Tahoma"/>
              </a:rPr>
              <a:t> </a:t>
            </a:r>
            <a:r>
              <a:rPr dirty="0" sz="1800" spc="-10">
                <a:latin typeface="Tahoma"/>
                <a:cs typeface="Tahoma"/>
              </a:rPr>
              <a:t>section, </a:t>
            </a:r>
            <a:r>
              <a:rPr dirty="0" sz="1800">
                <a:latin typeface="Tahoma"/>
                <a:cs typeface="Tahoma"/>
              </a:rPr>
              <a:t>you</a:t>
            </a:r>
            <a:r>
              <a:rPr dirty="0" sz="1800" spc="-1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can</a:t>
            </a:r>
            <a:r>
              <a:rPr dirty="0" sz="1800" spc="-3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offer</a:t>
            </a:r>
            <a:r>
              <a:rPr dirty="0" sz="1800" spc="-2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up</a:t>
            </a:r>
            <a:r>
              <a:rPr dirty="0" sz="1800" spc="-2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to</a:t>
            </a:r>
            <a:r>
              <a:rPr dirty="0" sz="1800" spc="-3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7</a:t>
            </a:r>
            <a:r>
              <a:rPr dirty="0" sz="1800" spc="-15">
                <a:latin typeface="Tahoma"/>
                <a:cs typeface="Tahoma"/>
              </a:rPr>
              <a:t> </a:t>
            </a:r>
            <a:r>
              <a:rPr dirty="0" sz="1800" spc="-10">
                <a:latin typeface="Tahoma"/>
                <a:cs typeface="Tahoma"/>
              </a:rPr>
              <a:t>subsections.</a:t>
            </a:r>
            <a:endParaRPr sz="1800">
              <a:latin typeface="Tahoma"/>
              <a:cs typeface="Tahoma"/>
            </a:endParaRPr>
          </a:p>
          <a:p>
            <a:pPr algn="just" marL="83820" marR="5080" indent="-15240">
              <a:lnSpc>
                <a:spcPct val="100099"/>
              </a:lnSpc>
              <a:spcBef>
                <a:spcPts val="1915"/>
              </a:spcBef>
              <a:buFont typeface="Wingdings"/>
              <a:buChar char=""/>
              <a:tabLst>
                <a:tab pos="308610" algn="l"/>
              </a:tabLst>
            </a:pPr>
            <a:r>
              <a:rPr dirty="0" sz="2000" b="1">
                <a:solidFill>
                  <a:srgbClr val="FF0000"/>
                </a:solidFill>
                <a:latin typeface="Tahoma"/>
                <a:cs typeface="Tahoma"/>
              </a:rPr>
              <a:t>	</a:t>
            </a:r>
            <a:r>
              <a:rPr dirty="0" sz="2000" b="1">
                <a:solidFill>
                  <a:srgbClr val="FF0000"/>
                </a:solidFill>
                <a:latin typeface="Tahoma"/>
                <a:cs typeface="Tahoma"/>
              </a:rPr>
              <a:t>The</a:t>
            </a:r>
            <a:r>
              <a:rPr dirty="0" sz="2000" spc="120" b="1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2000" spc="-10" b="1">
                <a:solidFill>
                  <a:srgbClr val="FF0000"/>
                </a:solidFill>
                <a:latin typeface="Tahoma"/>
                <a:cs typeface="Tahoma"/>
              </a:rPr>
              <a:t>three-</a:t>
            </a:r>
            <a:r>
              <a:rPr dirty="0" sz="2000" b="1">
                <a:solidFill>
                  <a:srgbClr val="FF0000"/>
                </a:solidFill>
                <a:latin typeface="Tahoma"/>
                <a:cs typeface="Tahoma"/>
              </a:rPr>
              <a:t>click</a:t>
            </a:r>
            <a:r>
              <a:rPr dirty="0" sz="2000" spc="130" b="1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FF0000"/>
                </a:solidFill>
                <a:latin typeface="Tahoma"/>
                <a:cs typeface="Tahoma"/>
              </a:rPr>
              <a:t>rule:</a:t>
            </a:r>
            <a:r>
              <a:rPr dirty="0" sz="2000" spc="125" b="1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It</a:t>
            </a:r>
            <a:r>
              <a:rPr dirty="0" sz="1800" spc="8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suggests</a:t>
            </a:r>
            <a:r>
              <a:rPr dirty="0" sz="1800" spc="5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that</a:t>
            </a:r>
            <a:r>
              <a:rPr dirty="0" sz="1800" spc="8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a</a:t>
            </a:r>
            <a:r>
              <a:rPr dirty="0" sz="1800" spc="5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website</a:t>
            </a:r>
            <a:r>
              <a:rPr dirty="0" sz="1800" spc="6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user</a:t>
            </a:r>
            <a:r>
              <a:rPr dirty="0" sz="1800" spc="8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should</a:t>
            </a:r>
            <a:r>
              <a:rPr dirty="0" sz="1800" spc="30">
                <a:latin typeface="Tahoma"/>
                <a:cs typeface="Tahoma"/>
              </a:rPr>
              <a:t> </a:t>
            </a:r>
            <a:r>
              <a:rPr dirty="0" sz="1800" spc="-25">
                <a:latin typeface="Tahoma"/>
                <a:cs typeface="Tahoma"/>
              </a:rPr>
              <a:t>be </a:t>
            </a:r>
            <a:r>
              <a:rPr dirty="0" sz="1800">
                <a:latin typeface="Tahoma"/>
                <a:cs typeface="Tahoma"/>
              </a:rPr>
              <a:t>able</a:t>
            </a:r>
            <a:r>
              <a:rPr dirty="0" sz="1800" spc="39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to</a:t>
            </a:r>
            <a:r>
              <a:rPr dirty="0" sz="1800" spc="38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find</a:t>
            </a:r>
            <a:r>
              <a:rPr dirty="0" sz="1800" spc="39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information</a:t>
            </a:r>
            <a:r>
              <a:rPr dirty="0" sz="1800" spc="39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within</a:t>
            </a:r>
            <a:r>
              <a:rPr dirty="0" sz="1800" spc="38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no</a:t>
            </a:r>
            <a:r>
              <a:rPr dirty="0" sz="1800" spc="39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more</a:t>
            </a:r>
            <a:r>
              <a:rPr dirty="0" sz="1800" spc="39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than</a:t>
            </a:r>
            <a:r>
              <a:rPr dirty="0" sz="1800" spc="37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3</a:t>
            </a:r>
            <a:r>
              <a:rPr dirty="0" sz="1800" spc="40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mouse</a:t>
            </a:r>
            <a:r>
              <a:rPr dirty="0" sz="1800" spc="36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clicks.</a:t>
            </a:r>
            <a:r>
              <a:rPr dirty="0" sz="1800" spc="38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It</a:t>
            </a:r>
            <a:r>
              <a:rPr dirty="0" sz="1800" spc="405">
                <a:latin typeface="Tahoma"/>
                <a:cs typeface="Tahoma"/>
              </a:rPr>
              <a:t> </a:t>
            </a:r>
            <a:r>
              <a:rPr dirty="0" sz="1800" spc="-25">
                <a:latin typeface="Tahoma"/>
                <a:cs typeface="Tahoma"/>
              </a:rPr>
              <a:t>is </a:t>
            </a:r>
            <a:r>
              <a:rPr dirty="0" sz="1800">
                <a:latin typeface="Tahoma"/>
                <a:cs typeface="Tahoma"/>
              </a:rPr>
              <a:t>based</a:t>
            </a:r>
            <a:r>
              <a:rPr dirty="0" sz="1800" spc="21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on</a:t>
            </a:r>
            <a:r>
              <a:rPr dirty="0" sz="1800" spc="22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the</a:t>
            </a:r>
            <a:r>
              <a:rPr dirty="0" sz="1800" spc="21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fact</a:t>
            </a:r>
            <a:r>
              <a:rPr dirty="0" sz="1800" spc="21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that</a:t>
            </a:r>
            <a:r>
              <a:rPr dirty="0" sz="1800" spc="22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a</a:t>
            </a:r>
            <a:r>
              <a:rPr dirty="0" sz="1800" spc="21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website</a:t>
            </a:r>
            <a:r>
              <a:rPr dirty="0" sz="1800" spc="204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user</a:t>
            </a:r>
            <a:r>
              <a:rPr dirty="0" sz="1800" spc="24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becomes</a:t>
            </a:r>
            <a:r>
              <a:rPr dirty="0" sz="1800" spc="21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frustrated</a:t>
            </a:r>
            <a:r>
              <a:rPr dirty="0" sz="1800" spc="23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and</a:t>
            </a:r>
            <a:r>
              <a:rPr dirty="0" sz="1800" spc="215">
                <a:latin typeface="Tahoma"/>
                <a:cs typeface="Tahoma"/>
              </a:rPr>
              <a:t> </a:t>
            </a:r>
            <a:r>
              <a:rPr dirty="0" sz="1800" spc="-10">
                <a:latin typeface="Tahoma"/>
                <a:cs typeface="Tahoma"/>
              </a:rPr>
              <a:t>often </a:t>
            </a:r>
            <a:r>
              <a:rPr dirty="0" sz="1800">
                <a:latin typeface="Tahoma"/>
                <a:cs typeface="Tahoma"/>
              </a:rPr>
              <a:t>leaves</a:t>
            </a:r>
            <a:r>
              <a:rPr dirty="0" sz="1800" spc="3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the</a:t>
            </a:r>
            <a:r>
              <a:rPr dirty="0" sz="1800" spc="-3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site</a:t>
            </a:r>
            <a:r>
              <a:rPr dirty="0" sz="1800" spc="-3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if</a:t>
            </a:r>
            <a:r>
              <a:rPr dirty="0" sz="1800" spc="-2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they</a:t>
            </a:r>
            <a:r>
              <a:rPr dirty="0" sz="1800" spc="-4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cannot</a:t>
            </a:r>
            <a:r>
              <a:rPr dirty="0" sz="1800" spc="-4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find</a:t>
            </a:r>
            <a:r>
              <a:rPr dirty="0" sz="1800" spc="-3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the</a:t>
            </a:r>
            <a:r>
              <a:rPr dirty="0" sz="1800" spc="-5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information</a:t>
            </a:r>
            <a:r>
              <a:rPr dirty="0" sz="1800" spc="-1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within</a:t>
            </a:r>
            <a:r>
              <a:rPr dirty="0" sz="1800" spc="-3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3</a:t>
            </a:r>
            <a:r>
              <a:rPr dirty="0" sz="1800" spc="-50">
                <a:latin typeface="Tahoma"/>
                <a:cs typeface="Tahoma"/>
              </a:rPr>
              <a:t> </a:t>
            </a:r>
            <a:r>
              <a:rPr dirty="0" sz="1800" spc="-10">
                <a:latin typeface="Tahoma"/>
                <a:cs typeface="Tahoma"/>
              </a:rPr>
              <a:t>clicks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fld id="{81D60167-4931-47E6-BA6A-407CBD079E47}" type="slidenum">
              <a:rPr dirty="0" spc="-25"/>
              <a:t>26</a:t>
            </a:fld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algn="ctr">
              <a:lnSpc>
                <a:spcPts val="2375"/>
              </a:lnSpc>
              <a:spcBef>
                <a:spcPts val="90"/>
              </a:spcBef>
              <a:tabLst>
                <a:tab pos="1694180" algn="l"/>
              </a:tabLst>
            </a:pPr>
            <a:r>
              <a:rPr dirty="0"/>
              <a:t>Chapter</a:t>
            </a:r>
            <a:r>
              <a:rPr dirty="0" spc="-10"/>
              <a:t> </a:t>
            </a:r>
            <a:r>
              <a:rPr dirty="0"/>
              <a:t>IV</a:t>
            </a:r>
            <a:r>
              <a:rPr dirty="0" spc="-50"/>
              <a:t> :</a:t>
            </a:r>
            <a:r>
              <a:rPr dirty="0"/>
              <a:t>	HTML</a:t>
            </a:r>
            <a:r>
              <a:rPr dirty="0" spc="-50"/>
              <a:t> </a:t>
            </a:r>
            <a:r>
              <a:rPr dirty="0"/>
              <a:t>:</a:t>
            </a:r>
            <a:r>
              <a:rPr dirty="0" spc="-65"/>
              <a:t> </a:t>
            </a:r>
            <a:r>
              <a:rPr dirty="0"/>
              <a:t>Hyper</a:t>
            </a:r>
            <a:r>
              <a:rPr dirty="0" spc="-20"/>
              <a:t> </a:t>
            </a:r>
            <a:r>
              <a:rPr dirty="0"/>
              <a:t>Text</a:t>
            </a:r>
            <a:r>
              <a:rPr dirty="0" spc="-55"/>
              <a:t> </a:t>
            </a:r>
            <a:r>
              <a:rPr dirty="0"/>
              <a:t>Markup</a:t>
            </a:r>
            <a:r>
              <a:rPr dirty="0" spc="-55"/>
              <a:t> </a:t>
            </a:r>
            <a:r>
              <a:rPr dirty="0"/>
              <a:t>Language</a:t>
            </a:r>
            <a:r>
              <a:rPr dirty="0" spc="-10"/>
              <a:t> </a:t>
            </a:r>
            <a:r>
              <a:rPr dirty="0" spc="-50"/>
              <a:t>:</a:t>
            </a:r>
          </a:p>
          <a:p>
            <a:pPr algn="ctr">
              <a:lnSpc>
                <a:spcPts val="2375"/>
              </a:lnSpc>
            </a:pPr>
            <a:r>
              <a:rPr dirty="0"/>
              <a:t>Language</a:t>
            </a:r>
            <a:r>
              <a:rPr dirty="0" spc="-50"/>
              <a:t> </a:t>
            </a:r>
            <a:r>
              <a:rPr dirty="0"/>
              <a:t>for</a:t>
            </a:r>
            <a:r>
              <a:rPr dirty="0" spc="-60"/>
              <a:t> </a:t>
            </a:r>
            <a:r>
              <a:rPr dirty="0"/>
              <a:t>describing</a:t>
            </a:r>
            <a:r>
              <a:rPr dirty="0" spc="-50"/>
              <a:t> </a:t>
            </a:r>
            <a:r>
              <a:rPr dirty="0"/>
              <a:t>web</a:t>
            </a:r>
            <a:r>
              <a:rPr dirty="0" spc="-50"/>
              <a:t> </a:t>
            </a:r>
            <a:r>
              <a:rPr dirty="0" spc="-10"/>
              <a:t>pages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89392" y="0"/>
            <a:ext cx="1054607" cy="826008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1007770" y="1027252"/>
            <a:ext cx="66230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20" b="1">
                <a:latin typeface="Arial"/>
                <a:cs typeface="Arial"/>
              </a:rPr>
              <a:t>HTML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865502" y="1033348"/>
            <a:ext cx="4220210" cy="3295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4.3</a:t>
            </a:r>
            <a:r>
              <a:rPr dirty="0" sz="2000" spc="-3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The</a:t>
            </a:r>
            <a:r>
              <a:rPr dirty="0" sz="2000" spc="-4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architecture</a:t>
            </a:r>
            <a:r>
              <a:rPr dirty="0" sz="2000" spc="-2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of</a:t>
            </a:r>
            <a:r>
              <a:rPr dirty="0" sz="2000" spc="-3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a</a:t>
            </a:r>
            <a:r>
              <a:rPr dirty="0" sz="2000" spc="-4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spc="-10" b="1">
                <a:solidFill>
                  <a:srgbClr val="333399"/>
                </a:solidFill>
                <a:latin typeface="Tahoma"/>
                <a:cs typeface="Tahoma"/>
              </a:rPr>
              <a:t>website</a:t>
            </a:r>
            <a:endParaRPr sz="2000">
              <a:latin typeface="Tahoma"/>
              <a:cs typeface="Tahoma"/>
            </a:endParaRPr>
          </a:p>
        </p:txBody>
      </p:sp>
      <p:pic>
        <p:nvPicPr>
          <p:cNvPr id="6" name="object 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999232" y="1572767"/>
            <a:ext cx="6144768" cy="4855463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34391" y="3061716"/>
            <a:ext cx="207263" cy="246887"/>
          </a:xfrm>
          <a:prstGeom prst="rect">
            <a:avLst/>
          </a:prstGeom>
        </p:spPr>
      </p:pic>
      <p:sp>
        <p:nvSpPr>
          <p:cNvPr id="8" name="object 8" descr=""/>
          <p:cNvSpPr txBox="1"/>
          <p:nvPr/>
        </p:nvSpPr>
        <p:spPr>
          <a:xfrm>
            <a:off x="221691" y="2317242"/>
            <a:ext cx="2939415" cy="271018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 indent="-8255">
              <a:lnSpc>
                <a:spcPct val="100000"/>
              </a:lnSpc>
              <a:spcBef>
                <a:spcPts val="105"/>
              </a:spcBef>
              <a:buSzPct val="90625"/>
              <a:buFont typeface="Wingdings"/>
              <a:buChar char=""/>
              <a:tabLst>
                <a:tab pos="191770" algn="l"/>
              </a:tabLst>
            </a:pPr>
            <a:r>
              <a:rPr dirty="0" sz="1600">
                <a:latin typeface="Tahoma"/>
                <a:cs typeface="Tahoma"/>
              </a:rPr>
              <a:t>	</a:t>
            </a:r>
            <a:r>
              <a:rPr dirty="0" sz="1600">
                <a:latin typeface="Tahoma"/>
                <a:cs typeface="Tahoma"/>
              </a:rPr>
              <a:t>Le</a:t>
            </a:r>
            <a:r>
              <a:rPr dirty="0" sz="1600" spc="-25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zoning</a:t>
            </a:r>
            <a:r>
              <a:rPr dirty="0" sz="1600" spc="-15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permet</a:t>
            </a:r>
            <a:r>
              <a:rPr dirty="0" sz="1600" spc="-25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de</a:t>
            </a:r>
            <a:r>
              <a:rPr dirty="0" sz="1600" spc="-20">
                <a:latin typeface="Tahoma"/>
                <a:cs typeface="Tahoma"/>
              </a:rPr>
              <a:t> </a:t>
            </a:r>
            <a:r>
              <a:rPr dirty="0" sz="1600" spc="-10">
                <a:latin typeface="Tahoma"/>
                <a:cs typeface="Tahoma"/>
              </a:rPr>
              <a:t>découper </a:t>
            </a:r>
            <a:r>
              <a:rPr dirty="0" sz="1600">
                <a:latin typeface="Tahoma"/>
                <a:cs typeface="Tahoma"/>
              </a:rPr>
              <a:t>la</a:t>
            </a:r>
            <a:r>
              <a:rPr dirty="0" sz="1600" spc="-20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page</a:t>
            </a:r>
            <a:r>
              <a:rPr dirty="0" sz="1600" spc="-50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en</a:t>
            </a:r>
            <a:r>
              <a:rPr dirty="0" sz="1600" spc="-25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autant de</a:t>
            </a:r>
            <a:r>
              <a:rPr dirty="0" sz="1600" spc="-45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zones</a:t>
            </a:r>
            <a:r>
              <a:rPr dirty="0" sz="1600" spc="-35">
                <a:latin typeface="Tahoma"/>
                <a:cs typeface="Tahoma"/>
              </a:rPr>
              <a:t> </a:t>
            </a:r>
            <a:r>
              <a:rPr dirty="0" sz="1600" spc="-25">
                <a:latin typeface="Tahoma"/>
                <a:cs typeface="Tahoma"/>
              </a:rPr>
              <a:t>que </a:t>
            </a:r>
            <a:r>
              <a:rPr dirty="0" sz="1600" spc="-10">
                <a:latin typeface="Tahoma"/>
                <a:cs typeface="Tahoma"/>
              </a:rPr>
              <a:t>nécessaire.</a:t>
            </a:r>
            <a:endParaRPr sz="1600">
              <a:latin typeface="Tahoma"/>
              <a:cs typeface="Tahoma"/>
            </a:endParaRPr>
          </a:p>
          <a:p>
            <a:pPr marL="177165">
              <a:lnSpc>
                <a:spcPct val="100000"/>
              </a:lnSpc>
              <a:spcBef>
                <a:spcPts val="5"/>
              </a:spcBef>
            </a:pPr>
            <a:r>
              <a:rPr dirty="0" sz="1600">
                <a:latin typeface="Tahoma"/>
                <a:cs typeface="Tahoma"/>
              </a:rPr>
              <a:t>Cela</a:t>
            </a:r>
            <a:r>
              <a:rPr dirty="0" sz="1600" spc="-35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permet</a:t>
            </a:r>
            <a:r>
              <a:rPr dirty="0" sz="1600" spc="-40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de</a:t>
            </a:r>
            <a:r>
              <a:rPr dirty="0" sz="1600" spc="-40">
                <a:latin typeface="Tahoma"/>
                <a:cs typeface="Tahoma"/>
              </a:rPr>
              <a:t> </a:t>
            </a:r>
            <a:r>
              <a:rPr dirty="0" sz="1600">
                <a:latin typeface="Tahoma"/>
                <a:cs typeface="Tahoma"/>
              </a:rPr>
              <a:t>positionner</a:t>
            </a:r>
            <a:r>
              <a:rPr dirty="0" sz="1600" spc="-15">
                <a:latin typeface="Tahoma"/>
                <a:cs typeface="Tahoma"/>
              </a:rPr>
              <a:t> </a:t>
            </a:r>
            <a:r>
              <a:rPr dirty="0" sz="1600" spc="-50">
                <a:latin typeface="Tahoma"/>
                <a:cs typeface="Tahoma"/>
              </a:rPr>
              <a:t>:</a:t>
            </a:r>
            <a:endParaRPr sz="1600">
              <a:latin typeface="Tahoma"/>
              <a:cs typeface="Tahoma"/>
            </a:endParaRPr>
          </a:p>
          <a:p>
            <a:pPr marL="313690" indent="-300990">
              <a:lnSpc>
                <a:spcPct val="100000"/>
              </a:lnSpc>
              <a:spcBef>
                <a:spcPts val="1920"/>
              </a:spcBef>
              <a:buFont typeface="Wingdings"/>
              <a:buChar char=""/>
              <a:tabLst>
                <a:tab pos="313690" algn="l"/>
              </a:tabLst>
            </a:pPr>
            <a:r>
              <a:rPr dirty="0" sz="1600" b="1">
                <a:solidFill>
                  <a:srgbClr val="3333CC"/>
                </a:solidFill>
                <a:latin typeface="Tahoma"/>
                <a:cs typeface="Tahoma"/>
              </a:rPr>
              <a:t>Les</a:t>
            </a:r>
            <a:r>
              <a:rPr dirty="0" sz="1600" spc="-30" b="1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dirty="0" sz="1600" b="1">
                <a:solidFill>
                  <a:srgbClr val="3333CC"/>
                </a:solidFill>
                <a:latin typeface="Tahoma"/>
                <a:cs typeface="Tahoma"/>
              </a:rPr>
              <a:t>zones</a:t>
            </a:r>
            <a:r>
              <a:rPr dirty="0" sz="1600" spc="-5" b="1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dirty="0" sz="1600" b="1">
                <a:solidFill>
                  <a:srgbClr val="3333CC"/>
                </a:solidFill>
                <a:latin typeface="Tahoma"/>
                <a:cs typeface="Tahoma"/>
              </a:rPr>
              <a:t>de</a:t>
            </a:r>
            <a:r>
              <a:rPr dirty="0" sz="1600" spc="-15" b="1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dirty="0" sz="1600" spc="-10" b="1">
                <a:solidFill>
                  <a:srgbClr val="3333CC"/>
                </a:solidFill>
                <a:latin typeface="Tahoma"/>
                <a:cs typeface="Tahoma"/>
              </a:rPr>
              <a:t>navigation</a:t>
            </a:r>
            <a:endParaRPr sz="1600">
              <a:latin typeface="Tahoma"/>
              <a:cs typeface="Tahoma"/>
            </a:endParaRPr>
          </a:p>
          <a:p>
            <a:pPr marL="252729" indent="-240029">
              <a:lnSpc>
                <a:spcPct val="100000"/>
              </a:lnSpc>
              <a:buFont typeface="Wingdings"/>
              <a:buChar char=""/>
              <a:tabLst>
                <a:tab pos="252729" algn="l"/>
              </a:tabLst>
            </a:pPr>
            <a:r>
              <a:rPr dirty="0" sz="1600" b="1">
                <a:solidFill>
                  <a:srgbClr val="3333CC"/>
                </a:solidFill>
                <a:latin typeface="Tahoma"/>
                <a:cs typeface="Tahoma"/>
              </a:rPr>
              <a:t>Les</a:t>
            </a:r>
            <a:r>
              <a:rPr dirty="0" sz="1600" spc="-15" b="1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dirty="0" sz="1600" spc="-10" b="1">
                <a:solidFill>
                  <a:srgbClr val="3333CC"/>
                </a:solidFill>
                <a:latin typeface="Tahoma"/>
                <a:cs typeface="Tahoma"/>
              </a:rPr>
              <a:t>contenus</a:t>
            </a:r>
            <a:endParaRPr sz="1600">
              <a:latin typeface="Tahoma"/>
              <a:cs typeface="Tahoma"/>
            </a:endParaRPr>
          </a:p>
          <a:p>
            <a:pPr marL="253365" indent="-240665">
              <a:lnSpc>
                <a:spcPct val="100000"/>
              </a:lnSpc>
              <a:buFont typeface="Wingdings"/>
              <a:buChar char=""/>
              <a:tabLst>
                <a:tab pos="253365" algn="l"/>
              </a:tabLst>
            </a:pPr>
            <a:r>
              <a:rPr dirty="0" sz="1600" b="1">
                <a:solidFill>
                  <a:srgbClr val="3333CC"/>
                </a:solidFill>
                <a:latin typeface="Tahoma"/>
                <a:cs typeface="Tahoma"/>
              </a:rPr>
              <a:t>Le</a:t>
            </a:r>
            <a:r>
              <a:rPr dirty="0" sz="1600" spc="-25" b="1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dirty="0" sz="1600" spc="-20" b="1">
                <a:solidFill>
                  <a:srgbClr val="3333CC"/>
                </a:solidFill>
                <a:latin typeface="Tahoma"/>
                <a:cs typeface="Tahoma"/>
              </a:rPr>
              <a:t>logo</a:t>
            </a:r>
            <a:endParaRPr sz="1600">
              <a:latin typeface="Tahoma"/>
              <a:cs typeface="Tahoma"/>
            </a:endParaRPr>
          </a:p>
          <a:p>
            <a:pPr marL="252729" indent="-240029">
              <a:lnSpc>
                <a:spcPct val="100000"/>
              </a:lnSpc>
              <a:spcBef>
                <a:spcPts val="5"/>
              </a:spcBef>
              <a:buFont typeface="Wingdings"/>
              <a:buChar char=""/>
              <a:tabLst>
                <a:tab pos="252729" algn="l"/>
              </a:tabLst>
            </a:pPr>
            <a:r>
              <a:rPr dirty="0" sz="1600" b="1">
                <a:solidFill>
                  <a:srgbClr val="3333CC"/>
                </a:solidFill>
                <a:latin typeface="Tahoma"/>
                <a:cs typeface="Tahoma"/>
              </a:rPr>
              <a:t>Le</a:t>
            </a:r>
            <a:r>
              <a:rPr dirty="0" sz="1600" spc="-25" b="1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dirty="0" sz="1600" b="1">
                <a:solidFill>
                  <a:srgbClr val="3333CC"/>
                </a:solidFill>
                <a:latin typeface="Tahoma"/>
                <a:cs typeface="Tahoma"/>
              </a:rPr>
              <a:t>pied</a:t>
            </a:r>
            <a:r>
              <a:rPr dirty="0" sz="1600" spc="-10" b="1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dirty="0" sz="1600" b="1">
                <a:solidFill>
                  <a:srgbClr val="3333CC"/>
                </a:solidFill>
                <a:latin typeface="Tahoma"/>
                <a:cs typeface="Tahoma"/>
              </a:rPr>
              <a:t>de</a:t>
            </a:r>
            <a:r>
              <a:rPr dirty="0" sz="1600" spc="-10" b="1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dirty="0" sz="1600" spc="-20" b="1">
                <a:solidFill>
                  <a:srgbClr val="3333CC"/>
                </a:solidFill>
                <a:latin typeface="Tahoma"/>
                <a:cs typeface="Tahoma"/>
              </a:rPr>
              <a:t>page</a:t>
            </a:r>
            <a:endParaRPr sz="1600">
              <a:latin typeface="Tahoma"/>
              <a:cs typeface="Tahoma"/>
            </a:endParaRPr>
          </a:p>
          <a:p>
            <a:pPr marL="252729" indent="-240029">
              <a:lnSpc>
                <a:spcPct val="100000"/>
              </a:lnSpc>
              <a:buFont typeface="Wingdings"/>
              <a:buChar char=""/>
              <a:tabLst>
                <a:tab pos="252729" algn="l"/>
              </a:tabLst>
            </a:pPr>
            <a:r>
              <a:rPr dirty="0" sz="1600" b="1">
                <a:solidFill>
                  <a:srgbClr val="3333CC"/>
                </a:solidFill>
                <a:latin typeface="Tahoma"/>
                <a:cs typeface="Tahoma"/>
              </a:rPr>
              <a:t>Le</a:t>
            </a:r>
            <a:r>
              <a:rPr dirty="0" sz="1600" spc="-25" b="1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dirty="0" sz="1600" b="1">
                <a:solidFill>
                  <a:srgbClr val="3333CC"/>
                </a:solidFill>
                <a:latin typeface="Tahoma"/>
                <a:cs typeface="Tahoma"/>
              </a:rPr>
              <a:t>moteur</a:t>
            </a:r>
            <a:r>
              <a:rPr dirty="0" sz="1600" spc="-25" b="1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dirty="0" sz="1600" b="1">
                <a:solidFill>
                  <a:srgbClr val="3333CC"/>
                </a:solidFill>
                <a:latin typeface="Tahoma"/>
                <a:cs typeface="Tahoma"/>
              </a:rPr>
              <a:t>de</a:t>
            </a:r>
            <a:r>
              <a:rPr dirty="0" sz="1600" spc="-30" b="1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dirty="0" sz="1600" spc="-10" b="1">
                <a:solidFill>
                  <a:srgbClr val="3333CC"/>
                </a:solidFill>
                <a:latin typeface="Tahoma"/>
                <a:cs typeface="Tahoma"/>
              </a:rPr>
              <a:t>recherche</a:t>
            </a:r>
            <a:endParaRPr sz="1600">
              <a:latin typeface="Tahoma"/>
              <a:cs typeface="Tahoma"/>
            </a:endParaRPr>
          </a:p>
          <a:p>
            <a:pPr marL="252729" indent="-240029">
              <a:lnSpc>
                <a:spcPct val="100000"/>
              </a:lnSpc>
              <a:buFont typeface="Wingdings"/>
              <a:buChar char=""/>
              <a:tabLst>
                <a:tab pos="252729" algn="l"/>
              </a:tabLst>
            </a:pPr>
            <a:r>
              <a:rPr dirty="0" sz="1600" b="1">
                <a:solidFill>
                  <a:srgbClr val="3333CC"/>
                </a:solidFill>
                <a:latin typeface="Tahoma"/>
                <a:cs typeface="Tahoma"/>
              </a:rPr>
              <a:t>Le</a:t>
            </a:r>
            <a:r>
              <a:rPr dirty="0" sz="1600" spc="-20" b="1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dirty="0" sz="1600" b="1">
                <a:solidFill>
                  <a:srgbClr val="3333CC"/>
                </a:solidFill>
                <a:latin typeface="Tahoma"/>
                <a:cs typeface="Tahoma"/>
              </a:rPr>
              <a:t>fil</a:t>
            </a:r>
            <a:r>
              <a:rPr dirty="0" sz="1600" spc="-5" b="1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dirty="0" sz="1600" spc="-10" b="1">
                <a:solidFill>
                  <a:srgbClr val="3333CC"/>
                </a:solidFill>
                <a:latin typeface="Tahoma"/>
                <a:cs typeface="Tahoma"/>
              </a:rPr>
              <a:t>d'Ariane.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9" name="object 9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fld id="{81D60167-4931-47E6-BA6A-407CBD079E47}" type="slidenum">
              <a:rPr dirty="0" spc="-25"/>
              <a:t>26</a:t>
            </a:fld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48944" y="92151"/>
            <a:ext cx="6612255" cy="62865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ts val="2375"/>
              </a:lnSpc>
              <a:spcBef>
                <a:spcPts val="95"/>
              </a:spcBef>
              <a:tabLst>
                <a:tab pos="1694180" algn="l"/>
              </a:tabLst>
            </a:pPr>
            <a:r>
              <a:rPr dirty="0"/>
              <a:t>Chapter</a:t>
            </a:r>
            <a:r>
              <a:rPr dirty="0" spc="-20"/>
              <a:t> </a:t>
            </a:r>
            <a:r>
              <a:rPr dirty="0"/>
              <a:t>IV</a:t>
            </a:r>
            <a:r>
              <a:rPr dirty="0" spc="-60"/>
              <a:t> </a:t>
            </a:r>
            <a:r>
              <a:rPr dirty="0" spc="-50"/>
              <a:t>:</a:t>
            </a:r>
            <a:r>
              <a:rPr dirty="0"/>
              <a:t>	HTML</a:t>
            </a:r>
            <a:r>
              <a:rPr dirty="0" spc="-65"/>
              <a:t> </a:t>
            </a:r>
            <a:r>
              <a:rPr dirty="0"/>
              <a:t>:</a:t>
            </a:r>
            <a:r>
              <a:rPr dirty="0" spc="-65"/>
              <a:t> </a:t>
            </a:r>
            <a:r>
              <a:rPr dirty="0"/>
              <a:t>Hyper</a:t>
            </a:r>
            <a:r>
              <a:rPr dirty="0" spc="-30"/>
              <a:t> </a:t>
            </a:r>
            <a:r>
              <a:rPr dirty="0"/>
              <a:t>Text</a:t>
            </a:r>
            <a:r>
              <a:rPr dirty="0" spc="-55"/>
              <a:t> </a:t>
            </a:r>
            <a:r>
              <a:rPr dirty="0"/>
              <a:t>Markup</a:t>
            </a:r>
            <a:r>
              <a:rPr dirty="0" spc="-65"/>
              <a:t> </a:t>
            </a:r>
            <a:r>
              <a:rPr dirty="0"/>
              <a:t>Language</a:t>
            </a:r>
            <a:r>
              <a:rPr dirty="0" spc="-25"/>
              <a:t> </a:t>
            </a:r>
            <a:r>
              <a:rPr dirty="0" spc="-50"/>
              <a:t>:</a:t>
            </a:r>
          </a:p>
          <a:p>
            <a:pPr algn="ctr" marR="635">
              <a:lnSpc>
                <a:spcPts val="2375"/>
              </a:lnSpc>
            </a:pPr>
            <a:r>
              <a:rPr dirty="0"/>
              <a:t>Language</a:t>
            </a:r>
            <a:r>
              <a:rPr dirty="0" spc="-55"/>
              <a:t> </a:t>
            </a:r>
            <a:r>
              <a:rPr dirty="0"/>
              <a:t>for</a:t>
            </a:r>
            <a:r>
              <a:rPr dirty="0" spc="-65"/>
              <a:t> </a:t>
            </a:r>
            <a:r>
              <a:rPr dirty="0"/>
              <a:t>describing</a:t>
            </a:r>
            <a:r>
              <a:rPr dirty="0" spc="-55"/>
              <a:t> </a:t>
            </a:r>
            <a:r>
              <a:rPr dirty="0"/>
              <a:t>web</a:t>
            </a:r>
            <a:r>
              <a:rPr dirty="0" spc="-55"/>
              <a:t> </a:t>
            </a:r>
            <a:r>
              <a:rPr dirty="0" spc="-10"/>
              <a:t>pages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89392" y="0"/>
            <a:ext cx="1054607" cy="826008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1007770" y="1027252"/>
            <a:ext cx="66230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20" b="1">
                <a:latin typeface="Arial"/>
                <a:cs typeface="Arial"/>
              </a:rPr>
              <a:t>HTML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865502" y="1033348"/>
            <a:ext cx="4220210" cy="3295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4.3</a:t>
            </a:r>
            <a:r>
              <a:rPr dirty="0" sz="2000" spc="-3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The</a:t>
            </a:r>
            <a:r>
              <a:rPr dirty="0" sz="2000" spc="-4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architecture</a:t>
            </a:r>
            <a:r>
              <a:rPr dirty="0" sz="2000" spc="-2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of</a:t>
            </a:r>
            <a:r>
              <a:rPr dirty="0" sz="2000" spc="-30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b="1">
                <a:solidFill>
                  <a:srgbClr val="333399"/>
                </a:solidFill>
                <a:latin typeface="Tahoma"/>
                <a:cs typeface="Tahoma"/>
              </a:rPr>
              <a:t>a</a:t>
            </a:r>
            <a:r>
              <a:rPr dirty="0" sz="2000" spc="-45" b="1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spc="-10" b="1">
                <a:solidFill>
                  <a:srgbClr val="333399"/>
                </a:solidFill>
                <a:latin typeface="Tahoma"/>
                <a:cs typeface="Tahoma"/>
              </a:rPr>
              <a:t>website</a:t>
            </a:r>
            <a:endParaRPr sz="2000">
              <a:latin typeface="Tahoma"/>
              <a:cs typeface="Tahoma"/>
            </a:endParaRPr>
          </a:p>
        </p:txBody>
      </p:sp>
      <p:pic>
        <p:nvPicPr>
          <p:cNvPr id="6" name="object 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29768" y="2396760"/>
            <a:ext cx="7772404" cy="3410173"/>
          </a:xfrm>
          <a:prstGeom prst="rect">
            <a:avLst/>
          </a:prstGeom>
        </p:spPr>
      </p:pic>
      <p:sp>
        <p:nvSpPr>
          <p:cNvPr id="7" name="object 7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fld id="{81D60167-4931-47E6-BA6A-407CBD079E47}" type="slidenum">
              <a:rPr dirty="0" spc="-25"/>
              <a:t>26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2025-05-11T10:21:58Z</dcterms:created>
  <dcterms:modified xsi:type="dcterms:W3CDTF">2025-05-11T10:21:58Z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2025-04-21T00:00:00Z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2025-05-11T00:00:00Z</vt:filetime>
  </property>
  <property fmtid="{D5CDD505-2E9C-101B-9397-08002B2CF9AE}" pid="5" name="Producer">
    <vt:lpwstr>www.ilovepdf.com</vt:lpwstr>
  </property>
</Properties>
</file>