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16" r:id="rId3"/>
    <p:sldId id="313" r:id="rId4"/>
    <p:sldId id="321" r:id="rId5"/>
    <p:sldId id="326" r:id="rId6"/>
    <p:sldId id="323" r:id="rId7"/>
    <p:sldId id="324" r:id="rId8"/>
    <p:sldId id="277" r:id="rId9"/>
    <p:sldId id="278" r:id="rId10"/>
    <p:sldId id="280" r:id="rId11"/>
    <p:sldId id="281" r:id="rId12"/>
    <p:sldId id="285" r:id="rId13"/>
    <p:sldId id="295" r:id="rId14"/>
    <p:sldId id="284" r:id="rId15"/>
    <p:sldId id="286" r:id="rId16"/>
    <p:sldId id="287" r:id="rId17"/>
    <p:sldId id="288" r:id="rId18"/>
    <p:sldId id="290" r:id="rId19"/>
    <p:sldId id="291" r:id="rId20"/>
    <p:sldId id="292" r:id="rId21"/>
    <p:sldId id="293" r:id="rId22"/>
    <p:sldId id="297" r:id="rId23"/>
    <p:sldId id="298" r:id="rId24"/>
    <p:sldId id="304" r:id="rId25"/>
    <p:sldId id="303" r:id="rId26"/>
    <p:sldId id="299" r:id="rId27"/>
    <p:sldId id="320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3CEC7-26EF-45EA-A47C-6D2AF645374C}" type="datetimeFigureOut">
              <a:rPr lang="fr-FR" smtClean="0"/>
              <a:pPr/>
              <a:t>19/11/2017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7F7E0-21AA-4646-BD12-193B0FD6D5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74DC-ABE7-4CD0-87D1-A4077B8CAB42}" type="datetime1">
              <a:rPr lang="fr-FR" smtClean="0"/>
              <a:pPr/>
              <a:t>19/11/2017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9946-2EF5-4913-B8FA-2FBF56E2807E}" type="datetime1">
              <a:rPr lang="fr-FR" smtClean="0"/>
              <a:pPr/>
              <a:t>19/11/2017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866B-0573-4B7A-81EB-4D009C0CE89E}" type="datetime1">
              <a:rPr lang="fr-FR" smtClean="0"/>
              <a:pPr/>
              <a:t>19/11/2017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ED8B-D395-46C3-8C79-6A6F811EF4B3}" type="datetime1">
              <a:rPr lang="fr-FR" smtClean="0"/>
              <a:pPr/>
              <a:t>19/11/2017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A89-4F67-4A6C-8F34-0BA427A200A1}" type="datetime1">
              <a:rPr lang="fr-FR" smtClean="0"/>
              <a:pPr/>
              <a:t>19/11/2017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60391E6-FB9A-4AFD-99FB-090CB9541926}" type="datetime1">
              <a:rPr lang="fr-FR" smtClean="0"/>
              <a:pPr/>
              <a:t>19/11/2017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4D0-C7EF-44F4-9209-B8573ED0BF31}" type="datetime1">
              <a:rPr lang="fr-FR" smtClean="0"/>
              <a:pPr/>
              <a:t>19/11/2017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BE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F9A2-852A-4DE3-95AC-DEC382CE25CA}" type="datetime1">
              <a:rPr lang="fr-FR" smtClean="0"/>
              <a:pPr/>
              <a:t>19/11/2017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5ABC-489C-48B2-A947-0F23FCC57F5E}" type="datetime1">
              <a:rPr lang="fr-FR" smtClean="0"/>
              <a:pPr/>
              <a:t>19/11/2017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D3E6-2659-4971-A087-82470C98A309}" type="datetime1">
              <a:rPr lang="fr-FR" smtClean="0"/>
              <a:pPr/>
              <a:t>19/11/2017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5F3DA3A-A307-420A-B464-890F20A63E1D}" type="datetime1">
              <a:rPr lang="fr-FR" smtClean="0"/>
              <a:pPr/>
              <a:t>19/11/2017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D78C4E1-7F8D-43BD-979F-B5160CABDC04}" type="datetime1">
              <a:rPr lang="fr-FR" smtClean="0"/>
              <a:pPr/>
              <a:t>19/11/2017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158" y="2819400"/>
            <a:ext cx="8572560" cy="346712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tx1"/>
                </a:solidFill>
              </a:rPr>
              <a:t>Chapitre </a:t>
            </a:r>
            <a:r>
              <a:rPr lang="fr-FR" sz="5000" dirty="0" smtClean="0">
                <a:solidFill>
                  <a:schemeClr val="tx1"/>
                </a:solidFill>
              </a:rPr>
              <a:t>03</a:t>
            </a:r>
            <a:r>
              <a:rPr lang="fr-FR" sz="36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fr-FR" sz="4000" cap="none" smtClean="0"/>
              <a:t>Cours02: </a:t>
            </a:r>
            <a:endParaRPr lang="fr-FR" sz="4000" cap="none" dirty="0" smtClean="0"/>
          </a:p>
          <a:p>
            <a:r>
              <a:rPr lang="fr-FR" sz="4000" cap="none" dirty="0" smtClean="0">
                <a:solidFill>
                  <a:srgbClr val="ED7013"/>
                </a:solidFill>
              </a:rPr>
              <a:t>Changement de repères.</a:t>
            </a:r>
            <a:endParaRPr lang="fr-FR" sz="4000" cap="none" dirty="0">
              <a:solidFill>
                <a:srgbClr val="ED7013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Synthèse d’image</a:t>
            </a:r>
            <a:endParaRPr lang="fr-FR" sz="5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8001056" cy="465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7929618" cy="462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7929618" cy="458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806949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7929618" cy="46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87" y="1571612"/>
            <a:ext cx="790290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27722"/>
            <a:ext cx="8001056" cy="475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2721"/>
            <a:ext cx="7858180" cy="471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grpSp>
        <p:nvGrpSpPr>
          <p:cNvPr id="7" name="Groupe 6"/>
          <p:cNvGrpSpPr/>
          <p:nvPr/>
        </p:nvGrpSpPr>
        <p:grpSpPr>
          <a:xfrm>
            <a:off x="928662" y="1428736"/>
            <a:ext cx="7286676" cy="4825229"/>
            <a:chOff x="785786" y="1571613"/>
            <a:chExt cx="7358114" cy="482522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5786" y="2143116"/>
              <a:ext cx="7358114" cy="425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1571613"/>
              <a:ext cx="7358114" cy="71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803378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Scène et repères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71406" y="1285860"/>
            <a:ext cx="8842248" cy="178595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Plusieurs types de repères dans une scène : </a:t>
            </a:r>
          </a:p>
          <a:p>
            <a:pPr lvl="1"/>
            <a:r>
              <a:rPr lang="fr-FR" sz="1900" dirty="0" smtClean="0"/>
              <a:t>Repère de toute la scène appelé : </a:t>
            </a:r>
            <a:r>
              <a:rPr lang="fr-FR" sz="2000" dirty="0" smtClean="0">
                <a:solidFill>
                  <a:srgbClr val="FF0000"/>
                </a:solidFill>
              </a:rPr>
              <a:t>repère scène,  monde ou global.</a:t>
            </a:r>
          </a:p>
          <a:p>
            <a:pPr lvl="1"/>
            <a:r>
              <a:rPr lang="fr-FR" sz="2000" dirty="0" smtClean="0"/>
              <a:t>Repère de chaque objet appelé : </a:t>
            </a:r>
            <a:r>
              <a:rPr lang="fr-FR" sz="2000" dirty="0" smtClean="0">
                <a:solidFill>
                  <a:srgbClr val="FF0000"/>
                </a:solidFill>
              </a:rPr>
              <a:t>repère  objet ou repère  local.</a:t>
            </a:r>
          </a:p>
          <a:p>
            <a:pPr lvl="1"/>
            <a:r>
              <a:rPr lang="fr-FR" sz="2000" dirty="0" smtClean="0"/>
              <a:t>Repère de la caméra appelé : </a:t>
            </a:r>
            <a:r>
              <a:rPr lang="fr-FR" sz="2000" dirty="0" smtClean="0">
                <a:solidFill>
                  <a:srgbClr val="FF0000"/>
                </a:solidFill>
              </a:rPr>
              <a:t>repère  caméra ou observateur.</a:t>
            </a:r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2928934"/>
            <a:ext cx="6500858" cy="337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1643050"/>
            <a:ext cx="845009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169" y="1500174"/>
            <a:ext cx="844267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58" y="1500174"/>
            <a:ext cx="82829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517" y="1571612"/>
            <a:ext cx="819588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358246" cy="471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8072494" cy="472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8215370" cy="471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800" b="1" dirty="0" smtClean="0">
                <a:solidFill>
                  <a:srgbClr val="FF0000"/>
                </a:solidFill>
              </a:rPr>
              <a:t>Fin cours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Positionner un objet dans une scène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285860"/>
            <a:ext cx="8503920" cy="1714512"/>
          </a:xfrm>
        </p:spPr>
        <p:txBody>
          <a:bodyPr/>
          <a:lstStyle/>
          <a:p>
            <a:r>
              <a:rPr lang="fr-FR" sz="2400" dirty="0" smtClean="0"/>
              <a:t>Chaque objet 3D est construit et modélisé dans le repère qui lui est propre, le </a:t>
            </a:r>
            <a:r>
              <a:rPr lang="fr-FR" sz="2400" dirty="0" smtClean="0">
                <a:solidFill>
                  <a:srgbClr val="FF0000"/>
                </a:solidFill>
              </a:rPr>
              <a:t>repère objet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Pour positionner l’objet dans le repère du monde, nous effectuons  un changement de repère.</a:t>
            </a:r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2928934"/>
            <a:ext cx="6500858" cy="337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sz="3600" dirty="0" smtClean="0"/>
              <a:t>changement de repère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759076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 </a:t>
            </a:r>
            <a:r>
              <a:rPr lang="fr-FR" sz="2800" dirty="0" smtClean="0">
                <a:solidFill>
                  <a:srgbClr val="FF0000"/>
                </a:solidFill>
              </a:rPr>
              <a:t>changement de repère </a:t>
            </a:r>
            <a:r>
              <a:rPr lang="fr-FR" dirty="0" smtClean="0"/>
              <a:t>s’agit d’une approche généralement adoptée par les librairies graphiques : placer un objet = placer son repère.</a:t>
            </a:r>
          </a:p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465139"/>
            <a:ext cx="2786082" cy="239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7" y="3500438"/>
            <a:ext cx="34554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 changement de repère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87638"/>
          </a:xfrm>
        </p:spPr>
        <p:txBody>
          <a:bodyPr/>
          <a:lstStyle/>
          <a:p>
            <a:r>
              <a:rPr lang="fr-FR" dirty="0" smtClean="0"/>
              <a:t>L’interprétation en transformation est différent du raisonnement en changement de repères, mais le calcul reste le même :</a:t>
            </a:r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0"/>
            <a:ext cx="84314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902084"/>
          </a:xfrm>
        </p:spPr>
        <p:txBody>
          <a:bodyPr/>
          <a:lstStyle/>
          <a:p>
            <a:r>
              <a:rPr lang="fr-FR" dirty="0" smtClean="0"/>
              <a:t>On trace (dessine) l’objet dans un </a:t>
            </a:r>
            <a:r>
              <a:rPr lang="fr-FR" dirty="0" smtClean="0">
                <a:solidFill>
                  <a:srgbClr val="FF0000"/>
                </a:solidFill>
              </a:rPr>
              <a:t>repère local </a:t>
            </a:r>
            <a:r>
              <a:rPr lang="fr-FR" dirty="0" smtClean="0"/>
              <a:t>qui permet de le </a:t>
            </a:r>
            <a:r>
              <a:rPr lang="fr-FR" dirty="0" err="1" smtClean="0"/>
              <a:t>déﬁnir</a:t>
            </a:r>
            <a:r>
              <a:rPr lang="fr-FR" dirty="0" smtClean="0"/>
              <a:t> le plus aisément possible.</a:t>
            </a:r>
          </a:p>
          <a:p>
            <a:r>
              <a:rPr lang="fr-FR" dirty="0" smtClean="0"/>
              <a:t>Lorsque les objets sont tracés (coordonnées données dans le repère objet), on doit calculer leurs coordonnées dans le repère globale (repère monde) de la </a:t>
            </a:r>
            <a:r>
              <a:rPr lang="fr-FR" dirty="0" err="1" smtClean="0"/>
              <a:t>scene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7358114" cy="444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Changement de repères et coordonnées homogènes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01820"/>
          </a:xfrm>
        </p:spPr>
        <p:txBody>
          <a:bodyPr/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28117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ED7013"/>
                </a:solidFill>
              </a:rPr>
              <a:t>Matrice de changement de repères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14554"/>
            <a:ext cx="7000924" cy="38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03920" cy="1285884"/>
          </a:xfrm>
        </p:spPr>
        <p:txBody>
          <a:bodyPr>
            <a:normAutofit/>
          </a:bodyPr>
          <a:lstStyle/>
          <a:p>
            <a:r>
              <a:rPr lang="fr-FR" dirty="0" smtClean="0"/>
              <a:t>Avec cette représentation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1372</TotalTime>
  <Words>357</Words>
  <PresentationFormat>Affichage à l'écran (4:3)</PresentationFormat>
  <Paragraphs>100</Paragraphs>
  <Slides>27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Civil</vt:lpstr>
      <vt:lpstr>Synthèse d’image</vt:lpstr>
      <vt:lpstr>Scène et repères </vt:lpstr>
      <vt:lpstr>Positionner un objet dans une scène</vt:lpstr>
      <vt:lpstr>Le changement de repère</vt:lpstr>
      <vt:lpstr>Le changement de repère</vt:lpstr>
      <vt:lpstr>Principe</vt:lpstr>
      <vt:lpstr>Principe</vt:lpstr>
      <vt:lpstr>Changement de repères et coordonnées homogènes</vt:lpstr>
      <vt:lpstr>Matrice de changement de repères</vt:lpstr>
      <vt:lpstr>Matrice de changement de repères</vt:lpstr>
      <vt:lpstr>Matrice de changement de repères</vt:lpstr>
      <vt:lpstr>Matrice de changement de repères</vt:lpstr>
      <vt:lpstr>Matrice de changement de repères</vt:lpstr>
      <vt:lpstr>Matrice de changement de repères</vt:lpstr>
      <vt:lpstr>Matrice de changement de repères</vt:lpstr>
      <vt:lpstr>Matrice de changement de repères</vt:lpstr>
      <vt:lpstr>Matrice de changement de repères</vt:lpstr>
      <vt:lpstr>Matrice de changement de repères</vt:lpstr>
      <vt:lpstr>Matrice de changement de repères</vt:lpstr>
      <vt:lpstr>Matrice de changement de repères</vt:lpstr>
      <vt:lpstr>Matrice de changement de repères</vt:lpstr>
      <vt:lpstr>Matrice de changement de repères</vt:lpstr>
      <vt:lpstr>Matrice de changement de repères</vt:lpstr>
      <vt:lpstr>Matrice de changement de repères</vt:lpstr>
      <vt:lpstr>Matrice de changement de repères</vt:lpstr>
      <vt:lpstr>Matrice de changement de repères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Infographie</dc:title>
  <cp:lastModifiedBy>Sami</cp:lastModifiedBy>
  <cp:revision>313</cp:revision>
  <dcterms:modified xsi:type="dcterms:W3CDTF">2017-11-19T13:12:16Z</dcterms:modified>
</cp:coreProperties>
</file>