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27C454-9377-472A-A68C-B8DD7A0121BB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C8CB96A8-C387-480C-BE03-2F869A6F5377}">
      <dgm:prSet phldrT="[Texte]"/>
      <dgm:spPr/>
      <dgm:t>
        <a:bodyPr/>
        <a:lstStyle/>
        <a:p>
          <a:r>
            <a:rPr lang="fr-FR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affective</a:t>
          </a:r>
          <a:endParaRPr lang="fr-FR" dirty="0"/>
        </a:p>
      </dgm:t>
    </dgm:pt>
    <dgm:pt modelId="{A55292D3-7119-4FC2-8AFC-73D19A384D12}" type="parTrans" cxnId="{70AAB873-AA7D-4C5F-99A8-A8CF9B0BC5B3}">
      <dgm:prSet/>
      <dgm:spPr/>
      <dgm:t>
        <a:bodyPr/>
        <a:lstStyle/>
        <a:p>
          <a:endParaRPr lang="fr-FR"/>
        </a:p>
      </dgm:t>
    </dgm:pt>
    <dgm:pt modelId="{DAC1AE9B-C9C8-4D8C-B8CB-712AC662C46E}" type="sibTrans" cxnId="{70AAB873-AA7D-4C5F-99A8-A8CF9B0BC5B3}">
      <dgm:prSet/>
      <dgm:spPr/>
      <dgm:t>
        <a:bodyPr/>
        <a:lstStyle/>
        <a:p>
          <a:endParaRPr lang="fr-FR"/>
        </a:p>
      </dgm:t>
    </dgm:pt>
    <dgm:pt modelId="{D7FD4F89-CB52-475E-9BE9-0F3B9218D39F}">
      <dgm:prSet phldrT="[Texte]"/>
      <dgm:spPr/>
      <dgm:t>
        <a:bodyPr/>
        <a:lstStyle/>
        <a:p>
          <a:r>
            <a:rPr lang="fr-FR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conative</a:t>
          </a:r>
          <a:endParaRPr lang="fr-FR" dirty="0"/>
        </a:p>
      </dgm:t>
    </dgm:pt>
    <dgm:pt modelId="{403F0325-F1A5-451B-8648-7A6BB45DBE4A}" type="parTrans" cxnId="{FDABA2C9-F372-4373-AEFA-B6238FBA7AD1}">
      <dgm:prSet/>
      <dgm:spPr/>
      <dgm:t>
        <a:bodyPr/>
        <a:lstStyle/>
        <a:p>
          <a:endParaRPr lang="fr-FR"/>
        </a:p>
      </dgm:t>
    </dgm:pt>
    <dgm:pt modelId="{98DD5BAA-3FEE-4BEE-9BC0-513DC8212BD3}" type="sibTrans" cxnId="{FDABA2C9-F372-4373-AEFA-B6238FBA7AD1}">
      <dgm:prSet/>
      <dgm:spPr/>
      <dgm:t>
        <a:bodyPr/>
        <a:lstStyle/>
        <a:p>
          <a:endParaRPr lang="fr-FR"/>
        </a:p>
      </dgm:t>
    </dgm:pt>
    <dgm:pt modelId="{2EA01D90-317E-4B72-9CE1-36B88BB12BB3}">
      <dgm:prSet phldrT="[Texte]"/>
      <dgm:spPr/>
      <dgm:t>
        <a:bodyPr/>
        <a:lstStyle/>
        <a:p>
          <a:r>
            <a:rPr lang="fr-FR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cognitive</a:t>
          </a:r>
          <a:endParaRPr lang="fr-FR" dirty="0"/>
        </a:p>
      </dgm:t>
    </dgm:pt>
    <dgm:pt modelId="{6D1F6CBE-027B-49B4-A30B-619A6EB666A8}" type="parTrans" cxnId="{3C2C4807-0FA5-4A4D-92E5-26CEB218C648}">
      <dgm:prSet/>
      <dgm:spPr/>
      <dgm:t>
        <a:bodyPr/>
        <a:lstStyle/>
        <a:p>
          <a:endParaRPr lang="fr-FR"/>
        </a:p>
      </dgm:t>
    </dgm:pt>
    <dgm:pt modelId="{DF461336-1B14-43A3-85F8-027A87C5865F}" type="sibTrans" cxnId="{3C2C4807-0FA5-4A4D-92E5-26CEB218C648}">
      <dgm:prSet/>
      <dgm:spPr/>
      <dgm:t>
        <a:bodyPr/>
        <a:lstStyle/>
        <a:p>
          <a:endParaRPr lang="fr-FR"/>
        </a:p>
      </dgm:t>
    </dgm:pt>
    <dgm:pt modelId="{B8E9C637-0370-40B2-9B3F-ED119B12600D}" type="pres">
      <dgm:prSet presAssocID="{AF27C454-9377-472A-A68C-B8DD7A0121BB}" presName="compositeShape" presStyleCnt="0">
        <dgm:presLayoutVars>
          <dgm:chMax val="7"/>
          <dgm:dir/>
          <dgm:resizeHandles val="exact"/>
        </dgm:presLayoutVars>
      </dgm:prSet>
      <dgm:spPr/>
    </dgm:pt>
    <dgm:pt modelId="{1F6D7675-5ED9-4EAC-BFFB-D13D2CA79CD3}" type="pres">
      <dgm:prSet presAssocID="{AF27C454-9377-472A-A68C-B8DD7A0121BB}" presName="wedge1" presStyleLbl="node1" presStyleIdx="0" presStyleCnt="3"/>
      <dgm:spPr/>
      <dgm:t>
        <a:bodyPr/>
        <a:lstStyle/>
        <a:p>
          <a:endParaRPr lang="fr-FR"/>
        </a:p>
      </dgm:t>
    </dgm:pt>
    <dgm:pt modelId="{2E707097-9E3D-474A-8FC4-6FA9156A2329}" type="pres">
      <dgm:prSet presAssocID="{AF27C454-9377-472A-A68C-B8DD7A0121BB}" presName="dummy1a" presStyleCnt="0"/>
      <dgm:spPr/>
    </dgm:pt>
    <dgm:pt modelId="{7FA33D77-16E4-48A8-AAE8-D67A2B8C1B65}" type="pres">
      <dgm:prSet presAssocID="{AF27C454-9377-472A-A68C-B8DD7A0121BB}" presName="dummy1b" presStyleCnt="0"/>
      <dgm:spPr/>
    </dgm:pt>
    <dgm:pt modelId="{B6A555AE-6E16-48BE-8F93-2794D5A812B7}" type="pres">
      <dgm:prSet presAssocID="{AF27C454-9377-472A-A68C-B8DD7A0121B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4466C4-3053-40F5-BE84-64CDA5F74128}" type="pres">
      <dgm:prSet presAssocID="{AF27C454-9377-472A-A68C-B8DD7A0121BB}" presName="wedge2" presStyleLbl="node1" presStyleIdx="1" presStyleCnt="3"/>
      <dgm:spPr/>
      <dgm:t>
        <a:bodyPr/>
        <a:lstStyle/>
        <a:p>
          <a:endParaRPr lang="fr-FR"/>
        </a:p>
      </dgm:t>
    </dgm:pt>
    <dgm:pt modelId="{748A787E-48B2-41BA-8DBB-1483208AEE2A}" type="pres">
      <dgm:prSet presAssocID="{AF27C454-9377-472A-A68C-B8DD7A0121BB}" presName="dummy2a" presStyleCnt="0"/>
      <dgm:spPr/>
    </dgm:pt>
    <dgm:pt modelId="{90D61654-7847-4303-BF89-569EAE108352}" type="pres">
      <dgm:prSet presAssocID="{AF27C454-9377-472A-A68C-B8DD7A0121BB}" presName="dummy2b" presStyleCnt="0"/>
      <dgm:spPr/>
    </dgm:pt>
    <dgm:pt modelId="{A3C58225-67F9-4003-8A88-0789D8E01312}" type="pres">
      <dgm:prSet presAssocID="{AF27C454-9377-472A-A68C-B8DD7A0121B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A90A1F-D0AC-482B-9D42-5390F7B4F78E}" type="pres">
      <dgm:prSet presAssocID="{AF27C454-9377-472A-A68C-B8DD7A0121BB}" presName="wedge3" presStyleLbl="node1" presStyleIdx="2" presStyleCnt="3"/>
      <dgm:spPr/>
      <dgm:t>
        <a:bodyPr/>
        <a:lstStyle/>
        <a:p>
          <a:endParaRPr lang="fr-FR"/>
        </a:p>
      </dgm:t>
    </dgm:pt>
    <dgm:pt modelId="{171BEADC-18B0-4937-A940-D9FCC96B7B0F}" type="pres">
      <dgm:prSet presAssocID="{AF27C454-9377-472A-A68C-B8DD7A0121BB}" presName="dummy3a" presStyleCnt="0"/>
      <dgm:spPr/>
    </dgm:pt>
    <dgm:pt modelId="{147FCCDC-BD4D-4406-9256-6E296F4618A2}" type="pres">
      <dgm:prSet presAssocID="{AF27C454-9377-472A-A68C-B8DD7A0121BB}" presName="dummy3b" presStyleCnt="0"/>
      <dgm:spPr/>
    </dgm:pt>
    <dgm:pt modelId="{AFA9885B-9663-4BE6-9035-E797375B7AF6}" type="pres">
      <dgm:prSet presAssocID="{AF27C454-9377-472A-A68C-B8DD7A0121B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FD8379-AD39-44F6-A96E-DE98A8890542}" type="pres">
      <dgm:prSet presAssocID="{DAC1AE9B-C9C8-4D8C-B8CB-712AC662C46E}" presName="arrowWedge1" presStyleLbl="fgSibTrans2D1" presStyleIdx="0" presStyleCnt="3" custLinFactNeighborX="519" custLinFactNeighborY="497"/>
      <dgm:spPr/>
    </dgm:pt>
    <dgm:pt modelId="{A24A6B96-77E2-4059-85B4-40EE89AA193A}" type="pres">
      <dgm:prSet presAssocID="{98DD5BAA-3FEE-4BEE-9BC0-513DC8212BD3}" presName="arrowWedge2" presStyleLbl="fgSibTrans2D1" presStyleIdx="1" presStyleCnt="3"/>
      <dgm:spPr/>
    </dgm:pt>
    <dgm:pt modelId="{1FB04AED-794B-4F71-AAC3-286ADFBC330D}" type="pres">
      <dgm:prSet presAssocID="{DF461336-1B14-43A3-85F8-027A87C5865F}" presName="arrowWedge3" presStyleLbl="fgSibTrans2D1" presStyleIdx="2" presStyleCnt="3"/>
      <dgm:spPr/>
    </dgm:pt>
  </dgm:ptLst>
  <dgm:cxnLst>
    <dgm:cxn modelId="{59EAF1D8-5911-4949-85CC-02BC2ABBF0D7}" type="presOf" srcId="{D7FD4F89-CB52-475E-9BE9-0F3B9218D39F}" destId="{244466C4-3053-40F5-BE84-64CDA5F74128}" srcOrd="0" destOrd="0" presId="urn:microsoft.com/office/officeart/2005/8/layout/cycle8"/>
    <dgm:cxn modelId="{70AAB873-AA7D-4C5F-99A8-A8CF9B0BC5B3}" srcId="{AF27C454-9377-472A-A68C-B8DD7A0121BB}" destId="{C8CB96A8-C387-480C-BE03-2F869A6F5377}" srcOrd="0" destOrd="0" parTransId="{A55292D3-7119-4FC2-8AFC-73D19A384D12}" sibTransId="{DAC1AE9B-C9C8-4D8C-B8CB-712AC662C46E}"/>
    <dgm:cxn modelId="{FBD8C19E-B7D0-4A43-B9E7-9323A01AC8E8}" type="presOf" srcId="{2EA01D90-317E-4B72-9CE1-36B88BB12BB3}" destId="{AFA9885B-9663-4BE6-9035-E797375B7AF6}" srcOrd="1" destOrd="0" presId="urn:microsoft.com/office/officeart/2005/8/layout/cycle8"/>
    <dgm:cxn modelId="{183F345F-BE37-4FD2-AF43-CD6B76F3F1D0}" type="presOf" srcId="{2EA01D90-317E-4B72-9CE1-36B88BB12BB3}" destId="{52A90A1F-D0AC-482B-9D42-5390F7B4F78E}" srcOrd="0" destOrd="0" presId="urn:microsoft.com/office/officeart/2005/8/layout/cycle8"/>
    <dgm:cxn modelId="{6374BAF5-B199-47E6-BB7E-A5A1C5626735}" type="presOf" srcId="{AF27C454-9377-472A-A68C-B8DD7A0121BB}" destId="{B8E9C637-0370-40B2-9B3F-ED119B12600D}" srcOrd="0" destOrd="0" presId="urn:microsoft.com/office/officeart/2005/8/layout/cycle8"/>
    <dgm:cxn modelId="{D67B2AAA-1305-4800-B32C-7E4453A83AC8}" type="presOf" srcId="{C8CB96A8-C387-480C-BE03-2F869A6F5377}" destId="{B6A555AE-6E16-48BE-8F93-2794D5A812B7}" srcOrd="1" destOrd="0" presId="urn:microsoft.com/office/officeart/2005/8/layout/cycle8"/>
    <dgm:cxn modelId="{3C2C4807-0FA5-4A4D-92E5-26CEB218C648}" srcId="{AF27C454-9377-472A-A68C-B8DD7A0121BB}" destId="{2EA01D90-317E-4B72-9CE1-36B88BB12BB3}" srcOrd="2" destOrd="0" parTransId="{6D1F6CBE-027B-49B4-A30B-619A6EB666A8}" sibTransId="{DF461336-1B14-43A3-85F8-027A87C5865F}"/>
    <dgm:cxn modelId="{8C449CA2-7C57-4A66-89AF-C203539E393F}" type="presOf" srcId="{C8CB96A8-C387-480C-BE03-2F869A6F5377}" destId="{1F6D7675-5ED9-4EAC-BFFB-D13D2CA79CD3}" srcOrd="0" destOrd="0" presId="urn:microsoft.com/office/officeart/2005/8/layout/cycle8"/>
    <dgm:cxn modelId="{53F543A0-BBFD-400C-B462-9305AE3D2DE2}" type="presOf" srcId="{D7FD4F89-CB52-475E-9BE9-0F3B9218D39F}" destId="{A3C58225-67F9-4003-8A88-0789D8E01312}" srcOrd="1" destOrd="0" presId="urn:microsoft.com/office/officeart/2005/8/layout/cycle8"/>
    <dgm:cxn modelId="{FDABA2C9-F372-4373-AEFA-B6238FBA7AD1}" srcId="{AF27C454-9377-472A-A68C-B8DD7A0121BB}" destId="{D7FD4F89-CB52-475E-9BE9-0F3B9218D39F}" srcOrd="1" destOrd="0" parTransId="{403F0325-F1A5-451B-8648-7A6BB45DBE4A}" sibTransId="{98DD5BAA-3FEE-4BEE-9BC0-513DC8212BD3}"/>
    <dgm:cxn modelId="{F9F0423B-1A98-4CE4-BFC8-867C459587B2}" type="presParOf" srcId="{B8E9C637-0370-40B2-9B3F-ED119B12600D}" destId="{1F6D7675-5ED9-4EAC-BFFB-D13D2CA79CD3}" srcOrd="0" destOrd="0" presId="urn:microsoft.com/office/officeart/2005/8/layout/cycle8"/>
    <dgm:cxn modelId="{89713E98-6D16-41F3-B5C2-BD96E9BCA000}" type="presParOf" srcId="{B8E9C637-0370-40B2-9B3F-ED119B12600D}" destId="{2E707097-9E3D-474A-8FC4-6FA9156A2329}" srcOrd="1" destOrd="0" presId="urn:microsoft.com/office/officeart/2005/8/layout/cycle8"/>
    <dgm:cxn modelId="{FB1513C7-5F6D-4F21-A12C-A03C78E20C93}" type="presParOf" srcId="{B8E9C637-0370-40B2-9B3F-ED119B12600D}" destId="{7FA33D77-16E4-48A8-AAE8-D67A2B8C1B65}" srcOrd="2" destOrd="0" presId="urn:microsoft.com/office/officeart/2005/8/layout/cycle8"/>
    <dgm:cxn modelId="{049E1904-FBC9-4742-8DD9-4ADE95882A73}" type="presParOf" srcId="{B8E9C637-0370-40B2-9B3F-ED119B12600D}" destId="{B6A555AE-6E16-48BE-8F93-2794D5A812B7}" srcOrd="3" destOrd="0" presId="urn:microsoft.com/office/officeart/2005/8/layout/cycle8"/>
    <dgm:cxn modelId="{F57CBE01-2BBD-4EC4-A640-5958E2AD33AF}" type="presParOf" srcId="{B8E9C637-0370-40B2-9B3F-ED119B12600D}" destId="{244466C4-3053-40F5-BE84-64CDA5F74128}" srcOrd="4" destOrd="0" presId="urn:microsoft.com/office/officeart/2005/8/layout/cycle8"/>
    <dgm:cxn modelId="{1224F7F1-EF71-4658-A927-BD11C2A5D7DD}" type="presParOf" srcId="{B8E9C637-0370-40B2-9B3F-ED119B12600D}" destId="{748A787E-48B2-41BA-8DBB-1483208AEE2A}" srcOrd="5" destOrd="0" presId="urn:microsoft.com/office/officeart/2005/8/layout/cycle8"/>
    <dgm:cxn modelId="{8586125F-7459-4F9D-AE46-E9C800CBBC58}" type="presParOf" srcId="{B8E9C637-0370-40B2-9B3F-ED119B12600D}" destId="{90D61654-7847-4303-BF89-569EAE108352}" srcOrd="6" destOrd="0" presId="urn:microsoft.com/office/officeart/2005/8/layout/cycle8"/>
    <dgm:cxn modelId="{1CD22D42-E6F0-4E0D-A8F4-E4B63A2BDF8D}" type="presParOf" srcId="{B8E9C637-0370-40B2-9B3F-ED119B12600D}" destId="{A3C58225-67F9-4003-8A88-0789D8E01312}" srcOrd="7" destOrd="0" presId="urn:microsoft.com/office/officeart/2005/8/layout/cycle8"/>
    <dgm:cxn modelId="{8902149E-43C9-45F3-B0B5-E3AC0CD02A17}" type="presParOf" srcId="{B8E9C637-0370-40B2-9B3F-ED119B12600D}" destId="{52A90A1F-D0AC-482B-9D42-5390F7B4F78E}" srcOrd="8" destOrd="0" presId="urn:microsoft.com/office/officeart/2005/8/layout/cycle8"/>
    <dgm:cxn modelId="{49B721AE-E197-4442-B747-9ABEA78D3545}" type="presParOf" srcId="{B8E9C637-0370-40B2-9B3F-ED119B12600D}" destId="{171BEADC-18B0-4937-A940-D9FCC96B7B0F}" srcOrd="9" destOrd="0" presId="urn:microsoft.com/office/officeart/2005/8/layout/cycle8"/>
    <dgm:cxn modelId="{088899E3-9466-4A49-A14C-C9307158D6AA}" type="presParOf" srcId="{B8E9C637-0370-40B2-9B3F-ED119B12600D}" destId="{147FCCDC-BD4D-4406-9256-6E296F4618A2}" srcOrd="10" destOrd="0" presId="urn:microsoft.com/office/officeart/2005/8/layout/cycle8"/>
    <dgm:cxn modelId="{14B78607-5D00-40F0-BE21-E8EB2699B307}" type="presParOf" srcId="{B8E9C637-0370-40B2-9B3F-ED119B12600D}" destId="{AFA9885B-9663-4BE6-9035-E797375B7AF6}" srcOrd="11" destOrd="0" presId="urn:microsoft.com/office/officeart/2005/8/layout/cycle8"/>
    <dgm:cxn modelId="{DFF12517-1CE8-4F28-94F7-E568614A649A}" type="presParOf" srcId="{B8E9C637-0370-40B2-9B3F-ED119B12600D}" destId="{24FD8379-AD39-44F6-A96E-DE98A8890542}" srcOrd="12" destOrd="0" presId="urn:microsoft.com/office/officeart/2005/8/layout/cycle8"/>
    <dgm:cxn modelId="{4FB38704-70E9-47B1-AACB-58D1B63C17D5}" type="presParOf" srcId="{B8E9C637-0370-40B2-9B3F-ED119B12600D}" destId="{A24A6B96-77E2-4059-85B4-40EE89AA193A}" srcOrd="13" destOrd="0" presId="urn:microsoft.com/office/officeart/2005/8/layout/cycle8"/>
    <dgm:cxn modelId="{8B6915E0-64FF-4720-8574-ABE2EA7FEB53}" type="presParOf" srcId="{B8E9C637-0370-40B2-9B3F-ED119B12600D}" destId="{1FB04AED-794B-4F71-AAC3-286ADFBC330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D46505-4684-4BFA-ABD6-0BF47027AE3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1263DC4-C513-4562-9F70-D30484ECDBFB}">
      <dgm:prSet phldrT="[Texte]"/>
      <dgm:spPr/>
      <dgm:t>
        <a:bodyPr/>
        <a:lstStyle/>
        <a:p>
          <a:r>
            <a:rPr lang="fr-FR" dirty="0" smtClean="0"/>
            <a:t>Attitudes envers une langue</a:t>
          </a:r>
          <a:endParaRPr lang="fr-FR" dirty="0"/>
        </a:p>
      </dgm:t>
    </dgm:pt>
    <dgm:pt modelId="{22210DCF-F95F-430F-AC9C-3AD58504DCF4}" type="parTrans" cxnId="{2ADAB0B6-580C-42DE-A412-393C9D264904}">
      <dgm:prSet/>
      <dgm:spPr/>
      <dgm:t>
        <a:bodyPr/>
        <a:lstStyle/>
        <a:p>
          <a:endParaRPr lang="fr-FR"/>
        </a:p>
      </dgm:t>
    </dgm:pt>
    <dgm:pt modelId="{0B214CE0-7C30-46B8-A55E-1387EF0E984F}" type="sibTrans" cxnId="{2ADAB0B6-580C-42DE-A412-393C9D264904}">
      <dgm:prSet/>
      <dgm:spPr/>
      <dgm:t>
        <a:bodyPr/>
        <a:lstStyle/>
        <a:p>
          <a:endParaRPr lang="fr-FR"/>
        </a:p>
      </dgm:t>
    </dgm:pt>
    <dgm:pt modelId="{8250E8C6-9A68-4DD9-8E1E-49070B73AE33}">
      <dgm:prSet phldrT="[Texte]"/>
      <dgm:spPr/>
      <dgm:t>
        <a:bodyPr/>
        <a:lstStyle/>
        <a:p>
          <a:r>
            <a:rPr lang="fr-F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Attitudes instrumentales (travail, étude, voyage </a:t>
          </a:r>
          <a:r>
            <a:rPr lang="fr-FR" dirty="0" err="1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etc</a:t>
          </a:r>
          <a:r>
            <a:rPr lang="fr-F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fr-FR" dirty="0"/>
        </a:p>
      </dgm:t>
    </dgm:pt>
    <dgm:pt modelId="{8CC2EE91-078E-4E9D-B33D-CA6CAE882702}" type="parTrans" cxnId="{10533EE1-67B2-43BE-88B1-B4EBAD44CE72}">
      <dgm:prSet/>
      <dgm:spPr/>
      <dgm:t>
        <a:bodyPr/>
        <a:lstStyle/>
        <a:p>
          <a:endParaRPr lang="fr-FR"/>
        </a:p>
      </dgm:t>
    </dgm:pt>
    <dgm:pt modelId="{721A46D4-1716-4474-A807-A4DD426FFFA4}" type="sibTrans" cxnId="{10533EE1-67B2-43BE-88B1-B4EBAD44CE72}">
      <dgm:prSet/>
      <dgm:spPr/>
      <dgm:t>
        <a:bodyPr/>
        <a:lstStyle/>
        <a:p>
          <a:endParaRPr lang="fr-FR"/>
        </a:p>
      </dgm:t>
    </dgm:pt>
    <dgm:pt modelId="{5A340A9B-E2D0-45B4-8487-69BEDEB2D009}">
      <dgm:prSet phldrT="[Texte]"/>
      <dgm:spPr/>
      <dgm:t>
        <a:bodyPr/>
        <a:lstStyle/>
        <a:p>
          <a:r>
            <a:rPr lang="fr-FR" b="1" dirty="0" smtClean="0"/>
            <a:t>Attitude intégrative (raisons culturelles et sociales: communication, identité et relations)</a:t>
          </a:r>
          <a:endParaRPr lang="fr-FR" dirty="0"/>
        </a:p>
      </dgm:t>
    </dgm:pt>
    <dgm:pt modelId="{DEC72E5B-1284-42E5-A857-73E5AACF1D02}" type="parTrans" cxnId="{666C8448-07D8-45A1-9A04-AAE2E9B17D6F}">
      <dgm:prSet/>
      <dgm:spPr/>
      <dgm:t>
        <a:bodyPr/>
        <a:lstStyle/>
        <a:p>
          <a:endParaRPr lang="fr-FR"/>
        </a:p>
      </dgm:t>
    </dgm:pt>
    <dgm:pt modelId="{5C3D83F0-452E-4B37-BAA7-44FAB895E6C5}" type="sibTrans" cxnId="{666C8448-07D8-45A1-9A04-AAE2E9B17D6F}">
      <dgm:prSet/>
      <dgm:spPr/>
      <dgm:t>
        <a:bodyPr/>
        <a:lstStyle/>
        <a:p>
          <a:endParaRPr lang="fr-FR"/>
        </a:p>
      </dgm:t>
    </dgm:pt>
    <dgm:pt modelId="{7B27760F-B2BB-49CC-B061-C66547F4F2C1}" type="pres">
      <dgm:prSet presAssocID="{78D46505-4684-4BFA-ABD6-0BF47027AE3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5E7D008-6FB6-4CD0-A591-9D4BD666229B}" type="pres">
      <dgm:prSet presAssocID="{31263DC4-C513-4562-9F70-D30484ECDBFB}" presName="root1" presStyleCnt="0"/>
      <dgm:spPr/>
    </dgm:pt>
    <dgm:pt modelId="{AC2DD637-AA76-4A82-B77E-90A115A209CF}" type="pres">
      <dgm:prSet presAssocID="{31263DC4-C513-4562-9F70-D30484ECDBF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0119409-8188-46B7-8178-4BB2E7673835}" type="pres">
      <dgm:prSet presAssocID="{31263DC4-C513-4562-9F70-D30484ECDBFB}" presName="level2hierChild" presStyleCnt="0"/>
      <dgm:spPr/>
    </dgm:pt>
    <dgm:pt modelId="{40D410FC-CB15-4447-9801-2839CE63F965}" type="pres">
      <dgm:prSet presAssocID="{8CC2EE91-078E-4E9D-B33D-CA6CAE882702}" presName="conn2-1" presStyleLbl="parChTrans1D2" presStyleIdx="0" presStyleCnt="2"/>
      <dgm:spPr/>
    </dgm:pt>
    <dgm:pt modelId="{0A276FB6-4FF9-4D75-BCF2-56C9871675DA}" type="pres">
      <dgm:prSet presAssocID="{8CC2EE91-078E-4E9D-B33D-CA6CAE882702}" presName="connTx" presStyleLbl="parChTrans1D2" presStyleIdx="0" presStyleCnt="2"/>
      <dgm:spPr/>
    </dgm:pt>
    <dgm:pt modelId="{725375E3-81AE-49F7-84F9-5F4E7E322BDA}" type="pres">
      <dgm:prSet presAssocID="{8250E8C6-9A68-4DD9-8E1E-49070B73AE33}" presName="root2" presStyleCnt="0"/>
      <dgm:spPr/>
    </dgm:pt>
    <dgm:pt modelId="{51A2BD7A-5E1B-4799-AD8F-5A02DB7F42D7}" type="pres">
      <dgm:prSet presAssocID="{8250E8C6-9A68-4DD9-8E1E-49070B73AE33}" presName="LevelTwoTextNode" presStyleLbl="node2" presStyleIdx="0" presStyleCnt="2" custScaleX="17915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C9F9129-496C-406D-B37F-E0F2704BAC2B}" type="pres">
      <dgm:prSet presAssocID="{8250E8C6-9A68-4DD9-8E1E-49070B73AE33}" presName="level3hierChild" presStyleCnt="0"/>
      <dgm:spPr/>
    </dgm:pt>
    <dgm:pt modelId="{CB90DF8A-FA1F-45A0-9C09-116C0A6EFDD4}" type="pres">
      <dgm:prSet presAssocID="{DEC72E5B-1284-42E5-A857-73E5AACF1D02}" presName="conn2-1" presStyleLbl="parChTrans1D2" presStyleIdx="1" presStyleCnt="2"/>
      <dgm:spPr/>
    </dgm:pt>
    <dgm:pt modelId="{4D9136C3-FD2E-41DF-94EB-38AEF0908952}" type="pres">
      <dgm:prSet presAssocID="{DEC72E5B-1284-42E5-A857-73E5AACF1D02}" presName="connTx" presStyleLbl="parChTrans1D2" presStyleIdx="1" presStyleCnt="2"/>
      <dgm:spPr/>
    </dgm:pt>
    <dgm:pt modelId="{00686758-278A-4372-B0F5-3381CA0AAD95}" type="pres">
      <dgm:prSet presAssocID="{5A340A9B-E2D0-45B4-8487-69BEDEB2D009}" presName="root2" presStyleCnt="0"/>
      <dgm:spPr/>
    </dgm:pt>
    <dgm:pt modelId="{34CA37AD-6358-4DB6-9C1A-5CB55EEB3437}" type="pres">
      <dgm:prSet presAssocID="{5A340A9B-E2D0-45B4-8487-69BEDEB2D009}" presName="LevelTwoTextNode" presStyleLbl="node2" presStyleIdx="1" presStyleCnt="2" custScaleX="23345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DDF4CE7-A935-4F41-9131-558394D13DC6}" type="pres">
      <dgm:prSet presAssocID="{5A340A9B-E2D0-45B4-8487-69BEDEB2D009}" presName="level3hierChild" presStyleCnt="0"/>
      <dgm:spPr/>
    </dgm:pt>
  </dgm:ptLst>
  <dgm:cxnLst>
    <dgm:cxn modelId="{718C3ACB-B042-41E2-8534-3887FE5756F5}" type="presOf" srcId="{8CC2EE91-078E-4E9D-B33D-CA6CAE882702}" destId="{40D410FC-CB15-4447-9801-2839CE63F965}" srcOrd="0" destOrd="0" presId="urn:microsoft.com/office/officeart/2008/layout/HorizontalMultiLevelHierarchy"/>
    <dgm:cxn modelId="{4AEBC98E-CBB3-4F54-BB8D-AAA2371EDBEA}" type="presOf" srcId="{5A340A9B-E2D0-45B4-8487-69BEDEB2D009}" destId="{34CA37AD-6358-4DB6-9C1A-5CB55EEB3437}" srcOrd="0" destOrd="0" presId="urn:microsoft.com/office/officeart/2008/layout/HorizontalMultiLevelHierarchy"/>
    <dgm:cxn modelId="{10533EE1-67B2-43BE-88B1-B4EBAD44CE72}" srcId="{31263DC4-C513-4562-9F70-D30484ECDBFB}" destId="{8250E8C6-9A68-4DD9-8E1E-49070B73AE33}" srcOrd="0" destOrd="0" parTransId="{8CC2EE91-078E-4E9D-B33D-CA6CAE882702}" sibTransId="{721A46D4-1716-4474-A807-A4DD426FFFA4}"/>
    <dgm:cxn modelId="{F3BAE2C4-5B63-4EA5-B549-B4C9D67E250B}" type="presOf" srcId="{DEC72E5B-1284-42E5-A857-73E5AACF1D02}" destId="{CB90DF8A-FA1F-45A0-9C09-116C0A6EFDD4}" srcOrd="0" destOrd="0" presId="urn:microsoft.com/office/officeart/2008/layout/HorizontalMultiLevelHierarchy"/>
    <dgm:cxn modelId="{AF6AC07B-3722-4681-A5F6-6CC36C5AB754}" type="presOf" srcId="{31263DC4-C513-4562-9F70-D30484ECDBFB}" destId="{AC2DD637-AA76-4A82-B77E-90A115A209CF}" srcOrd="0" destOrd="0" presId="urn:microsoft.com/office/officeart/2008/layout/HorizontalMultiLevelHierarchy"/>
    <dgm:cxn modelId="{BB40B2ED-8064-4C67-A090-D0811DDB408E}" type="presOf" srcId="{DEC72E5B-1284-42E5-A857-73E5AACF1D02}" destId="{4D9136C3-FD2E-41DF-94EB-38AEF0908952}" srcOrd="1" destOrd="0" presId="urn:microsoft.com/office/officeart/2008/layout/HorizontalMultiLevelHierarchy"/>
    <dgm:cxn modelId="{01F701A0-EFDF-4875-A201-CC71BF330C06}" type="presOf" srcId="{8250E8C6-9A68-4DD9-8E1E-49070B73AE33}" destId="{51A2BD7A-5E1B-4799-AD8F-5A02DB7F42D7}" srcOrd="0" destOrd="0" presId="urn:microsoft.com/office/officeart/2008/layout/HorizontalMultiLevelHierarchy"/>
    <dgm:cxn modelId="{2ADAB0B6-580C-42DE-A412-393C9D264904}" srcId="{78D46505-4684-4BFA-ABD6-0BF47027AE31}" destId="{31263DC4-C513-4562-9F70-D30484ECDBFB}" srcOrd="0" destOrd="0" parTransId="{22210DCF-F95F-430F-AC9C-3AD58504DCF4}" sibTransId="{0B214CE0-7C30-46B8-A55E-1387EF0E984F}"/>
    <dgm:cxn modelId="{666C8448-07D8-45A1-9A04-AAE2E9B17D6F}" srcId="{31263DC4-C513-4562-9F70-D30484ECDBFB}" destId="{5A340A9B-E2D0-45B4-8487-69BEDEB2D009}" srcOrd="1" destOrd="0" parTransId="{DEC72E5B-1284-42E5-A857-73E5AACF1D02}" sibTransId="{5C3D83F0-452E-4B37-BAA7-44FAB895E6C5}"/>
    <dgm:cxn modelId="{BC884C19-D14B-4C5F-B99D-6B3FDC50044B}" type="presOf" srcId="{8CC2EE91-078E-4E9D-B33D-CA6CAE882702}" destId="{0A276FB6-4FF9-4D75-BCF2-56C9871675DA}" srcOrd="1" destOrd="0" presId="urn:microsoft.com/office/officeart/2008/layout/HorizontalMultiLevelHierarchy"/>
    <dgm:cxn modelId="{51701CCA-900E-4D04-A635-B1BF6C988F82}" type="presOf" srcId="{78D46505-4684-4BFA-ABD6-0BF47027AE31}" destId="{7B27760F-B2BB-49CC-B061-C66547F4F2C1}" srcOrd="0" destOrd="0" presId="urn:microsoft.com/office/officeart/2008/layout/HorizontalMultiLevelHierarchy"/>
    <dgm:cxn modelId="{BFE5A03F-31B1-46F0-AE4C-64CB286A0238}" type="presParOf" srcId="{7B27760F-B2BB-49CC-B061-C66547F4F2C1}" destId="{35E7D008-6FB6-4CD0-A591-9D4BD666229B}" srcOrd="0" destOrd="0" presId="urn:microsoft.com/office/officeart/2008/layout/HorizontalMultiLevelHierarchy"/>
    <dgm:cxn modelId="{9FAFA96C-8178-4D4C-8A27-EA2B3FE0C595}" type="presParOf" srcId="{35E7D008-6FB6-4CD0-A591-9D4BD666229B}" destId="{AC2DD637-AA76-4A82-B77E-90A115A209CF}" srcOrd="0" destOrd="0" presId="urn:microsoft.com/office/officeart/2008/layout/HorizontalMultiLevelHierarchy"/>
    <dgm:cxn modelId="{0D6CED97-847B-460D-A606-B7F3C2D3E0E3}" type="presParOf" srcId="{35E7D008-6FB6-4CD0-A591-9D4BD666229B}" destId="{10119409-8188-46B7-8178-4BB2E7673835}" srcOrd="1" destOrd="0" presId="urn:microsoft.com/office/officeart/2008/layout/HorizontalMultiLevelHierarchy"/>
    <dgm:cxn modelId="{36A583CE-1527-43AA-B222-E7D1E68063A9}" type="presParOf" srcId="{10119409-8188-46B7-8178-4BB2E7673835}" destId="{40D410FC-CB15-4447-9801-2839CE63F965}" srcOrd="0" destOrd="0" presId="urn:microsoft.com/office/officeart/2008/layout/HorizontalMultiLevelHierarchy"/>
    <dgm:cxn modelId="{AE2760D1-7A97-4861-9C9D-20C499C9B698}" type="presParOf" srcId="{40D410FC-CB15-4447-9801-2839CE63F965}" destId="{0A276FB6-4FF9-4D75-BCF2-56C9871675DA}" srcOrd="0" destOrd="0" presId="urn:microsoft.com/office/officeart/2008/layout/HorizontalMultiLevelHierarchy"/>
    <dgm:cxn modelId="{33752F08-E12A-4B1D-AF15-4AFA27D5782C}" type="presParOf" srcId="{10119409-8188-46B7-8178-4BB2E7673835}" destId="{725375E3-81AE-49F7-84F9-5F4E7E322BDA}" srcOrd="1" destOrd="0" presId="urn:microsoft.com/office/officeart/2008/layout/HorizontalMultiLevelHierarchy"/>
    <dgm:cxn modelId="{DA5E6334-1AC7-417E-84F0-C85DD500ACBD}" type="presParOf" srcId="{725375E3-81AE-49F7-84F9-5F4E7E322BDA}" destId="{51A2BD7A-5E1B-4799-AD8F-5A02DB7F42D7}" srcOrd="0" destOrd="0" presId="urn:microsoft.com/office/officeart/2008/layout/HorizontalMultiLevelHierarchy"/>
    <dgm:cxn modelId="{00AFA3F5-5E88-4025-99A9-F3FAD9D5A60B}" type="presParOf" srcId="{725375E3-81AE-49F7-84F9-5F4E7E322BDA}" destId="{0C9F9129-496C-406D-B37F-E0F2704BAC2B}" srcOrd="1" destOrd="0" presId="urn:microsoft.com/office/officeart/2008/layout/HorizontalMultiLevelHierarchy"/>
    <dgm:cxn modelId="{B1CF1552-7B2A-4168-A10A-6EEF694DE736}" type="presParOf" srcId="{10119409-8188-46B7-8178-4BB2E7673835}" destId="{CB90DF8A-FA1F-45A0-9C09-116C0A6EFDD4}" srcOrd="2" destOrd="0" presId="urn:microsoft.com/office/officeart/2008/layout/HorizontalMultiLevelHierarchy"/>
    <dgm:cxn modelId="{D5AEBD2C-B3D2-4257-ADAF-87DAEC5F5862}" type="presParOf" srcId="{CB90DF8A-FA1F-45A0-9C09-116C0A6EFDD4}" destId="{4D9136C3-FD2E-41DF-94EB-38AEF0908952}" srcOrd="0" destOrd="0" presId="urn:microsoft.com/office/officeart/2008/layout/HorizontalMultiLevelHierarchy"/>
    <dgm:cxn modelId="{824B3B8C-70B2-474E-8310-6345574E9A88}" type="presParOf" srcId="{10119409-8188-46B7-8178-4BB2E7673835}" destId="{00686758-278A-4372-B0F5-3381CA0AAD95}" srcOrd="3" destOrd="0" presId="urn:microsoft.com/office/officeart/2008/layout/HorizontalMultiLevelHierarchy"/>
    <dgm:cxn modelId="{0728CD25-F703-44D8-A98B-24A35F2C6A42}" type="presParOf" srcId="{00686758-278A-4372-B0F5-3381CA0AAD95}" destId="{34CA37AD-6358-4DB6-9C1A-5CB55EEB3437}" srcOrd="0" destOrd="0" presId="urn:microsoft.com/office/officeart/2008/layout/HorizontalMultiLevelHierarchy"/>
    <dgm:cxn modelId="{19A029CA-0C40-473A-ABD5-D3DCE26D5943}" type="presParOf" srcId="{00686758-278A-4372-B0F5-3381CA0AAD95}" destId="{1DDF4CE7-A935-4F41-9131-558394D13DC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D7675-5ED9-4EAC-BFFB-D13D2CA79CD3}">
      <dsp:nvSpPr>
        <dsp:cNvPr id="0" name=""/>
        <dsp:cNvSpPr/>
      </dsp:nvSpPr>
      <dsp:spPr>
        <a:xfrm>
          <a:off x="1881902" y="352213"/>
          <a:ext cx="4551680" cy="4551680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affective</a:t>
          </a:r>
          <a:endParaRPr lang="fr-FR" sz="3300" kern="1200" dirty="0"/>
        </a:p>
      </dsp:txBody>
      <dsp:txXfrm>
        <a:off x="4280746" y="1316736"/>
        <a:ext cx="1625600" cy="1354666"/>
      </dsp:txXfrm>
    </dsp:sp>
    <dsp:sp modelId="{244466C4-3053-40F5-BE84-64CDA5F74128}">
      <dsp:nvSpPr>
        <dsp:cNvPr id="0" name=""/>
        <dsp:cNvSpPr/>
      </dsp:nvSpPr>
      <dsp:spPr>
        <a:xfrm>
          <a:off x="1788159" y="514773"/>
          <a:ext cx="4551680" cy="4551680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conative</a:t>
          </a:r>
          <a:endParaRPr lang="fr-FR" sz="3300" kern="1200" dirty="0"/>
        </a:p>
      </dsp:txBody>
      <dsp:txXfrm>
        <a:off x="2871893" y="3467946"/>
        <a:ext cx="2438400" cy="1192106"/>
      </dsp:txXfrm>
    </dsp:sp>
    <dsp:sp modelId="{52A90A1F-D0AC-482B-9D42-5390F7B4F78E}">
      <dsp:nvSpPr>
        <dsp:cNvPr id="0" name=""/>
        <dsp:cNvSpPr/>
      </dsp:nvSpPr>
      <dsp:spPr>
        <a:xfrm>
          <a:off x="1694416" y="352213"/>
          <a:ext cx="4551680" cy="4551680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cognitive</a:t>
          </a:r>
          <a:endParaRPr lang="fr-FR" sz="3300" kern="1200" dirty="0"/>
        </a:p>
      </dsp:txBody>
      <dsp:txXfrm>
        <a:off x="2221653" y="1316736"/>
        <a:ext cx="1625600" cy="1354666"/>
      </dsp:txXfrm>
    </dsp:sp>
    <dsp:sp modelId="{24FD8379-AD39-44F6-A96E-DE98A8890542}">
      <dsp:nvSpPr>
        <dsp:cNvPr id="0" name=""/>
        <dsp:cNvSpPr/>
      </dsp:nvSpPr>
      <dsp:spPr>
        <a:xfrm>
          <a:off x="1627055" y="95865"/>
          <a:ext cx="5115221" cy="5115221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4A6B96-77E2-4059-85B4-40EE89AA193A}">
      <dsp:nvSpPr>
        <dsp:cNvPr id="0" name=""/>
        <dsp:cNvSpPr/>
      </dsp:nvSpPr>
      <dsp:spPr>
        <a:xfrm>
          <a:off x="1506389" y="232714"/>
          <a:ext cx="5115221" cy="5115221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B04AED-794B-4F71-AAC3-286ADFBC330D}">
      <dsp:nvSpPr>
        <dsp:cNvPr id="0" name=""/>
        <dsp:cNvSpPr/>
      </dsp:nvSpPr>
      <dsp:spPr>
        <a:xfrm>
          <a:off x="1412270" y="70442"/>
          <a:ext cx="5115221" cy="5115221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90DF8A-FA1F-45A0-9C09-116C0A6EFDD4}">
      <dsp:nvSpPr>
        <dsp:cNvPr id="0" name=""/>
        <dsp:cNvSpPr/>
      </dsp:nvSpPr>
      <dsp:spPr>
        <a:xfrm>
          <a:off x="872953" y="2351617"/>
          <a:ext cx="572471" cy="545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6235" y="0"/>
              </a:lnTo>
              <a:lnTo>
                <a:pt x="286235" y="545418"/>
              </a:lnTo>
              <a:lnTo>
                <a:pt x="572471" y="54541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139422" y="2604559"/>
        <a:ext cx="39534" cy="39534"/>
      </dsp:txXfrm>
    </dsp:sp>
    <dsp:sp modelId="{40D410FC-CB15-4447-9801-2839CE63F965}">
      <dsp:nvSpPr>
        <dsp:cNvPr id="0" name=""/>
        <dsp:cNvSpPr/>
      </dsp:nvSpPr>
      <dsp:spPr>
        <a:xfrm>
          <a:off x="872953" y="1806198"/>
          <a:ext cx="572471" cy="545418"/>
        </a:xfrm>
        <a:custGeom>
          <a:avLst/>
          <a:gdLst/>
          <a:ahLst/>
          <a:cxnLst/>
          <a:rect l="0" t="0" r="0" b="0"/>
          <a:pathLst>
            <a:path>
              <a:moveTo>
                <a:pt x="0" y="545418"/>
              </a:moveTo>
              <a:lnTo>
                <a:pt x="286235" y="545418"/>
              </a:lnTo>
              <a:lnTo>
                <a:pt x="286235" y="0"/>
              </a:lnTo>
              <a:lnTo>
                <a:pt x="572471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139422" y="2059140"/>
        <a:ext cx="39534" cy="39534"/>
      </dsp:txXfrm>
    </dsp:sp>
    <dsp:sp modelId="{AC2DD637-AA76-4A82-B77E-90A115A209CF}">
      <dsp:nvSpPr>
        <dsp:cNvPr id="0" name=""/>
        <dsp:cNvSpPr/>
      </dsp:nvSpPr>
      <dsp:spPr>
        <a:xfrm rot="16200000">
          <a:off x="-1859882" y="1915281"/>
          <a:ext cx="4593001" cy="8726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smtClean="0"/>
            <a:t>Attitudes envers une langue</a:t>
          </a:r>
          <a:endParaRPr lang="fr-FR" sz="3300" kern="1200" dirty="0"/>
        </a:p>
      </dsp:txBody>
      <dsp:txXfrm>
        <a:off x="-1859882" y="1915281"/>
        <a:ext cx="4593001" cy="872670"/>
      </dsp:txXfrm>
    </dsp:sp>
    <dsp:sp modelId="{51A2BD7A-5E1B-4799-AD8F-5A02DB7F42D7}">
      <dsp:nvSpPr>
        <dsp:cNvPr id="0" name=""/>
        <dsp:cNvSpPr/>
      </dsp:nvSpPr>
      <dsp:spPr>
        <a:xfrm>
          <a:off x="1445425" y="1369862"/>
          <a:ext cx="5128087" cy="87267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Attitudes instrumentales (travail, étude, voyage </a:t>
          </a:r>
          <a:r>
            <a:rPr lang="fr-FR" sz="2400" kern="1200" dirty="0" err="1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etc</a:t>
          </a:r>
          <a:r>
            <a:rPr lang="fr-FR" sz="2400" kern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fr-FR" sz="2400" kern="1200" dirty="0"/>
        </a:p>
      </dsp:txBody>
      <dsp:txXfrm>
        <a:off x="1445425" y="1369862"/>
        <a:ext cx="5128087" cy="872670"/>
      </dsp:txXfrm>
    </dsp:sp>
    <dsp:sp modelId="{34CA37AD-6358-4DB6-9C1A-5CB55EEB3437}">
      <dsp:nvSpPr>
        <dsp:cNvPr id="0" name=""/>
        <dsp:cNvSpPr/>
      </dsp:nvSpPr>
      <dsp:spPr>
        <a:xfrm>
          <a:off x="1445425" y="2460700"/>
          <a:ext cx="6682291" cy="87267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b="1" kern="1200" dirty="0" smtClean="0"/>
            <a:t>Attitude intégrative (raisons culturelles et sociales: communication, identité et relations)</a:t>
          </a:r>
          <a:endParaRPr lang="fr-FR" sz="2300" kern="1200" dirty="0"/>
        </a:p>
      </dsp:txBody>
      <dsp:txXfrm>
        <a:off x="1445425" y="2460700"/>
        <a:ext cx="6682291" cy="872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93924" y="2278063"/>
            <a:ext cx="8791575" cy="23876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Chapitre III : </a:t>
            </a:r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Attitudes </a:t>
            </a:r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Linguistiques - Concepts et Théories</a:t>
            </a:r>
            <a:r>
              <a:rPr lang="fr-FR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6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44600" y="437627"/>
            <a:ext cx="10045700" cy="5854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Définition des attitudes linguistiques :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représentent les </a:t>
            </a:r>
            <a:r>
              <a:rPr lang="fr-F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perceptions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évaluations et réactions 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individus envers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langues 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leurs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variétés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Influencées par des facteurs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sociaux, culturels, historiques et personnels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déterminent </a:t>
            </a:r>
            <a:r>
              <a:rPr lang="fr-F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choix linguistiques 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influencent la perception des langues et de leurs locuteurs dans la société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fr-FR" sz="2400" b="1" dirty="0" smtClean="0">
                <a:solidFill>
                  <a:schemeClr val="bg1"/>
                </a:solidFill>
              </a:rPr>
              <a:t>2. Composantes </a:t>
            </a:r>
            <a:r>
              <a:rPr lang="fr-FR" sz="2400" b="1" dirty="0">
                <a:solidFill>
                  <a:schemeClr val="bg1"/>
                </a:solidFill>
              </a:rPr>
              <a:t>des attitudes linguistiques :</a:t>
            </a:r>
            <a:endParaRPr lang="fr-FR" sz="2400" dirty="0">
              <a:solidFill>
                <a:schemeClr val="bg1"/>
              </a:solidFill>
            </a:endParaRPr>
          </a:p>
          <a:p>
            <a:pPr lvl="1"/>
            <a:r>
              <a:rPr lang="fr-FR" sz="2400" b="1" dirty="0">
                <a:solidFill>
                  <a:schemeClr val="bg1"/>
                </a:solidFill>
              </a:rPr>
              <a:t>Composante cognitive</a:t>
            </a:r>
            <a:r>
              <a:rPr lang="fr-FR" sz="2400" dirty="0">
                <a:solidFill>
                  <a:schemeClr val="bg1"/>
                </a:solidFill>
              </a:rPr>
              <a:t> : Croyances et connaissances sur une langue (ex. prestige d'une langue).</a:t>
            </a:r>
          </a:p>
          <a:p>
            <a:pPr lvl="1"/>
            <a:r>
              <a:rPr lang="fr-FR" sz="2400" b="1" dirty="0">
                <a:solidFill>
                  <a:schemeClr val="bg1"/>
                </a:solidFill>
              </a:rPr>
              <a:t>Composante affective</a:t>
            </a:r>
            <a:r>
              <a:rPr lang="fr-FR" sz="2400" dirty="0">
                <a:solidFill>
                  <a:schemeClr val="bg1"/>
                </a:solidFill>
              </a:rPr>
              <a:t> : Sentiments associés à l'utilisation d'une langue (fierté, gêne).</a:t>
            </a:r>
          </a:p>
          <a:p>
            <a:pPr lvl="1"/>
            <a:r>
              <a:rPr lang="fr-FR" sz="2400" b="1" dirty="0">
                <a:solidFill>
                  <a:schemeClr val="bg1"/>
                </a:solidFill>
              </a:rPr>
              <a:t>Composante conative</a:t>
            </a:r>
            <a:r>
              <a:rPr lang="fr-FR" sz="2400" dirty="0">
                <a:solidFill>
                  <a:schemeClr val="bg1"/>
                </a:solidFill>
              </a:rPr>
              <a:t> : Comportements résultant de ces attitudes (choix de langue, préférences).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fr-FR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2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9500" y="169955"/>
            <a:ext cx="10502900" cy="4161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Attitudes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positives et négatives :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Attitudes positives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Valorisation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certaines langues, comme la langue standard ou les langues dominantes (ex. anglais, français).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Elles favorisent l'usage dans des contextes formels et professionnels.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Attitudes négatives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Dévalorisation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certaines variétés linguistiques, comme les accents régionaux ou les langues minoritaires.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 attitudes peuvent conduire à la stigmatisation et à des discriminations </a:t>
            </a:r>
            <a:r>
              <a:rPr lang="fr-FR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linguistiques.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Modèles théoriques des attitudes linguistiques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fr-FR" sz="24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6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3900" y="210503"/>
            <a:ext cx="10985500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Rosenberg et </a:t>
            </a:r>
            <a:r>
              <a:rPr lang="fr-FR" sz="24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Hovland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(1960)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Trois composantes (cognitive, affective, conative) interagissent pour former l'attitude générale d'un individu envers une langue. 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896795694"/>
              </p:ext>
            </p:extLst>
          </p:nvPr>
        </p:nvGraphicFramePr>
        <p:xfrm>
          <a:off x="-431800" y="109416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èche droite 4"/>
          <p:cNvSpPr/>
          <p:nvPr/>
        </p:nvSpPr>
        <p:spPr>
          <a:xfrm>
            <a:off x="6616700" y="2654300"/>
            <a:ext cx="3886200" cy="1790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Attitude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générale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413894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8800" y="636689"/>
            <a:ext cx="10883900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Modèle de Lambert (1974)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Distingue les attitudes instrumentales (orientées vers des intérêts pratiques) et intégratives (liées à l’intégration culturelle ou sociale).</a:t>
            </a:r>
            <a:endParaRPr lang="fr-FR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919113790"/>
              </p:ext>
            </p:extLst>
          </p:nvPr>
        </p:nvGraphicFramePr>
        <p:xfrm>
          <a:off x="1511300" y="1824567"/>
          <a:ext cx="8128000" cy="4703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3593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2500" y="17345"/>
            <a:ext cx="10464800" cy="6840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Préjugés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linguistiques :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Jugements préconçus, souvent négatifs, sur certaines langues ou variétés linguistiques.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Exemples : préjugés contre les accents régionaux ou les langues minoritaires.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Origines : normes culturelles, histoire coloniale, stéréotypes véhiculés par les médias.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: Renforcement des divisions sociales et des inégalités d'accès à l'éducation et à l'emploi.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Sécurité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 insécurité linguistique :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Sécurité linguistique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Quand une langue est valorisée et acceptée dans un contexte donné.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Insécurité linguistique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Quand une langue ou une variété est perçue comme inférieure ou non respectée (ex. accents ou dialectes régionaux).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Conséquences : Baisse de l’estime de soi, marginalisation sociale, difficultés professionnelles.</a:t>
            </a:r>
            <a:endParaRPr lang="fr-FR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34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491787"/>
            <a:ext cx="10121900" cy="534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Hypercorrection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produit lorsque les locuteurs, pour se conformer à des normes linguistiques perçues comme "correctes", appliquent de manière excessive des règles, commettant parfois des erreurs.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 : utilisation de formes grammaticales excessivement "correctes" ou une prononciation exagérée.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Attitudes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 changement linguistique :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attitudes linguistiques influencent le changement linguistique, soit en freinant l'adoption de nouvelles formes, soit en les favorisant.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 : les changements comme l'introduction de termes modernes ("selfie", "hashtag") sont souvent d'abord rejetés avant d'être acceptés par les générations plus jeunes.</a:t>
            </a:r>
            <a:endParaRPr lang="fr-FR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740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5400" y="612966"/>
            <a:ext cx="10414000" cy="2273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Applications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pratiques et implications sociales :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Éducation et sensibilisation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Encourager la diversité linguistique et combattre les préjugés à travers l’éducation.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Politique linguistique</a:t>
            </a: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Les politiques publiques peuvent promouvoir la diversité linguistique et lutter contre la discrimination.</a:t>
            </a:r>
          </a:p>
        </p:txBody>
      </p:sp>
    </p:spTree>
    <p:extLst>
      <p:ext uri="{BB962C8B-B14F-4D97-AF65-F5344CB8AC3E}">
        <p14:creationId xmlns:p14="http://schemas.microsoft.com/office/powerpoint/2010/main" val="3628339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7600" y="1120088"/>
            <a:ext cx="10299700" cy="3956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 :</a:t>
            </a:r>
            <a:endParaRPr lang="fr-FR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attitudes linguistiques jouent un rôle clé dans les dynamiques sociales, influençant les relations de pouvoir, les hiérarchies sociales et les inégalités économiques et culturelles.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façonnent les choix linguistiques et peuvent soit favoriser l'intégration sociale, soit contribuer à la marginalisation.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étude approfondie des attitudes linguistiques peut mener à des politiques linguistiques plus inclusives et à une meilleure préservation de la diversité linguistique dans un monde globalisé.</a:t>
            </a:r>
            <a:endParaRPr lang="fr-FR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214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40</TotalTime>
  <Words>616</Words>
  <Application>Microsoft Office PowerPoint</Application>
  <PresentationFormat>Grand écran</PresentationFormat>
  <Paragraphs>46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Trebuchet MS</vt:lpstr>
      <vt:lpstr>Tw Cen MT</vt:lpstr>
      <vt:lpstr>Wingdings</vt:lpstr>
      <vt:lpstr>Circuit</vt:lpstr>
      <vt:lpstr>Chapitre III :  Attitudes Linguistiques - Concepts et Théories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III :  Attitudes Linguistiques - Concepts et Théories </dc:title>
  <dc:creator>Dell</dc:creator>
  <cp:lastModifiedBy>Dell</cp:lastModifiedBy>
  <cp:revision>10</cp:revision>
  <dcterms:created xsi:type="dcterms:W3CDTF">2025-01-07T22:00:47Z</dcterms:created>
  <dcterms:modified xsi:type="dcterms:W3CDTF">2025-02-04T20:47:01Z</dcterms:modified>
</cp:coreProperties>
</file>