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0" r:id="rId2"/>
    <p:sldId id="299" r:id="rId3"/>
    <p:sldId id="261" r:id="rId4"/>
    <p:sldId id="262" r:id="rId5"/>
    <p:sldId id="300" r:id="rId6"/>
    <p:sldId id="266" r:id="rId7"/>
    <p:sldId id="301" r:id="rId8"/>
    <p:sldId id="304" r:id="rId9"/>
    <p:sldId id="306"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3"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24"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3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8673F6-BBA5-4E46-9CD3-08902542B62E}" type="doc">
      <dgm:prSet loTypeId="urn:microsoft.com/office/officeart/2005/8/layout/venn1" loCatId="relationship" qsTypeId="urn:microsoft.com/office/officeart/2005/8/quickstyle/simple1" qsCatId="simple" csTypeId="urn:microsoft.com/office/officeart/2005/8/colors/accent1_2" csCatId="accent1" phldr="1"/>
      <dgm:spPr/>
    </dgm:pt>
    <dgm:pt modelId="{CA5EDAD6-8E79-492E-AEA0-DFF67DFB3EE6}">
      <dgm:prSet phldrT="[Texte]" custT="1"/>
      <dgm:spPr>
        <a:solidFill>
          <a:srgbClr val="0070C0">
            <a:alpha val="50000"/>
          </a:srgbClr>
        </a:solidFill>
      </dgm:spPr>
      <dgm:t>
        <a:bodyPr/>
        <a:lstStyle/>
        <a:p>
          <a:pPr rtl="1"/>
          <a:r>
            <a:rPr lang="ar-DZ" sz="2000" b="1">
              <a:latin typeface="Simplified Arabic" pitchFamily="18" charset="-78"/>
              <a:cs typeface="Simplified Arabic" pitchFamily="18" charset="-78"/>
            </a:rPr>
            <a:t>تكنولوجيا المعلومات </a:t>
          </a:r>
          <a:r>
            <a:rPr lang="ar-DZ" sz="2000" b="1"/>
            <a:t>(</a:t>
          </a:r>
          <a:r>
            <a:rPr lang="fr-FR" sz="2000" b="1"/>
            <a:t>IT</a:t>
          </a:r>
          <a:r>
            <a:rPr lang="ar-DZ" sz="2000" b="1"/>
            <a:t>)</a:t>
          </a:r>
          <a:endParaRPr lang="ar-DZ" sz="2000" b="1">
            <a:latin typeface="Simplified Arabic" pitchFamily="18" charset="-78"/>
            <a:cs typeface="Simplified Arabic" pitchFamily="18" charset="-78"/>
          </a:endParaRPr>
        </a:p>
        <a:p>
          <a:pPr rtl="1"/>
          <a:r>
            <a:rPr lang="ar-DZ" sz="2000">
              <a:latin typeface="Simplified Arabic" pitchFamily="18" charset="-78"/>
              <a:cs typeface="Simplified Arabic" pitchFamily="18" charset="-78"/>
            </a:rPr>
            <a:t>(أجهزة الكمبيوتر، البرمجيات، تقنيات الشبكات)</a:t>
          </a:r>
          <a:endParaRPr lang="fr-FR" sz="2000">
            <a:latin typeface="Simplified Arabic" pitchFamily="18" charset="-78"/>
            <a:cs typeface="Simplified Arabic" pitchFamily="18" charset="-78"/>
          </a:endParaRPr>
        </a:p>
      </dgm:t>
    </dgm:pt>
    <dgm:pt modelId="{D155E265-88B0-461C-AC8B-7469D1C2F221}" type="parTrans" cxnId="{CF491065-BA68-4833-AD27-AFD33926F72B}">
      <dgm:prSet/>
      <dgm:spPr/>
      <dgm:t>
        <a:bodyPr/>
        <a:lstStyle/>
        <a:p>
          <a:endParaRPr lang="fr-FR" sz="2800"/>
        </a:p>
      </dgm:t>
    </dgm:pt>
    <dgm:pt modelId="{D0D9647E-E4C9-4274-8716-9C2A7E8C49FB}" type="sibTrans" cxnId="{CF491065-BA68-4833-AD27-AFD33926F72B}">
      <dgm:prSet/>
      <dgm:spPr/>
      <dgm:t>
        <a:bodyPr/>
        <a:lstStyle/>
        <a:p>
          <a:endParaRPr lang="fr-FR" sz="2800"/>
        </a:p>
      </dgm:t>
    </dgm:pt>
    <dgm:pt modelId="{8F6BE3EA-0957-4994-B304-6DE5CA151311}">
      <dgm:prSet phldrT="[Texte]" custT="1"/>
      <dgm:spPr>
        <a:solidFill>
          <a:srgbClr val="00B050">
            <a:alpha val="50000"/>
          </a:srgbClr>
        </a:solidFill>
      </dgm:spPr>
      <dgm:t>
        <a:bodyPr/>
        <a:lstStyle/>
        <a:p>
          <a:r>
            <a:rPr lang="ar-DZ" sz="2000" b="1">
              <a:latin typeface="Simplified Arabic" pitchFamily="18" charset="-78"/>
              <a:cs typeface="Simplified Arabic" pitchFamily="18" charset="-78"/>
            </a:rPr>
            <a:t>تكنولوجيا الإتصال</a:t>
          </a:r>
        </a:p>
        <a:p>
          <a:pPr rtl="1"/>
          <a:r>
            <a:rPr lang="ar-DZ" sz="2000">
              <a:latin typeface="Simplified Arabic" pitchFamily="18" charset="-78"/>
              <a:cs typeface="Simplified Arabic" pitchFamily="18" charset="-78"/>
            </a:rPr>
            <a:t>(الرسائل، الهاتف، الراديو والتلفزيون)</a:t>
          </a:r>
          <a:endParaRPr lang="fr-FR" sz="2000"/>
        </a:p>
      </dgm:t>
    </dgm:pt>
    <dgm:pt modelId="{F375572A-415D-45A5-B570-2C70584E0547}" type="parTrans" cxnId="{9A71CC93-AE68-44DC-A30D-2A334F509D17}">
      <dgm:prSet/>
      <dgm:spPr/>
      <dgm:t>
        <a:bodyPr/>
        <a:lstStyle/>
        <a:p>
          <a:endParaRPr lang="fr-FR" sz="2800"/>
        </a:p>
      </dgm:t>
    </dgm:pt>
    <dgm:pt modelId="{56234DB7-3F72-4CAA-9FCF-C3BAD504FF52}" type="sibTrans" cxnId="{9A71CC93-AE68-44DC-A30D-2A334F509D17}">
      <dgm:prSet/>
      <dgm:spPr/>
      <dgm:t>
        <a:bodyPr/>
        <a:lstStyle/>
        <a:p>
          <a:endParaRPr lang="fr-FR" sz="2800"/>
        </a:p>
      </dgm:t>
    </dgm:pt>
    <dgm:pt modelId="{2E3BC436-BAD7-4B0B-8D5B-F38524D8AFE5}" type="pres">
      <dgm:prSet presAssocID="{E48673F6-BBA5-4E46-9CD3-08902542B62E}" presName="compositeShape" presStyleCnt="0">
        <dgm:presLayoutVars>
          <dgm:chMax val="7"/>
          <dgm:dir/>
          <dgm:resizeHandles val="exact"/>
        </dgm:presLayoutVars>
      </dgm:prSet>
      <dgm:spPr/>
    </dgm:pt>
    <dgm:pt modelId="{B6573341-5668-4087-A903-DFA9012292A0}" type="pres">
      <dgm:prSet presAssocID="{CA5EDAD6-8E79-492E-AEA0-DFF67DFB3EE6}" presName="circ1" presStyleLbl="vennNode1" presStyleIdx="0" presStyleCnt="2"/>
      <dgm:spPr/>
      <dgm:t>
        <a:bodyPr/>
        <a:lstStyle/>
        <a:p>
          <a:endParaRPr lang="fr-FR"/>
        </a:p>
      </dgm:t>
    </dgm:pt>
    <dgm:pt modelId="{CEF8DA82-3EDB-4B49-BE94-AF5CD0758455}" type="pres">
      <dgm:prSet presAssocID="{CA5EDAD6-8E79-492E-AEA0-DFF67DFB3EE6}" presName="circ1Tx" presStyleLbl="revTx" presStyleIdx="0" presStyleCnt="0">
        <dgm:presLayoutVars>
          <dgm:chMax val="0"/>
          <dgm:chPref val="0"/>
          <dgm:bulletEnabled val="1"/>
        </dgm:presLayoutVars>
      </dgm:prSet>
      <dgm:spPr/>
      <dgm:t>
        <a:bodyPr/>
        <a:lstStyle/>
        <a:p>
          <a:endParaRPr lang="fr-FR"/>
        </a:p>
      </dgm:t>
    </dgm:pt>
    <dgm:pt modelId="{D146A217-6512-448D-921B-3CE4CAD84084}" type="pres">
      <dgm:prSet presAssocID="{8F6BE3EA-0957-4994-B304-6DE5CA151311}" presName="circ2" presStyleLbl="vennNode1" presStyleIdx="1" presStyleCnt="2"/>
      <dgm:spPr/>
      <dgm:t>
        <a:bodyPr/>
        <a:lstStyle/>
        <a:p>
          <a:endParaRPr lang="fr-FR"/>
        </a:p>
      </dgm:t>
    </dgm:pt>
    <dgm:pt modelId="{7542A129-86AD-423B-A4A6-62D6CDD87C62}" type="pres">
      <dgm:prSet presAssocID="{8F6BE3EA-0957-4994-B304-6DE5CA151311}" presName="circ2Tx" presStyleLbl="revTx" presStyleIdx="0" presStyleCnt="0">
        <dgm:presLayoutVars>
          <dgm:chMax val="0"/>
          <dgm:chPref val="0"/>
          <dgm:bulletEnabled val="1"/>
        </dgm:presLayoutVars>
      </dgm:prSet>
      <dgm:spPr/>
      <dgm:t>
        <a:bodyPr/>
        <a:lstStyle/>
        <a:p>
          <a:endParaRPr lang="fr-FR"/>
        </a:p>
      </dgm:t>
    </dgm:pt>
  </dgm:ptLst>
  <dgm:cxnLst>
    <dgm:cxn modelId="{9A71CC93-AE68-44DC-A30D-2A334F509D17}" srcId="{E48673F6-BBA5-4E46-9CD3-08902542B62E}" destId="{8F6BE3EA-0957-4994-B304-6DE5CA151311}" srcOrd="1" destOrd="0" parTransId="{F375572A-415D-45A5-B570-2C70584E0547}" sibTransId="{56234DB7-3F72-4CAA-9FCF-C3BAD504FF52}"/>
    <dgm:cxn modelId="{CF491065-BA68-4833-AD27-AFD33926F72B}" srcId="{E48673F6-BBA5-4E46-9CD3-08902542B62E}" destId="{CA5EDAD6-8E79-492E-AEA0-DFF67DFB3EE6}" srcOrd="0" destOrd="0" parTransId="{D155E265-88B0-461C-AC8B-7469D1C2F221}" sibTransId="{D0D9647E-E4C9-4274-8716-9C2A7E8C49FB}"/>
    <dgm:cxn modelId="{19FEB0C2-9F91-4276-874E-C895187FC557}" type="presOf" srcId="{8F6BE3EA-0957-4994-B304-6DE5CA151311}" destId="{D146A217-6512-448D-921B-3CE4CAD84084}" srcOrd="0" destOrd="0" presId="urn:microsoft.com/office/officeart/2005/8/layout/venn1"/>
    <dgm:cxn modelId="{25DB548B-2A5B-448D-A2D7-5757EF674E3D}" type="presOf" srcId="{8F6BE3EA-0957-4994-B304-6DE5CA151311}" destId="{7542A129-86AD-423B-A4A6-62D6CDD87C62}" srcOrd="1" destOrd="0" presId="urn:microsoft.com/office/officeart/2005/8/layout/venn1"/>
    <dgm:cxn modelId="{0E93B2A2-3295-41E2-9808-E9CEF1458179}" type="presOf" srcId="{E48673F6-BBA5-4E46-9CD3-08902542B62E}" destId="{2E3BC436-BAD7-4B0B-8D5B-F38524D8AFE5}" srcOrd="0" destOrd="0" presId="urn:microsoft.com/office/officeart/2005/8/layout/venn1"/>
    <dgm:cxn modelId="{D6DC7AFF-FE73-4B3B-B687-22357E5F01A4}" type="presOf" srcId="{CA5EDAD6-8E79-492E-AEA0-DFF67DFB3EE6}" destId="{B6573341-5668-4087-A903-DFA9012292A0}" srcOrd="0" destOrd="0" presId="urn:microsoft.com/office/officeart/2005/8/layout/venn1"/>
    <dgm:cxn modelId="{3E2D1F2F-3EF0-451E-94BC-B7E685A55B45}" type="presOf" srcId="{CA5EDAD6-8E79-492E-AEA0-DFF67DFB3EE6}" destId="{CEF8DA82-3EDB-4B49-BE94-AF5CD0758455}" srcOrd="1" destOrd="0" presId="urn:microsoft.com/office/officeart/2005/8/layout/venn1"/>
    <dgm:cxn modelId="{EAF846F0-B940-47FC-A999-DE3F6682944A}" type="presParOf" srcId="{2E3BC436-BAD7-4B0B-8D5B-F38524D8AFE5}" destId="{B6573341-5668-4087-A903-DFA9012292A0}" srcOrd="0" destOrd="0" presId="urn:microsoft.com/office/officeart/2005/8/layout/venn1"/>
    <dgm:cxn modelId="{89227D1B-47A2-4530-8CC3-DD53F61EA3F8}" type="presParOf" srcId="{2E3BC436-BAD7-4B0B-8D5B-F38524D8AFE5}" destId="{CEF8DA82-3EDB-4B49-BE94-AF5CD0758455}" srcOrd="1" destOrd="0" presId="urn:microsoft.com/office/officeart/2005/8/layout/venn1"/>
    <dgm:cxn modelId="{76BF193B-BF92-42E9-AB72-255BBC95B246}" type="presParOf" srcId="{2E3BC436-BAD7-4B0B-8D5B-F38524D8AFE5}" destId="{D146A217-6512-448D-921B-3CE4CAD84084}" srcOrd="2" destOrd="0" presId="urn:microsoft.com/office/officeart/2005/8/layout/venn1"/>
    <dgm:cxn modelId="{4E44A45C-05BC-4D23-B333-2EB8CBE250F9}" type="presParOf" srcId="{2E3BC436-BAD7-4B0B-8D5B-F38524D8AFE5}" destId="{7542A129-86AD-423B-A4A6-62D6CDD87C62}" srcOrd="3" destOrd="0" presId="urn:microsoft.com/office/officeart/2005/8/layout/venn1"/>
  </dgm:cxnLst>
  <dgm:bg/>
  <dgm:whole/>
</dgm:dataModel>
</file>

<file path=ppt/diagrams/data2.xml><?xml version="1.0" encoding="utf-8"?>
<dgm:dataModel xmlns:dgm="http://schemas.openxmlformats.org/drawingml/2006/diagram" xmlns:a="http://schemas.openxmlformats.org/drawingml/2006/main">
  <dgm:ptLst>
    <dgm:pt modelId="{E8841605-8F5E-4683-BD30-A7E023CF5C35}" type="doc">
      <dgm:prSet loTypeId="urn:microsoft.com/office/officeart/2005/8/layout/hList1" loCatId="list" qsTypeId="urn:microsoft.com/office/officeart/2005/8/quickstyle/3d3" qsCatId="3D" csTypeId="urn:microsoft.com/office/officeart/2005/8/colors/colorful1" csCatId="colorful" phldr="1"/>
      <dgm:spPr/>
      <dgm:t>
        <a:bodyPr/>
        <a:lstStyle/>
        <a:p>
          <a:endParaRPr lang="fr-FR"/>
        </a:p>
      </dgm:t>
    </dgm:pt>
    <dgm:pt modelId="{3BF1B776-F54D-468C-912F-4EF2A3027DF5}">
      <dgm:prSet phldrT="[Texte]" custT="1"/>
      <dgm:spPr/>
      <dgm:t>
        <a:bodyPr/>
        <a:lstStyle/>
        <a:p>
          <a:pPr algn="ctr" rtl="1"/>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للحكومات</a:t>
          </a:r>
          <a:endParaRPr lang="fr-FR" sz="3200" b="1" dirty="0" smtClean="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CD72A2DA-7DEF-4F60-930E-3E54C92F85B6}" type="parTrans" cxnId="{067F07E0-F40F-414C-8FF9-4FD4F5893A28}">
      <dgm:prSet/>
      <dgm:spPr/>
      <dgm:t>
        <a:bodyPr/>
        <a:lstStyle/>
        <a:p>
          <a:pPr algn="r" rtl="1"/>
          <a:endParaRPr lang="fr-FR"/>
        </a:p>
      </dgm:t>
    </dgm:pt>
    <dgm:pt modelId="{479B45DE-3A6F-4C2C-8D5C-56E1E554E2BE}" type="sibTrans" cxnId="{067F07E0-F40F-414C-8FF9-4FD4F5893A28}">
      <dgm:prSet/>
      <dgm:spPr/>
      <dgm:t>
        <a:bodyPr/>
        <a:lstStyle/>
        <a:p>
          <a:pPr algn="r" rtl="1"/>
          <a:endParaRPr lang="fr-FR"/>
        </a:p>
      </dgm:t>
    </dgm:pt>
    <dgm:pt modelId="{902FC49E-5D81-410A-B8C0-AEE9D9275EF8}">
      <dgm:prSet phldrT="[Texte]" custT="1"/>
      <dgm:spPr/>
      <dgm:t>
        <a:bodyPr/>
        <a:lstStyle/>
        <a:p>
          <a:pPr algn="r" rtl="1"/>
          <a:r>
            <a:rPr lang="ar-SA" sz="2400" b="1" dirty="0" smtClean="0">
              <a:latin typeface="Simplified Arabic" pitchFamily="18" charset="-78"/>
              <a:cs typeface="Simplified Arabic" pitchFamily="18" charset="-78"/>
            </a:rPr>
            <a:t>تحسين الخدمات الحكومية</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CAD92D86-1A4F-47EF-A759-A67E80B005CA}" type="parTrans" cxnId="{40B89D32-BEAC-49F8-BF85-CF934B1D5C98}">
      <dgm:prSet/>
      <dgm:spPr/>
      <dgm:t>
        <a:bodyPr/>
        <a:lstStyle/>
        <a:p>
          <a:pPr algn="r" rtl="1"/>
          <a:endParaRPr lang="fr-FR"/>
        </a:p>
      </dgm:t>
    </dgm:pt>
    <dgm:pt modelId="{33234039-B0FE-40F3-915A-38D245A44A41}" type="sibTrans" cxnId="{40B89D32-BEAC-49F8-BF85-CF934B1D5C98}">
      <dgm:prSet/>
      <dgm:spPr/>
      <dgm:t>
        <a:bodyPr/>
        <a:lstStyle/>
        <a:p>
          <a:pPr algn="r" rtl="1"/>
          <a:endParaRPr lang="fr-FR"/>
        </a:p>
      </dgm:t>
    </dgm:pt>
    <dgm:pt modelId="{D57FF1A0-6368-4624-B808-41D844D218AF}">
      <dgm:prSet phldrT="[Texte]" custT="1"/>
      <dgm:spPr/>
      <dgm:t>
        <a:bodyPr/>
        <a:lstStyle/>
        <a:p>
          <a:pPr algn="r" rtl="1"/>
          <a:r>
            <a:rPr lang="ar-SA" sz="2400" b="1" dirty="0" smtClean="0">
              <a:latin typeface="Simplified Arabic" pitchFamily="18" charset="-78"/>
              <a:cs typeface="Simplified Arabic" pitchFamily="18" charset="-78"/>
            </a:rPr>
            <a:t>تعزيز الأمن القومي</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997A7DFF-71E4-44A3-8B64-4182C88554DE}" type="parTrans" cxnId="{2176B12D-AB07-44AE-9E6D-B1407EAEDAC3}">
      <dgm:prSet/>
      <dgm:spPr/>
      <dgm:t>
        <a:bodyPr/>
        <a:lstStyle/>
        <a:p>
          <a:pPr algn="r" rtl="1"/>
          <a:endParaRPr lang="fr-FR"/>
        </a:p>
      </dgm:t>
    </dgm:pt>
    <dgm:pt modelId="{9F8805C4-B3CF-421A-A534-0769F70E35E0}" type="sibTrans" cxnId="{2176B12D-AB07-44AE-9E6D-B1407EAEDAC3}">
      <dgm:prSet/>
      <dgm:spPr/>
      <dgm:t>
        <a:bodyPr/>
        <a:lstStyle/>
        <a:p>
          <a:pPr algn="r" rtl="1"/>
          <a:endParaRPr lang="fr-FR"/>
        </a:p>
      </dgm:t>
    </dgm:pt>
    <dgm:pt modelId="{DBB77F6B-92A5-4C89-AC2E-789EB6322216}">
      <dgm:prSet phldrT="[Texte]" custT="1"/>
      <dgm:spPr/>
      <dgm:t>
        <a:bodyPr/>
        <a:lstStyle/>
        <a:p>
          <a:pPr algn="ctr" rtl="1"/>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للمؤسسات</a:t>
          </a:r>
          <a:endParaRPr lang="fr-FR" sz="3200" b="1" dirty="0" smtClean="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42D86BCF-1AD9-48D0-B46A-28062B07332C}" type="parTrans" cxnId="{0255F7A4-E485-4A9E-8A2F-8785BBBBA17E}">
      <dgm:prSet/>
      <dgm:spPr/>
      <dgm:t>
        <a:bodyPr/>
        <a:lstStyle/>
        <a:p>
          <a:pPr algn="r" rtl="1"/>
          <a:endParaRPr lang="fr-FR"/>
        </a:p>
      </dgm:t>
    </dgm:pt>
    <dgm:pt modelId="{27157A78-533C-49D9-8DA9-4C79BC69136A}" type="sibTrans" cxnId="{0255F7A4-E485-4A9E-8A2F-8785BBBBA17E}">
      <dgm:prSet/>
      <dgm:spPr/>
      <dgm:t>
        <a:bodyPr/>
        <a:lstStyle/>
        <a:p>
          <a:pPr algn="r" rtl="1"/>
          <a:endParaRPr lang="fr-FR"/>
        </a:p>
      </dgm:t>
    </dgm:pt>
    <dgm:pt modelId="{0E89B9AF-5749-49D3-A284-A6F4AC6375B2}">
      <dgm:prSet phldrT="[Texte]" custT="1"/>
      <dgm:spPr/>
      <dgm:t>
        <a:bodyPr/>
        <a:lstStyle/>
        <a:p>
          <a:pPr algn="r" rtl="1"/>
          <a:r>
            <a:rPr lang="ar-SA" sz="2400" b="1" dirty="0" smtClean="0">
              <a:latin typeface="Simplified Arabic" pitchFamily="18" charset="-78"/>
              <a:cs typeface="Simplified Arabic" pitchFamily="18" charset="-78"/>
            </a:rPr>
            <a:t>تحسين الكفاءة والإنتاجية</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8306EEA2-0744-480D-9511-7E975CB6D89D}" type="parTrans" cxnId="{742080A4-8C19-477B-AFE6-0DCDEE9F663D}">
      <dgm:prSet/>
      <dgm:spPr/>
      <dgm:t>
        <a:bodyPr/>
        <a:lstStyle/>
        <a:p>
          <a:pPr algn="r" rtl="1"/>
          <a:endParaRPr lang="fr-FR"/>
        </a:p>
      </dgm:t>
    </dgm:pt>
    <dgm:pt modelId="{2ED5D393-6800-438C-AAA5-74E080DEFECA}" type="sibTrans" cxnId="{742080A4-8C19-477B-AFE6-0DCDEE9F663D}">
      <dgm:prSet/>
      <dgm:spPr/>
      <dgm:t>
        <a:bodyPr/>
        <a:lstStyle/>
        <a:p>
          <a:pPr algn="r" rtl="1"/>
          <a:endParaRPr lang="fr-FR"/>
        </a:p>
      </dgm:t>
    </dgm:pt>
    <dgm:pt modelId="{34163E29-D5DB-40C3-8BF0-4C0F81DA1287}">
      <dgm:prSet phldrT="[Texte]" custT="1"/>
      <dgm:spPr/>
      <dgm:t>
        <a:bodyPr/>
        <a:lstStyle/>
        <a:p>
          <a:pPr algn="r" rtl="1"/>
          <a:r>
            <a:rPr lang="ar-SA" sz="2400" b="1" dirty="0" smtClean="0">
              <a:latin typeface="Simplified Arabic" pitchFamily="18" charset="-78"/>
              <a:cs typeface="Simplified Arabic" pitchFamily="18" charset="-78"/>
            </a:rPr>
            <a:t>تحسين خدمات العملاء</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65BD268C-02B0-4B91-9CD3-353BCE1C15D2}" type="parTrans" cxnId="{252AB8E2-5C73-4955-A52E-D40DD927754D}">
      <dgm:prSet/>
      <dgm:spPr/>
      <dgm:t>
        <a:bodyPr/>
        <a:lstStyle/>
        <a:p>
          <a:pPr algn="r" rtl="1"/>
          <a:endParaRPr lang="fr-FR"/>
        </a:p>
      </dgm:t>
    </dgm:pt>
    <dgm:pt modelId="{EC6765D9-1E54-4D69-9F75-F39855C735E7}" type="sibTrans" cxnId="{252AB8E2-5C73-4955-A52E-D40DD927754D}">
      <dgm:prSet/>
      <dgm:spPr/>
      <dgm:t>
        <a:bodyPr/>
        <a:lstStyle/>
        <a:p>
          <a:pPr algn="r" rtl="1"/>
          <a:endParaRPr lang="fr-FR"/>
        </a:p>
      </dgm:t>
    </dgm:pt>
    <dgm:pt modelId="{305BF89D-9B6A-41F9-9A9F-11BFA246DFCA}">
      <dgm:prSet phldrT="[Texte]" custT="1"/>
      <dgm:spPr/>
      <dgm:t>
        <a:bodyPr/>
        <a:lstStyle/>
        <a:p>
          <a:pPr algn="ctr" rtl="1"/>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للأفراد</a:t>
          </a:r>
          <a:endParaRPr lang="fr-FR" sz="32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A6FF580-ADBD-46D4-9971-7C3FCD498192}" type="parTrans" cxnId="{0096B910-0C9B-4EC9-A608-AEB68BAEDAE6}">
      <dgm:prSet/>
      <dgm:spPr/>
      <dgm:t>
        <a:bodyPr/>
        <a:lstStyle/>
        <a:p>
          <a:pPr algn="r" rtl="1"/>
          <a:endParaRPr lang="fr-FR"/>
        </a:p>
      </dgm:t>
    </dgm:pt>
    <dgm:pt modelId="{A1EDA556-46D7-42CB-BFDF-5ECAC7343A50}" type="sibTrans" cxnId="{0096B910-0C9B-4EC9-A608-AEB68BAEDAE6}">
      <dgm:prSet/>
      <dgm:spPr/>
      <dgm:t>
        <a:bodyPr/>
        <a:lstStyle/>
        <a:p>
          <a:pPr algn="r" rtl="1"/>
          <a:endParaRPr lang="fr-FR"/>
        </a:p>
      </dgm:t>
    </dgm:pt>
    <dgm:pt modelId="{F9DA67BC-54B1-425A-9A04-DB3D4C5C2131}">
      <dgm:prSet phldrT="[Texte]" custT="1"/>
      <dgm:spPr/>
      <dgm:t>
        <a:bodyPr/>
        <a:lstStyle/>
        <a:p>
          <a:pPr algn="r" rtl="1"/>
          <a:r>
            <a:rPr lang="ar-SA" sz="2400" b="1" dirty="0" smtClean="0">
              <a:latin typeface="Simplified Arabic" pitchFamily="18" charset="-78"/>
              <a:cs typeface="Simplified Arabic" pitchFamily="18" charset="-78"/>
            </a:rPr>
            <a:t>توفير الوقت والجهد</a:t>
          </a:r>
          <a:endParaRPr lang="fr-FR" sz="2400" dirty="0">
            <a:latin typeface="Simplified Arabic" pitchFamily="18" charset="-78"/>
            <a:cs typeface="Simplified Arabic" pitchFamily="18" charset="-78"/>
          </a:endParaRPr>
        </a:p>
      </dgm:t>
    </dgm:pt>
    <dgm:pt modelId="{E46094A0-3CE0-4720-A522-C7BEE601F990}" type="parTrans" cxnId="{ED15A2AD-7DBA-43AB-A1F4-F2C43766804B}">
      <dgm:prSet/>
      <dgm:spPr/>
      <dgm:t>
        <a:bodyPr/>
        <a:lstStyle/>
        <a:p>
          <a:pPr algn="r" rtl="1"/>
          <a:endParaRPr lang="fr-FR"/>
        </a:p>
      </dgm:t>
    </dgm:pt>
    <dgm:pt modelId="{B02028CA-5DAC-414E-A260-5D417877E828}" type="sibTrans" cxnId="{ED15A2AD-7DBA-43AB-A1F4-F2C43766804B}">
      <dgm:prSet/>
      <dgm:spPr/>
      <dgm:t>
        <a:bodyPr/>
        <a:lstStyle/>
        <a:p>
          <a:pPr algn="r" rtl="1"/>
          <a:endParaRPr lang="fr-FR"/>
        </a:p>
      </dgm:t>
    </dgm:pt>
    <dgm:pt modelId="{4DF8FE16-E69C-402A-B150-D3B21A3A28DC}">
      <dgm:prSet phldrT="[Texte]" custT="1"/>
      <dgm:spPr/>
      <dgm:t>
        <a:bodyPr/>
        <a:lstStyle/>
        <a:p>
          <a:pPr algn="r" rtl="1"/>
          <a:r>
            <a:rPr lang="ar-SA" sz="2400" b="1" dirty="0" smtClean="0">
              <a:latin typeface="Simplified Arabic" pitchFamily="18" charset="-78"/>
              <a:cs typeface="Simplified Arabic" pitchFamily="18" charset="-78"/>
            </a:rPr>
            <a:t>التواصل وتعزيز العلاقات الاجتماعية</a:t>
          </a:r>
          <a:endParaRPr lang="fr-FR" sz="2400" dirty="0">
            <a:latin typeface="Simplified Arabic" pitchFamily="18" charset="-78"/>
            <a:cs typeface="Simplified Arabic" pitchFamily="18" charset="-78"/>
          </a:endParaRPr>
        </a:p>
      </dgm:t>
    </dgm:pt>
    <dgm:pt modelId="{82F05A45-A00B-4605-AD77-9832D8AF7058}" type="parTrans" cxnId="{CA5DB855-8BFA-4B75-ABC6-6AAE4379044F}">
      <dgm:prSet/>
      <dgm:spPr/>
      <dgm:t>
        <a:bodyPr/>
        <a:lstStyle/>
        <a:p>
          <a:pPr algn="r" rtl="1"/>
          <a:endParaRPr lang="fr-FR"/>
        </a:p>
      </dgm:t>
    </dgm:pt>
    <dgm:pt modelId="{972C9A04-146A-406F-90FA-39C64D8991B5}" type="sibTrans" cxnId="{CA5DB855-8BFA-4B75-ABC6-6AAE4379044F}">
      <dgm:prSet/>
      <dgm:spPr/>
      <dgm:t>
        <a:bodyPr/>
        <a:lstStyle/>
        <a:p>
          <a:pPr algn="r" rtl="1"/>
          <a:endParaRPr lang="fr-FR"/>
        </a:p>
      </dgm:t>
    </dgm:pt>
    <dgm:pt modelId="{7F8D71E9-B0AA-49E8-9044-0DD3A9967E5E}">
      <dgm:prSet phldrT="[Texte]" custT="1"/>
      <dgm:spPr/>
      <dgm:t>
        <a:bodyPr/>
        <a:lstStyle/>
        <a:p>
          <a:pPr algn="r" rtl="1"/>
          <a:r>
            <a:rPr lang="ar-SA" sz="2400" b="1" dirty="0" smtClean="0">
              <a:latin typeface="Simplified Arabic" pitchFamily="18" charset="-78"/>
              <a:cs typeface="Simplified Arabic" pitchFamily="18" charset="-78"/>
            </a:rPr>
            <a:t>التعليم والتطوير الشخصي</a:t>
          </a:r>
          <a:endParaRPr lang="fr-FR" sz="2400" dirty="0">
            <a:latin typeface="Simplified Arabic" pitchFamily="18" charset="-78"/>
            <a:cs typeface="Simplified Arabic" pitchFamily="18" charset="-78"/>
          </a:endParaRPr>
        </a:p>
      </dgm:t>
    </dgm:pt>
    <dgm:pt modelId="{A4215643-A8A7-48FF-AA69-9E1B61E6EC4B}" type="parTrans" cxnId="{F57A2D2E-B493-47D1-BF6E-6D14F0B2232D}">
      <dgm:prSet/>
      <dgm:spPr/>
      <dgm:t>
        <a:bodyPr/>
        <a:lstStyle/>
        <a:p>
          <a:endParaRPr lang="fr-FR"/>
        </a:p>
      </dgm:t>
    </dgm:pt>
    <dgm:pt modelId="{3F7B7BB1-E43B-4014-86BC-967BDB5E6A7A}" type="sibTrans" cxnId="{F57A2D2E-B493-47D1-BF6E-6D14F0B2232D}">
      <dgm:prSet/>
      <dgm:spPr/>
      <dgm:t>
        <a:bodyPr/>
        <a:lstStyle/>
        <a:p>
          <a:endParaRPr lang="fr-FR"/>
        </a:p>
      </dgm:t>
    </dgm:pt>
    <dgm:pt modelId="{8B552C87-CE23-4644-A462-D1800783C296}">
      <dgm:prSet phldrT="[Texte]" custT="1"/>
      <dgm:spPr/>
      <dgm:t>
        <a:bodyPr/>
        <a:lstStyle/>
        <a:p>
          <a:pPr algn="r" rtl="1"/>
          <a:r>
            <a:rPr lang="ar-SA" sz="2400" b="1" dirty="0" smtClean="0">
              <a:latin typeface="Simplified Arabic" pitchFamily="18" charset="-78"/>
              <a:cs typeface="Simplified Arabic" pitchFamily="18" charset="-78"/>
            </a:rPr>
            <a:t>تشجيع الابتكار والتطوير والمنافسة</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4510A700-92E4-43E8-8263-5376A0AC306E}" type="parTrans" cxnId="{832EF2D4-2F7A-4967-B98F-A04C03016F90}">
      <dgm:prSet/>
      <dgm:spPr/>
      <dgm:t>
        <a:bodyPr/>
        <a:lstStyle/>
        <a:p>
          <a:endParaRPr lang="fr-FR"/>
        </a:p>
      </dgm:t>
    </dgm:pt>
    <dgm:pt modelId="{554A4F19-F94F-443E-8819-FE6AEE5D9460}" type="sibTrans" cxnId="{832EF2D4-2F7A-4967-B98F-A04C03016F90}">
      <dgm:prSet/>
      <dgm:spPr/>
      <dgm:t>
        <a:bodyPr/>
        <a:lstStyle/>
        <a:p>
          <a:endParaRPr lang="fr-FR"/>
        </a:p>
      </dgm:t>
    </dgm:pt>
    <dgm:pt modelId="{A6A84892-1C41-4A8E-A4DB-33D5AB5632C4}">
      <dgm:prSet phldrT="[Texte]" custT="1"/>
      <dgm:spPr/>
      <dgm:t>
        <a:bodyPr/>
        <a:lstStyle/>
        <a:p>
          <a:pPr algn="r" rtl="1"/>
          <a:r>
            <a:rPr lang="ar-SA" sz="2400" b="1" dirty="0" smtClean="0">
              <a:latin typeface="Simplified Arabic" pitchFamily="18" charset="-78"/>
              <a:cs typeface="Simplified Arabic" pitchFamily="18" charset="-78"/>
            </a:rPr>
            <a:t>زيادة الشفافية والمشاركة</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218618BB-85FD-4562-B451-60C699DD5AAE}" type="parTrans" cxnId="{C1D04732-E922-49DA-A599-4ADFEFDDA5DA}">
      <dgm:prSet/>
      <dgm:spPr/>
      <dgm:t>
        <a:bodyPr/>
        <a:lstStyle/>
        <a:p>
          <a:endParaRPr lang="fr-FR"/>
        </a:p>
      </dgm:t>
    </dgm:pt>
    <dgm:pt modelId="{5F2CEABF-5734-4587-827C-462F5277B34F}" type="sibTrans" cxnId="{C1D04732-E922-49DA-A599-4ADFEFDDA5DA}">
      <dgm:prSet/>
      <dgm:spPr/>
      <dgm:t>
        <a:bodyPr/>
        <a:lstStyle/>
        <a:p>
          <a:endParaRPr lang="fr-FR"/>
        </a:p>
      </dgm:t>
    </dgm:pt>
    <dgm:pt modelId="{2F60EA9B-50DA-489B-B0B3-B7439E8ABEF9}" type="pres">
      <dgm:prSet presAssocID="{E8841605-8F5E-4683-BD30-A7E023CF5C35}" presName="Name0" presStyleCnt="0">
        <dgm:presLayoutVars>
          <dgm:dir/>
          <dgm:animLvl val="lvl"/>
          <dgm:resizeHandles val="exact"/>
        </dgm:presLayoutVars>
      </dgm:prSet>
      <dgm:spPr/>
      <dgm:t>
        <a:bodyPr/>
        <a:lstStyle/>
        <a:p>
          <a:endParaRPr lang="fr-FR"/>
        </a:p>
      </dgm:t>
    </dgm:pt>
    <dgm:pt modelId="{1DC699FB-A44F-490B-8369-D4E861FE6899}" type="pres">
      <dgm:prSet presAssocID="{3BF1B776-F54D-468C-912F-4EF2A3027DF5}" presName="composite" presStyleCnt="0"/>
      <dgm:spPr/>
    </dgm:pt>
    <dgm:pt modelId="{B2775BE1-0AD5-4720-A299-DFAF491C5072}" type="pres">
      <dgm:prSet presAssocID="{3BF1B776-F54D-468C-912F-4EF2A3027DF5}" presName="parTx" presStyleLbl="alignNode1" presStyleIdx="0" presStyleCnt="3">
        <dgm:presLayoutVars>
          <dgm:chMax val="0"/>
          <dgm:chPref val="0"/>
          <dgm:bulletEnabled val="1"/>
        </dgm:presLayoutVars>
      </dgm:prSet>
      <dgm:spPr/>
      <dgm:t>
        <a:bodyPr/>
        <a:lstStyle/>
        <a:p>
          <a:endParaRPr lang="fr-FR"/>
        </a:p>
      </dgm:t>
    </dgm:pt>
    <dgm:pt modelId="{6D875702-7D13-4A10-B222-42C4746B98FF}" type="pres">
      <dgm:prSet presAssocID="{3BF1B776-F54D-468C-912F-4EF2A3027DF5}" presName="desTx" presStyleLbl="alignAccFollowNode1" presStyleIdx="0" presStyleCnt="3">
        <dgm:presLayoutVars>
          <dgm:bulletEnabled val="1"/>
        </dgm:presLayoutVars>
      </dgm:prSet>
      <dgm:spPr/>
      <dgm:t>
        <a:bodyPr/>
        <a:lstStyle/>
        <a:p>
          <a:endParaRPr lang="fr-FR"/>
        </a:p>
      </dgm:t>
    </dgm:pt>
    <dgm:pt modelId="{3CA3D64C-68DD-4422-999E-4D20E4DD7D2A}" type="pres">
      <dgm:prSet presAssocID="{479B45DE-3A6F-4C2C-8D5C-56E1E554E2BE}" presName="space" presStyleCnt="0"/>
      <dgm:spPr/>
    </dgm:pt>
    <dgm:pt modelId="{3A1BEE00-68EF-45B4-9D89-6C9E5178DE1C}" type="pres">
      <dgm:prSet presAssocID="{DBB77F6B-92A5-4C89-AC2E-789EB6322216}" presName="composite" presStyleCnt="0"/>
      <dgm:spPr/>
    </dgm:pt>
    <dgm:pt modelId="{6AFA2DDD-4CEA-41C5-A953-170596F89711}" type="pres">
      <dgm:prSet presAssocID="{DBB77F6B-92A5-4C89-AC2E-789EB6322216}" presName="parTx" presStyleLbl="alignNode1" presStyleIdx="1" presStyleCnt="3" custScaleX="100521">
        <dgm:presLayoutVars>
          <dgm:chMax val="0"/>
          <dgm:chPref val="0"/>
          <dgm:bulletEnabled val="1"/>
        </dgm:presLayoutVars>
      </dgm:prSet>
      <dgm:spPr/>
      <dgm:t>
        <a:bodyPr/>
        <a:lstStyle/>
        <a:p>
          <a:endParaRPr lang="fr-FR"/>
        </a:p>
      </dgm:t>
    </dgm:pt>
    <dgm:pt modelId="{22D9B82A-9E58-47BB-996A-0C75A79FF07F}" type="pres">
      <dgm:prSet presAssocID="{DBB77F6B-92A5-4C89-AC2E-789EB6322216}" presName="desTx" presStyleLbl="alignAccFollowNode1" presStyleIdx="1" presStyleCnt="3">
        <dgm:presLayoutVars>
          <dgm:bulletEnabled val="1"/>
        </dgm:presLayoutVars>
      </dgm:prSet>
      <dgm:spPr/>
      <dgm:t>
        <a:bodyPr/>
        <a:lstStyle/>
        <a:p>
          <a:endParaRPr lang="fr-FR"/>
        </a:p>
      </dgm:t>
    </dgm:pt>
    <dgm:pt modelId="{3C816C76-0E20-43D3-86EE-0A23376E076A}" type="pres">
      <dgm:prSet presAssocID="{27157A78-533C-49D9-8DA9-4C79BC69136A}" presName="space" presStyleCnt="0"/>
      <dgm:spPr/>
    </dgm:pt>
    <dgm:pt modelId="{9C365D3C-52DC-4217-9425-A95DFDCAFCAB}" type="pres">
      <dgm:prSet presAssocID="{305BF89D-9B6A-41F9-9A9F-11BFA246DFCA}" presName="composite" presStyleCnt="0"/>
      <dgm:spPr/>
    </dgm:pt>
    <dgm:pt modelId="{65DA641C-2454-4D4A-AC29-1E516A2DF2B6}" type="pres">
      <dgm:prSet presAssocID="{305BF89D-9B6A-41F9-9A9F-11BFA246DFCA}" presName="parTx" presStyleLbl="alignNode1" presStyleIdx="2" presStyleCnt="3">
        <dgm:presLayoutVars>
          <dgm:chMax val="0"/>
          <dgm:chPref val="0"/>
          <dgm:bulletEnabled val="1"/>
        </dgm:presLayoutVars>
      </dgm:prSet>
      <dgm:spPr/>
      <dgm:t>
        <a:bodyPr/>
        <a:lstStyle/>
        <a:p>
          <a:endParaRPr lang="fr-FR"/>
        </a:p>
      </dgm:t>
    </dgm:pt>
    <dgm:pt modelId="{5A09CC60-2EA7-436E-ADA7-76B05F91CCCA}" type="pres">
      <dgm:prSet presAssocID="{305BF89D-9B6A-41F9-9A9F-11BFA246DFCA}" presName="desTx" presStyleLbl="alignAccFollowNode1" presStyleIdx="2" presStyleCnt="3" custLinFactNeighborX="8239" custLinFactNeighborY="948">
        <dgm:presLayoutVars>
          <dgm:bulletEnabled val="1"/>
        </dgm:presLayoutVars>
      </dgm:prSet>
      <dgm:spPr/>
      <dgm:t>
        <a:bodyPr/>
        <a:lstStyle/>
        <a:p>
          <a:endParaRPr lang="fr-FR"/>
        </a:p>
      </dgm:t>
    </dgm:pt>
  </dgm:ptLst>
  <dgm:cxnLst>
    <dgm:cxn modelId="{239051E1-6653-4517-8B58-13D0AAB12F63}" type="presOf" srcId="{A6A84892-1C41-4A8E-A4DB-33D5AB5632C4}" destId="{6D875702-7D13-4A10-B222-42C4746B98FF}" srcOrd="0" destOrd="1" presId="urn:microsoft.com/office/officeart/2005/8/layout/hList1"/>
    <dgm:cxn modelId="{88F9DBDC-0FE3-4B96-822D-A45768BA1562}" type="presOf" srcId="{D57FF1A0-6368-4624-B808-41D844D218AF}" destId="{6D875702-7D13-4A10-B222-42C4746B98FF}" srcOrd="0" destOrd="2" presId="urn:microsoft.com/office/officeart/2005/8/layout/hList1"/>
    <dgm:cxn modelId="{C1D04732-E922-49DA-A599-4ADFEFDDA5DA}" srcId="{3BF1B776-F54D-468C-912F-4EF2A3027DF5}" destId="{A6A84892-1C41-4A8E-A4DB-33D5AB5632C4}" srcOrd="1" destOrd="0" parTransId="{218618BB-85FD-4562-B451-60C699DD5AAE}" sibTransId="{5F2CEABF-5734-4587-827C-462F5277B34F}"/>
    <dgm:cxn modelId="{D8CA2509-FEBC-4590-9A27-7F9D8F35FC11}" type="presOf" srcId="{7F8D71E9-B0AA-49E8-9044-0DD3A9967E5E}" destId="{5A09CC60-2EA7-436E-ADA7-76B05F91CCCA}" srcOrd="0" destOrd="2" presId="urn:microsoft.com/office/officeart/2005/8/layout/hList1"/>
    <dgm:cxn modelId="{F57A2D2E-B493-47D1-BF6E-6D14F0B2232D}" srcId="{305BF89D-9B6A-41F9-9A9F-11BFA246DFCA}" destId="{7F8D71E9-B0AA-49E8-9044-0DD3A9967E5E}" srcOrd="2" destOrd="0" parTransId="{A4215643-A8A7-48FF-AA69-9E1B61E6EC4B}" sibTransId="{3F7B7BB1-E43B-4014-86BC-967BDB5E6A7A}"/>
    <dgm:cxn modelId="{40B89D32-BEAC-49F8-BF85-CF934B1D5C98}" srcId="{3BF1B776-F54D-468C-912F-4EF2A3027DF5}" destId="{902FC49E-5D81-410A-B8C0-AEE9D9275EF8}" srcOrd="0" destOrd="0" parTransId="{CAD92D86-1A4F-47EF-A759-A67E80B005CA}" sibTransId="{33234039-B0FE-40F3-915A-38D245A44A41}"/>
    <dgm:cxn modelId="{252AB8E2-5C73-4955-A52E-D40DD927754D}" srcId="{DBB77F6B-92A5-4C89-AC2E-789EB6322216}" destId="{34163E29-D5DB-40C3-8BF0-4C0F81DA1287}" srcOrd="1" destOrd="0" parTransId="{65BD268C-02B0-4B91-9CD3-353BCE1C15D2}" sibTransId="{EC6765D9-1E54-4D69-9F75-F39855C735E7}"/>
    <dgm:cxn modelId="{067F07E0-F40F-414C-8FF9-4FD4F5893A28}" srcId="{E8841605-8F5E-4683-BD30-A7E023CF5C35}" destId="{3BF1B776-F54D-468C-912F-4EF2A3027DF5}" srcOrd="0" destOrd="0" parTransId="{CD72A2DA-7DEF-4F60-930E-3E54C92F85B6}" sibTransId="{479B45DE-3A6F-4C2C-8D5C-56E1E554E2BE}"/>
    <dgm:cxn modelId="{0255F7A4-E485-4A9E-8A2F-8785BBBBA17E}" srcId="{E8841605-8F5E-4683-BD30-A7E023CF5C35}" destId="{DBB77F6B-92A5-4C89-AC2E-789EB6322216}" srcOrd="1" destOrd="0" parTransId="{42D86BCF-1AD9-48D0-B46A-28062B07332C}" sibTransId="{27157A78-533C-49D9-8DA9-4C79BC69136A}"/>
    <dgm:cxn modelId="{0096B910-0C9B-4EC9-A608-AEB68BAEDAE6}" srcId="{E8841605-8F5E-4683-BD30-A7E023CF5C35}" destId="{305BF89D-9B6A-41F9-9A9F-11BFA246DFCA}" srcOrd="2" destOrd="0" parTransId="{5A6FF580-ADBD-46D4-9971-7C3FCD498192}" sibTransId="{A1EDA556-46D7-42CB-BFDF-5ECAC7343A50}"/>
    <dgm:cxn modelId="{B48401F4-5D29-4A5F-BAF4-8228B2F635F7}" type="presOf" srcId="{902FC49E-5D81-410A-B8C0-AEE9D9275EF8}" destId="{6D875702-7D13-4A10-B222-42C4746B98FF}" srcOrd="0" destOrd="0" presId="urn:microsoft.com/office/officeart/2005/8/layout/hList1"/>
    <dgm:cxn modelId="{ED15A2AD-7DBA-43AB-A1F4-F2C43766804B}" srcId="{305BF89D-9B6A-41F9-9A9F-11BFA246DFCA}" destId="{F9DA67BC-54B1-425A-9A04-DB3D4C5C2131}" srcOrd="0" destOrd="0" parTransId="{E46094A0-3CE0-4720-A522-C7BEE601F990}" sibTransId="{B02028CA-5DAC-414E-A260-5D417877E828}"/>
    <dgm:cxn modelId="{64927E42-B649-4AEC-9604-26D0C3CA3FC5}" type="presOf" srcId="{8B552C87-CE23-4644-A462-D1800783C296}" destId="{22D9B82A-9E58-47BB-996A-0C75A79FF07F}" srcOrd="0" destOrd="2" presId="urn:microsoft.com/office/officeart/2005/8/layout/hList1"/>
    <dgm:cxn modelId="{3A953EB2-9CA8-4615-9B99-F4E6ACCD60BE}" type="presOf" srcId="{4DF8FE16-E69C-402A-B150-D3B21A3A28DC}" destId="{5A09CC60-2EA7-436E-ADA7-76B05F91CCCA}" srcOrd="0" destOrd="1" presId="urn:microsoft.com/office/officeart/2005/8/layout/hList1"/>
    <dgm:cxn modelId="{832EF2D4-2F7A-4967-B98F-A04C03016F90}" srcId="{DBB77F6B-92A5-4C89-AC2E-789EB6322216}" destId="{8B552C87-CE23-4644-A462-D1800783C296}" srcOrd="2" destOrd="0" parTransId="{4510A700-92E4-43E8-8263-5376A0AC306E}" sibTransId="{554A4F19-F94F-443E-8819-FE6AEE5D9460}"/>
    <dgm:cxn modelId="{742080A4-8C19-477B-AFE6-0DCDEE9F663D}" srcId="{DBB77F6B-92A5-4C89-AC2E-789EB6322216}" destId="{0E89B9AF-5749-49D3-A284-A6F4AC6375B2}" srcOrd="0" destOrd="0" parTransId="{8306EEA2-0744-480D-9511-7E975CB6D89D}" sibTransId="{2ED5D393-6800-438C-AAA5-74E080DEFECA}"/>
    <dgm:cxn modelId="{CA5DB855-8BFA-4B75-ABC6-6AAE4379044F}" srcId="{305BF89D-9B6A-41F9-9A9F-11BFA246DFCA}" destId="{4DF8FE16-E69C-402A-B150-D3B21A3A28DC}" srcOrd="1" destOrd="0" parTransId="{82F05A45-A00B-4605-AD77-9832D8AF7058}" sibTransId="{972C9A04-146A-406F-90FA-39C64D8991B5}"/>
    <dgm:cxn modelId="{5D1FDD22-2BED-4ECA-B068-49A696CBA57A}" type="presOf" srcId="{E8841605-8F5E-4683-BD30-A7E023CF5C35}" destId="{2F60EA9B-50DA-489B-B0B3-B7439E8ABEF9}" srcOrd="0" destOrd="0" presId="urn:microsoft.com/office/officeart/2005/8/layout/hList1"/>
    <dgm:cxn modelId="{175AC1FB-B0A6-4B74-9B0B-3E4794C40EAE}" type="presOf" srcId="{DBB77F6B-92A5-4C89-AC2E-789EB6322216}" destId="{6AFA2DDD-4CEA-41C5-A953-170596F89711}" srcOrd="0" destOrd="0" presId="urn:microsoft.com/office/officeart/2005/8/layout/hList1"/>
    <dgm:cxn modelId="{87D6D394-B2B4-4A08-8F8F-1E04CD75F8AE}" type="presOf" srcId="{305BF89D-9B6A-41F9-9A9F-11BFA246DFCA}" destId="{65DA641C-2454-4D4A-AC29-1E516A2DF2B6}" srcOrd="0" destOrd="0" presId="urn:microsoft.com/office/officeart/2005/8/layout/hList1"/>
    <dgm:cxn modelId="{C881FAFB-3444-4A0F-A3E6-19C1DE8391DD}" type="presOf" srcId="{34163E29-D5DB-40C3-8BF0-4C0F81DA1287}" destId="{22D9B82A-9E58-47BB-996A-0C75A79FF07F}" srcOrd="0" destOrd="1" presId="urn:microsoft.com/office/officeart/2005/8/layout/hList1"/>
    <dgm:cxn modelId="{D862DE11-FE99-4939-91A1-BE212EE7E46A}" type="presOf" srcId="{0E89B9AF-5749-49D3-A284-A6F4AC6375B2}" destId="{22D9B82A-9E58-47BB-996A-0C75A79FF07F}" srcOrd="0" destOrd="0" presId="urn:microsoft.com/office/officeart/2005/8/layout/hList1"/>
    <dgm:cxn modelId="{90067BA7-3FF9-4BAD-89AE-EA332852802E}" type="presOf" srcId="{F9DA67BC-54B1-425A-9A04-DB3D4C5C2131}" destId="{5A09CC60-2EA7-436E-ADA7-76B05F91CCCA}" srcOrd="0" destOrd="0" presId="urn:microsoft.com/office/officeart/2005/8/layout/hList1"/>
    <dgm:cxn modelId="{B8F7ADE1-5D31-429A-A42F-E4A7BDAB4D0F}" type="presOf" srcId="{3BF1B776-F54D-468C-912F-4EF2A3027DF5}" destId="{B2775BE1-0AD5-4720-A299-DFAF491C5072}" srcOrd="0" destOrd="0" presId="urn:microsoft.com/office/officeart/2005/8/layout/hList1"/>
    <dgm:cxn modelId="{2176B12D-AB07-44AE-9E6D-B1407EAEDAC3}" srcId="{3BF1B776-F54D-468C-912F-4EF2A3027DF5}" destId="{D57FF1A0-6368-4624-B808-41D844D218AF}" srcOrd="2" destOrd="0" parTransId="{997A7DFF-71E4-44A3-8B64-4182C88554DE}" sibTransId="{9F8805C4-B3CF-421A-A534-0769F70E35E0}"/>
    <dgm:cxn modelId="{DBDDD621-90F5-4788-9257-362C3B7A00D5}" type="presParOf" srcId="{2F60EA9B-50DA-489B-B0B3-B7439E8ABEF9}" destId="{1DC699FB-A44F-490B-8369-D4E861FE6899}" srcOrd="0" destOrd="0" presId="urn:microsoft.com/office/officeart/2005/8/layout/hList1"/>
    <dgm:cxn modelId="{E289CE9A-709E-4CF3-A58D-D0B05658CF58}" type="presParOf" srcId="{1DC699FB-A44F-490B-8369-D4E861FE6899}" destId="{B2775BE1-0AD5-4720-A299-DFAF491C5072}" srcOrd="0" destOrd="0" presId="urn:microsoft.com/office/officeart/2005/8/layout/hList1"/>
    <dgm:cxn modelId="{C199CE77-3E05-4DC7-B584-DB28D35FCA17}" type="presParOf" srcId="{1DC699FB-A44F-490B-8369-D4E861FE6899}" destId="{6D875702-7D13-4A10-B222-42C4746B98FF}" srcOrd="1" destOrd="0" presId="urn:microsoft.com/office/officeart/2005/8/layout/hList1"/>
    <dgm:cxn modelId="{4AC5B4B1-A87B-4786-91BA-2023516B2D1B}" type="presParOf" srcId="{2F60EA9B-50DA-489B-B0B3-B7439E8ABEF9}" destId="{3CA3D64C-68DD-4422-999E-4D20E4DD7D2A}" srcOrd="1" destOrd="0" presId="urn:microsoft.com/office/officeart/2005/8/layout/hList1"/>
    <dgm:cxn modelId="{51106596-C33D-4BA1-BEB1-8AB15A73DAF9}" type="presParOf" srcId="{2F60EA9B-50DA-489B-B0B3-B7439E8ABEF9}" destId="{3A1BEE00-68EF-45B4-9D89-6C9E5178DE1C}" srcOrd="2" destOrd="0" presId="urn:microsoft.com/office/officeart/2005/8/layout/hList1"/>
    <dgm:cxn modelId="{792C4C90-C71D-4B00-94AB-48BA828B7860}" type="presParOf" srcId="{3A1BEE00-68EF-45B4-9D89-6C9E5178DE1C}" destId="{6AFA2DDD-4CEA-41C5-A953-170596F89711}" srcOrd="0" destOrd="0" presId="urn:microsoft.com/office/officeart/2005/8/layout/hList1"/>
    <dgm:cxn modelId="{99261145-BA27-4320-80DB-74D2215896B1}" type="presParOf" srcId="{3A1BEE00-68EF-45B4-9D89-6C9E5178DE1C}" destId="{22D9B82A-9E58-47BB-996A-0C75A79FF07F}" srcOrd="1" destOrd="0" presId="urn:microsoft.com/office/officeart/2005/8/layout/hList1"/>
    <dgm:cxn modelId="{08E78E54-0ECD-431C-A05D-0F51A28DD221}" type="presParOf" srcId="{2F60EA9B-50DA-489B-B0B3-B7439E8ABEF9}" destId="{3C816C76-0E20-43D3-86EE-0A23376E076A}" srcOrd="3" destOrd="0" presId="urn:microsoft.com/office/officeart/2005/8/layout/hList1"/>
    <dgm:cxn modelId="{2D2D4DC1-1759-480E-9627-28956AD31864}" type="presParOf" srcId="{2F60EA9B-50DA-489B-B0B3-B7439E8ABEF9}" destId="{9C365D3C-52DC-4217-9425-A95DFDCAFCAB}" srcOrd="4" destOrd="0" presId="urn:microsoft.com/office/officeart/2005/8/layout/hList1"/>
    <dgm:cxn modelId="{F0FDA519-A8F4-4CC5-B6B1-64A8F83F1B03}" type="presParOf" srcId="{9C365D3C-52DC-4217-9425-A95DFDCAFCAB}" destId="{65DA641C-2454-4D4A-AC29-1E516A2DF2B6}" srcOrd="0" destOrd="0" presId="urn:microsoft.com/office/officeart/2005/8/layout/hList1"/>
    <dgm:cxn modelId="{C1CC5CC0-28A0-42C6-A6A2-4D05627DF5B5}" type="presParOf" srcId="{9C365D3C-52DC-4217-9425-A95DFDCAFCAB}" destId="{5A09CC60-2EA7-436E-ADA7-76B05F91CCCA}" srcOrd="1" destOrd="0" presId="urn:microsoft.com/office/officeart/2005/8/layout/hList1"/>
  </dgm:cxnLst>
  <dgm:bg/>
  <dgm:whole/>
</dgm:dataModel>
</file>

<file path=ppt/diagrams/data3.xml><?xml version="1.0" encoding="utf-8"?>
<dgm:dataModel xmlns:dgm="http://schemas.openxmlformats.org/drawingml/2006/diagram" xmlns:a="http://schemas.openxmlformats.org/drawingml/2006/main">
  <dgm:ptLst>
    <dgm:pt modelId="{E8841605-8F5E-4683-BD30-A7E023CF5C35}" type="doc">
      <dgm:prSet loTypeId="urn:microsoft.com/office/officeart/2005/8/layout/hList1" loCatId="list" qsTypeId="urn:microsoft.com/office/officeart/2005/8/quickstyle/3d3" qsCatId="3D" csTypeId="urn:microsoft.com/office/officeart/2005/8/colors/colorful1" csCatId="colorful" phldr="1"/>
      <dgm:spPr/>
      <dgm:t>
        <a:bodyPr/>
        <a:lstStyle/>
        <a:p>
          <a:endParaRPr lang="fr-FR"/>
        </a:p>
      </dgm:t>
    </dgm:pt>
    <dgm:pt modelId="{3BF1B776-F54D-468C-912F-4EF2A3027DF5}">
      <dgm:prSet phldrT="[Texte]" custT="1"/>
      <dgm:spPr/>
      <dgm:t>
        <a:bodyPr/>
        <a:lstStyle/>
        <a:p>
          <a:pPr algn="ctr" rtl="1"/>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للحكومات</a:t>
          </a:r>
          <a:endParaRPr lang="fr-FR" sz="3200" b="1" dirty="0" smtClean="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CD72A2DA-7DEF-4F60-930E-3E54C92F85B6}" type="parTrans" cxnId="{067F07E0-F40F-414C-8FF9-4FD4F5893A28}">
      <dgm:prSet/>
      <dgm:spPr/>
      <dgm:t>
        <a:bodyPr/>
        <a:lstStyle/>
        <a:p>
          <a:pPr algn="r" rtl="1"/>
          <a:endParaRPr lang="fr-FR"/>
        </a:p>
      </dgm:t>
    </dgm:pt>
    <dgm:pt modelId="{479B45DE-3A6F-4C2C-8D5C-56E1E554E2BE}" type="sibTrans" cxnId="{067F07E0-F40F-414C-8FF9-4FD4F5893A28}">
      <dgm:prSet/>
      <dgm:spPr/>
      <dgm:t>
        <a:bodyPr/>
        <a:lstStyle/>
        <a:p>
          <a:pPr algn="r" rtl="1"/>
          <a:endParaRPr lang="fr-FR"/>
        </a:p>
      </dgm:t>
    </dgm:pt>
    <dgm:pt modelId="{902FC49E-5D81-410A-B8C0-AEE9D9275EF8}">
      <dgm:prSet phldrT="[Texte]" custT="1"/>
      <dgm:spPr/>
      <dgm:t>
        <a:bodyPr/>
        <a:lstStyle/>
        <a:p>
          <a:pPr algn="r" rtl="1"/>
          <a:r>
            <a:rPr lang="ar-SA" sz="2400" b="1" dirty="0" smtClean="0"/>
            <a:t>الأمن القومي</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CAD92D86-1A4F-47EF-A759-A67E80B005CA}" type="parTrans" cxnId="{40B89D32-BEAC-49F8-BF85-CF934B1D5C98}">
      <dgm:prSet/>
      <dgm:spPr/>
      <dgm:t>
        <a:bodyPr/>
        <a:lstStyle/>
        <a:p>
          <a:pPr algn="r" rtl="1"/>
          <a:endParaRPr lang="fr-FR"/>
        </a:p>
      </dgm:t>
    </dgm:pt>
    <dgm:pt modelId="{33234039-B0FE-40F3-915A-38D245A44A41}" type="sibTrans" cxnId="{40B89D32-BEAC-49F8-BF85-CF934B1D5C98}">
      <dgm:prSet/>
      <dgm:spPr/>
      <dgm:t>
        <a:bodyPr/>
        <a:lstStyle/>
        <a:p>
          <a:pPr algn="r" rtl="1"/>
          <a:endParaRPr lang="fr-FR"/>
        </a:p>
      </dgm:t>
    </dgm:pt>
    <dgm:pt modelId="{D57FF1A0-6368-4624-B808-41D844D218AF}">
      <dgm:prSet phldrT="[Texte]" custT="1"/>
      <dgm:spPr/>
      <dgm:t>
        <a:bodyPr/>
        <a:lstStyle/>
        <a:p>
          <a:pPr algn="r" rtl="1"/>
          <a:r>
            <a:rPr lang="ar-SA" sz="2400" b="1" dirty="0" smtClean="0"/>
            <a:t>الاختراق</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997A7DFF-71E4-44A3-8B64-4182C88554DE}" type="parTrans" cxnId="{2176B12D-AB07-44AE-9E6D-B1407EAEDAC3}">
      <dgm:prSet/>
      <dgm:spPr/>
      <dgm:t>
        <a:bodyPr/>
        <a:lstStyle/>
        <a:p>
          <a:pPr algn="r" rtl="1"/>
          <a:endParaRPr lang="fr-FR"/>
        </a:p>
      </dgm:t>
    </dgm:pt>
    <dgm:pt modelId="{9F8805C4-B3CF-421A-A534-0769F70E35E0}" type="sibTrans" cxnId="{2176B12D-AB07-44AE-9E6D-B1407EAEDAC3}">
      <dgm:prSet/>
      <dgm:spPr/>
      <dgm:t>
        <a:bodyPr/>
        <a:lstStyle/>
        <a:p>
          <a:pPr algn="r" rtl="1"/>
          <a:endParaRPr lang="fr-FR"/>
        </a:p>
      </dgm:t>
    </dgm:pt>
    <dgm:pt modelId="{DBB77F6B-92A5-4C89-AC2E-789EB6322216}">
      <dgm:prSet phldrT="[Texte]" custT="1"/>
      <dgm:spPr/>
      <dgm:t>
        <a:bodyPr/>
        <a:lstStyle/>
        <a:p>
          <a:pPr algn="ctr" rtl="1"/>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للمؤسسات</a:t>
          </a:r>
          <a:endParaRPr lang="fr-FR" sz="3200" b="1" dirty="0" smtClean="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42D86BCF-1AD9-48D0-B46A-28062B07332C}" type="parTrans" cxnId="{0255F7A4-E485-4A9E-8A2F-8785BBBBA17E}">
      <dgm:prSet/>
      <dgm:spPr/>
      <dgm:t>
        <a:bodyPr/>
        <a:lstStyle/>
        <a:p>
          <a:pPr algn="r" rtl="1"/>
          <a:endParaRPr lang="fr-FR"/>
        </a:p>
      </dgm:t>
    </dgm:pt>
    <dgm:pt modelId="{27157A78-533C-49D9-8DA9-4C79BC69136A}" type="sibTrans" cxnId="{0255F7A4-E485-4A9E-8A2F-8785BBBBA17E}">
      <dgm:prSet/>
      <dgm:spPr/>
      <dgm:t>
        <a:bodyPr/>
        <a:lstStyle/>
        <a:p>
          <a:pPr algn="r" rtl="1"/>
          <a:endParaRPr lang="fr-FR"/>
        </a:p>
      </dgm:t>
    </dgm:pt>
    <dgm:pt modelId="{0E89B9AF-5749-49D3-A284-A6F4AC6375B2}">
      <dgm:prSet phldrT="[Texte]" custT="1"/>
      <dgm:spPr/>
      <dgm:t>
        <a:bodyPr/>
        <a:lstStyle/>
        <a:p>
          <a:pPr algn="r" rtl="1"/>
          <a:r>
            <a:rPr lang="ar-SA" sz="2400" b="1" dirty="0" smtClean="0"/>
            <a:t>الاستمرارية</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8306EEA2-0744-480D-9511-7E975CB6D89D}" type="parTrans" cxnId="{742080A4-8C19-477B-AFE6-0DCDEE9F663D}">
      <dgm:prSet/>
      <dgm:spPr/>
      <dgm:t>
        <a:bodyPr/>
        <a:lstStyle/>
        <a:p>
          <a:pPr algn="r" rtl="1"/>
          <a:endParaRPr lang="fr-FR"/>
        </a:p>
      </dgm:t>
    </dgm:pt>
    <dgm:pt modelId="{2ED5D393-6800-438C-AAA5-74E080DEFECA}" type="sibTrans" cxnId="{742080A4-8C19-477B-AFE6-0DCDEE9F663D}">
      <dgm:prSet/>
      <dgm:spPr/>
      <dgm:t>
        <a:bodyPr/>
        <a:lstStyle/>
        <a:p>
          <a:pPr algn="r" rtl="1"/>
          <a:endParaRPr lang="fr-FR"/>
        </a:p>
      </dgm:t>
    </dgm:pt>
    <dgm:pt modelId="{34163E29-D5DB-40C3-8BF0-4C0F81DA1287}">
      <dgm:prSet phldrT="[Texte]" custT="1"/>
      <dgm:spPr/>
      <dgm:t>
        <a:bodyPr/>
        <a:lstStyle/>
        <a:p>
          <a:pPr algn="r" rtl="1"/>
          <a:r>
            <a:rPr lang="ar-SA" sz="2400" b="1" dirty="0" smtClean="0"/>
            <a:t>السرقة</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65BD268C-02B0-4B91-9CD3-353BCE1C15D2}" type="parTrans" cxnId="{252AB8E2-5C73-4955-A52E-D40DD927754D}">
      <dgm:prSet/>
      <dgm:spPr/>
      <dgm:t>
        <a:bodyPr/>
        <a:lstStyle/>
        <a:p>
          <a:pPr algn="r" rtl="1"/>
          <a:endParaRPr lang="fr-FR"/>
        </a:p>
      </dgm:t>
    </dgm:pt>
    <dgm:pt modelId="{EC6765D9-1E54-4D69-9F75-F39855C735E7}" type="sibTrans" cxnId="{252AB8E2-5C73-4955-A52E-D40DD927754D}">
      <dgm:prSet/>
      <dgm:spPr/>
      <dgm:t>
        <a:bodyPr/>
        <a:lstStyle/>
        <a:p>
          <a:pPr algn="r" rtl="1"/>
          <a:endParaRPr lang="fr-FR"/>
        </a:p>
      </dgm:t>
    </dgm:pt>
    <dgm:pt modelId="{305BF89D-9B6A-41F9-9A9F-11BFA246DFCA}">
      <dgm:prSet phldrT="[Texte]" custT="1"/>
      <dgm:spPr/>
      <dgm:t>
        <a:bodyPr/>
        <a:lstStyle/>
        <a:p>
          <a:pPr algn="ctr" rtl="1"/>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للأفراد</a:t>
          </a:r>
          <a:endParaRPr lang="fr-FR" sz="32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A6FF580-ADBD-46D4-9971-7C3FCD498192}" type="parTrans" cxnId="{0096B910-0C9B-4EC9-A608-AEB68BAEDAE6}">
      <dgm:prSet/>
      <dgm:spPr/>
      <dgm:t>
        <a:bodyPr/>
        <a:lstStyle/>
        <a:p>
          <a:pPr algn="r" rtl="1"/>
          <a:endParaRPr lang="fr-FR"/>
        </a:p>
      </dgm:t>
    </dgm:pt>
    <dgm:pt modelId="{A1EDA556-46D7-42CB-BFDF-5ECAC7343A50}" type="sibTrans" cxnId="{0096B910-0C9B-4EC9-A608-AEB68BAEDAE6}">
      <dgm:prSet/>
      <dgm:spPr/>
      <dgm:t>
        <a:bodyPr/>
        <a:lstStyle/>
        <a:p>
          <a:pPr algn="r" rtl="1"/>
          <a:endParaRPr lang="fr-FR"/>
        </a:p>
      </dgm:t>
    </dgm:pt>
    <dgm:pt modelId="{F9DA67BC-54B1-425A-9A04-DB3D4C5C2131}">
      <dgm:prSet phldrT="[Texte]" custT="1"/>
      <dgm:spPr/>
      <dgm:t>
        <a:bodyPr/>
        <a:lstStyle/>
        <a:p>
          <a:pPr algn="r" rtl="1"/>
          <a:r>
            <a:rPr lang="ar-SA" sz="2400" b="1" dirty="0" smtClean="0"/>
            <a:t>الخصوصية</a:t>
          </a:r>
          <a:r>
            <a:rPr lang="ar-DZ" sz="2400" b="1" dirty="0" smtClean="0"/>
            <a:t>.</a:t>
          </a:r>
          <a:endParaRPr lang="fr-FR" sz="2400" dirty="0">
            <a:latin typeface="Simplified Arabic" pitchFamily="18" charset="-78"/>
            <a:cs typeface="Simplified Arabic" pitchFamily="18" charset="-78"/>
          </a:endParaRPr>
        </a:p>
      </dgm:t>
    </dgm:pt>
    <dgm:pt modelId="{E46094A0-3CE0-4720-A522-C7BEE601F990}" type="parTrans" cxnId="{ED15A2AD-7DBA-43AB-A1F4-F2C43766804B}">
      <dgm:prSet/>
      <dgm:spPr/>
      <dgm:t>
        <a:bodyPr/>
        <a:lstStyle/>
        <a:p>
          <a:pPr algn="r" rtl="1"/>
          <a:endParaRPr lang="fr-FR"/>
        </a:p>
      </dgm:t>
    </dgm:pt>
    <dgm:pt modelId="{B02028CA-5DAC-414E-A260-5D417877E828}" type="sibTrans" cxnId="{ED15A2AD-7DBA-43AB-A1F4-F2C43766804B}">
      <dgm:prSet/>
      <dgm:spPr/>
      <dgm:t>
        <a:bodyPr/>
        <a:lstStyle/>
        <a:p>
          <a:pPr algn="r" rtl="1"/>
          <a:endParaRPr lang="fr-FR"/>
        </a:p>
      </dgm:t>
    </dgm:pt>
    <dgm:pt modelId="{4DF8FE16-E69C-402A-B150-D3B21A3A28DC}">
      <dgm:prSet phldrT="[Texte]" custT="1"/>
      <dgm:spPr/>
      <dgm:t>
        <a:bodyPr/>
        <a:lstStyle/>
        <a:p>
          <a:pPr algn="r" rtl="1"/>
          <a:r>
            <a:rPr lang="ar-SA" sz="2400" b="1" dirty="0" smtClean="0"/>
            <a:t>الأمان</a:t>
          </a:r>
          <a:r>
            <a:rPr lang="ar-DZ" sz="2400" b="1" dirty="0" smtClean="0"/>
            <a:t>.</a:t>
          </a:r>
          <a:endParaRPr lang="fr-FR" sz="2400" dirty="0">
            <a:latin typeface="Simplified Arabic" pitchFamily="18" charset="-78"/>
            <a:cs typeface="Simplified Arabic" pitchFamily="18" charset="-78"/>
          </a:endParaRPr>
        </a:p>
      </dgm:t>
    </dgm:pt>
    <dgm:pt modelId="{82F05A45-A00B-4605-AD77-9832D8AF7058}" type="parTrans" cxnId="{CA5DB855-8BFA-4B75-ABC6-6AAE4379044F}">
      <dgm:prSet/>
      <dgm:spPr/>
      <dgm:t>
        <a:bodyPr/>
        <a:lstStyle/>
        <a:p>
          <a:pPr algn="r" rtl="1"/>
          <a:endParaRPr lang="fr-FR"/>
        </a:p>
      </dgm:t>
    </dgm:pt>
    <dgm:pt modelId="{972C9A04-146A-406F-90FA-39C64D8991B5}" type="sibTrans" cxnId="{CA5DB855-8BFA-4B75-ABC6-6AAE4379044F}">
      <dgm:prSet/>
      <dgm:spPr/>
      <dgm:t>
        <a:bodyPr/>
        <a:lstStyle/>
        <a:p>
          <a:pPr algn="r" rtl="1"/>
          <a:endParaRPr lang="fr-FR"/>
        </a:p>
      </dgm:t>
    </dgm:pt>
    <dgm:pt modelId="{7F8D71E9-B0AA-49E8-9044-0DD3A9967E5E}">
      <dgm:prSet phldrT="[Texte]" custT="1"/>
      <dgm:spPr/>
      <dgm:t>
        <a:bodyPr/>
        <a:lstStyle/>
        <a:p>
          <a:pPr algn="r" rtl="1"/>
          <a:r>
            <a:rPr lang="ar-SA" sz="2400" b="1" dirty="0" smtClean="0"/>
            <a:t>الابتزاز</a:t>
          </a:r>
          <a:r>
            <a:rPr lang="ar-DZ" sz="2400" b="1" dirty="0" smtClean="0"/>
            <a:t>.</a:t>
          </a:r>
          <a:endParaRPr lang="fr-FR" sz="2400" dirty="0">
            <a:latin typeface="Simplified Arabic" pitchFamily="18" charset="-78"/>
            <a:cs typeface="Simplified Arabic" pitchFamily="18" charset="-78"/>
          </a:endParaRPr>
        </a:p>
      </dgm:t>
    </dgm:pt>
    <dgm:pt modelId="{A4215643-A8A7-48FF-AA69-9E1B61E6EC4B}" type="parTrans" cxnId="{F57A2D2E-B493-47D1-BF6E-6D14F0B2232D}">
      <dgm:prSet/>
      <dgm:spPr/>
      <dgm:t>
        <a:bodyPr/>
        <a:lstStyle/>
        <a:p>
          <a:endParaRPr lang="fr-FR"/>
        </a:p>
      </dgm:t>
    </dgm:pt>
    <dgm:pt modelId="{3F7B7BB1-E43B-4014-86BC-967BDB5E6A7A}" type="sibTrans" cxnId="{F57A2D2E-B493-47D1-BF6E-6D14F0B2232D}">
      <dgm:prSet/>
      <dgm:spPr/>
      <dgm:t>
        <a:bodyPr/>
        <a:lstStyle/>
        <a:p>
          <a:endParaRPr lang="fr-FR"/>
        </a:p>
      </dgm:t>
    </dgm:pt>
    <dgm:pt modelId="{8B552C87-CE23-4644-A462-D1800783C296}">
      <dgm:prSet phldrT="[Texte]" custT="1"/>
      <dgm:spPr/>
      <dgm:t>
        <a:bodyPr/>
        <a:lstStyle/>
        <a:p>
          <a:pPr algn="r" rtl="1"/>
          <a:r>
            <a:rPr lang="ar-SA" sz="2400" b="1" dirty="0" smtClean="0"/>
            <a:t>الابتزاز</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4510A700-92E4-43E8-8263-5376A0AC306E}" type="parTrans" cxnId="{832EF2D4-2F7A-4967-B98F-A04C03016F90}">
      <dgm:prSet/>
      <dgm:spPr/>
      <dgm:t>
        <a:bodyPr/>
        <a:lstStyle/>
        <a:p>
          <a:endParaRPr lang="fr-FR"/>
        </a:p>
      </dgm:t>
    </dgm:pt>
    <dgm:pt modelId="{554A4F19-F94F-443E-8819-FE6AEE5D9460}" type="sibTrans" cxnId="{832EF2D4-2F7A-4967-B98F-A04C03016F90}">
      <dgm:prSet/>
      <dgm:spPr/>
      <dgm:t>
        <a:bodyPr/>
        <a:lstStyle/>
        <a:p>
          <a:endParaRPr lang="fr-FR"/>
        </a:p>
      </dgm:t>
    </dgm:pt>
    <dgm:pt modelId="{A6A84892-1C41-4A8E-A4DB-33D5AB5632C4}">
      <dgm:prSet phldrT="[Texte]" custT="1"/>
      <dgm:spPr/>
      <dgm:t>
        <a:bodyPr/>
        <a:lstStyle/>
        <a:p>
          <a:pPr algn="r" rtl="1"/>
          <a:r>
            <a:rPr lang="ar-SA" sz="2400" b="1" dirty="0" smtClean="0"/>
            <a:t>التزوير</a:t>
          </a:r>
          <a:r>
            <a:rPr lang="ar-DZ" sz="2400" b="1" dirty="0" smtClean="0">
              <a:latin typeface="Simplified Arabic" pitchFamily="18" charset="-78"/>
              <a:cs typeface="Simplified Arabic" pitchFamily="18" charset="-78"/>
            </a:rPr>
            <a:t>.</a:t>
          </a:r>
          <a:endParaRPr lang="fr-FR" sz="2400" b="1" dirty="0" smtClean="0">
            <a:latin typeface="Simplified Arabic" pitchFamily="18" charset="-78"/>
            <a:cs typeface="Simplified Arabic" pitchFamily="18" charset="-78"/>
          </a:endParaRPr>
        </a:p>
      </dgm:t>
    </dgm:pt>
    <dgm:pt modelId="{218618BB-85FD-4562-B451-60C699DD5AAE}" type="parTrans" cxnId="{C1D04732-E922-49DA-A599-4ADFEFDDA5DA}">
      <dgm:prSet/>
      <dgm:spPr/>
      <dgm:t>
        <a:bodyPr/>
        <a:lstStyle/>
        <a:p>
          <a:endParaRPr lang="fr-FR"/>
        </a:p>
      </dgm:t>
    </dgm:pt>
    <dgm:pt modelId="{5F2CEABF-5734-4587-827C-462F5277B34F}" type="sibTrans" cxnId="{C1D04732-E922-49DA-A599-4ADFEFDDA5DA}">
      <dgm:prSet/>
      <dgm:spPr/>
      <dgm:t>
        <a:bodyPr/>
        <a:lstStyle/>
        <a:p>
          <a:endParaRPr lang="fr-FR"/>
        </a:p>
      </dgm:t>
    </dgm:pt>
    <dgm:pt modelId="{2F60EA9B-50DA-489B-B0B3-B7439E8ABEF9}" type="pres">
      <dgm:prSet presAssocID="{E8841605-8F5E-4683-BD30-A7E023CF5C35}" presName="Name0" presStyleCnt="0">
        <dgm:presLayoutVars>
          <dgm:dir/>
          <dgm:animLvl val="lvl"/>
          <dgm:resizeHandles val="exact"/>
        </dgm:presLayoutVars>
      </dgm:prSet>
      <dgm:spPr/>
      <dgm:t>
        <a:bodyPr/>
        <a:lstStyle/>
        <a:p>
          <a:endParaRPr lang="fr-FR"/>
        </a:p>
      </dgm:t>
    </dgm:pt>
    <dgm:pt modelId="{1DC699FB-A44F-490B-8369-D4E861FE6899}" type="pres">
      <dgm:prSet presAssocID="{3BF1B776-F54D-468C-912F-4EF2A3027DF5}" presName="composite" presStyleCnt="0"/>
      <dgm:spPr/>
    </dgm:pt>
    <dgm:pt modelId="{B2775BE1-0AD5-4720-A299-DFAF491C5072}" type="pres">
      <dgm:prSet presAssocID="{3BF1B776-F54D-468C-912F-4EF2A3027DF5}" presName="parTx" presStyleLbl="alignNode1" presStyleIdx="0" presStyleCnt="3">
        <dgm:presLayoutVars>
          <dgm:chMax val="0"/>
          <dgm:chPref val="0"/>
          <dgm:bulletEnabled val="1"/>
        </dgm:presLayoutVars>
      </dgm:prSet>
      <dgm:spPr/>
      <dgm:t>
        <a:bodyPr/>
        <a:lstStyle/>
        <a:p>
          <a:endParaRPr lang="fr-FR"/>
        </a:p>
      </dgm:t>
    </dgm:pt>
    <dgm:pt modelId="{6D875702-7D13-4A10-B222-42C4746B98FF}" type="pres">
      <dgm:prSet presAssocID="{3BF1B776-F54D-468C-912F-4EF2A3027DF5}" presName="desTx" presStyleLbl="alignAccFollowNode1" presStyleIdx="0" presStyleCnt="3">
        <dgm:presLayoutVars>
          <dgm:bulletEnabled val="1"/>
        </dgm:presLayoutVars>
      </dgm:prSet>
      <dgm:spPr/>
      <dgm:t>
        <a:bodyPr/>
        <a:lstStyle/>
        <a:p>
          <a:endParaRPr lang="fr-FR"/>
        </a:p>
      </dgm:t>
    </dgm:pt>
    <dgm:pt modelId="{3CA3D64C-68DD-4422-999E-4D20E4DD7D2A}" type="pres">
      <dgm:prSet presAssocID="{479B45DE-3A6F-4C2C-8D5C-56E1E554E2BE}" presName="space" presStyleCnt="0"/>
      <dgm:spPr/>
    </dgm:pt>
    <dgm:pt modelId="{3A1BEE00-68EF-45B4-9D89-6C9E5178DE1C}" type="pres">
      <dgm:prSet presAssocID="{DBB77F6B-92A5-4C89-AC2E-789EB6322216}" presName="composite" presStyleCnt="0"/>
      <dgm:spPr/>
    </dgm:pt>
    <dgm:pt modelId="{6AFA2DDD-4CEA-41C5-A953-170596F89711}" type="pres">
      <dgm:prSet presAssocID="{DBB77F6B-92A5-4C89-AC2E-789EB6322216}" presName="parTx" presStyleLbl="alignNode1" presStyleIdx="1" presStyleCnt="3" custScaleX="100521">
        <dgm:presLayoutVars>
          <dgm:chMax val="0"/>
          <dgm:chPref val="0"/>
          <dgm:bulletEnabled val="1"/>
        </dgm:presLayoutVars>
      </dgm:prSet>
      <dgm:spPr/>
      <dgm:t>
        <a:bodyPr/>
        <a:lstStyle/>
        <a:p>
          <a:endParaRPr lang="fr-FR"/>
        </a:p>
      </dgm:t>
    </dgm:pt>
    <dgm:pt modelId="{22D9B82A-9E58-47BB-996A-0C75A79FF07F}" type="pres">
      <dgm:prSet presAssocID="{DBB77F6B-92A5-4C89-AC2E-789EB6322216}" presName="desTx" presStyleLbl="alignAccFollowNode1" presStyleIdx="1" presStyleCnt="3">
        <dgm:presLayoutVars>
          <dgm:bulletEnabled val="1"/>
        </dgm:presLayoutVars>
      </dgm:prSet>
      <dgm:spPr/>
      <dgm:t>
        <a:bodyPr/>
        <a:lstStyle/>
        <a:p>
          <a:endParaRPr lang="fr-FR"/>
        </a:p>
      </dgm:t>
    </dgm:pt>
    <dgm:pt modelId="{3C816C76-0E20-43D3-86EE-0A23376E076A}" type="pres">
      <dgm:prSet presAssocID="{27157A78-533C-49D9-8DA9-4C79BC69136A}" presName="space" presStyleCnt="0"/>
      <dgm:spPr/>
    </dgm:pt>
    <dgm:pt modelId="{9C365D3C-52DC-4217-9425-A95DFDCAFCAB}" type="pres">
      <dgm:prSet presAssocID="{305BF89D-9B6A-41F9-9A9F-11BFA246DFCA}" presName="composite" presStyleCnt="0"/>
      <dgm:spPr/>
    </dgm:pt>
    <dgm:pt modelId="{65DA641C-2454-4D4A-AC29-1E516A2DF2B6}" type="pres">
      <dgm:prSet presAssocID="{305BF89D-9B6A-41F9-9A9F-11BFA246DFCA}" presName="parTx" presStyleLbl="alignNode1" presStyleIdx="2" presStyleCnt="3">
        <dgm:presLayoutVars>
          <dgm:chMax val="0"/>
          <dgm:chPref val="0"/>
          <dgm:bulletEnabled val="1"/>
        </dgm:presLayoutVars>
      </dgm:prSet>
      <dgm:spPr/>
      <dgm:t>
        <a:bodyPr/>
        <a:lstStyle/>
        <a:p>
          <a:endParaRPr lang="fr-FR"/>
        </a:p>
      </dgm:t>
    </dgm:pt>
    <dgm:pt modelId="{5A09CC60-2EA7-436E-ADA7-76B05F91CCCA}" type="pres">
      <dgm:prSet presAssocID="{305BF89D-9B6A-41F9-9A9F-11BFA246DFCA}" presName="desTx" presStyleLbl="alignAccFollowNode1" presStyleIdx="2" presStyleCnt="3" custLinFactNeighborX="8239" custLinFactNeighborY="948">
        <dgm:presLayoutVars>
          <dgm:bulletEnabled val="1"/>
        </dgm:presLayoutVars>
      </dgm:prSet>
      <dgm:spPr/>
      <dgm:t>
        <a:bodyPr/>
        <a:lstStyle/>
        <a:p>
          <a:endParaRPr lang="fr-FR"/>
        </a:p>
      </dgm:t>
    </dgm:pt>
  </dgm:ptLst>
  <dgm:cxnLst>
    <dgm:cxn modelId="{E9C47B02-B6AF-4A58-9696-120F3342502F}" type="presOf" srcId="{0E89B9AF-5749-49D3-A284-A6F4AC6375B2}" destId="{22D9B82A-9E58-47BB-996A-0C75A79FF07F}" srcOrd="0" destOrd="0" presId="urn:microsoft.com/office/officeart/2005/8/layout/hList1"/>
    <dgm:cxn modelId="{89EE7193-2CF9-44EC-BFC8-A5048850742E}" type="presOf" srcId="{D57FF1A0-6368-4624-B808-41D844D218AF}" destId="{6D875702-7D13-4A10-B222-42C4746B98FF}" srcOrd="0" destOrd="2" presId="urn:microsoft.com/office/officeart/2005/8/layout/hList1"/>
    <dgm:cxn modelId="{C1D04732-E922-49DA-A599-4ADFEFDDA5DA}" srcId="{3BF1B776-F54D-468C-912F-4EF2A3027DF5}" destId="{A6A84892-1C41-4A8E-A4DB-33D5AB5632C4}" srcOrd="1" destOrd="0" parTransId="{218618BB-85FD-4562-B451-60C699DD5AAE}" sibTransId="{5F2CEABF-5734-4587-827C-462F5277B34F}"/>
    <dgm:cxn modelId="{F57A2D2E-B493-47D1-BF6E-6D14F0B2232D}" srcId="{305BF89D-9B6A-41F9-9A9F-11BFA246DFCA}" destId="{7F8D71E9-B0AA-49E8-9044-0DD3A9967E5E}" srcOrd="2" destOrd="0" parTransId="{A4215643-A8A7-48FF-AA69-9E1B61E6EC4B}" sibTransId="{3F7B7BB1-E43B-4014-86BC-967BDB5E6A7A}"/>
    <dgm:cxn modelId="{40B89D32-BEAC-49F8-BF85-CF934B1D5C98}" srcId="{3BF1B776-F54D-468C-912F-4EF2A3027DF5}" destId="{902FC49E-5D81-410A-B8C0-AEE9D9275EF8}" srcOrd="0" destOrd="0" parTransId="{CAD92D86-1A4F-47EF-A759-A67E80B005CA}" sibTransId="{33234039-B0FE-40F3-915A-38D245A44A41}"/>
    <dgm:cxn modelId="{252AB8E2-5C73-4955-A52E-D40DD927754D}" srcId="{DBB77F6B-92A5-4C89-AC2E-789EB6322216}" destId="{34163E29-D5DB-40C3-8BF0-4C0F81DA1287}" srcOrd="1" destOrd="0" parTransId="{65BD268C-02B0-4B91-9CD3-353BCE1C15D2}" sibTransId="{EC6765D9-1E54-4D69-9F75-F39855C735E7}"/>
    <dgm:cxn modelId="{067F07E0-F40F-414C-8FF9-4FD4F5893A28}" srcId="{E8841605-8F5E-4683-BD30-A7E023CF5C35}" destId="{3BF1B776-F54D-468C-912F-4EF2A3027DF5}" srcOrd="0" destOrd="0" parTransId="{CD72A2DA-7DEF-4F60-930E-3E54C92F85B6}" sibTransId="{479B45DE-3A6F-4C2C-8D5C-56E1E554E2BE}"/>
    <dgm:cxn modelId="{D6CCAB17-C9E4-4F56-BAC1-3D8960A56CE4}" type="presOf" srcId="{7F8D71E9-B0AA-49E8-9044-0DD3A9967E5E}" destId="{5A09CC60-2EA7-436E-ADA7-76B05F91CCCA}" srcOrd="0" destOrd="2" presId="urn:microsoft.com/office/officeart/2005/8/layout/hList1"/>
    <dgm:cxn modelId="{0255F7A4-E485-4A9E-8A2F-8785BBBBA17E}" srcId="{E8841605-8F5E-4683-BD30-A7E023CF5C35}" destId="{DBB77F6B-92A5-4C89-AC2E-789EB6322216}" srcOrd="1" destOrd="0" parTransId="{42D86BCF-1AD9-48D0-B46A-28062B07332C}" sibTransId="{27157A78-533C-49D9-8DA9-4C79BC69136A}"/>
    <dgm:cxn modelId="{1D6D8F88-D46E-4E81-9346-1272D382C759}" type="presOf" srcId="{34163E29-D5DB-40C3-8BF0-4C0F81DA1287}" destId="{22D9B82A-9E58-47BB-996A-0C75A79FF07F}" srcOrd="0" destOrd="1" presId="urn:microsoft.com/office/officeart/2005/8/layout/hList1"/>
    <dgm:cxn modelId="{0096B910-0C9B-4EC9-A608-AEB68BAEDAE6}" srcId="{E8841605-8F5E-4683-BD30-A7E023CF5C35}" destId="{305BF89D-9B6A-41F9-9A9F-11BFA246DFCA}" srcOrd="2" destOrd="0" parTransId="{5A6FF580-ADBD-46D4-9971-7C3FCD498192}" sibTransId="{A1EDA556-46D7-42CB-BFDF-5ECAC7343A50}"/>
    <dgm:cxn modelId="{88C68951-65CC-4B69-8EED-7CB725DC0BD3}" type="presOf" srcId="{F9DA67BC-54B1-425A-9A04-DB3D4C5C2131}" destId="{5A09CC60-2EA7-436E-ADA7-76B05F91CCCA}" srcOrd="0" destOrd="0" presId="urn:microsoft.com/office/officeart/2005/8/layout/hList1"/>
    <dgm:cxn modelId="{8A8DB4C3-5363-42EA-B417-C7A654F61822}" type="presOf" srcId="{E8841605-8F5E-4683-BD30-A7E023CF5C35}" destId="{2F60EA9B-50DA-489B-B0B3-B7439E8ABEF9}" srcOrd="0" destOrd="0" presId="urn:microsoft.com/office/officeart/2005/8/layout/hList1"/>
    <dgm:cxn modelId="{ED15A2AD-7DBA-43AB-A1F4-F2C43766804B}" srcId="{305BF89D-9B6A-41F9-9A9F-11BFA246DFCA}" destId="{F9DA67BC-54B1-425A-9A04-DB3D4C5C2131}" srcOrd="0" destOrd="0" parTransId="{E46094A0-3CE0-4720-A522-C7BEE601F990}" sibTransId="{B02028CA-5DAC-414E-A260-5D417877E828}"/>
    <dgm:cxn modelId="{EA44A620-A6A8-4D9C-9B7D-26AA1EDDD58F}" type="presOf" srcId="{3BF1B776-F54D-468C-912F-4EF2A3027DF5}" destId="{B2775BE1-0AD5-4720-A299-DFAF491C5072}" srcOrd="0" destOrd="0" presId="urn:microsoft.com/office/officeart/2005/8/layout/hList1"/>
    <dgm:cxn modelId="{832EF2D4-2F7A-4967-B98F-A04C03016F90}" srcId="{DBB77F6B-92A5-4C89-AC2E-789EB6322216}" destId="{8B552C87-CE23-4644-A462-D1800783C296}" srcOrd="2" destOrd="0" parTransId="{4510A700-92E4-43E8-8263-5376A0AC306E}" sibTransId="{554A4F19-F94F-443E-8819-FE6AEE5D9460}"/>
    <dgm:cxn modelId="{29C75E33-6E29-4278-A44D-46A745EF7375}" type="presOf" srcId="{DBB77F6B-92A5-4C89-AC2E-789EB6322216}" destId="{6AFA2DDD-4CEA-41C5-A953-170596F89711}" srcOrd="0" destOrd="0" presId="urn:microsoft.com/office/officeart/2005/8/layout/hList1"/>
    <dgm:cxn modelId="{742080A4-8C19-477B-AFE6-0DCDEE9F663D}" srcId="{DBB77F6B-92A5-4C89-AC2E-789EB6322216}" destId="{0E89B9AF-5749-49D3-A284-A6F4AC6375B2}" srcOrd="0" destOrd="0" parTransId="{8306EEA2-0744-480D-9511-7E975CB6D89D}" sibTransId="{2ED5D393-6800-438C-AAA5-74E080DEFECA}"/>
    <dgm:cxn modelId="{CA5DB855-8BFA-4B75-ABC6-6AAE4379044F}" srcId="{305BF89D-9B6A-41F9-9A9F-11BFA246DFCA}" destId="{4DF8FE16-E69C-402A-B150-D3B21A3A28DC}" srcOrd="1" destOrd="0" parTransId="{82F05A45-A00B-4605-AD77-9832D8AF7058}" sibTransId="{972C9A04-146A-406F-90FA-39C64D8991B5}"/>
    <dgm:cxn modelId="{1AF6DFD2-C95A-4B2B-8088-2F157600453D}" type="presOf" srcId="{A6A84892-1C41-4A8E-A4DB-33D5AB5632C4}" destId="{6D875702-7D13-4A10-B222-42C4746B98FF}" srcOrd="0" destOrd="1" presId="urn:microsoft.com/office/officeart/2005/8/layout/hList1"/>
    <dgm:cxn modelId="{BE6C3E56-2AC7-4ABA-A9A6-5EEC64859A93}" type="presOf" srcId="{8B552C87-CE23-4644-A462-D1800783C296}" destId="{22D9B82A-9E58-47BB-996A-0C75A79FF07F}" srcOrd="0" destOrd="2" presId="urn:microsoft.com/office/officeart/2005/8/layout/hList1"/>
    <dgm:cxn modelId="{1FE19782-702A-4334-87C5-B1468B2EE9D3}" type="presOf" srcId="{305BF89D-9B6A-41F9-9A9F-11BFA246DFCA}" destId="{65DA641C-2454-4D4A-AC29-1E516A2DF2B6}" srcOrd="0" destOrd="0" presId="urn:microsoft.com/office/officeart/2005/8/layout/hList1"/>
    <dgm:cxn modelId="{7C3DD429-D608-4B05-9976-99471CAA7119}" type="presOf" srcId="{4DF8FE16-E69C-402A-B150-D3B21A3A28DC}" destId="{5A09CC60-2EA7-436E-ADA7-76B05F91CCCA}" srcOrd="0" destOrd="1" presId="urn:microsoft.com/office/officeart/2005/8/layout/hList1"/>
    <dgm:cxn modelId="{8CA99F5E-6D07-4A67-84BE-C858F2143566}" type="presOf" srcId="{902FC49E-5D81-410A-B8C0-AEE9D9275EF8}" destId="{6D875702-7D13-4A10-B222-42C4746B98FF}" srcOrd="0" destOrd="0" presId="urn:microsoft.com/office/officeart/2005/8/layout/hList1"/>
    <dgm:cxn modelId="{2176B12D-AB07-44AE-9E6D-B1407EAEDAC3}" srcId="{3BF1B776-F54D-468C-912F-4EF2A3027DF5}" destId="{D57FF1A0-6368-4624-B808-41D844D218AF}" srcOrd="2" destOrd="0" parTransId="{997A7DFF-71E4-44A3-8B64-4182C88554DE}" sibTransId="{9F8805C4-B3CF-421A-A534-0769F70E35E0}"/>
    <dgm:cxn modelId="{092EC20F-7071-4F19-9953-681F7F75BFFB}" type="presParOf" srcId="{2F60EA9B-50DA-489B-B0B3-B7439E8ABEF9}" destId="{1DC699FB-A44F-490B-8369-D4E861FE6899}" srcOrd="0" destOrd="0" presId="urn:microsoft.com/office/officeart/2005/8/layout/hList1"/>
    <dgm:cxn modelId="{C8051D8B-B700-4FA1-B74E-30AD0A87671E}" type="presParOf" srcId="{1DC699FB-A44F-490B-8369-D4E861FE6899}" destId="{B2775BE1-0AD5-4720-A299-DFAF491C5072}" srcOrd="0" destOrd="0" presId="urn:microsoft.com/office/officeart/2005/8/layout/hList1"/>
    <dgm:cxn modelId="{BFC09E80-3712-4CE7-BA21-04A66A947145}" type="presParOf" srcId="{1DC699FB-A44F-490B-8369-D4E861FE6899}" destId="{6D875702-7D13-4A10-B222-42C4746B98FF}" srcOrd="1" destOrd="0" presId="urn:microsoft.com/office/officeart/2005/8/layout/hList1"/>
    <dgm:cxn modelId="{88A3EFC4-A6CC-4E9C-91F7-71F6AB722E92}" type="presParOf" srcId="{2F60EA9B-50DA-489B-B0B3-B7439E8ABEF9}" destId="{3CA3D64C-68DD-4422-999E-4D20E4DD7D2A}" srcOrd="1" destOrd="0" presId="urn:microsoft.com/office/officeart/2005/8/layout/hList1"/>
    <dgm:cxn modelId="{0CA10B70-5B6E-41AF-AEEA-C5BCBC25911A}" type="presParOf" srcId="{2F60EA9B-50DA-489B-B0B3-B7439E8ABEF9}" destId="{3A1BEE00-68EF-45B4-9D89-6C9E5178DE1C}" srcOrd="2" destOrd="0" presId="urn:microsoft.com/office/officeart/2005/8/layout/hList1"/>
    <dgm:cxn modelId="{6CC4E6C5-1A3C-44F2-A369-76DF6A5D703A}" type="presParOf" srcId="{3A1BEE00-68EF-45B4-9D89-6C9E5178DE1C}" destId="{6AFA2DDD-4CEA-41C5-A953-170596F89711}" srcOrd="0" destOrd="0" presId="urn:microsoft.com/office/officeart/2005/8/layout/hList1"/>
    <dgm:cxn modelId="{31A882FA-D306-4022-839A-DA9463566828}" type="presParOf" srcId="{3A1BEE00-68EF-45B4-9D89-6C9E5178DE1C}" destId="{22D9B82A-9E58-47BB-996A-0C75A79FF07F}" srcOrd="1" destOrd="0" presId="urn:microsoft.com/office/officeart/2005/8/layout/hList1"/>
    <dgm:cxn modelId="{BB96DC1F-B5CC-4C2A-8BE6-CFD618AA7B69}" type="presParOf" srcId="{2F60EA9B-50DA-489B-B0B3-B7439E8ABEF9}" destId="{3C816C76-0E20-43D3-86EE-0A23376E076A}" srcOrd="3" destOrd="0" presId="urn:microsoft.com/office/officeart/2005/8/layout/hList1"/>
    <dgm:cxn modelId="{E05FCEBB-BEAE-4745-89BE-535FB5E94F4D}" type="presParOf" srcId="{2F60EA9B-50DA-489B-B0B3-B7439E8ABEF9}" destId="{9C365D3C-52DC-4217-9425-A95DFDCAFCAB}" srcOrd="4" destOrd="0" presId="urn:microsoft.com/office/officeart/2005/8/layout/hList1"/>
    <dgm:cxn modelId="{561D8614-1978-4F5A-99FE-AEC103467C2C}" type="presParOf" srcId="{9C365D3C-52DC-4217-9425-A95DFDCAFCAB}" destId="{65DA641C-2454-4D4A-AC29-1E516A2DF2B6}" srcOrd="0" destOrd="0" presId="urn:microsoft.com/office/officeart/2005/8/layout/hList1"/>
    <dgm:cxn modelId="{B3820920-7CBF-454D-8835-B0A969C63226}" type="presParOf" srcId="{9C365D3C-52DC-4217-9425-A95DFDCAFCAB}" destId="{5A09CC60-2EA7-436E-ADA7-76B05F91CCCA}" srcOrd="1" destOrd="0" presId="urn:microsoft.com/office/officeart/2005/8/layout/hList1"/>
  </dgm:cxnLst>
  <dgm:bg/>
  <dgm:whole/>
</dgm:dataModel>
</file>

<file path=ppt/diagrams/data4.xml><?xml version="1.0" encoding="utf-8"?>
<dgm:dataModel xmlns:dgm="http://schemas.openxmlformats.org/drawingml/2006/diagram" xmlns:a="http://schemas.openxmlformats.org/drawingml/2006/main">
  <dgm:ptLst>
    <dgm:pt modelId="{E8841605-8F5E-4683-BD30-A7E023CF5C35}" type="doc">
      <dgm:prSet loTypeId="urn:microsoft.com/office/officeart/2005/8/layout/hList1" loCatId="list" qsTypeId="urn:microsoft.com/office/officeart/2005/8/quickstyle/3d3" qsCatId="3D" csTypeId="urn:microsoft.com/office/officeart/2005/8/colors/colorful1" csCatId="colorful" phldr="1"/>
      <dgm:spPr/>
      <dgm:t>
        <a:bodyPr/>
        <a:lstStyle/>
        <a:p>
          <a:endParaRPr lang="fr-FR"/>
        </a:p>
      </dgm:t>
    </dgm:pt>
    <dgm:pt modelId="{3BF1B776-F54D-468C-912F-4EF2A3027DF5}">
      <dgm:prSet phldrT="[Texte]" custT="1"/>
      <dgm:spPr/>
      <dgm:t>
        <a:bodyPr/>
        <a:lstStyle/>
        <a:p>
          <a:pPr algn="ctr" rtl="1">
            <a:lnSpc>
              <a:spcPct val="100000"/>
            </a:lnSpc>
          </a:pPr>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للحكومات</a:t>
          </a:r>
          <a:endParaRPr lang="fr-FR" sz="3200" b="1" dirty="0" smtClean="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CD72A2DA-7DEF-4F60-930E-3E54C92F85B6}" type="parTrans" cxnId="{067F07E0-F40F-414C-8FF9-4FD4F5893A28}">
      <dgm:prSet/>
      <dgm:spPr/>
      <dgm:t>
        <a:bodyPr/>
        <a:lstStyle/>
        <a:p>
          <a:pPr algn="r" rtl="1">
            <a:lnSpc>
              <a:spcPct val="100000"/>
            </a:lnSpc>
          </a:pPr>
          <a:endParaRPr lang="fr-FR" sz="1200"/>
        </a:p>
      </dgm:t>
    </dgm:pt>
    <dgm:pt modelId="{479B45DE-3A6F-4C2C-8D5C-56E1E554E2BE}" type="sibTrans" cxnId="{067F07E0-F40F-414C-8FF9-4FD4F5893A28}">
      <dgm:prSet/>
      <dgm:spPr/>
      <dgm:t>
        <a:bodyPr/>
        <a:lstStyle/>
        <a:p>
          <a:pPr algn="r" rtl="1">
            <a:lnSpc>
              <a:spcPct val="100000"/>
            </a:lnSpc>
          </a:pPr>
          <a:endParaRPr lang="fr-FR" sz="1200"/>
        </a:p>
      </dgm:t>
    </dgm:pt>
    <dgm:pt modelId="{902FC49E-5D81-410A-B8C0-AEE9D9275EF8}">
      <dgm:prSet phldrT="[Texte]" custT="1"/>
      <dgm:spPr/>
      <dgm:t>
        <a:bodyPr/>
        <a:lstStyle/>
        <a:p>
          <a:pPr algn="r" rtl="1">
            <a:lnSpc>
              <a:spcPct val="100000"/>
            </a:lnSpc>
          </a:pPr>
          <a:r>
            <a:rPr lang="ar-SA" sz="1600" b="1" dirty="0" smtClean="0"/>
            <a:t>إنشاء قوانين وأنظمة حماية البيانات</a:t>
          </a:r>
          <a:r>
            <a:rPr lang="ar-DZ" sz="1600" b="1" dirty="0" smtClean="0">
              <a:latin typeface="Simplified Arabic" pitchFamily="18" charset="-78"/>
              <a:cs typeface="Simplified Arabic" pitchFamily="18" charset="-78"/>
            </a:rPr>
            <a:t>.</a:t>
          </a:r>
          <a:endParaRPr lang="fr-FR" sz="1600" b="1" dirty="0" smtClean="0">
            <a:latin typeface="Simplified Arabic" pitchFamily="18" charset="-78"/>
            <a:cs typeface="Simplified Arabic" pitchFamily="18" charset="-78"/>
          </a:endParaRPr>
        </a:p>
      </dgm:t>
    </dgm:pt>
    <dgm:pt modelId="{CAD92D86-1A4F-47EF-A759-A67E80B005CA}" type="parTrans" cxnId="{40B89D32-BEAC-49F8-BF85-CF934B1D5C98}">
      <dgm:prSet/>
      <dgm:spPr/>
      <dgm:t>
        <a:bodyPr/>
        <a:lstStyle/>
        <a:p>
          <a:pPr algn="r" rtl="1">
            <a:lnSpc>
              <a:spcPct val="100000"/>
            </a:lnSpc>
          </a:pPr>
          <a:endParaRPr lang="fr-FR" sz="1200"/>
        </a:p>
      </dgm:t>
    </dgm:pt>
    <dgm:pt modelId="{33234039-B0FE-40F3-915A-38D245A44A41}" type="sibTrans" cxnId="{40B89D32-BEAC-49F8-BF85-CF934B1D5C98}">
      <dgm:prSet/>
      <dgm:spPr/>
      <dgm:t>
        <a:bodyPr/>
        <a:lstStyle/>
        <a:p>
          <a:pPr algn="r" rtl="1">
            <a:lnSpc>
              <a:spcPct val="100000"/>
            </a:lnSpc>
          </a:pPr>
          <a:endParaRPr lang="fr-FR" sz="1200"/>
        </a:p>
      </dgm:t>
    </dgm:pt>
    <dgm:pt modelId="{D57FF1A0-6368-4624-B808-41D844D218AF}">
      <dgm:prSet phldrT="[Texte]" custT="1"/>
      <dgm:spPr/>
      <dgm:t>
        <a:bodyPr/>
        <a:lstStyle/>
        <a:p>
          <a:pPr algn="r" rtl="1">
            <a:lnSpc>
              <a:spcPct val="100000"/>
            </a:lnSpc>
          </a:pPr>
          <a:r>
            <a:rPr lang="ar-SA" sz="1600" b="1" dirty="0" smtClean="0"/>
            <a:t>تثقيف الجمهور حول مخاطر الخصوصية</a:t>
          </a:r>
          <a:r>
            <a:rPr lang="ar-DZ" sz="1600" b="1" dirty="0" smtClean="0">
              <a:latin typeface="Simplified Arabic" pitchFamily="18" charset="-78"/>
              <a:cs typeface="Simplified Arabic" pitchFamily="18" charset="-78"/>
            </a:rPr>
            <a:t>.</a:t>
          </a:r>
          <a:endParaRPr lang="fr-FR" sz="1600" b="1" dirty="0" smtClean="0">
            <a:latin typeface="Simplified Arabic" pitchFamily="18" charset="-78"/>
            <a:cs typeface="Simplified Arabic" pitchFamily="18" charset="-78"/>
          </a:endParaRPr>
        </a:p>
      </dgm:t>
    </dgm:pt>
    <dgm:pt modelId="{997A7DFF-71E4-44A3-8B64-4182C88554DE}" type="parTrans" cxnId="{2176B12D-AB07-44AE-9E6D-B1407EAEDAC3}">
      <dgm:prSet/>
      <dgm:spPr/>
      <dgm:t>
        <a:bodyPr/>
        <a:lstStyle/>
        <a:p>
          <a:pPr algn="r" rtl="1">
            <a:lnSpc>
              <a:spcPct val="100000"/>
            </a:lnSpc>
          </a:pPr>
          <a:endParaRPr lang="fr-FR" sz="1200"/>
        </a:p>
      </dgm:t>
    </dgm:pt>
    <dgm:pt modelId="{9F8805C4-B3CF-421A-A534-0769F70E35E0}" type="sibTrans" cxnId="{2176B12D-AB07-44AE-9E6D-B1407EAEDAC3}">
      <dgm:prSet/>
      <dgm:spPr/>
      <dgm:t>
        <a:bodyPr/>
        <a:lstStyle/>
        <a:p>
          <a:pPr algn="r" rtl="1">
            <a:lnSpc>
              <a:spcPct val="100000"/>
            </a:lnSpc>
          </a:pPr>
          <a:endParaRPr lang="fr-FR" sz="1200"/>
        </a:p>
      </dgm:t>
    </dgm:pt>
    <dgm:pt modelId="{DBB77F6B-92A5-4C89-AC2E-789EB6322216}">
      <dgm:prSet phldrT="[Texte]" custT="1"/>
      <dgm:spPr/>
      <dgm:t>
        <a:bodyPr/>
        <a:lstStyle/>
        <a:p>
          <a:pPr algn="ctr" rtl="1">
            <a:lnSpc>
              <a:spcPct val="100000"/>
            </a:lnSpc>
          </a:pPr>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للمؤسسات</a:t>
          </a:r>
          <a:endParaRPr lang="fr-FR" sz="3200" b="1" dirty="0" smtClean="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42D86BCF-1AD9-48D0-B46A-28062B07332C}" type="parTrans" cxnId="{0255F7A4-E485-4A9E-8A2F-8785BBBBA17E}">
      <dgm:prSet/>
      <dgm:spPr/>
      <dgm:t>
        <a:bodyPr/>
        <a:lstStyle/>
        <a:p>
          <a:pPr algn="r" rtl="1">
            <a:lnSpc>
              <a:spcPct val="100000"/>
            </a:lnSpc>
          </a:pPr>
          <a:endParaRPr lang="fr-FR" sz="1200"/>
        </a:p>
      </dgm:t>
    </dgm:pt>
    <dgm:pt modelId="{27157A78-533C-49D9-8DA9-4C79BC69136A}" type="sibTrans" cxnId="{0255F7A4-E485-4A9E-8A2F-8785BBBBA17E}">
      <dgm:prSet/>
      <dgm:spPr/>
      <dgm:t>
        <a:bodyPr/>
        <a:lstStyle/>
        <a:p>
          <a:pPr algn="r" rtl="1">
            <a:lnSpc>
              <a:spcPct val="100000"/>
            </a:lnSpc>
          </a:pPr>
          <a:endParaRPr lang="fr-FR" sz="1200"/>
        </a:p>
      </dgm:t>
    </dgm:pt>
    <dgm:pt modelId="{0E89B9AF-5749-49D3-A284-A6F4AC6375B2}">
      <dgm:prSet phldrT="[Texte]" custT="1"/>
      <dgm:spPr/>
      <dgm:t>
        <a:bodyPr/>
        <a:lstStyle/>
        <a:p>
          <a:pPr algn="r" rtl="1">
            <a:lnSpc>
              <a:spcPct val="100000"/>
            </a:lnSpc>
          </a:pPr>
          <a:r>
            <a:rPr lang="ar-SA" sz="1600" b="1" dirty="0" smtClean="0"/>
            <a:t>إنشاء سياسة أمان وخصوصية واضحة</a:t>
          </a:r>
          <a:endParaRPr lang="fr-FR" sz="1600" b="1" dirty="0" smtClean="0">
            <a:latin typeface="Simplified Arabic" pitchFamily="18" charset="-78"/>
            <a:cs typeface="Simplified Arabic" pitchFamily="18" charset="-78"/>
          </a:endParaRPr>
        </a:p>
      </dgm:t>
    </dgm:pt>
    <dgm:pt modelId="{8306EEA2-0744-480D-9511-7E975CB6D89D}" type="parTrans" cxnId="{742080A4-8C19-477B-AFE6-0DCDEE9F663D}">
      <dgm:prSet/>
      <dgm:spPr/>
      <dgm:t>
        <a:bodyPr/>
        <a:lstStyle/>
        <a:p>
          <a:pPr algn="r" rtl="1">
            <a:lnSpc>
              <a:spcPct val="100000"/>
            </a:lnSpc>
          </a:pPr>
          <a:endParaRPr lang="fr-FR" sz="1200"/>
        </a:p>
      </dgm:t>
    </dgm:pt>
    <dgm:pt modelId="{2ED5D393-6800-438C-AAA5-74E080DEFECA}" type="sibTrans" cxnId="{742080A4-8C19-477B-AFE6-0DCDEE9F663D}">
      <dgm:prSet/>
      <dgm:spPr/>
      <dgm:t>
        <a:bodyPr/>
        <a:lstStyle/>
        <a:p>
          <a:pPr algn="r" rtl="1">
            <a:lnSpc>
              <a:spcPct val="100000"/>
            </a:lnSpc>
          </a:pPr>
          <a:endParaRPr lang="fr-FR" sz="1200"/>
        </a:p>
      </dgm:t>
    </dgm:pt>
    <dgm:pt modelId="{34163E29-D5DB-40C3-8BF0-4C0F81DA1287}">
      <dgm:prSet phldrT="[Texte]" custT="1"/>
      <dgm:spPr/>
      <dgm:t>
        <a:bodyPr/>
        <a:lstStyle/>
        <a:p>
          <a:pPr algn="r" rtl="1">
            <a:lnSpc>
              <a:spcPct val="100000"/>
            </a:lnSpc>
          </a:pPr>
          <a:r>
            <a:rPr lang="ar-SA" sz="1600" b="1" dirty="0" smtClean="0"/>
            <a:t>تنفيذ حلول أمان قوية</a:t>
          </a:r>
          <a:r>
            <a:rPr lang="ar-DZ" sz="1600" b="1" dirty="0" smtClean="0">
              <a:latin typeface="Simplified Arabic" pitchFamily="18" charset="-78"/>
              <a:cs typeface="Simplified Arabic" pitchFamily="18" charset="-78"/>
            </a:rPr>
            <a:t>.</a:t>
          </a:r>
          <a:endParaRPr lang="fr-FR" sz="1600" b="1" dirty="0" smtClean="0">
            <a:latin typeface="Simplified Arabic" pitchFamily="18" charset="-78"/>
            <a:cs typeface="Simplified Arabic" pitchFamily="18" charset="-78"/>
          </a:endParaRPr>
        </a:p>
      </dgm:t>
    </dgm:pt>
    <dgm:pt modelId="{65BD268C-02B0-4B91-9CD3-353BCE1C15D2}" type="parTrans" cxnId="{252AB8E2-5C73-4955-A52E-D40DD927754D}">
      <dgm:prSet/>
      <dgm:spPr/>
      <dgm:t>
        <a:bodyPr/>
        <a:lstStyle/>
        <a:p>
          <a:pPr algn="r" rtl="1">
            <a:lnSpc>
              <a:spcPct val="100000"/>
            </a:lnSpc>
          </a:pPr>
          <a:endParaRPr lang="fr-FR" sz="1200"/>
        </a:p>
      </dgm:t>
    </dgm:pt>
    <dgm:pt modelId="{EC6765D9-1E54-4D69-9F75-F39855C735E7}" type="sibTrans" cxnId="{252AB8E2-5C73-4955-A52E-D40DD927754D}">
      <dgm:prSet/>
      <dgm:spPr/>
      <dgm:t>
        <a:bodyPr/>
        <a:lstStyle/>
        <a:p>
          <a:pPr algn="r" rtl="1">
            <a:lnSpc>
              <a:spcPct val="100000"/>
            </a:lnSpc>
          </a:pPr>
          <a:endParaRPr lang="fr-FR" sz="1200"/>
        </a:p>
      </dgm:t>
    </dgm:pt>
    <dgm:pt modelId="{305BF89D-9B6A-41F9-9A9F-11BFA246DFCA}">
      <dgm:prSet phldrT="[Texte]" custT="1"/>
      <dgm:spPr/>
      <dgm:t>
        <a:bodyPr/>
        <a:lstStyle/>
        <a:p>
          <a:pPr algn="ctr" rtl="1">
            <a:lnSpc>
              <a:spcPct val="100000"/>
            </a:lnSpc>
          </a:pPr>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للأفراد</a:t>
          </a:r>
          <a:endParaRPr lang="fr-FR" sz="32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A6FF580-ADBD-46D4-9971-7C3FCD498192}" type="parTrans" cxnId="{0096B910-0C9B-4EC9-A608-AEB68BAEDAE6}">
      <dgm:prSet/>
      <dgm:spPr/>
      <dgm:t>
        <a:bodyPr/>
        <a:lstStyle/>
        <a:p>
          <a:pPr algn="r" rtl="1">
            <a:lnSpc>
              <a:spcPct val="100000"/>
            </a:lnSpc>
          </a:pPr>
          <a:endParaRPr lang="fr-FR" sz="1200"/>
        </a:p>
      </dgm:t>
    </dgm:pt>
    <dgm:pt modelId="{A1EDA556-46D7-42CB-BFDF-5ECAC7343A50}" type="sibTrans" cxnId="{0096B910-0C9B-4EC9-A608-AEB68BAEDAE6}">
      <dgm:prSet/>
      <dgm:spPr/>
      <dgm:t>
        <a:bodyPr/>
        <a:lstStyle/>
        <a:p>
          <a:pPr algn="r" rtl="1">
            <a:lnSpc>
              <a:spcPct val="100000"/>
            </a:lnSpc>
          </a:pPr>
          <a:endParaRPr lang="fr-FR" sz="1200"/>
        </a:p>
      </dgm:t>
    </dgm:pt>
    <dgm:pt modelId="{F9DA67BC-54B1-425A-9A04-DB3D4C5C2131}">
      <dgm:prSet phldrT="[Texte]" custT="1"/>
      <dgm:spPr/>
      <dgm:t>
        <a:bodyPr/>
        <a:lstStyle/>
        <a:p>
          <a:pPr algn="r" rtl="1">
            <a:lnSpc>
              <a:spcPct val="100000"/>
            </a:lnSpc>
          </a:pPr>
          <a:r>
            <a:rPr lang="ar-SA" sz="1600" b="1" dirty="0" smtClean="0"/>
            <a:t>استخدام كلمات مرور قوية ومتنوعة</a:t>
          </a:r>
          <a:r>
            <a:rPr lang="ar-DZ" sz="1600" b="1" dirty="0" smtClean="0"/>
            <a:t>.</a:t>
          </a:r>
          <a:endParaRPr lang="fr-FR" sz="1600" dirty="0">
            <a:latin typeface="Simplified Arabic" pitchFamily="18" charset="-78"/>
            <a:cs typeface="Simplified Arabic" pitchFamily="18" charset="-78"/>
          </a:endParaRPr>
        </a:p>
      </dgm:t>
    </dgm:pt>
    <dgm:pt modelId="{E46094A0-3CE0-4720-A522-C7BEE601F990}" type="parTrans" cxnId="{ED15A2AD-7DBA-43AB-A1F4-F2C43766804B}">
      <dgm:prSet/>
      <dgm:spPr/>
      <dgm:t>
        <a:bodyPr/>
        <a:lstStyle/>
        <a:p>
          <a:pPr algn="r" rtl="1">
            <a:lnSpc>
              <a:spcPct val="100000"/>
            </a:lnSpc>
          </a:pPr>
          <a:endParaRPr lang="fr-FR" sz="1200"/>
        </a:p>
      </dgm:t>
    </dgm:pt>
    <dgm:pt modelId="{B02028CA-5DAC-414E-A260-5D417877E828}" type="sibTrans" cxnId="{ED15A2AD-7DBA-43AB-A1F4-F2C43766804B}">
      <dgm:prSet/>
      <dgm:spPr/>
      <dgm:t>
        <a:bodyPr/>
        <a:lstStyle/>
        <a:p>
          <a:pPr algn="r" rtl="1">
            <a:lnSpc>
              <a:spcPct val="100000"/>
            </a:lnSpc>
          </a:pPr>
          <a:endParaRPr lang="fr-FR" sz="1200"/>
        </a:p>
      </dgm:t>
    </dgm:pt>
    <dgm:pt modelId="{4DF8FE16-E69C-402A-B150-D3B21A3A28DC}">
      <dgm:prSet phldrT="[Texte]" custT="1"/>
      <dgm:spPr/>
      <dgm:t>
        <a:bodyPr/>
        <a:lstStyle/>
        <a:p>
          <a:pPr algn="r" rtl="1">
            <a:lnSpc>
              <a:spcPct val="100000"/>
            </a:lnSpc>
          </a:pPr>
          <a:r>
            <a:rPr lang="ar-SA" sz="1600" b="1" dirty="0" smtClean="0"/>
            <a:t>تحديث البرامج والتطبيقات بشكل منتظم</a:t>
          </a:r>
          <a:r>
            <a:rPr lang="ar-DZ" sz="1600" b="1" dirty="0" smtClean="0"/>
            <a:t>.</a:t>
          </a:r>
          <a:endParaRPr lang="fr-FR" sz="1600" dirty="0">
            <a:latin typeface="Simplified Arabic" pitchFamily="18" charset="-78"/>
            <a:cs typeface="Simplified Arabic" pitchFamily="18" charset="-78"/>
          </a:endParaRPr>
        </a:p>
      </dgm:t>
    </dgm:pt>
    <dgm:pt modelId="{82F05A45-A00B-4605-AD77-9832D8AF7058}" type="parTrans" cxnId="{CA5DB855-8BFA-4B75-ABC6-6AAE4379044F}">
      <dgm:prSet/>
      <dgm:spPr/>
      <dgm:t>
        <a:bodyPr/>
        <a:lstStyle/>
        <a:p>
          <a:pPr algn="r" rtl="1">
            <a:lnSpc>
              <a:spcPct val="100000"/>
            </a:lnSpc>
          </a:pPr>
          <a:endParaRPr lang="fr-FR" sz="1200"/>
        </a:p>
      </dgm:t>
    </dgm:pt>
    <dgm:pt modelId="{972C9A04-146A-406F-90FA-39C64D8991B5}" type="sibTrans" cxnId="{CA5DB855-8BFA-4B75-ABC6-6AAE4379044F}">
      <dgm:prSet/>
      <dgm:spPr/>
      <dgm:t>
        <a:bodyPr/>
        <a:lstStyle/>
        <a:p>
          <a:pPr algn="r" rtl="1">
            <a:lnSpc>
              <a:spcPct val="100000"/>
            </a:lnSpc>
          </a:pPr>
          <a:endParaRPr lang="fr-FR" sz="1200"/>
        </a:p>
      </dgm:t>
    </dgm:pt>
    <dgm:pt modelId="{7F8D71E9-B0AA-49E8-9044-0DD3A9967E5E}">
      <dgm:prSet phldrT="[Texte]" custT="1"/>
      <dgm:spPr/>
      <dgm:t>
        <a:bodyPr/>
        <a:lstStyle/>
        <a:p>
          <a:pPr algn="r" rtl="1">
            <a:lnSpc>
              <a:spcPct val="100000"/>
            </a:lnSpc>
          </a:pPr>
          <a:r>
            <a:rPr lang="ar-SA" sz="1600" b="1" dirty="0" smtClean="0"/>
            <a:t>استخدام شبكة </a:t>
          </a:r>
          <a:r>
            <a:rPr lang="fr-FR" sz="1600" b="1" dirty="0" err="1" smtClean="0"/>
            <a:t>Wi-Fi</a:t>
          </a:r>
          <a:r>
            <a:rPr lang="ar-SA" sz="1600" b="1" dirty="0" smtClean="0"/>
            <a:t> آمنة</a:t>
          </a:r>
          <a:r>
            <a:rPr lang="ar-DZ" sz="1600" b="1" dirty="0" smtClean="0"/>
            <a:t>.</a:t>
          </a:r>
          <a:endParaRPr lang="fr-FR" sz="1600" dirty="0">
            <a:latin typeface="Simplified Arabic" pitchFamily="18" charset="-78"/>
            <a:cs typeface="Simplified Arabic" pitchFamily="18" charset="-78"/>
          </a:endParaRPr>
        </a:p>
      </dgm:t>
    </dgm:pt>
    <dgm:pt modelId="{A4215643-A8A7-48FF-AA69-9E1B61E6EC4B}" type="parTrans" cxnId="{F57A2D2E-B493-47D1-BF6E-6D14F0B2232D}">
      <dgm:prSet/>
      <dgm:spPr/>
      <dgm:t>
        <a:bodyPr/>
        <a:lstStyle/>
        <a:p>
          <a:pPr>
            <a:lnSpc>
              <a:spcPct val="100000"/>
            </a:lnSpc>
          </a:pPr>
          <a:endParaRPr lang="fr-FR" sz="1200"/>
        </a:p>
      </dgm:t>
    </dgm:pt>
    <dgm:pt modelId="{3F7B7BB1-E43B-4014-86BC-967BDB5E6A7A}" type="sibTrans" cxnId="{F57A2D2E-B493-47D1-BF6E-6D14F0B2232D}">
      <dgm:prSet/>
      <dgm:spPr/>
      <dgm:t>
        <a:bodyPr/>
        <a:lstStyle/>
        <a:p>
          <a:pPr>
            <a:lnSpc>
              <a:spcPct val="100000"/>
            </a:lnSpc>
          </a:pPr>
          <a:endParaRPr lang="fr-FR" sz="1200"/>
        </a:p>
      </dgm:t>
    </dgm:pt>
    <dgm:pt modelId="{8B552C87-CE23-4644-A462-D1800783C296}">
      <dgm:prSet phldrT="[Texte]" custT="1"/>
      <dgm:spPr/>
      <dgm:t>
        <a:bodyPr/>
        <a:lstStyle/>
        <a:p>
          <a:pPr algn="r" rtl="1">
            <a:lnSpc>
              <a:spcPct val="100000"/>
            </a:lnSpc>
          </a:pPr>
          <a:r>
            <a:rPr lang="ar-SA" sz="1600" b="1" dirty="0" smtClean="0"/>
            <a:t>تدريب الموظفين على أمان المعلومات</a:t>
          </a:r>
          <a:r>
            <a:rPr lang="ar-DZ" sz="1600" b="1" dirty="0" smtClean="0">
              <a:latin typeface="Simplified Arabic" pitchFamily="18" charset="-78"/>
              <a:cs typeface="Simplified Arabic" pitchFamily="18" charset="-78"/>
            </a:rPr>
            <a:t>.</a:t>
          </a:r>
          <a:endParaRPr lang="fr-FR" sz="1600" b="1" dirty="0" smtClean="0">
            <a:latin typeface="Simplified Arabic" pitchFamily="18" charset="-78"/>
            <a:cs typeface="Simplified Arabic" pitchFamily="18" charset="-78"/>
          </a:endParaRPr>
        </a:p>
      </dgm:t>
    </dgm:pt>
    <dgm:pt modelId="{4510A700-92E4-43E8-8263-5376A0AC306E}" type="parTrans" cxnId="{832EF2D4-2F7A-4967-B98F-A04C03016F90}">
      <dgm:prSet/>
      <dgm:spPr/>
      <dgm:t>
        <a:bodyPr/>
        <a:lstStyle/>
        <a:p>
          <a:pPr>
            <a:lnSpc>
              <a:spcPct val="100000"/>
            </a:lnSpc>
          </a:pPr>
          <a:endParaRPr lang="fr-FR" sz="1200"/>
        </a:p>
      </dgm:t>
    </dgm:pt>
    <dgm:pt modelId="{554A4F19-F94F-443E-8819-FE6AEE5D9460}" type="sibTrans" cxnId="{832EF2D4-2F7A-4967-B98F-A04C03016F90}">
      <dgm:prSet/>
      <dgm:spPr/>
      <dgm:t>
        <a:bodyPr/>
        <a:lstStyle/>
        <a:p>
          <a:pPr>
            <a:lnSpc>
              <a:spcPct val="100000"/>
            </a:lnSpc>
          </a:pPr>
          <a:endParaRPr lang="fr-FR" sz="1200"/>
        </a:p>
      </dgm:t>
    </dgm:pt>
    <dgm:pt modelId="{A6A84892-1C41-4A8E-A4DB-33D5AB5632C4}">
      <dgm:prSet phldrT="[Texte]" custT="1"/>
      <dgm:spPr/>
      <dgm:t>
        <a:bodyPr/>
        <a:lstStyle/>
        <a:p>
          <a:pPr algn="r" rtl="1">
            <a:lnSpc>
              <a:spcPct val="100000"/>
            </a:lnSpc>
          </a:pPr>
          <a:r>
            <a:rPr lang="ar-SA" sz="1600" b="1" dirty="0" smtClean="0"/>
            <a:t>إنشاء هيئات تنظيمية لمراقبة ممارسات حماية البيانات</a:t>
          </a:r>
          <a:r>
            <a:rPr lang="ar-DZ" sz="1600" b="1" dirty="0" smtClean="0">
              <a:latin typeface="Simplified Arabic" pitchFamily="18" charset="-78"/>
              <a:cs typeface="Simplified Arabic" pitchFamily="18" charset="-78"/>
            </a:rPr>
            <a:t>.</a:t>
          </a:r>
          <a:endParaRPr lang="fr-FR" sz="1600" b="1" dirty="0" smtClean="0">
            <a:latin typeface="Simplified Arabic" pitchFamily="18" charset="-78"/>
            <a:cs typeface="Simplified Arabic" pitchFamily="18" charset="-78"/>
          </a:endParaRPr>
        </a:p>
      </dgm:t>
    </dgm:pt>
    <dgm:pt modelId="{218618BB-85FD-4562-B451-60C699DD5AAE}" type="parTrans" cxnId="{C1D04732-E922-49DA-A599-4ADFEFDDA5DA}">
      <dgm:prSet/>
      <dgm:spPr/>
      <dgm:t>
        <a:bodyPr/>
        <a:lstStyle/>
        <a:p>
          <a:pPr>
            <a:lnSpc>
              <a:spcPct val="100000"/>
            </a:lnSpc>
          </a:pPr>
          <a:endParaRPr lang="fr-FR" sz="1200"/>
        </a:p>
      </dgm:t>
    </dgm:pt>
    <dgm:pt modelId="{5F2CEABF-5734-4587-827C-462F5277B34F}" type="sibTrans" cxnId="{C1D04732-E922-49DA-A599-4ADFEFDDA5DA}">
      <dgm:prSet/>
      <dgm:spPr/>
      <dgm:t>
        <a:bodyPr/>
        <a:lstStyle/>
        <a:p>
          <a:pPr>
            <a:lnSpc>
              <a:spcPct val="100000"/>
            </a:lnSpc>
          </a:pPr>
          <a:endParaRPr lang="fr-FR" sz="1200"/>
        </a:p>
      </dgm:t>
    </dgm:pt>
    <dgm:pt modelId="{13B90DBF-762C-4074-9516-59D27B19B970}">
      <dgm:prSet phldrT="[Texte]" custT="1"/>
      <dgm:spPr/>
      <dgm:t>
        <a:bodyPr/>
        <a:lstStyle/>
        <a:p>
          <a:pPr algn="r" rtl="1">
            <a:lnSpc>
              <a:spcPct val="100000"/>
            </a:lnSpc>
          </a:pPr>
          <a:r>
            <a:rPr lang="ar-SA" sz="1600" b="1" dirty="0" smtClean="0"/>
            <a:t>كن حذرًا بشأن المعلومات التي تشاركها عبر الإنترنت</a:t>
          </a:r>
          <a:r>
            <a:rPr lang="ar-DZ" sz="1600" b="1" dirty="0" smtClean="0"/>
            <a:t>.</a:t>
          </a:r>
          <a:endParaRPr lang="fr-FR" sz="1600" dirty="0">
            <a:latin typeface="Simplified Arabic" pitchFamily="18" charset="-78"/>
            <a:cs typeface="Simplified Arabic" pitchFamily="18" charset="-78"/>
          </a:endParaRPr>
        </a:p>
      </dgm:t>
    </dgm:pt>
    <dgm:pt modelId="{FE38F6BA-4065-4898-A933-300B204A9021}" type="parTrans" cxnId="{4CE5AB2B-959A-403F-8CED-24B0A07B04E3}">
      <dgm:prSet/>
      <dgm:spPr/>
      <dgm:t>
        <a:bodyPr/>
        <a:lstStyle/>
        <a:p>
          <a:pPr>
            <a:lnSpc>
              <a:spcPct val="100000"/>
            </a:lnSpc>
          </a:pPr>
          <a:endParaRPr lang="fr-FR" sz="1200"/>
        </a:p>
      </dgm:t>
    </dgm:pt>
    <dgm:pt modelId="{4F492D7E-A59A-4AF0-BC3E-B35B24B444F4}" type="sibTrans" cxnId="{4CE5AB2B-959A-403F-8CED-24B0A07B04E3}">
      <dgm:prSet/>
      <dgm:spPr/>
      <dgm:t>
        <a:bodyPr/>
        <a:lstStyle/>
        <a:p>
          <a:pPr>
            <a:lnSpc>
              <a:spcPct val="100000"/>
            </a:lnSpc>
          </a:pPr>
          <a:endParaRPr lang="fr-FR" sz="1200"/>
        </a:p>
      </dgm:t>
    </dgm:pt>
    <dgm:pt modelId="{A0632B1A-44FB-40CE-9703-46415928A0BD}">
      <dgm:prSet phldrT="[Texte]" custT="1"/>
      <dgm:spPr/>
      <dgm:t>
        <a:bodyPr/>
        <a:lstStyle/>
        <a:p>
          <a:pPr algn="r" rtl="1">
            <a:lnSpc>
              <a:spcPct val="100000"/>
            </a:lnSpc>
          </a:pPr>
          <a:r>
            <a:rPr lang="ar-SA" sz="1600" b="1" dirty="0" smtClean="0"/>
            <a:t>كن على دراية بمخاطر الاحتيال عبر الإنترنت</a:t>
          </a:r>
          <a:r>
            <a:rPr lang="ar-DZ" sz="1600" b="1" dirty="0" smtClean="0"/>
            <a:t>.</a:t>
          </a:r>
          <a:endParaRPr lang="fr-FR" sz="1600" dirty="0">
            <a:latin typeface="Simplified Arabic" pitchFamily="18" charset="-78"/>
            <a:cs typeface="Simplified Arabic" pitchFamily="18" charset="-78"/>
          </a:endParaRPr>
        </a:p>
      </dgm:t>
    </dgm:pt>
    <dgm:pt modelId="{06582F1B-2CF3-42D7-8BA5-DEB3CFA8A0F9}" type="parTrans" cxnId="{D1102C38-75DF-43B0-AEAC-5376B51F7B13}">
      <dgm:prSet/>
      <dgm:spPr/>
      <dgm:t>
        <a:bodyPr/>
        <a:lstStyle/>
        <a:p>
          <a:pPr>
            <a:lnSpc>
              <a:spcPct val="100000"/>
            </a:lnSpc>
          </a:pPr>
          <a:endParaRPr lang="fr-FR" sz="1200"/>
        </a:p>
      </dgm:t>
    </dgm:pt>
    <dgm:pt modelId="{F69B60E5-58C1-476D-B220-CD5E3F431AD4}" type="sibTrans" cxnId="{D1102C38-75DF-43B0-AEAC-5376B51F7B13}">
      <dgm:prSet/>
      <dgm:spPr/>
      <dgm:t>
        <a:bodyPr/>
        <a:lstStyle/>
        <a:p>
          <a:pPr>
            <a:lnSpc>
              <a:spcPct val="100000"/>
            </a:lnSpc>
          </a:pPr>
          <a:endParaRPr lang="fr-FR" sz="1200"/>
        </a:p>
      </dgm:t>
    </dgm:pt>
    <dgm:pt modelId="{044329EF-BB23-4611-B1BE-E99F8E027083}">
      <dgm:prSet phldrT="[Texte]" custT="1"/>
      <dgm:spPr/>
      <dgm:t>
        <a:bodyPr/>
        <a:lstStyle/>
        <a:p>
          <a:pPr algn="r" rtl="1">
            <a:lnSpc>
              <a:spcPct val="100000"/>
            </a:lnSpc>
          </a:pPr>
          <a:r>
            <a:rPr lang="ar-SA" sz="1600" b="1" dirty="0" smtClean="0"/>
            <a:t>استخدام برامج مكافحة الفيروسات ومكافحة البرامج الضارة</a:t>
          </a:r>
          <a:r>
            <a:rPr lang="ar-DZ" sz="1600" b="1" dirty="0" smtClean="0"/>
            <a:t>.</a:t>
          </a:r>
          <a:endParaRPr lang="fr-FR" sz="1600" dirty="0">
            <a:latin typeface="Simplified Arabic" pitchFamily="18" charset="-78"/>
            <a:cs typeface="Simplified Arabic" pitchFamily="18" charset="-78"/>
          </a:endParaRPr>
        </a:p>
      </dgm:t>
    </dgm:pt>
    <dgm:pt modelId="{2144D081-E8C0-4E6D-BBF0-25E05B6DD5B4}" type="parTrans" cxnId="{EA4BFCDA-7594-4DF1-B877-6EB01C88891B}">
      <dgm:prSet/>
      <dgm:spPr/>
      <dgm:t>
        <a:bodyPr/>
        <a:lstStyle/>
        <a:p>
          <a:pPr>
            <a:lnSpc>
              <a:spcPct val="100000"/>
            </a:lnSpc>
          </a:pPr>
          <a:endParaRPr lang="fr-FR" sz="1600"/>
        </a:p>
      </dgm:t>
    </dgm:pt>
    <dgm:pt modelId="{B93ACAB9-817B-45BA-B3B9-746D1F85D2A8}" type="sibTrans" cxnId="{EA4BFCDA-7594-4DF1-B877-6EB01C88891B}">
      <dgm:prSet/>
      <dgm:spPr/>
      <dgm:t>
        <a:bodyPr/>
        <a:lstStyle/>
        <a:p>
          <a:pPr>
            <a:lnSpc>
              <a:spcPct val="100000"/>
            </a:lnSpc>
          </a:pPr>
          <a:endParaRPr lang="fr-FR" sz="1600"/>
        </a:p>
      </dgm:t>
    </dgm:pt>
    <dgm:pt modelId="{1C5E4E6C-5CB9-4A45-9A16-31DBCC64605F}">
      <dgm:prSet phldrT="[Texte]" custT="1"/>
      <dgm:spPr/>
      <dgm:t>
        <a:bodyPr/>
        <a:lstStyle/>
        <a:p>
          <a:pPr algn="r" rtl="1">
            <a:lnSpc>
              <a:spcPct val="100000"/>
            </a:lnSpc>
          </a:pPr>
          <a:r>
            <a:rPr lang="ar-SA" sz="1600" b="1" dirty="0" smtClean="0"/>
            <a:t>تنشيط مصادقة متعددة العوامل</a:t>
          </a:r>
          <a:r>
            <a:rPr lang="fr-FR" sz="1600" b="1" dirty="0" smtClean="0"/>
            <a:t>(MFA)</a:t>
          </a:r>
          <a:r>
            <a:rPr lang="ar-DZ" sz="1600" b="1" dirty="0" smtClean="0"/>
            <a:t>.</a:t>
          </a:r>
          <a:endParaRPr lang="fr-FR" sz="1600" dirty="0">
            <a:latin typeface="Simplified Arabic" pitchFamily="18" charset="-78"/>
            <a:cs typeface="Simplified Arabic" pitchFamily="18" charset="-78"/>
          </a:endParaRPr>
        </a:p>
      </dgm:t>
    </dgm:pt>
    <dgm:pt modelId="{C4D7ABB8-7B5D-4BD9-AFB1-4E10A4EB8E23}" type="parTrans" cxnId="{461A3A67-DAE2-49D3-800B-561946C7E7CD}">
      <dgm:prSet/>
      <dgm:spPr/>
      <dgm:t>
        <a:bodyPr/>
        <a:lstStyle/>
        <a:p>
          <a:pPr>
            <a:lnSpc>
              <a:spcPct val="100000"/>
            </a:lnSpc>
          </a:pPr>
          <a:endParaRPr lang="fr-FR" sz="1600"/>
        </a:p>
      </dgm:t>
    </dgm:pt>
    <dgm:pt modelId="{61AAA784-FF8F-49FC-81F0-3B8BC11FE45F}" type="sibTrans" cxnId="{461A3A67-DAE2-49D3-800B-561946C7E7CD}">
      <dgm:prSet/>
      <dgm:spPr/>
      <dgm:t>
        <a:bodyPr/>
        <a:lstStyle/>
        <a:p>
          <a:pPr>
            <a:lnSpc>
              <a:spcPct val="100000"/>
            </a:lnSpc>
          </a:pPr>
          <a:endParaRPr lang="fr-FR" sz="1600"/>
        </a:p>
      </dgm:t>
    </dgm:pt>
    <dgm:pt modelId="{19E51ED0-7553-478F-B022-6071CC7F0E72}">
      <dgm:prSet phldrT="[Texte]" custT="1"/>
      <dgm:spPr/>
      <dgm:t>
        <a:bodyPr/>
        <a:lstStyle/>
        <a:p>
          <a:pPr algn="r" rtl="1">
            <a:lnSpc>
              <a:spcPct val="100000"/>
            </a:lnSpc>
          </a:pPr>
          <a:r>
            <a:rPr lang="ar-SA" sz="1600" b="1" dirty="0" smtClean="0"/>
            <a:t>إنشاء نسخة احتياطية من بياناتك</a:t>
          </a:r>
          <a:r>
            <a:rPr lang="ar-DZ" sz="1600" b="1" dirty="0" smtClean="0"/>
            <a:t>.</a:t>
          </a:r>
          <a:endParaRPr lang="fr-FR" sz="1600" dirty="0">
            <a:latin typeface="Simplified Arabic" pitchFamily="18" charset="-78"/>
            <a:cs typeface="Simplified Arabic" pitchFamily="18" charset="-78"/>
          </a:endParaRPr>
        </a:p>
      </dgm:t>
    </dgm:pt>
    <dgm:pt modelId="{0586773E-17B6-4927-8FEF-B5547C799F7D}" type="parTrans" cxnId="{001BCDFF-F284-4F4E-B18E-474AA89A611A}">
      <dgm:prSet/>
      <dgm:spPr/>
      <dgm:t>
        <a:bodyPr/>
        <a:lstStyle/>
        <a:p>
          <a:pPr>
            <a:lnSpc>
              <a:spcPct val="100000"/>
            </a:lnSpc>
          </a:pPr>
          <a:endParaRPr lang="fr-FR" sz="1600"/>
        </a:p>
      </dgm:t>
    </dgm:pt>
    <dgm:pt modelId="{7845B024-DDF4-40B5-A190-B3E186DF9F6E}" type="sibTrans" cxnId="{001BCDFF-F284-4F4E-B18E-474AA89A611A}">
      <dgm:prSet/>
      <dgm:spPr/>
      <dgm:t>
        <a:bodyPr/>
        <a:lstStyle/>
        <a:p>
          <a:pPr>
            <a:lnSpc>
              <a:spcPct val="100000"/>
            </a:lnSpc>
          </a:pPr>
          <a:endParaRPr lang="fr-FR" sz="1600"/>
        </a:p>
      </dgm:t>
    </dgm:pt>
    <dgm:pt modelId="{F49C0665-A3ED-43FC-AC82-33BB1CE91024}">
      <dgm:prSet phldrT="[Texte]" custT="1"/>
      <dgm:spPr/>
      <dgm:t>
        <a:bodyPr/>
        <a:lstStyle/>
        <a:p>
          <a:pPr algn="r" rtl="1">
            <a:lnSpc>
              <a:spcPct val="100000"/>
            </a:lnSpc>
          </a:pPr>
          <a:r>
            <a:rPr lang="ar-SA" sz="1600" b="1" dirty="0" smtClean="0"/>
            <a:t>إجراء تقييمات أمان منتظمة</a:t>
          </a:r>
          <a:r>
            <a:rPr lang="ar-DZ" sz="1600" b="1" dirty="0" smtClean="0"/>
            <a:t>.</a:t>
          </a:r>
          <a:endParaRPr lang="fr-FR" sz="1600" b="1" dirty="0" smtClean="0">
            <a:latin typeface="Simplified Arabic" pitchFamily="18" charset="-78"/>
            <a:cs typeface="Simplified Arabic" pitchFamily="18" charset="-78"/>
          </a:endParaRPr>
        </a:p>
      </dgm:t>
    </dgm:pt>
    <dgm:pt modelId="{5C59BE45-752E-4507-9A10-160776208648}" type="parTrans" cxnId="{550BE17C-16F8-42D9-89ED-0A704EF25B13}">
      <dgm:prSet/>
      <dgm:spPr/>
      <dgm:t>
        <a:bodyPr/>
        <a:lstStyle/>
        <a:p>
          <a:pPr>
            <a:lnSpc>
              <a:spcPct val="100000"/>
            </a:lnSpc>
          </a:pPr>
          <a:endParaRPr lang="fr-FR"/>
        </a:p>
      </dgm:t>
    </dgm:pt>
    <dgm:pt modelId="{EA9241F3-45B1-4A76-888A-CC8F9DE9BC69}" type="sibTrans" cxnId="{550BE17C-16F8-42D9-89ED-0A704EF25B13}">
      <dgm:prSet/>
      <dgm:spPr/>
      <dgm:t>
        <a:bodyPr/>
        <a:lstStyle/>
        <a:p>
          <a:pPr>
            <a:lnSpc>
              <a:spcPct val="100000"/>
            </a:lnSpc>
          </a:pPr>
          <a:endParaRPr lang="fr-FR"/>
        </a:p>
      </dgm:t>
    </dgm:pt>
    <dgm:pt modelId="{269D2866-1447-4A33-B209-1471234A8B5F}">
      <dgm:prSet phldrT="[Texte]" custT="1"/>
      <dgm:spPr/>
      <dgm:t>
        <a:bodyPr/>
        <a:lstStyle/>
        <a:p>
          <a:pPr algn="r" rtl="1">
            <a:lnSpc>
              <a:spcPct val="100000"/>
            </a:lnSpc>
          </a:pPr>
          <a:r>
            <a:rPr lang="ar-SA" sz="1600" b="1" dirty="0" smtClean="0"/>
            <a:t>استخدام تقنية التشفير</a:t>
          </a:r>
          <a:r>
            <a:rPr lang="ar-DZ" sz="1600" b="1" dirty="0" smtClean="0"/>
            <a:t>.</a:t>
          </a:r>
          <a:endParaRPr lang="fr-FR" sz="1600" b="1" dirty="0" smtClean="0">
            <a:latin typeface="Simplified Arabic" pitchFamily="18" charset="-78"/>
            <a:cs typeface="Simplified Arabic" pitchFamily="18" charset="-78"/>
          </a:endParaRPr>
        </a:p>
      </dgm:t>
    </dgm:pt>
    <dgm:pt modelId="{AB5B5AED-15C6-47A5-BB57-4245E1A00B03}" type="parTrans" cxnId="{DBEDDD03-6953-44FE-AAD6-47DA8ACBE6C5}">
      <dgm:prSet/>
      <dgm:spPr/>
      <dgm:t>
        <a:bodyPr/>
        <a:lstStyle/>
        <a:p>
          <a:pPr>
            <a:lnSpc>
              <a:spcPct val="100000"/>
            </a:lnSpc>
          </a:pPr>
          <a:endParaRPr lang="fr-FR"/>
        </a:p>
      </dgm:t>
    </dgm:pt>
    <dgm:pt modelId="{21A35D2D-0B5B-4731-BDF7-7C2A482C6C6B}" type="sibTrans" cxnId="{DBEDDD03-6953-44FE-AAD6-47DA8ACBE6C5}">
      <dgm:prSet/>
      <dgm:spPr/>
      <dgm:t>
        <a:bodyPr/>
        <a:lstStyle/>
        <a:p>
          <a:pPr>
            <a:lnSpc>
              <a:spcPct val="100000"/>
            </a:lnSpc>
          </a:pPr>
          <a:endParaRPr lang="fr-FR"/>
        </a:p>
      </dgm:t>
    </dgm:pt>
    <dgm:pt modelId="{67705B49-F84A-4485-8E42-ADE85BE54B10}">
      <dgm:prSet phldrT="[Texte]" custT="1"/>
      <dgm:spPr/>
      <dgm:t>
        <a:bodyPr/>
        <a:lstStyle/>
        <a:p>
          <a:pPr algn="r" rtl="1">
            <a:lnSpc>
              <a:spcPct val="100000"/>
            </a:lnSpc>
          </a:pPr>
          <a:r>
            <a:rPr lang="ar-SA" sz="1600" b="1" dirty="0" smtClean="0"/>
            <a:t>تقسيم البيانات إلى أجزاء صغيرة</a:t>
          </a:r>
          <a:r>
            <a:rPr lang="ar-DZ" sz="1600" b="1" dirty="0" smtClean="0"/>
            <a:t>.</a:t>
          </a:r>
          <a:endParaRPr lang="fr-FR" sz="1600" b="1" dirty="0" smtClean="0">
            <a:latin typeface="Simplified Arabic" pitchFamily="18" charset="-78"/>
            <a:cs typeface="Simplified Arabic" pitchFamily="18" charset="-78"/>
          </a:endParaRPr>
        </a:p>
      </dgm:t>
    </dgm:pt>
    <dgm:pt modelId="{7B04728E-ED3A-41E6-A422-8EF7FB079059}" type="parTrans" cxnId="{C35EF6D5-8453-45D0-B703-B2F95A69D218}">
      <dgm:prSet/>
      <dgm:spPr/>
      <dgm:t>
        <a:bodyPr/>
        <a:lstStyle/>
        <a:p>
          <a:pPr>
            <a:lnSpc>
              <a:spcPct val="100000"/>
            </a:lnSpc>
          </a:pPr>
          <a:endParaRPr lang="fr-FR"/>
        </a:p>
      </dgm:t>
    </dgm:pt>
    <dgm:pt modelId="{DFCD05C0-F62C-42B5-A6D6-4DA4239DB3A5}" type="sibTrans" cxnId="{C35EF6D5-8453-45D0-B703-B2F95A69D218}">
      <dgm:prSet/>
      <dgm:spPr/>
      <dgm:t>
        <a:bodyPr/>
        <a:lstStyle/>
        <a:p>
          <a:pPr>
            <a:lnSpc>
              <a:spcPct val="100000"/>
            </a:lnSpc>
          </a:pPr>
          <a:endParaRPr lang="fr-FR"/>
        </a:p>
      </dgm:t>
    </dgm:pt>
    <dgm:pt modelId="{EB925511-646C-4FEA-BA7A-76D5C70EB8C7}">
      <dgm:prSet phldrT="[Texte]" custT="1"/>
      <dgm:spPr/>
      <dgm:t>
        <a:bodyPr/>
        <a:lstStyle/>
        <a:p>
          <a:pPr algn="r" rtl="1">
            <a:lnSpc>
              <a:spcPct val="100000"/>
            </a:lnSpc>
          </a:pPr>
          <a:r>
            <a:rPr lang="ar-SA" sz="1600" b="1" dirty="0" smtClean="0"/>
            <a:t>استخدام تقنيات التخزين </a:t>
          </a:r>
          <a:r>
            <a:rPr lang="ar-SA" sz="1600" b="1" err="1" smtClean="0"/>
            <a:t>السحابي</a:t>
          </a:r>
          <a:r>
            <a:rPr lang="ar-SA" sz="1600" b="1" smtClean="0"/>
            <a:t> الآمنة</a:t>
          </a:r>
          <a:r>
            <a:rPr lang="ar-SA" sz="1600" smtClean="0"/>
            <a:t>: </a:t>
          </a:r>
          <a:endParaRPr lang="fr-FR" sz="1600" b="1" dirty="0" smtClean="0">
            <a:latin typeface="Simplified Arabic" pitchFamily="18" charset="-78"/>
            <a:cs typeface="Simplified Arabic" pitchFamily="18" charset="-78"/>
          </a:endParaRPr>
        </a:p>
      </dgm:t>
    </dgm:pt>
    <dgm:pt modelId="{2FFB8233-DA91-4101-86C2-196547A99988}" type="parTrans" cxnId="{41C9796B-D409-4492-A53A-5E07750321BA}">
      <dgm:prSet/>
      <dgm:spPr/>
      <dgm:t>
        <a:bodyPr/>
        <a:lstStyle/>
        <a:p>
          <a:pPr>
            <a:lnSpc>
              <a:spcPct val="100000"/>
            </a:lnSpc>
          </a:pPr>
          <a:endParaRPr lang="fr-FR"/>
        </a:p>
      </dgm:t>
    </dgm:pt>
    <dgm:pt modelId="{B97432BC-06F6-4243-B1AF-9A502ABA4A63}" type="sibTrans" cxnId="{41C9796B-D409-4492-A53A-5E07750321BA}">
      <dgm:prSet/>
      <dgm:spPr/>
      <dgm:t>
        <a:bodyPr/>
        <a:lstStyle/>
        <a:p>
          <a:pPr>
            <a:lnSpc>
              <a:spcPct val="100000"/>
            </a:lnSpc>
          </a:pPr>
          <a:endParaRPr lang="fr-FR"/>
        </a:p>
      </dgm:t>
    </dgm:pt>
    <dgm:pt modelId="{11742458-C568-4415-BE67-569AC1522B36}">
      <dgm:prSet phldrT="[Texte]" custT="1"/>
      <dgm:spPr/>
      <dgm:t>
        <a:bodyPr/>
        <a:lstStyle/>
        <a:p>
          <a:pPr algn="r" rtl="1">
            <a:lnSpc>
              <a:spcPct val="100000"/>
            </a:lnSpc>
          </a:pPr>
          <a:r>
            <a:rPr lang="ar-SA" sz="1600" b="1" dirty="0" smtClean="0"/>
            <a:t>إنشاء بنية تحتية آمنة للتكنولوجيا</a:t>
          </a:r>
          <a:r>
            <a:rPr lang="ar-DZ" sz="1600" b="1" dirty="0" smtClean="0"/>
            <a:t>.</a:t>
          </a:r>
          <a:endParaRPr lang="fr-FR" sz="1600" b="1" dirty="0" smtClean="0">
            <a:latin typeface="Simplified Arabic" pitchFamily="18" charset="-78"/>
            <a:cs typeface="Simplified Arabic" pitchFamily="18" charset="-78"/>
          </a:endParaRPr>
        </a:p>
      </dgm:t>
    </dgm:pt>
    <dgm:pt modelId="{6250D374-F010-4BC7-8D55-493345E03A7E}" type="parTrans" cxnId="{6608D7EF-917C-4CEA-A948-9658FAA63851}">
      <dgm:prSet/>
      <dgm:spPr/>
      <dgm:t>
        <a:bodyPr/>
        <a:lstStyle/>
        <a:p>
          <a:pPr>
            <a:lnSpc>
              <a:spcPct val="100000"/>
            </a:lnSpc>
          </a:pPr>
          <a:endParaRPr lang="fr-FR"/>
        </a:p>
      </dgm:t>
    </dgm:pt>
    <dgm:pt modelId="{782794FC-356C-4085-B70E-3EB4D8E7AB96}" type="sibTrans" cxnId="{6608D7EF-917C-4CEA-A948-9658FAA63851}">
      <dgm:prSet/>
      <dgm:spPr/>
      <dgm:t>
        <a:bodyPr/>
        <a:lstStyle/>
        <a:p>
          <a:pPr>
            <a:lnSpc>
              <a:spcPct val="100000"/>
            </a:lnSpc>
          </a:pPr>
          <a:endParaRPr lang="fr-FR"/>
        </a:p>
      </dgm:t>
    </dgm:pt>
    <dgm:pt modelId="{DD6BEA83-8545-4C5C-BE20-69652001D4D4}">
      <dgm:prSet phldrT="[Texte]" custT="1"/>
      <dgm:spPr/>
      <dgm:t>
        <a:bodyPr/>
        <a:lstStyle/>
        <a:p>
          <a:pPr algn="r" rtl="1">
            <a:lnSpc>
              <a:spcPct val="100000"/>
            </a:lnSpc>
          </a:pPr>
          <a:r>
            <a:rPr lang="ar-SA" sz="1600" b="1" dirty="0" smtClean="0"/>
            <a:t>التعاون مع الحكومات الأخرى</a:t>
          </a:r>
          <a:r>
            <a:rPr lang="ar-DZ" sz="1600" b="1" dirty="0" smtClean="0"/>
            <a:t>.</a:t>
          </a:r>
          <a:endParaRPr lang="fr-FR" sz="1600" b="1" dirty="0" smtClean="0">
            <a:latin typeface="Simplified Arabic" pitchFamily="18" charset="-78"/>
            <a:cs typeface="Simplified Arabic" pitchFamily="18" charset="-78"/>
          </a:endParaRPr>
        </a:p>
      </dgm:t>
    </dgm:pt>
    <dgm:pt modelId="{795E7E93-64D0-40FF-AE25-0DB0B4C9A173}" type="parTrans" cxnId="{BFFFC4B5-DEA4-48B1-81C1-3F56EFDD7327}">
      <dgm:prSet/>
      <dgm:spPr/>
      <dgm:t>
        <a:bodyPr/>
        <a:lstStyle/>
        <a:p>
          <a:pPr>
            <a:lnSpc>
              <a:spcPct val="100000"/>
            </a:lnSpc>
          </a:pPr>
          <a:endParaRPr lang="fr-FR"/>
        </a:p>
      </dgm:t>
    </dgm:pt>
    <dgm:pt modelId="{D4A3A029-2D8C-497B-984D-8DE265C96C55}" type="sibTrans" cxnId="{BFFFC4B5-DEA4-48B1-81C1-3F56EFDD7327}">
      <dgm:prSet/>
      <dgm:spPr/>
      <dgm:t>
        <a:bodyPr/>
        <a:lstStyle/>
        <a:p>
          <a:pPr>
            <a:lnSpc>
              <a:spcPct val="100000"/>
            </a:lnSpc>
          </a:pPr>
          <a:endParaRPr lang="fr-FR"/>
        </a:p>
      </dgm:t>
    </dgm:pt>
    <dgm:pt modelId="{F3E2A82A-13E9-444F-A85D-F86A2EF1BD73}">
      <dgm:prSet phldrT="[Texte]" custT="1"/>
      <dgm:spPr/>
      <dgm:t>
        <a:bodyPr/>
        <a:lstStyle/>
        <a:p>
          <a:pPr algn="r" rtl="1">
            <a:lnSpc>
              <a:spcPct val="100000"/>
            </a:lnSpc>
          </a:pPr>
          <a:r>
            <a:rPr lang="ar-SA" sz="1600" b="1" dirty="0" smtClean="0"/>
            <a:t>الاستثمار في البحث والتطوير الأمني</a:t>
          </a:r>
          <a:r>
            <a:rPr lang="ar-DZ" sz="1600" b="1" dirty="0" smtClean="0"/>
            <a:t>.</a:t>
          </a:r>
          <a:endParaRPr lang="fr-FR" sz="1600" b="1" dirty="0" smtClean="0">
            <a:latin typeface="Simplified Arabic" pitchFamily="18" charset="-78"/>
            <a:cs typeface="Simplified Arabic" pitchFamily="18" charset="-78"/>
          </a:endParaRPr>
        </a:p>
      </dgm:t>
    </dgm:pt>
    <dgm:pt modelId="{DCB143C3-643A-4765-8B75-BAD90886E79E}" type="parTrans" cxnId="{B1C086A6-CC90-47E6-8366-A6692FDE4B60}">
      <dgm:prSet/>
      <dgm:spPr/>
      <dgm:t>
        <a:bodyPr/>
        <a:lstStyle/>
        <a:p>
          <a:pPr>
            <a:lnSpc>
              <a:spcPct val="100000"/>
            </a:lnSpc>
          </a:pPr>
          <a:endParaRPr lang="fr-FR"/>
        </a:p>
      </dgm:t>
    </dgm:pt>
    <dgm:pt modelId="{A9147E95-7B40-4DD7-B682-8BEE8EC9B807}" type="sibTrans" cxnId="{B1C086A6-CC90-47E6-8366-A6692FDE4B60}">
      <dgm:prSet/>
      <dgm:spPr/>
      <dgm:t>
        <a:bodyPr/>
        <a:lstStyle/>
        <a:p>
          <a:pPr>
            <a:lnSpc>
              <a:spcPct val="100000"/>
            </a:lnSpc>
          </a:pPr>
          <a:endParaRPr lang="fr-FR"/>
        </a:p>
      </dgm:t>
    </dgm:pt>
    <dgm:pt modelId="{2F60EA9B-50DA-489B-B0B3-B7439E8ABEF9}" type="pres">
      <dgm:prSet presAssocID="{E8841605-8F5E-4683-BD30-A7E023CF5C35}" presName="Name0" presStyleCnt="0">
        <dgm:presLayoutVars>
          <dgm:dir/>
          <dgm:animLvl val="lvl"/>
          <dgm:resizeHandles val="exact"/>
        </dgm:presLayoutVars>
      </dgm:prSet>
      <dgm:spPr/>
      <dgm:t>
        <a:bodyPr/>
        <a:lstStyle/>
        <a:p>
          <a:endParaRPr lang="fr-FR"/>
        </a:p>
      </dgm:t>
    </dgm:pt>
    <dgm:pt modelId="{1DC699FB-A44F-490B-8369-D4E861FE6899}" type="pres">
      <dgm:prSet presAssocID="{3BF1B776-F54D-468C-912F-4EF2A3027DF5}" presName="composite" presStyleCnt="0"/>
      <dgm:spPr/>
    </dgm:pt>
    <dgm:pt modelId="{B2775BE1-0AD5-4720-A299-DFAF491C5072}" type="pres">
      <dgm:prSet presAssocID="{3BF1B776-F54D-468C-912F-4EF2A3027DF5}" presName="parTx" presStyleLbl="alignNode1" presStyleIdx="0" presStyleCnt="3">
        <dgm:presLayoutVars>
          <dgm:chMax val="0"/>
          <dgm:chPref val="0"/>
          <dgm:bulletEnabled val="1"/>
        </dgm:presLayoutVars>
      </dgm:prSet>
      <dgm:spPr/>
      <dgm:t>
        <a:bodyPr/>
        <a:lstStyle/>
        <a:p>
          <a:endParaRPr lang="fr-FR"/>
        </a:p>
      </dgm:t>
    </dgm:pt>
    <dgm:pt modelId="{6D875702-7D13-4A10-B222-42C4746B98FF}" type="pres">
      <dgm:prSet presAssocID="{3BF1B776-F54D-468C-912F-4EF2A3027DF5}" presName="desTx" presStyleLbl="alignAccFollowNode1" presStyleIdx="0" presStyleCnt="3">
        <dgm:presLayoutVars>
          <dgm:bulletEnabled val="1"/>
        </dgm:presLayoutVars>
      </dgm:prSet>
      <dgm:spPr/>
      <dgm:t>
        <a:bodyPr/>
        <a:lstStyle/>
        <a:p>
          <a:endParaRPr lang="fr-FR"/>
        </a:p>
      </dgm:t>
    </dgm:pt>
    <dgm:pt modelId="{3CA3D64C-68DD-4422-999E-4D20E4DD7D2A}" type="pres">
      <dgm:prSet presAssocID="{479B45DE-3A6F-4C2C-8D5C-56E1E554E2BE}" presName="space" presStyleCnt="0"/>
      <dgm:spPr/>
    </dgm:pt>
    <dgm:pt modelId="{3A1BEE00-68EF-45B4-9D89-6C9E5178DE1C}" type="pres">
      <dgm:prSet presAssocID="{DBB77F6B-92A5-4C89-AC2E-789EB6322216}" presName="composite" presStyleCnt="0"/>
      <dgm:spPr/>
    </dgm:pt>
    <dgm:pt modelId="{6AFA2DDD-4CEA-41C5-A953-170596F89711}" type="pres">
      <dgm:prSet presAssocID="{DBB77F6B-92A5-4C89-AC2E-789EB6322216}" presName="parTx" presStyleLbl="alignNode1" presStyleIdx="1" presStyleCnt="3" custScaleX="100521">
        <dgm:presLayoutVars>
          <dgm:chMax val="0"/>
          <dgm:chPref val="0"/>
          <dgm:bulletEnabled val="1"/>
        </dgm:presLayoutVars>
      </dgm:prSet>
      <dgm:spPr/>
      <dgm:t>
        <a:bodyPr/>
        <a:lstStyle/>
        <a:p>
          <a:endParaRPr lang="fr-FR"/>
        </a:p>
      </dgm:t>
    </dgm:pt>
    <dgm:pt modelId="{22D9B82A-9E58-47BB-996A-0C75A79FF07F}" type="pres">
      <dgm:prSet presAssocID="{DBB77F6B-92A5-4C89-AC2E-789EB6322216}" presName="desTx" presStyleLbl="alignAccFollowNode1" presStyleIdx="1" presStyleCnt="3">
        <dgm:presLayoutVars>
          <dgm:bulletEnabled val="1"/>
        </dgm:presLayoutVars>
      </dgm:prSet>
      <dgm:spPr/>
      <dgm:t>
        <a:bodyPr/>
        <a:lstStyle/>
        <a:p>
          <a:endParaRPr lang="fr-FR"/>
        </a:p>
      </dgm:t>
    </dgm:pt>
    <dgm:pt modelId="{3C816C76-0E20-43D3-86EE-0A23376E076A}" type="pres">
      <dgm:prSet presAssocID="{27157A78-533C-49D9-8DA9-4C79BC69136A}" presName="space" presStyleCnt="0"/>
      <dgm:spPr/>
    </dgm:pt>
    <dgm:pt modelId="{9C365D3C-52DC-4217-9425-A95DFDCAFCAB}" type="pres">
      <dgm:prSet presAssocID="{305BF89D-9B6A-41F9-9A9F-11BFA246DFCA}" presName="composite" presStyleCnt="0"/>
      <dgm:spPr/>
    </dgm:pt>
    <dgm:pt modelId="{65DA641C-2454-4D4A-AC29-1E516A2DF2B6}" type="pres">
      <dgm:prSet presAssocID="{305BF89D-9B6A-41F9-9A9F-11BFA246DFCA}" presName="parTx" presStyleLbl="alignNode1" presStyleIdx="2" presStyleCnt="3">
        <dgm:presLayoutVars>
          <dgm:chMax val="0"/>
          <dgm:chPref val="0"/>
          <dgm:bulletEnabled val="1"/>
        </dgm:presLayoutVars>
      </dgm:prSet>
      <dgm:spPr/>
      <dgm:t>
        <a:bodyPr/>
        <a:lstStyle/>
        <a:p>
          <a:endParaRPr lang="fr-FR"/>
        </a:p>
      </dgm:t>
    </dgm:pt>
    <dgm:pt modelId="{5A09CC60-2EA7-436E-ADA7-76B05F91CCCA}" type="pres">
      <dgm:prSet presAssocID="{305BF89D-9B6A-41F9-9A9F-11BFA246DFCA}" presName="desTx" presStyleLbl="alignAccFollowNode1" presStyleIdx="2" presStyleCnt="3" custLinFactNeighborX="8239" custLinFactNeighborY="948">
        <dgm:presLayoutVars>
          <dgm:bulletEnabled val="1"/>
        </dgm:presLayoutVars>
      </dgm:prSet>
      <dgm:spPr/>
      <dgm:t>
        <a:bodyPr/>
        <a:lstStyle/>
        <a:p>
          <a:endParaRPr lang="fr-FR"/>
        </a:p>
      </dgm:t>
    </dgm:pt>
  </dgm:ptLst>
  <dgm:cxnLst>
    <dgm:cxn modelId="{F39A557E-B74F-42F9-8383-AAA78D7001DA}" type="presOf" srcId="{F9DA67BC-54B1-425A-9A04-DB3D4C5C2131}" destId="{5A09CC60-2EA7-436E-ADA7-76B05F91CCCA}" srcOrd="0" destOrd="0" presId="urn:microsoft.com/office/officeart/2005/8/layout/hList1"/>
    <dgm:cxn modelId="{40B89D32-BEAC-49F8-BF85-CF934B1D5C98}" srcId="{3BF1B776-F54D-468C-912F-4EF2A3027DF5}" destId="{902FC49E-5D81-410A-B8C0-AEE9D9275EF8}" srcOrd="0" destOrd="0" parTransId="{CAD92D86-1A4F-47EF-A759-A67E80B005CA}" sibTransId="{33234039-B0FE-40F3-915A-38D245A44A41}"/>
    <dgm:cxn modelId="{22711BAD-E6A8-4D24-9822-A678F34D884F}" type="presOf" srcId="{11742458-C568-4415-BE67-569AC1522B36}" destId="{6D875702-7D13-4A10-B222-42C4746B98FF}" srcOrd="0" destOrd="3" presId="urn:microsoft.com/office/officeart/2005/8/layout/hList1"/>
    <dgm:cxn modelId="{12ECF759-80B6-4FC1-9C5F-35C1B3AE1925}" type="presOf" srcId="{269D2866-1447-4A33-B209-1471234A8B5F}" destId="{22D9B82A-9E58-47BB-996A-0C75A79FF07F}" srcOrd="0" destOrd="4" presId="urn:microsoft.com/office/officeart/2005/8/layout/hList1"/>
    <dgm:cxn modelId="{C1D04732-E922-49DA-A599-4ADFEFDDA5DA}" srcId="{3BF1B776-F54D-468C-912F-4EF2A3027DF5}" destId="{A6A84892-1C41-4A8E-A4DB-33D5AB5632C4}" srcOrd="1" destOrd="0" parTransId="{218618BB-85FD-4562-B451-60C699DD5AAE}" sibTransId="{5F2CEABF-5734-4587-827C-462F5277B34F}"/>
    <dgm:cxn modelId="{C518D853-5569-4659-887A-035A909D62CA}" type="presOf" srcId="{3BF1B776-F54D-468C-912F-4EF2A3027DF5}" destId="{B2775BE1-0AD5-4720-A299-DFAF491C5072}" srcOrd="0" destOrd="0" presId="urn:microsoft.com/office/officeart/2005/8/layout/hList1"/>
    <dgm:cxn modelId="{4BA91D71-8546-4ED8-92B7-26DB58881905}" type="presOf" srcId="{044329EF-BB23-4611-B1BE-E99F8E027083}" destId="{5A09CC60-2EA7-436E-ADA7-76B05F91CCCA}" srcOrd="0" destOrd="5" presId="urn:microsoft.com/office/officeart/2005/8/layout/hList1"/>
    <dgm:cxn modelId="{BFFFC4B5-DEA4-48B1-81C1-3F56EFDD7327}" srcId="{3BF1B776-F54D-468C-912F-4EF2A3027DF5}" destId="{DD6BEA83-8545-4C5C-BE20-69652001D4D4}" srcOrd="4" destOrd="0" parTransId="{795E7E93-64D0-40FF-AE25-0DB0B4C9A173}" sibTransId="{D4A3A029-2D8C-497B-984D-8DE265C96C55}"/>
    <dgm:cxn modelId="{550BE17C-16F8-42D9-89ED-0A704EF25B13}" srcId="{DBB77F6B-92A5-4C89-AC2E-789EB6322216}" destId="{F49C0665-A3ED-43FC-AC82-33BB1CE91024}" srcOrd="3" destOrd="0" parTransId="{5C59BE45-752E-4507-9A10-160776208648}" sibTransId="{EA9241F3-45B1-4A76-888A-CC8F9DE9BC69}"/>
    <dgm:cxn modelId="{6ED6AE29-3856-4788-AADE-B9D9C70E82EF}" type="presOf" srcId="{A0632B1A-44FB-40CE-9703-46415928A0BD}" destId="{5A09CC60-2EA7-436E-ADA7-76B05F91CCCA}" srcOrd="0" destOrd="4" presId="urn:microsoft.com/office/officeart/2005/8/layout/hList1"/>
    <dgm:cxn modelId="{252AB8E2-5C73-4955-A52E-D40DD927754D}" srcId="{DBB77F6B-92A5-4C89-AC2E-789EB6322216}" destId="{34163E29-D5DB-40C3-8BF0-4C0F81DA1287}" srcOrd="1" destOrd="0" parTransId="{65BD268C-02B0-4B91-9CD3-353BCE1C15D2}" sibTransId="{EC6765D9-1E54-4D69-9F75-F39855C735E7}"/>
    <dgm:cxn modelId="{2053638B-FC7C-444E-8930-589441305384}" type="presOf" srcId="{902FC49E-5D81-410A-B8C0-AEE9D9275EF8}" destId="{6D875702-7D13-4A10-B222-42C4746B98FF}" srcOrd="0" destOrd="0" presId="urn:microsoft.com/office/officeart/2005/8/layout/hList1"/>
    <dgm:cxn modelId="{5B9579AC-C456-419E-97ED-CBCBFE9CA2C9}" type="presOf" srcId="{DD6BEA83-8545-4C5C-BE20-69652001D4D4}" destId="{6D875702-7D13-4A10-B222-42C4746B98FF}" srcOrd="0" destOrd="4" presId="urn:microsoft.com/office/officeart/2005/8/layout/hList1"/>
    <dgm:cxn modelId="{001BCDFF-F284-4F4E-B18E-474AA89A611A}" srcId="{305BF89D-9B6A-41F9-9A9F-11BFA246DFCA}" destId="{19E51ED0-7553-478F-B022-6071CC7F0E72}" srcOrd="7" destOrd="0" parTransId="{0586773E-17B6-4927-8FEF-B5547C799F7D}" sibTransId="{7845B024-DDF4-40B5-A190-B3E186DF9F6E}"/>
    <dgm:cxn modelId="{3FE0417E-B5F1-4F80-866E-7656FE363857}" type="presOf" srcId="{19E51ED0-7553-478F-B022-6071CC7F0E72}" destId="{5A09CC60-2EA7-436E-ADA7-76B05F91CCCA}" srcOrd="0" destOrd="7" presId="urn:microsoft.com/office/officeart/2005/8/layout/hList1"/>
    <dgm:cxn modelId="{B1C086A6-CC90-47E6-8366-A6692FDE4B60}" srcId="{3BF1B776-F54D-468C-912F-4EF2A3027DF5}" destId="{F3E2A82A-13E9-444F-A85D-F86A2EF1BD73}" srcOrd="5" destOrd="0" parTransId="{DCB143C3-643A-4765-8B75-BAD90886E79E}" sibTransId="{A9147E95-7B40-4DD7-B682-8BEE8EC9B807}"/>
    <dgm:cxn modelId="{41C9796B-D409-4492-A53A-5E07750321BA}" srcId="{DBB77F6B-92A5-4C89-AC2E-789EB6322216}" destId="{EB925511-646C-4FEA-BA7A-76D5C70EB8C7}" srcOrd="6" destOrd="0" parTransId="{2FFB8233-DA91-4101-86C2-196547A99988}" sibTransId="{B97432BC-06F6-4243-B1AF-9A502ABA4A63}"/>
    <dgm:cxn modelId="{CA5DB855-8BFA-4B75-ABC6-6AAE4379044F}" srcId="{305BF89D-9B6A-41F9-9A9F-11BFA246DFCA}" destId="{4DF8FE16-E69C-402A-B150-D3B21A3A28DC}" srcOrd="1" destOrd="0" parTransId="{82F05A45-A00B-4605-AD77-9832D8AF7058}" sibTransId="{972C9A04-146A-406F-90FA-39C64D8991B5}"/>
    <dgm:cxn modelId="{1F51293A-C10A-44C5-A977-9321B83DE3D1}" type="presOf" srcId="{EB925511-646C-4FEA-BA7A-76D5C70EB8C7}" destId="{22D9B82A-9E58-47BB-996A-0C75A79FF07F}" srcOrd="0" destOrd="6" presId="urn:microsoft.com/office/officeart/2005/8/layout/hList1"/>
    <dgm:cxn modelId="{5C442F96-0893-451A-9852-41CA96B7989D}" type="presOf" srcId="{DBB77F6B-92A5-4C89-AC2E-789EB6322216}" destId="{6AFA2DDD-4CEA-41C5-A953-170596F89711}" srcOrd="0" destOrd="0" presId="urn:microsoft.com/office/officeart/2005/8/layout/hList1"/>
    <dgm:cxn modelId="{84371954-E287-41C4-9CD3-4738A40DB194}" type="presOf" srcId="{34163E29-D5DB-40C3-8BF0-4C0F81DA1287}" destId="{22D9B82A-9E58-47BB-996A-0C75A79FF07F}" srcOrd="0" destOrd="1" presId="urn:microsoft.com/office/officeart/2005/8/layout/hList1"/>
    <dgm:cxn modelId="{01506648-05C6-4028-9324-F8329867E184}" type="presOf" srcId="{4DF8FE16-E69C-402A-B150-D3B21A3A28DC}" destId="{5A09CC60-2EA7-436E-ADA7-76B05F91CCCA}" srcOrd="0" destOrd="1" presId="urn:microsoft.com/office/officeart/2005/8/layout/hList1"/>
    <dgm:cxn modelId="{461A3A67-DAE2-49D3-800B-561946C7E7CD}" srcId="{305BF89D-9B6A-41F9-9A9F-11BFA246DFCA}" destId="{1C5E4E6C-5CB9-4A45-9A16-31DBCC64605F}" srcOrd="6" destOrd="0" parTransId="{C4D7ABB8-7B5D-4BD9-AFB1-4E10A4EB8E23}" sibTransId="{61AAA784-FF8F-49FC-81F0-3B8BC11FE45F}"/>
    <dgm:cxn modelId="{E1DDCDDD-38D2-472B-A0EC-24884CCAC9A8}" type="presOf" srcId="{305BF89D-9B6A-41F9-9A9F-11BFA246DFCA}" destId="{65DA641C-2454-4D4A-AC29-1E516A2DF2B6}" srcOrd="0" destOrd="0" presId="urn:microsoft.com/office/officeart/2005/8/layout/hList1"/>
    <dgm:cxn modelId="{FEA22428-A962-444B-9811-1FBF2DC9F42B}" type="presOf" srcId="{A6A84892-1C41-4A8E-A4DB-33D5AB5632C4}" destId="{6D875702-7D13-4A10-B222-42C4746B98FF}" srcOrd="0" destOrd="1" presId="urn:microsoft.com/office/officeart/2005/8/layout/hList1"/>
    <dgm:cxn modelId="{742080A4-8C19-477B-AFE6-0DCDEE9F663D}" srcId="{DBB77F6B-92A5-4C89-AC2E-789EB6322216}" destId="{0E89B9AF-5749-49D3-A284-A6F4AC6375B2}" srcOrd="0" destOrd="0" parTransId="{8306EEA2-0744-480D-9511-7E975CB6D89D}" sibTransId="{2ED5D393-6800-438C-AAA5-74E080DEFECA}"/>
    <dgm:cxn modelId="{31CFC856-F468-4172-BA35-E11E091DCDD2}" type="presOf" srcId="{E8841605-8F5E-4683-BD30-A7E023CF5C35}" destId="{2F60EA9B-50DA-489B-B0B3-B7439E8ABEF9}" srcOrd="0" destOrd="0" presId="urn:microsoft.com/office/officeart/2005/8/layout/hList1"/>
    <dgm:cxn modelId="{561350E3-F931-4A62-B6FE-1CABF92F0132}" type="presOf" srcId="{D57FF1A0-6368-4624-B808-41D844D218AF}" destId="{6D875702-7D13-4A10-B222-42C4746B98FF}" srcOrd="0" destOrd="2" presId="urn:microsoft.com/office/officeart/2005/8/layout/hList1"/>
    <dgm:cxn modelId="{63A1E4FE-1E96-4D5C-A321-B803DEAD80AB}" type="presOf" srcId="{F3E2A82A-13E9-444F-A85D-F86A2EF1BD73}" destId="{6D875702-7D13-4A10-B222-42C4746B98FF}" srcOrd="0" destOrd="5" presId="urn:microsoft.com/office/officeart/2005/8/layout/hList1"/>
    <dgm:cxn modelId="{6608D7EF-917C-4CEA-A948-9658FAA63851}" srcId="{3BF1B776-F54D-468C-912F-4EF2A3027DF5}" destId="{11742458-C568-4415-BE67-569AC1522B36}" srcOrd="3" destOrd="0" parTransId="{6250D374-F010-4BC7-8D55-493345E03A7E}" sibTransId="{782794FC-356C-4085-B70E-3EB4D8E7AB96}"/>
    <dgm:cxn modelId="{0255F7A4-E485-4A9E-8A2F-8785BBBBA17E}" srcId="{E8841605-8F5E-4683-BD30-A7E023CF5C35}" destId="{DBB77F6B-92A5-4C89-AC2E-789EB6322216}" srcOrd="1" destOrd="0" parTransId="{42D86BCF-1AD9-48D0-B46A-28062B07332C}" sibTransId="{27157A78-533C-49D9-8DA9-4C79BC69136A}"/>
    <dgm:cxn modelId="{6C22FD46-3122-4AE9-A9DB-5BF32A371C2C}" type="presOf" srcId="{1C5E4E6C-5CB9-4A45-9A16-31DBCC64605F}" destId="{5A09CC60-2EA7-436E-ADA7-76B05F91CCCA}" srcOrd="0" destOrd="6" presId="urn:microsoft.com/office/officeart/2005/8/layout/hList1"/>
    <dgm:cxn modelId="{832EF2D4-2F7A-4967-B98F-A04C03016F90}" srcId="{DBB77F6B-92A5-4C89-AC2E-789EB6322216}" destId="{8B552C87-CE23-4644-A462-D1800783C296}" srcOrd="2" destOrd="0" parTransId="{4510A700-92E4-43E8-8263-5376A0AC306E}" sibTransId="{554A4F19-F94F-443E-8819-FE6AEE5D9460}"/>
    <dgm:cxn modelId="{C35EF6D5-8453-45D0-B703-B2F95A69D218}" srcId="{DBB77F6B-92A5-4C89-AC2E-789EB6322216}" destId="{67705B49-F84A-4485-8E42-ADE85BE54B10}" srcOrd="5" destOrd="0" parTransId="{7B04728E-ED3A-41E6-A422-8EF7FB079059}" sibTransId="{DFCD05C0-F62C-42B5-A6D6-4DA4239DB3A5}"/>
    <dgm:cxn modelId="{E35B6694-B9C0-4312-97F2-957478D672B2}" type="presOf" srcId="{7F8D71E9-B0AA-49E8-9044-0DD3A9967E5E}" destId="{5A09CC60-2EA7-436E-ADA7-76B05F91CCCA}" srcOrd="0" destOrd="2" presId="urn:microsoft.com/office/officeart/2005/8/layout/hList1"/>
    <dgm:cxn modelId="{46D1EA54-BC45-489E-A3E2-8F703E495E76}" type="presOf" srcId="{0E89B9AF-5749-49D3-A284-A6F4AC6375B2}" destId="{22D9B82A-9E58-47BB-996A-0C75A79FF07F}" srcOrd="0" destOrd="0" presId="urn:microsoft.com/office/officeart/2005/8/layout/hList1"/>
    <dgm:cxn modelId="{0096B910-0C9B-4EC9-A608-AEB68BAEDAE6}" srcId="{E8841605-8F5E-4683-BD30-A7E023CF5C35}" destId="{305BF89D-9B6A-41F9-9A9F-11BFA246DFCA}" srcOrd="2" destOrd="0" parTransId="{5A6FF580-ADBD-46D4-9971-7C3FCD498192}" sibTransId="{A1EDA556-46D7-42CB-BFDF-5ECAC7343A50}"/>
    <dgm:cxn modelId="{B04CCF38-1E1A-4947-979D-38F83A71D647}" type="presOf" srcId="{8B552C87-CE23-4644-A462-D1800783C296}" destId="{22D9B82A-9E58-47BB-996A-0C75A79FF07F}" srcOrd="0" destOrd="2" presId="urn:microsoft.com/office/officeart/2005/8/layout/hList1"/>
    <dgm:cxn modelId="{6FF82AA2-D5FD-48C4-AD06-D62D3AADD03D}" type="presOf" srcId="{F49C0665-A3ED-43FC-AC82-33BB1CE91024}" destId="{22D9B82A-9E58-47BB-996A-0C75A79FF07F}" srcOrd="0" destOrd="3" presId="urn:microsoft.com/office/officeart/2005/8/layout/hList1"/>
    <dgm:cxn modelId="{304E784F-4E8B-4B8B-8072-8EBE610AB29A}" type="presOf" srcId="{13B90DBF-762C-4074-9516-59D27B19B970}" destId="{5A09CC60-2EA7-436E-ADA7-76B05F91CCCA}" srcOrd="0" destOrd="3" presId="urn:microsoft.com/office/officeart/2005/8/layout/hList1"/>
    <dgm:cxn modelId="{DBEDDD03-6953-44FE-AAD6-47DA8ACBE6C5}" srcId="{DBB77F6B-92A5-4C89-AC2E-789EB6322216}" destId="{269D2866-1447-4A33-B209-1471234A8B5F}" srcOrd="4" destOrd="0" parTransId="{AB5B5AED-15C6-47A5-BB57-4245E1A00B03}" sibTransId="{21A35D2D-0B5B-4731-BDF7-7C2A482C6C6B}"/>
    <dgm:cxn modelId="{067F07E0-F40F-414C-8FF9-4FD4F5893A28}" srcId="{E8841605-8F5E-4683-BD30-A7E023CF5C35}" destId="{3BF1B776-F54D-468C-912F-4EF2A3027DF5}" srcOrd="0" destOrd="0" parTransId="{CD72A2DA-7DEF-4F60-930E-3E54C92F85B6}" sibTransId="{479B45DE-3A6F-4C2C-8D5C-56E1E554E2BE}"/>
    <dgm:cxn modelId="{4CE5AB2B-959A-403F-8CED-24B0A07B04E3}" srcId="{305BF89D-9B6A-41F9-9A9F-11BFA246DFCA}" destId="{13B90DBF-762C-4074-9516-59D27B19B970}" srcOrd="3" destOrd="0" parTransId="{FE38F6BA-4065-4898-A933-300B204A9021}" sibTransId="{4F492D7E-A59A-4AF0-BC3E-B35B24B444F4}"/>
    <dgm:cxn modelId="{D1102C38-75DF-43B0-AEAC-5376B51F7B13}" srcId="{305BF89D-9B6A-41F9-9A9F-11BFA246DFCA}" destId="{A0632B1A-44FB-40CE-9703-46415928A0BD}" srcOrd="4" destOrd="0" parTransId="{06582F1B-2CF3-42D7-8BA5-DEB3CFA8A0F9}" sibTransId="{F69B60E5-58C1-476D-B220-CD5E3F431AD4}"/>
    <dgm:cxn modelId="{EA4BFCDA-7594-4DF1-B877-6EB01C88891B}" srcId="{305BF89D-9B6A-41F9-9A9F-11BFA246DFCA}" destId="{044329EF-BB23-4611-B1BE-E99F8E027083}" srcOrd="5" destOrd="0" parTransId="{2144D081-E8C0-4E6D-BBF0-25E05B6DD5B4}" sibTransId="{B93ACAB9-817B-45BA-B3B9-746D1F85D2A8}"/>
    <dgm:cxn modelId="{0818868B-7350-44E0-9610-812FA82AC72E}" type="presOf" srcId="{67705B49-F84A-4485-8E42-ADE85BE54B10}" destId="{22D9B82A-9E58-47BB-996A-0C75A79FF07F}" srcOrd="0" destOrd="5" presId="urn:microsoft.com/office/officeart/2005/8/layout/hList1"/>
    <dgm:cxn modelId="{F57A2D2E-B493-47D1-BF6E-6D14F0B2232D}" srcId="{305BF89D-9B6A-41F9-9A9F-11BFA246DFCA}" destId="{7F8D71E9-B0AA-49E8-9044-0DD3A9967E5E}" srcOrd="2" destOrd="0" parTransId="{A4215643-A8A7-48FF-AA69-9E1B61E6EC4B}" sibTransId="{3F7B7BB1-E43B-4014-86BC-967BDB5E6A7A}"/>
    <dgm:cxn modelId="{2176B12D-AB07-44AE-9E6D-B1407EAEDAC3}" srcId="{3BF1B776-F54D-468C-912F-4EF2A3027DF5}" destId="{D57FF1A0-6368-4624-B808-41D844D218AF}" srcOrd="2" destOrd="0" parTransId="{997A7DFF-71E4-44A3-8B64-4182C88554DE}" sibTransId="{9F8805C4-B3CF-421A-A534-0769F70E35E0}"/>
    <dgm:cxn modelId="{ED15A2AD-7DBA-43AB-A1F4-F2C43766804B}" srcId="{305BF89D-9B6A-41F9-9A9F-11BFA246DFCA}" destId="{F9DA67BC-54B1-425A-9A04-DB3D4C5C2131}" srcOrd="0" destOrd="0" parTransId="{E46094A0-3CE0-4720-A522-C7BEE601F990}" sibTransId="{B02028CA-5DAC-414E-A260-5D417877E828}"/>
    <dgm:cxn modelId="{3FFC2F3C-3177-4FE8-9067-307D26E6B53D}" type="presParOf" srcId="{2F60EA9B-50DA-489B-B0B3-B7439E8ABEF9}" destId="{1DC699FB-A44F-490B-8369-D4E861FE6899}" srcOrd="0" destOrd="0" presId="urn:microsoft.com/office/officeart/2005/8/layout/hList1"/>
    <dgm:cxn modelId="{B787092E-435F-44AD-BB86-3D08F8B50044}" type="presParOf" srcId="{1DC699FB-A44F-490B-8369-D4E861FE6899}" destId="{B2775BE1-0AD5-4720-A299-DFAF491C5072}" srcOrd="0" destOrd="0" presId="urn:microsoft.com/office/officeart/2005/8/layout/hList1"/>
    <dgm:cxn modelId="{0798FC3E-9F61-4823-915A-D883DD6CBE04}" type="presParOf" srcId="{1DC699FB-A44F-490B-8369-D4E861FE6899}" destId="{6D875702-7D13-4A10-B222-42C4746B98FF}" srcOrd="1" destOrd="0" presId="urn:microsoft.com/office/officeart/2005/8/layout/hList1"/>
    <dgm:cxn modelId="{6F5231FE-5372-499E-97E0-D073443810C1}" type="presParOf" srcId="{2F60EA9B-50DA-489B-B0B3-B7439E8ABEF9}" destId="{3CA3D64C-68DD-4422-999E-4D20E4DD7D2A}" srcOrd="1" destOrd="0" presId="urn:microsoft.com/office/officeart/2005/8/layout/hList1"/>
    <dgm:cxn modelId="{279D65E2-60B8-4B58-B318-6A6401E33290}" type="presParOf" srcId="{2F60EA9B-50DA-489B-B0B3-B7439E8ABEF9}" destId="{3A1BEE00-68EF-45B4-9D89-6C9E5178DE1C}" srcOrd="2" destOrd="0" presId="urn:microsoft.com/office/officeart/2005/8/layout/hList1"/>
    <dgm:cxn modelId="{A9791456-F256-497A-930F-4162579EE6ED}" type="presParOf" srcId="{3A1BEE00-68EF-45B4-9D89-6C9E5178DE1C}" destId="{6AFA2DDD-4CEA-41C5-A953-170596F89711}" srcOrd="0" destOrd="0" presId="urn:microsoft.com/office/officeart/2005/8/layout/hList1"/>
    <dgm:cxn modelId="{851B98CC-4B9E-4F0A-B0C2-1FFFD1655F5C}" type="presParOf" srcId="{3A1BEE00-68EF-45B4-9D89-6C9E5178DE1C}" destId="{22D9B82A-9E58-47BB-996A-0C75A79FF07F}" srcOrd="1" destOrd="0" presId="urn:microsoft.com/office/officeart/2005/8/layout/hList1"/>
    <dgm:cxn modelId="{06B2F307-EA52-4322-B4AA-12DE903D0719}" type="presParOf" srcId="{2F60EA9B-50DA-489B-B0B3-B7439E8ABEF9}" destId="{3C816C76-0E20-43D3-86EE-0A23376E076A}" srcOrd="3" destOrd="0" presId="urn:microsoft.com/office/officeart/2005/8/layout/hList1"/>
    <dgm:cxn modelId="{2A145F39-B410-4174-A427-BF78F8902D25}" type="presParOf" srcId="{2F60EA9B-50DA-489B-B0B3-B7439E8ABEF9}" destId="{9C365D3C-52DC-4217-9425-A95DFDCAFCAB}" srcOrd="4" destOrd="0" presId="urn:microsoft.com/office/officeart/2005/8/layout/hList1"/>
    <dgm:cxn modelId="{11413888-0BE1-4173-9D72-BA361EDFDA2A}" type="presParOf" srcId="{9C365D3C-52DC-4217-9425-A95DFDCAFCAB}" destId="{65DA641C-2454-4D4A-AC29-1E516A2DF2B6}" srcOrd="0" destOrd="0" presId="urn:microsoft.com/office/officeart/2005/8/layout/hList1"/>
    <dgm:cxn modelId="{7E3807D5-5EA3-469F-914D-038FD578392D}" type="presParOf" srcId="{9C365D3C-52DC-4217-9425-A95DFDCAFCAB}" destId="{5A09CC60-2EA7-436E-ADA7-76B05F91CCCA}"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CE05F8-CFE2-4CFC-ADB4-FBEF8BC2B974}" type="datetimeFigureOut">
              <a:rPr lang="fr-FR" smtClean="0"/>
              <a:pPr/>
              <a:t>21/10/2023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D597F8-20FC-45FD-8790-4EBB674CF62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17538" y="522288"/>
            <a:ext cx="8197850" cy="54451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3" name="Espace réservé du numéro de diapositive 2"/>
          <p:cNvSpPr>
            <a:spLocks noGrp="1"/>
          </p:cNvSpPr>
          <p:nvPr>
            <p:ph type="sldNum" sz="quarter" idx="10"/>
          </p:nvPr>
        </p:nvSpPr>
        <p:spPr/>
        <p:txBody>
          <a:bodyPr/>
          <a:lstStyle>
            <a:lvl1pPr>
              <a:defRPr/>
            </a:lvl1pPr>
          </a:lstStyle>
          <a:p>
            <a:pPr>
              <a:defRPr/>
            </a:pPr>
            <a:fld id="{2753C439-90A4-4FBC-9A53-7CCE4F13DAE4}" type="slidenum">
              <a:rPr lang="fr-FR"/>
              <a:pPr>
                <a:defRPr/>
              </a:pPr>
              <a:t>‹N°›</a:t>
            </a:fld>
            <a:endParaRPr lang="fr-FR" sz="140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3D15078-F92C-4803-987C-3102D16268B3}" type="datetimeFigureOut">
              <a:rPr lang="fr-FR" smtClean="0"/>
              <a:pPr/>
              <a:t>21/10/2023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FDC8DF-2C76-44F5-AD96-CA48E2C68B3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15078-F92C-4803-987C-3102D16268B3}" type="datetimeFigureOut">
              <a:rPr lang="fr-FR" smtClean="0"/>
              <a:pPr/>
              <a:t>21/10/2023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DC8DF-2C76-44F5-AD96-CA48E2C68B3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12.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ChangeArrowheads="1"/>
          </p:cNvSpPr>
          <p:nvPr/>
        </p:nvSpPr>
        <p:spPr bwMode="auto">
          <a:xfrm>
            <a:off x="4572000" y="457200"/>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4037" name="Rectangle 5"/>
          <p:cNvSpPr>
            <a:spLocks noChangeArrowheads="1"/>
          </p:cNvSpPr>
          <p:nvPr/>
        </p:nvSpPr>
        <p:spPr bwMode="auto">
          <a:xfrm>
            <a:off x="0" y="1733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0"/>
          <p:cNvSpPr/>
          <p:nvPr/>
        </p:nvSpPr>
        <p:spPr>
          <a:xfrm>
            <a:off x="2214546" y="3600428"/>
            <a:ext cx="3071834" cy="4286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Picture 2"/>
          <p:cNvPicPr>
            <a:picLocks noChangeAspect="1" noChangeArrowheads="1"/>
          </p:cNvPicPr>
          <p:nvPr/>
        </p:nvPicPr>
        <p:blipFill>
          <a:blip r:embed="rId2"/>
          <a:srcRect/>
          <a:stretch>
            <a:fillRect/>
          </a:stretch>
        </p:blipFill>
        <p:spPr bwMode="auto">
          <a:xfrm>
            <a:off x="500034" y="0"/>
            <a:ext cx="8501122" cy="1714488"/>
          </a:xfrm>
          <a:prstGeom prst="rect">
            <a:avLst/>
          </a:prstGeom>
          <a:noFill/>
          <a:ln w="9525">
            <a:noFill/>
            <a:miter lim="800000"/>
            <a:headEnd/>
            <a:tailEnd/>
          </a:ln>
          <a:effectLst/>
        </p:spPr>
      </p:pic>
      <p:pic>
        <p:nvPicPr>
          <p:cNvPr id="13" name="Picture 7" descr="drapeau"/>
          <p:cNvPicPr>
            <a:picLocks noChangeAspect="1" noChangeArrowheads="1"/>
          </p:cNvPicPr>
          <p:nvPr/>
        </p:nvPicPr>
        <p:blipFill>
          <a:blip r:embed="rId3"/>
          <a:srcRect/>
          <a:stretch>
            <a:fillRect/>
          </a:stretch>
        </p:blipFill>
        <p:spPr bwMode="auto">
          <a:xfrm>
            <a:off x="0" y="0"/>
            <a:ext cx="515938" cy="6858000"/>
          </a:xfrm>
          <a:prstGeom prst="rect">
            <a:avLst/>
          </a:prstGeom>
          <a:noFill/>
          <a:ln w="9525">
            <a:noFill/>
            <a:miter lim="800000"/>
            <a:headEnd/>
            <a:tailEnd/>
          </a:ln>
        </p:spPr>
      </p:pic>
      <p:sp>
        <p:nvSpPr>
          <p:cNvPr id="14" name="ZoneTexte 13"/>
          <p:cNvSpPr txBox="1"/>
          <p:nvPr/>
        </p:nvSpPr>
        <p:spPr>
          <a:xfrm>
            <a:off x="714348" y="4500570"/>
            <a:ext cx="8429652" cy="1877437"/>
          </a:xfrm>
          <a:prstGeom prst="rect">
            <a:avLst/>
          </a:prstGeom>
          <a:noFill/>
        </p:spPr>
        <p:txBody>
          <a:bodyPr wrap="square" rtlCol="0">
            <a:spAutoFit/>
          </a:bodyPr>
          <a:lstStyle/>
          <a:p>
            <a:pPr algn="ctr">
              <a:lnSpc>
                <a:spcPct val="150000"/>
              </a:lnSpc>
            </a:pPr>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المحاضرة الأولي: مدخل لتكنولوجيا المعلومات والاتصال</a:t>
            </a:r>
          </a:p>
          <a:p>
            <a:pPr algn="ctr"/>
            <a:r>
              <a:rPr lang="fr-FR" sz="2800" b="1" dirty="0" smtClean="0">
                <a:latin typeface="Simplified Arabic" pitchFamily="18" charset="-78"/>
                <a:cs typeface="Simplified Arabic" pitchFamily="18" charset="-78"/>
              </a:rPr>
              <a:t>Information and Communications </a:t>
            </a:r>
            <a:r>
              <a:rPr lang="fr-FR" sz="2800" b="1" dirty="0" err="1" smtClean="0">
                <a:latin typeface="Simplified Arabic" pitchFamily="18" charset="-78"/>
                <a:cs typeface="Simplified Arabic" pitchFamily="18" charset="-78"/>
              </a:rPr>
              <a:t>Technology</a:t>
            </a:r>
            <a:r>
              <a:rPr lang="fr-FR" sz="2800" b="1" dirty="0" smtClean="0">
                <a:latin typeface="Simplified Arabic" pitchFamily="18" charset="-78"/>
                <a:cs typeface="Simplified Arabic" pitchFamily="18" charset="-78"/>
              </a:rPr>
              <a:t> (ICT)</a:t>
            </a:r>
            <a:endParaRPr lang="fr-FR" sz="2800" dirty="0" smtClean="0">
              <a:latin typeface="Simplified Arabic" pitchFamily="18" charset="-78"/>
              <a:cs typeface="Simplified Arabic" pitchFamily="18" charset="-78"/>
            </a:endParaRPr>
          </a:p>
          <a:p>
            <a:pPr algn="ctr"/>
            <a:endParaRPr lang="ar-DZ" sz="2000" dirty="0" smtClean="0"/>
          </a:p>
          <a:p>
            <a:pPr algn="ctr"/>
            <a:endParaRPr lang="fr-FR" sz="2000" dirty="0"/>
          </a:p>
        </p:txBody>
      </p:sp>
      <p:pic>
        <p:nvPicPr>
          <p:cNvPr id="1026" name="Picture 2" descr="C:\Users\dzfr\Desktop\التسويق الالكتروني للخدمات\محاضرات مقياس التسويق الالكتروني للخدمات\المحاضرة01\Sans titre.jpg"/>
          <p:cNvPicPr>
            <a:picLocks noChangeAspect="1" noChangeArrowheads="1"/>
          </p:cNvPicPr>
          <p:nvPr/>
        </p:nvPicPr>
        <p:blipFill>
          <a:blip r:embed="rId4"/>
          <a:srcRect/>
          <a:stretch>
            <a:fillRect/>
          </a:stretch>
        </p:blipFill>
        <p:spPr bwMode="auto">
          <a:xfrm>
            <a:off x="2786050" y="1928802"/>
            <a:ext cx="3571900" cy="22860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0" y="357166"/>
            <a:ext cx="9144000" cy="400110"/>
          </a:xfrm>
          <a:prstGeom prst="rect">
            <a:avLst/>
          </a:prstGeom>
        </p:spPr>
        <p:txBody>
          <a:bodyPr wrap="square">
            <a:spAutoFit/>
          </a:bodyPr>
          <a:lstStyle/>
          <a:p>
            <a:pPr algn="r"/>
            <a:r>
              <a:rPr lang="ar-DZ" sz="2000" b="1" dirty="0" smtClean="0"/>
              <a:t>2-5. ثورة تكنولوجيا المعلومات والاتصال الخامسة:</a:t>
            </a:r>
            <a:r>
              <a:rPr lang="ar-DZ" sz="2000" dirty="0" smtClean="0"/>
              <a:t> </a:t>
            </a:r>
            <a:r>
              <a:rPr lang="ar-SA" sz="2000" b="1" dirty="0" smtClean="0"/>
              <a:t>مرحلة الذكاء الاصطناعي والتعلم الآلي (2020- الآن):</a:t>
            </a:r>
            <a:endParaRPr lang="fr-FR" sz="2000" dirty="0"/>
          </a:p>
        </p:txBody>
      </p:sp>
      <p:sp>
        <p:nvSpPr>
          <p:cNvPr id="33793" name="Rectangle 1"/>
          <p:cNvSpPr>
            <a:spLocks noChangeArrowheads="1"/>
          </p:cNvSpPr>
          <p:nvPr/>
        </p:nvSpPr>
        <p:spPr bwMode="auto">
          <a:xfrm>
            <a:off x="2500298" y="1000108"/>
            <a:ext cx="3958135" cy="369332"/>
          </a:xfrm>
          <a:prstGeom prst="rect">
            <a:avLst/>
          </a:prstGeom>
          <a:solidFill>
            <a:schemeClr val="tx2">
              <a:lumMod val="20000"/>
              <a:lumOff val="8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179388" algn="r"/>
              </a:tabLst>
            </a:pP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أهم </a:t>
            </a:r>
            <a:r>
              <a:rPr kumimoji="0" lang="ar-SA"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a:t>
            </a:r>
            <a:r>
              <a:rPr kumimoji="0" lang="ar-DZ"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تطورات</a:t>
            </a: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والتقنيات خلال الفترة (</a:t>
            </a:r>
            <a:r>
              <a:rPr kumimoji="0" lang="ar-DZ"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2020</a:t>
            </a: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DZ"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الآن</a:t>
            </a: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214282" y="6150114"/>
            <a:ext cx="8715436" cy="707886"/>
          </a:xfrm>
          <a:prstGeom prst="rect">
            <a:avLst/>
          </a:prstGeom>
          <a:solidFill>
            <a:schemeClr val="bg2">
              <a:lumMod val="75000"/>
            </a:schemeClr>
          </a:solidFill>
        </p:spPr>
        <p:txBody>
          <a:bodyPr wrap="square">
            <a:spAutoFit/>
          </a:bodyPr>
          <a:lstStyle/>
          <a:p>
            <a:pPr algn="ctr" rtl="1"/>
            <a:r>
              <a:rPr lang="ar-SA" sz="2000" dirty="0" smtClean="0"/>
              <a:t>تحولًا هائلًا في كيفية استخدام التكنولوجيا وتفاعلنا معها، وقد تغيرت العديد من الصناعات والمجالات بشكل جذري بفضل هذه التقنيات</a:t>
            </a:r>
            <a:endParaRPr lang="fr-FR" sz="2000" dirty="0" smtClean="0">
              <a:latin typeface="Simplified Arabic" pitchFamily="18" charset="-78"/>
              <a:cs typeface="Simplified Arabic" pitchFamily="18" charset="-78"/>
            </a:endParaRPr>
          </a:p>
        </p:txBody>
      </p:sp>
      <p:sp>
        <p:nvSpPr>
          <p:cNvPr id="55297" name="Rectangle 1"/>
          <p:cNvSpPr>
            <a:spLocks noChangeArrowheads="1"/>
          </p:cNvSpPr>
          <p:nvPr/>
        </p:nvSpPr>
        <p:spPr bwMode="auto">
          <a:xfrm>
            <a:off x="1285852" y="1571612"/>
            <a:ext cx="6715172"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a:lnSpc>
                <a:spcPct val="150000"/>
              </a:lnSpc>
            </a:pPr>
            <a:r>
              <a:rPr lang="fr-FR" sz="2000" dirty="0" smtClean="0"/>
              <a:t> </a:t>
            </a:r>
            <a:r>
              <a:rPr lang="ar-DZ" sz="2000" b="1" dirty="0" smtClean="0"/>
              <a:t>- </a:t>
            </a:r>
            <a:r>
              <a:rPr lang="ar-SA" sz="2000" b="1" dirty="0" smtClean="0"/>
              <a:t>الذكاء الاصطناعي </a:t>
            </a:r>
            <a:r>
              <a:rPr lang="fr-FR" sz="2000" b="1" dirty="0" smtClean="0"/>
              <a:t>(AI)</a:t>
            </a:r>
            <a:r>
              <a:rPr lang="ar-DZ" sz="2000" b="1" dirty="0" smtClean="0"/>
              <a:t>.</a:t>
            </a:r>
            <a:endParaRPr lang="fr-FR" sz="2000" dirty="0" smtClean="0"/>
          </a:p>
          <a:p>
            <a:pPr lvl="0" algn="r" rtl="1">
              <a:lnSpc>
                <a:spcPct val="150000"/>
              </a:lnSpc>
            </a:pPr>
            <a:r>
              <a:rPr lang="fr-FR" sz="2000" b="1" dirty="0" smtClean="0"/>
              <a:t> </a:t>
            </a:r>
            <a:r>
              <a:rPr lang="ar-DZ" sz="2000" b="1" dirty="0" smtClean="0"/>
              <a:t>- </a:t>
            </a:r>
            <a:r>
              <a:rPr lang="ar-SA" sz="2000" b="1" dirty="0" smtClean="0"/>
              <a:t>التعلم الآلي</a:t>
            </a:r>
            <a:r>
              <a:rPr lang="ar-DZ" sz="2000" b="1" dirty="0" smtClean="0"/>
              <a:t> </a:t>
            </a:r>
            <a:r>
              <a:rPr lang="fr-FR" sz="2000" b="1" dirty="0" smtClean="0"/>
              <a:t>(Machine Learning)</a:t>
            </a:r>
            <a:r>
              <a:rPr lang="ar-DZ" sz="2000" b="1" dirty="0" smtClean="0"/>
              <a:t>.</a:t>
            </a:r>
            <a:endParaRPr lang="fr-FR" sz="2000" dirty="0" smtClean="0"/>
          </a:p>
          <a:p>
            <a:pPr lvl="0" algn="r" rtl="1">
              <a:lnSpc>
                <a:spcPct val="150000"/>
              </a:lnSpc>
            </a:pPr>
            <a:r>
              <a:rPr lang="fr-FR" sz="2000" b="1" dirty="0" smtClean="0"/>
              <a:t> </a:t>
            </a:r>
            <a:r>
              <a:rPr lang="ar-DZ" sz="2000" b="1" dirty="0" smtClean="0"/>
              <a:t>- </a:t>
            </a:r>
            <a:r>
              <a:rPr lang="ar-SA" sz="2000" b="1" dirty="0" smtClean="0"/>
              <a:t>الطباعة ثلاثية الأبعاد (</a:t>
            </a:r>
            <a:r>
              <a:rPr lang="fr-FR" sz="2000" b="1" dirty="0" smtClean="0"/>
              <a:t>Printing</a:t>
            </a:r>
            <a:r>
              <a:rPr lang="ar-SA" sz="2000" b="1" dirty="0" smtClean="0"/>
              <a:t> 3</a:t>
            </a:r>
            <a:r>
              <a:rPr lang="fr-FR" sz="2000" b="1" dirty="0" smtClean="0"/>
              <a:t>D</a:t>
            </a:r>
            <a:r>
              <a:rPr lang="ar-DZ" sz="2000" b="1" dirty="0" smtClean="0"/>
              <a:t>).</a:t>
            </a:r>
            <a:endParaRPr lang="fr-FR" sz="2000" dirty="0" smtClean="0"/>
          </a:p>
          <a:p>
            <a:pPr lvl="0" algn="r" rtl="1">
              <a:lnSpc>
                <a:spcPct val="150000"/>
              </a:lnSpc>
            </a:pPr>
            <a:r>
              <a:rPr lang="ar-DZ" sz="2000" b="1" dirty="0" smtClean="0"/>
              <a:t>- </a:t>
            </a:r>
            <a:r>
              <a:rPr lang="ar-SA" sz="2000" b="1" dirty="0" smtClean="0"/>
              <a:t>السيارات الذاتية القيادة </a:t>
            </a:r>
            <a:r>
              <a:rPr lang="fr-FR" sz="2000" b="1" dirty="0" smtClean="0"/>
              <a:t>(Self-</a:t>
            </a:r>
            <a:r>
              <a:rPr lang="fr-FR" sz="2000" b="1" dirty="0" err="1" smtClean="0"/>
              <a:t>Driving</a:t>
            </a:r>
            <a:r>
              <a:rPr lang="fr-FR" sz="2000" b="1" dirty="0" smtClean="0"/>
              <a:t> Cars)</a:t>
            </a:r>
            <a:r>
              <a:rPr lang="ar-DZ" sz="2000" b="1" dirty="0" smtClean="0"/>
              <a:t>.</a:t>
            </a:r>
            <a:endParaRPr lang="fr-FR" sz="2000" dirty="0" smtClean="0"/>
          </a:p>
          <a:p>
            <a:pPr lvl="0" algn="r" rtl="1">
              <a:lnSpc>
                <a:spcPct val="150000"/>
              </a:lnSpc>
            </a:pPr>
            <a:r>
              <a:rPr lang="ar-DZ" sz="2000" b="1" dirty="0" smtClean="0"/>
              <a:t>- </a:t>
            </a:r>
            <a:r>
              <a:rPr lang="fr-FR" sz="2000" b="1" dirty="0" smtClean="0"/>
              <a:t> </a:t>
            </a:r>
            <a:r>
              <a:rPr lang="ar-SA" sz="2000" b="1" dirty="0" smtClean="0"/>
              <a:t>تحليل البيانات الكبيرة </a:t>
            </a:r>
            <a:r>
              <a:rPr lang="fr-FR" sz="2000" b="1" dirty="0" smtClean="0"/>
              <a:t>(</a:t>
            </a:r>
            <a:r>
              <a:rPr lang="fr-FR" sz="2000" b="1" dirty="0" err="1" smtClean="0"/>
              <a:t>Big</a:t>
            </a:r>
            <a:r>
              <a:rPr lang="fr-FR" sz="2000" b="1" dirty="0" smtClean="0"/>
              <a:t> Data </a:t>
            </a:r>
            <a:r>
              <a:rPr lang="fr-FR" sz="2000" b="1" dirty="0" err="1" smtClean="0"/>
              <a:t>Analytics</a:t>
            </a:r>
            <a:r>
              <a:rPr lang="fr-FR" sz="2000" b="1" dirty="0" smtClean="0"/>
              <a:t>)</a:t>
            </a:r>
            <a:r>
              <a:rPr lang="ar-DZ" sz="2000" b="1" dirty="0" smtClean="0"/>
              <a:t>.</a:t>
            </a:r>
            <a:endParaRPr lang="fr-FR" sz="2000" dirty="0" smtClean="0"/>
          </a:p>
          <a:p>
            <a:pPr lvl="0" algn="r" rtl="1">
              <a:lnSpc>
                <a:spcPct val="150000"/>
              </a:lnSpc>
            </a:pPr>
            <a:r>
              <a:rPr lang="ar-DZ" sz="2000" b="1" dirty="0" smtClean="0"/>
              <a:t>- </a:t>
            </a:r>
            <a:r>
              <a:rPr lang="ar-SA" sz="2000" b="1" dirty="0" smtClean="0"/>
              <a:t>التواصل باللغة الطبيعية </a:t>
            </a:r>
            <a:r>
              <a:rPr lang="fr-FR" sz="2000" b="1" dirty="0" smtClean="0"/>
              <a:t>(Natural </a:t>
            </a:r>
            <a:r>
              <a:rPr lang="fr-FR" sz="2000" b="1" dirty="0" err="1" smtClean="0"/>
              <a:t>Language</a:t>
            </a:r>
            <a:r>
              <a:rPr lang="fr-FR" sz="2000" b="1" dirty="0" smtClean="0"/>
              <a:t> </a:t>
            </a:r>
            <a:r>
              <a:rPr lang="fr-FR" sz="2000" b="1" dirty="0" err="1" smtClean="0"/>
              <a:t>Processing</a:t>
            </a:r>
            <a:r>
              <a:rPr lang="fr-FR" sz="2000" b="1" dirty="0" smtClean="0"/>
              <a:t>)</a:t>
            </a:r>
            <a:r>
              <a:rPr lang="ar-DZ" sz="2000" b="1" dirty="0" smtClean="0"/>
              <a:t>.</a:t>
            </a:r>
            <a:endParaRPr lang="fr-FR" sz="2000" dirty="0" smtClean="0"/>
          </a:p>
          <a:p>
            <a:pPr lvl="0" algn="r" rtl="1">
              <a:lnSpc>
                <a:spcPct val="150000"/>
              </a:lnSpc>
            </a:pPr>
            <a:r>
              <a:rPr lang="ar-DZ" sz="2000" b="1" dirty="0" smtClean="0"/>
              <a:t>- </a:t>
            </a:r>
            <a:r>
              <a:rPr lang="fr-FR" sz="2000" b="1" dirty="0" smtClean="0"/>
              <a:t> </a:t>
            </a:r>
            <a:r>
              <a:rPr lang="ar-SA" sz="2000" b="1" dirty="0" err="1" smtClean="0"/>
              <a:t>الريبوتات</a:t>
            </a:r>
            <a:r>
              <a:rPr lang="ar-SA" sz="2000" b="1" dirty="0" smtClean="0"/>
              <a:t> </a:t>
            </a:r>
            <a:r>
              <a:rPr lang="ar-SA" sz="2000" b="1" dirty="0" err="1" smtClean="0"/>
              <a:t>والدرونز</a:t>
            </a:r>
            <a:r>
              <a:rPr lang="ar-SA" sz="2000" b="1" dirty="0" smtClean="0"/>
              <a:t> </a:t>
            </a:r>
            <a:r>
              <a:rPr lang="fr-FR" sz="2000" b="1" dirty="0" smtClean="0"/>
              <a:t>(Drones)</a:t>
            </a:r>
            <a:r>
              <a:rPr lang="ar-DZ" sz="2000" b="1" dirty="0" smtClean="0"/>
              <a:t>.</a:t>
            </a:r>
            <a:endParaRPr lang="fr-FR" sz="2000" dirty="0" smtClean="0"/>
          </a:p>
          <a:p>
            <a:pPr lvl="0" algn="r" rtl="1">
              <a:lnSpc>
                <a:spcPct val="150000"/>
              </a:lnSpc>
            </a:pPr>
            <a:r>
              <a:rPr lang="ar-DZ" sz="2000" b="1" dirty="0" smtClean="0"/>
              <a:t>- </a:t>
            </a:r>
            <a:r>
              <a:rPr lang="ar-SA" sz="2000" b="1" dirty="0" smtClean="0"/>
              <a:t>الذكاء الصناعي في الرعاية الصحية </a:t>
            </a:r>
            <a:r>
              <a:rPr lang="fr-FR" sz="2000" b="1" dirty="0" smtClean="0"/>
              <a:t>(AI in </a:t>
            </a:r>
            <a:r>
              <a:rPr lang="fr-FR" sz="2000" b="1" dirty="0" err="1" smtClean="0"/>
              <a:t>Healthcare</a:t>
            </a:r>
            <a:r>
              <a:rPr lang="fr-FR" sz="2000" b="1" dirty="0" smtClean="0"/>
              <a:t>)</a:t>
            </a:r>
            <a:r>
              <a:rPr lang="ar-DZ" sz="2000" b="1" dirty="0" smtClean="0"/>
              <a:t>.</a:t>
            </a:r>
            <a:endParaRPr lang="fr-FR" sz="2000" dirty="0" smtClean="0"/>
          </a:p>
          <a:p>
            <a:pPr lvl="0" algn="r" rtl="1">
              <a:lnSpc>
                <a:spcPct val="150000"/>
              </a:lnSpc>
            </a:pPr>
            <a:r>
              <a:rPr lang="ar-DZ" sz="2000" b="1" dirty="0" smtClean="0"/>
              <a:t>- </a:t>
            </a:r>
            <a:r>
              <a:rPr lang="ar-SA" sz="2000" b="1" dirty="0" smtClean="0"/>
              <a:t>تقنية </a:t>
            </a:r>
            <a:r>
              <a:rPr lang="ar-SA" sz="2000" b="1" dirty="0" err="1" smtClean="0"/>
              <a:t>الميتافيرس</a:t>
            </a:r>
            <a:r>
              <a:rPr lang="ar-SA" sz="2000" b="1" dirty="0" smtClean="0"/>
              <a:t> </a:t>
            </a:r>
            <a:r>
              <a:rPr lang="fr-FR" sz="2000" b="1" dirty="0" smtClean="0"/>
              <a:t>(</a:t>
            </a:r>
            <a:r>
              <a:rPr lang="fr-FR" sz="2000" b="1" dirty="0" err="1" smtClean="0"/>
              <a:t>Metaverse</a:t>
            </a:r>
            <a:r>
              <a:rPr lang="fr-FR" sz="2000" b="1" dirty="0" smtClean="0"/>
              <a:t>)</a:t>
            </a:r>
            <a:r>
              <a:rPr lang="ar-DZ" sz="2000" b="1" dirty="0" smtClean="0"/>
              <a:t>- </a:t>
            </a:r>
            <a:r>
              <a:rPr lang="ar-SA" sz="2000" dirty="0" smtClean="0"/>
              <a:t>الواقع الافتراضي والواقع المعزز.</a:t>
            </a:r>
            <a:endParaRPr lang="fr-FR"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142852"/>
            <a:ext cx="8229600" cy="654032"/>
          </a:xfrm>
        </p:spPr>
        <p:txBody>
          <a:bodyPr>
            <a:normAutofit/>
          </a:bodyPr>
          <a:lstStyle/>
          <a:p>
            <a:pPr lvl="0" algn="r"/>
            <a:r>
              <a:rPr lang="ar-DZ" sz="2400" b="1" dirty="0" smtClean="0">
                <a:latin typeface="Simplified Arabic" pitchFamily="18" charset="-78"/>
                <a:ea typeface="Times New Roman" pitchFamily="18" charset="0"/>
                <a:cs typeface="Simplified Arabic" pitchFamily="18" charset="-78"/>
              </a:rPr>
              <a:t>3- أهمية تكنولوجيا المعلومات والاتصال</a:t>
            </a:r>
            <a:endParaRPr lang="fr-FR" sz="2400" dirty="0"/>
          </a:p>
        </p:txBody>
      </p:sp>
      <p:graphicFrame>
        <p:nvGraphicFramePr>
          <p:cNvPr id="5" name="Diagramme 4"/>
          <p:cNvGraphicFramePr/>
          <p:nvPr/>
        </p:nvGraphicFramePr>
        <p:xfrm>
          <a:off x="285720" y="1071546"/>
          <a:ext cx="8643998"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a:extLst>
              <a:ext uri="{FF2B5EF4-FFF2-40B4-BE49-F238E27FC236}">
                <a16:creationId xmlns="" xmlns:a16="http://schemas.microsoft.com/office/drawing/2014/main" id="{B666458D-7343-412A-A79B-271060FA102D}"/>
              </a:ext>
            </a:extLst>
          </p:cNvPr>
          <p:cNvGrpSpPr/>
          <p:nvPr/>
        </p:nvGrpSpPr>
        <p:grpSpPr>
          <a:xfrm>
            <a:off x="7572396" y="285729"/>
            <a:ext cx="1429955" cy="1714512"/>
            <a:chOff x="3708397" y="531136"/>
            <a:chExt cx="2001857" cy="2001857"/>
          </a:xfrm>
        </p:grpSpPr>
        <p:sp>
          <p:nvSpPr>
            <p:cNvPr id="5" name="Rectangle: Rounded Corners 19">
              <a:extLst>
                <a:ext uri="{FF2B5EF4-FFF2-40B4-BE49-F238E27FC236}">
                  <a16:creationId xmlns="" xmlns:a16="http://schemas.microsoft.com/office/drawing/2014/main" id="{7C0405D6-C84C-446C-9C22-884D64A8B162}"/>
                </a:ext>
              </a:extLst>
            </p:cNvPr>
            <p:cNvSpPr/>
            <p:nvPr/>
          </p:nvSpPr>
          <p:spPr>
            <a:xfrm>
              <a:off x="3708397" y="531136"/>
              <a:ext cx="2001857" cy="2001857"/>
            </a:xfrm>
            <a:prstGeom prst="roundRect">
              <a:avLst/>
            </a:prstGeom>
            <a:gradFill>
              <a:gsLst>
                <a:gs pos="42500">
                  <a:srgbClr val="0095AE"/>
                </a:gs>
                <a:gs pos="0">
                  <a:srgbClr val="00FCFD"/>
                </a:gs>
                <a:gs pos="100000">
                  <a:srgbClr val="000E13"/>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20" descr="Single gear">
              <a:extLst>
                <a:ext uri="{FF2B5EF4-FFF2-40B4-BE49-F238E27FC236}">
                  <a16:creationId xmlns="" xmlns:a16="http://schemas.microsoft.com/office/drawing/2014/main" id="{0D4C4036-A4D4-4E1A-AF23-02614CCF6B7F}"/>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rcRect/>
            <a:stretch/>
          </p:blipFill>
          <p:spPr>
            <a:xfrm>
              <a:off x="4099445" y="720633"/>
              <a:ext cx="1219759" cy="1219759"/>
            </a:xfrm>
            <a:prstGeom prst="rect">
              <a:avLst/>
            </a:prstGeom>
            <a:scene3d>
              <a:camera prst="isometricLeftDown"/>
              <a:lightRig rig="threePt" dir="t"/>
            </a:scene3d>
          </p:spPr>
        </p:pic>
        <p:sp>
          <p:nvSpPr>
            <p:cNvPr id="7" name="TextBox 21">
              <a:extLst>
                <a:ext uri="{FF2B5EF4-FFF2-40B4-BE49-F238E27FC236}">
                  <a16:creationId xmlns="" xmlns:a16="http://schemas.microsoft.com/office/drawing/2014/main" id="{5BD63CE9-B949-477E-A653-3033CA4D27E0}"/>
                </a:ext>
              </a:extLst>
            </p:cNvPr>
            <p:cNvSpPr txBox="1"/>
            <p:nvPr/>
          </p:nvSpPr>
          <p:spPr>
            <a:xfrm>
              <a:off x="3731357" y="1796213"/>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00FCFD"/>
                  </a:solidFill>
                  <a:effectLst>
                    <a:outerShdw blurRad="38100" dist="38100" dir="2700000" algn="tl">
                      <a:srgbClr val="000000">
                        <a:alpha val="43137"/>
                      </a:srgbClr>
                    </a:outerShdw>
                  </a:effectLst>
                  <a:latin typeface="Simplified Arabic" pitchFamily="18" charset="-78"/>
                  <a:cs typeface="Simplified Arabic" pitchFamily="18" charset="-78"/>
                </a:rPr>
                <a:t>ثانيًا:</a:t>
              </a:r>
              <a:endParaRPr lang="en-US" sz="3200" b="1" dirty="0">
                <a:solidFill>
                  <a:srgbClr val="00FCFD"/>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sp>
        <p:nvSpPr>
          <p:cNvPr id="8" name="Rectangle 7"/>
          <p:cNvSpPr/>
          <p:nvPr/>
        </p:nvSpPr>
        <p:spPr>
          <a:xfrm>
            <a:off x="500034" y="714356"/>
            <a:ext cx="6907660" cy="523220"/>
          </a:xfrm>
          <a:prstGeom prst="rect">
            <a:avLst/>
          </a:prstGeom>
        </p:spPr>
        <p:txBody>
          <a:bodyPr wrap="none">
            <a:spAutoFit/>
          </a:bodyPr>
          <a:lstStyle/>
          <a:p>
            <a:pPr algn="ctr"/>
            <a:r>
              <a:rPr lang="ar-DZ" sz="2800" b="1" dirty="0" smtClean="0">
                <a:latin typeface="Simplified Arabic" pitchFamily="18" charset="-78"/>
                <a:cs typeface="Simplified Arabic" pitchFamily="18" charset="-78"/>
              </a:rPr>
              <a:t>مكونات تكنولوجيا المعلومات والاتصال ومجالات استخدامها</a:t>
            </a:r>
            <a:endParaRPr lang="en-US" sz="2800" b="1" dirty="0">
              <a:solidFill>
                <a:schemeClr val="bg1">
                  <a:lumMod val="65000"/>
                </a:schemeClr>
              </a:solidFill>
              <a:latin typeface="Simplified Arabic" pitchFamily="18" charset="-78"/>
              <a:cs typeface="Simplified Arabic" pitchFamily="18" charset="-78"/>
            </a:endParaRPr>
          </a:p>
        </p:txBody>
      </p:sp>
      <p:sp>
        <p:nvSpPr>
          <p:cNvPr id="102" name="Rectangle 101"/>
          <p:cNvSpPr/>
          <p:nvPr/>
        </p:nvSpPr>
        <p:spPr>
          <a:xfrm>
            <a:off x="1285852" y="2857496"/>
            <a:ext cx="5857916" cy="1815882"/>
          </a:xfrm>
          <a:prstGeom prst="rect">
            <a:avLst/>
          </a:prstGeom>
        </p:spPr>
        <p:txBody>
          <a:bodyPr wrap="square">
            <a:spAutoFit/>
          </a:bodyPr>
          <a:lstStyle/>
          <a:p>
            <a:pPr algn="r">
              <a:lnSpc>
                <a:spcPct val="200000"/>
              </a:lnSpc>
            </a:pPr>
            <a:r>
              <a:rPr lang="ar-DZ" sz="2800" b="1" dirty="0" smtClean="0"/>
              <a:t>1- مكونات تكنولوجيا المعلومات والاتصال</a:t>
            </a:r>
          </a:p>
          <a:p>
            <a:pPr algn="r">
              <a:lnSpc>
                <a:spcPct val="200000"/>
              </a:lnSpc>
            </a:pPr>
            <a:r>
              <a:rPr lang="ar-DZ" sz="2800" b="1" dirty="0" smtClean="0"/>
              <a:t>2- مجالات تكنولوجيا المعلومات والاتصال</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27"/>
          <p:cNvPicPr>
            <a:picLocks noChangeAspect="1" noChangeArrowheads="1"/>
          </p:cNvPicPr>
          <p:nvPr/>
        </p:nvPicPr>
        <p:blipFill>
          <a:blip r:embed="rId2"/>
          <a:srcRect/>
          <a:stretch>
            <a:fillRect/>
          </a:stretch>
        </p:blipFill>
        <p:spPr bwMode="auto">
          <a:xfrm>
            <a:off x="0" y="1357298"/>
            <a:ext cx="9144000" cy="5500702"/>
          </a:xfrm>
          <a:prstGeom prst="rect">
            <a:avLst/>
          </a:prstGeom>
          <a:noFill/>
          <a:ln w="9525">
            <a:noFill/>
            <a:miter lim="800000"/>
            <a:headEnd/>
            <a:tailEnd/>
          </a:ln>
          <a:effectLst/>
        </p:spPr>
      </p:pic>
      <p:sp>
        <p:nvSpPr>
          <p:cNvPr id="3" name="Rectangle 2"/>
          <p:cNvSpPr/>
          <p:nvPr/>
        </p:nvSpPr>
        <p:spPr>
          <a:xfrm>
            <a:off x="928662" y="285728"/>
            <a:ext cx="6143668" cy="830997"/>
          </a:xfrm>
          <a:prstGeom prst="rect">
            <a:avLst/>
          </a:prstGeom>
        </p:spPr>
        <p:txBody>
          <a:bodyPr wrap="square">
            <a:spAutoFit/>
          </a:bodyPr>
          <a:lstStyle/>
          <a:p>
            <a:pPr algn="r">
              <a:lnSpc>
                <a:spcPct val="200000"/>
              </a:lnSpc>
            </a:pPr>
            <a:r>
              <a:rPr lang="ar-DZ" sz="2400" b="1" dirty="0" smtClean="0">
                <a:latin typeface="Simplified Arabic" pitchFamily="18" charset="-78"/>
                <a:cs typeface="Simplified Arabic" pitchFamily="18" charset="-78"/>
              </a:rPr>
              <a:t>1- مكونات تكنولوجيا المعلومات والاتصال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1604" y="0"/>
            <a:ext cx="6572296" cy="584775"/>
          </a:xfrm>
          <a:prstGeom prst="rect">
            <a:avLst/>
          </a:prstGeom>
        </p:spPr>
        <p:txBody>
          <a:bodyPr wrap="square">
            <a:spAutoFit/>
          </a:bodyPr>
          <a:lstStyle/>
          <a:p>
            <a:pPr algn="ctr"/>
            <a:r>
              <a:rPr lang="ar-DZ" sz="3200" b="1" dirty="0" smtClean="0">
                <a:latin typeface="Simplified Arabic" pitchFamily="18" charset="-78"/>
                <a:cs typeface="Simplified Arabic" pitchFamily="18" charset="-78"/>
              </a:rPr>
              <a:t>2- مجالات تكنولوجيا المعلومات والاتصال</a:t>
            </a:r>
            <a:endParaRPr lang="fr-FR" sz="3200" dirty="0">
              <a:latin typeface="Simplified Arabic" pitchFamily="18" charset="-78"/>
              <a:cs typeface="Simplified Arabic" pitchFamily="18" charset="-78"/>
            </a:endParaRPr>
          </a:p>
        </p:txBody>
      </p:sp>
      <p:sp>
        <p:nvSpPr>
          <p:cNvPr id="60417" name="Rectangle 1"/>
          <p:cNvSpPr>
            <a:spLocks noChangeArrowheads="1"/>
          </p:cNvSpPr>
          <p:nvPr/>
        </p:nvSpPr>
        <p:spPr bwMode="auto">
          <a:xfrm>
            <a:off x="0" y="928670"/>
            <a:ext cx="892971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Wingdings" pitchFamily="2" charset="2"/>
              <a:buChar char="v"/>
              <a:tabLst>
                <a:tab pos="179388" algn="r"/>
              </a:tabLst>
            </a:pPr>
            <a:r>
              <a:rPr kumimoji="0" lang="ar-DZ" sz="28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التعليم:</a:t>
            </a:r>
            <a:r>
              <a:rPr kumimoji="0" lang="ar-SA" sz="28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endParaRPr kumimoji="0" lang="ar-DZ" sz="28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endParaRPr>
          </a:p>
          <a:p>
            <a:pPr marL="0" marR="0" lvl="0" indent="0" algn="r" defTabSz="914400" rtl="1" eaLnBrk="1" fontAlgn="base" latinLnBrk="0" hangingPunct="1">
              <a:lnSpc>
                <a:spcPct val="100000"/>
              </a:lnSpc>
              <a:spcBef>
                <a:spcPct val="0"/>
              </a:spcBef>
              <a:spcAft>
                <a:spcPct val="0"/>
              </a:spcAft>
              <a:buClrTx/>
              <a:buSzTx/>
              <a:buFont typeface="Wingdings" pitchFamily="2" charset="2"/>
              <a:buChar char="Ø"/>
              <a:tabLst>
                <a:tab pos="179388" algn="r"/>
              </a:tabLst>
            </a:pPr>
            <a:r>
              <a:rPr kumimoji="0" lang="ar-SA" sz="28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تحسين عملية التعليم وتوفير فرص التعلم عن بُعد وتبسيط الوصول إلى المعرفة</a:t>
            </a:r>
            <a:r>
              <a:rPr kumimoji="0" lang="ar-DZ"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ومن أمثلة ذلك:</a:t>
            </a:r>
            <a:endParaRPr kumimoji="0" lang="fr-FR" sz="12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Char char="•"/>
              <a:tabLst>
                <a:tab pos="179388" algn="r"/>
              </a:tabLst>
            </a:pPr>
            <a:r>
              <a:rPr kumimoji="0" lang="ar-DZ"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تكنولوجيا التعليم عن بُعد والتعلم الإلكتروني</a:t>
            </a:r>
            <a:r>
              <a:rPr kumimoji="0" lang="fr-FR"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2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Char char="•"/>
              <a:tabLst>
                <a:tab pos="179388" algn="r"/>
              </a:tabLst>
            </a:pPr>
            <a:r>
              <a:rPr kumimoji="0" lang="ar-DZ"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منصات التعليم عبر الإنترنت</a:t>
            </a:r>
            <a:r>
              <a:rPr kumimoji="0" lang="fr-FR"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2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Char char="•"/>
              <a:tabLst>
                <a:tab pos="179388" algn="r"/>
              </a:tabLst>
            </a:pPr>
            <a:r>
              <a:rPr kumimoji="0" lang="ar-DZ"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تطوير البرامج التعليمية والتفاعلية</a:t>
            </a:r>
            <a:r>
              <a:rPr kumimoji="0" lang="fr-FR"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28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إلخ</a:t>
            </a:r>
            <a:endParaRPr kumimoji="0" lang="fr-FR" sz="12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 typeface="Wingdings" pitchFamily="2" charset="2"/>
              <a:buChar char="v"/>
              <a:tabLst>
                <a:tab pos="179388" algn="r"/>
              </a:tabLst>
            </a:pPr>
            <a:r>
              <a:rPr lang="ar-DZ" sz="2800" b="1" dirty="0" smtClean="0">
                <a:solidFill>
                  <a:schemeClr val="accent6">
                    <a:lumMod val="50000"/>
                  </a:schemeClr>
                </a:solidFill>
                <a:latin typeface="Simplified Arabic" pitchFamily="18" charset="-78"/>
                <a:ea typeface="Times New Roman" pitchFamily="18" charset="0"/>
                <a:cs typeface="Simplified Arabic" pitchFamily="18" charset="-78"/>
              </a:rPr>
              <a:t>الصحة:</a:t>
            </a:r>
            <a:r>
              <a:rPr lang="ar-SA" sz="2800" b="1" dirty="0" smtClean="0">
                <a:solidFill>
                  <a:schemeClr val="accent6">
                    <a:lumMod val="50000"/>
                  </a:schemeClr>
                </a:solidFill>
                <a:latin typeface="Simplified Arabic" pitchFamily="18" charset="-78"/>
                <a:ea typeface="Times New Roman" pitchFamily="18" charset="0"/>
                <a:cs typeface="Simplified Arabic" pitchFamily="18" charset="-78"/>
              </a:rPr>
              <a:t> </a:t>
            </a:r>
            <a:endParaRPr lang="ar-DZ" sz="2800" b="1" dirty="0" smtClean="0">
              <a:solidFill>
                <a:schemeClr val="accent6">
                  <a:lumMod val="50000"/>
                </a:schemeClr>
              </a:solidFill>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 typeface="Wingdings" pitchFamily="2" charset="2"/>
              <a:buChar char="Ø"/>
              <a:tabLst>
                <a:tab pos="179388" algn="r"/>
              </a:tabLst>
            </a:pPr>
            <a:r>
              <a:rPr kumimoji="0" lang="ar-SA" sz="28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لتحسين جودة الرعاية الصحية وجعلها أكثر كفاءة</a:t>
            </a:r>
            <a:r>
              <a:rPr kumimoji="0" lang="ar-DZ"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ومن أمثلة ذلك:</a:t>
            </a:r>
            <a:endParaRPr kumimoji="0" lang="fr-FR" sz="12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Char char="•"/>
              <a:tabLst>
                <a:tab pos="179388" algn="r"/>
              </a:tabLst>
            </a:pPr>
            <a:r>
              <a:rPr kumimoji="0" lang="ar-DZ" sz="2800" b="0" i="0" u="none" strike="noStrike" cap="none" normalizeH="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تسجيل ومشاركة الملفات الطبية الإلكترونية</a:t>
            </a:r>
            <a:r>
              <a:rPr kumimoji="0" lang="fr-FR"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2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Char char="•"/>
              <a:tabLst>
                <a:tab pos="179388" algn="r"/>
              </a:tabLst>
            </a:pPr>
            <a:r>
              <a:rPr kumimoji="0" lang="ar-DZ"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تطبيقات الصحة الرقمية</a:t>
            </a:r>
            <a:r>
              <a:rPr kumimoji="0" lang="fr-FR"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2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Char char="•"/>
              <a:tabLst>
                <a:tab pos="179388" algn="r"/>
              </a:tabLst>
            </a:pPr>
            <a:r>
              <a:rPr kumimoji="0" lang="ar-DZ"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نظم معلومات الرعاية الصحي.</a:t>
            </a:r>
            <a:endParaRPr kumimoji="0" lang="fr-FR" sz="12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Char char="•"/>
              <a:tabLst>
                <a:tab pos="179388" algn="r"/>
              </a:tabLst>
            </a:pPr>
            <a:r>
              <a:rPr kumimoji="0" lang="ar-DZ"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نظم إدارة المستشفيات.</a:t>
            </a:r>
            <a:endParaRPr kumimoji="0" lang="fr-FR" sz="12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Char char="•"/>
              <a:tabLst>
                <a:tab pos="179388" algn="r"/>
              </a:tabLst>
            </a:pPr>
            <a:r>
              <a:rPr kumimoji="0" lang="ar-DZ"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التحليل الضخم للبيانات الصحية...الخ</a:t>
            </a:r>
            <a:endParaRPr kumimoji="0" lang="ar-SA" sz="3600" b="0"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0" y="214290"/>
            <a:ext cx="892965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 typeface="Wingdings" pitchFamily="2" charset="2"/>
              <a:buChar char="v"/>
              <a:tabLst>
                <a:tab pos="179388" algn="r"/>
              </a:tabLst>
            </a:pP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النقل:</a:t>
            </a:r>
            <a:r>
              <a:rPr kumimoji="0" lang="ar-SA"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endParaRPr kumimoji="0" lang="ar-DZ"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endParaRPr>
          </a:p>
          <a:p>
            <a:pPr marL="0" marR="0" lvl="0" indent="0" algn="r" defTabSz="914400" rtl="1" eaLnBrk="1" fontAlgn="base" latinLnBrk="0" hangingPunct="1">
              <a:lnSpc>
                <a:spcPct val="150000"/>
              </a:lnSpc>
              <a:spcBef>
                <a:spcPct val="0"/>
              </a:spcBef>
              <a:spcAft>
                <a:spcPct val="0"/>
              </a:spcAft>
              <a:buClrTx/>
              <a:buSzTx/>
              <a:buFont typeface="Wingdings" pitchFamily="2" charset="2"/>
              <a:buChar char="Ø"/>
              <a:tabLst>
                <a:tab pos="179388" algn="r"/>
              </a:tabLst>
            </a:pPr>
            <a:r>
              <a:rPr kumimoji="0" lang="ar-DZ" sz="20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لتحسين إدارة حركة المرور، ومراقبة البنية التحتية، وتوفير المعلومات للسائقين والمسافرين</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ومن الأمثلة على ذلك</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أنظمة تحديد المواقع لمراقبة حركة المرور وتوجيه السائقين</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أنظمة التحكم في الإشارات الضوئية لتحسين تدفق حركة المرور</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أنظمة المعلومات للنقل لتوفير معلومات عن حركة المرور والسفر..الخ</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lang="ar-DZ" dirty="0" smtClean="0">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 typeface="Wingdings" pitchFamily="2" charset="2"/>
              <a:buChar char="v"/>
              <a:tabLst>
                <a:tab pos="179388" algn="r"/>
              </a:tabLst>
            </a:pPr>
            <a:endParaRPr kumimoji="0" lang="ar-DZ"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 typeface="Wingdings" pitchFamily="2" charset="2"/>
              <a:buChar char="v"/>
              <a:tabLst>
                <a:tab pos="179388" algn="r"/>
              </a:tabLst>
            </a:pPr>
            <a:r>
              <a:rPr kumimoji="0" lang="fr-FR"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ar-DZ"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الإعلام:</a:t>
            </a:r>
            <a:r>
              <a:rPr kumimoji="0" lang="ar-DZ"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p>
          <a:p>
            <a:pPr marL="0" marR="0" lvl="0" indent="0" algn="r" defTabSz="914400" rtl="1" eaLnBrk="0" fontAlgn="base" latinLnBrk="0" hangingPunct="0">
              <a:lnSpc>
                <a:spcPct val="150000"/>
              </a:lnSpc>
              <a:spcBef>
                <a:spcPct val="0"/>
              </a:spcBef>
              <a:spcAft>
                <a:spcPct val="0"/>
              </a:spcAft>
              <a:buClrTx/>
              <a:buSzTx/>
              <a:buFont typeface="Wingdings" pitchFamily="2" charset="2"/>
              <a:buChar char="Ø"/>
              <a:tabLst>
                <a:tab pos="179388" algn="r"/>
              </a:tabLst>
            </a:pPr>
            <a:r>
              <a:rPr lang="ar-DZ" dirty="0" smtClean="0">
                <a:solidFill>
                  <a:schemeClr val="accent6">
                    <a:lumMod val="50000"/>
                  </a:schemeClr>
                </a:solidFill>
                <a:latin typeface="Simplified Arabic" pitchFamily="18" charset="-78"/>
                <a:ea typeface="Times New Roman" pitchFamily="18" charset="0"/>
                <a:cs typeface="Simplified Arabic" pitchFamily="18" charset="-78"/>
              </a:rPr>
              <a:t>  </a:t>
            </a:r>
            <a:r>
              <a:rPr kumimoji="0" lang="ar-SA" sz="20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لإنشاء وتوزيع المحتوى الإعلامي، وتعزيز الوصول إلى المعلومات</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ومن الأمثلة على ذلك</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أنظمة النشر الإلكتروني لإنشاء وتوزيع المحتوى الإعلامي عبر الإنترنت</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وسائل التواصل الاجتماعي لتوزيع المحتوى الإعلامي وتعزيز المشاركة</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تقنيات الواقع الافتراضي والواقع المعزز لإنشاء تجارب إعلامية جديدة</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2800" b="0"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0" y="857232"/>
            <a:ext cx="8929654"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 typeface="Wingdings" pitchFamily="2" charset="2"/>
              <a:buChar char="v"/>
              <a:tabLst>
                <a:tab pos="179388" algn="r"/>
              </a:tabLst>
            </a:pPr>
            <a:r>
              <a:rPr kumimoji="0" lang="ar-DZ"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الحكومة:</a:t>
            </a:r>
            <a:endParaRPr lang="ar-DZ" sz="2000" dirty="0" smtClean="0">
              <a:solidFill>
                <a:schemeClr val="accent6">
                  <a:lumMod val="50000"/>
                </a:schemeClr>
              </a:solidFill>
              <a:latin typeface="Simplified Arabic" pitchFamily="18" charset="-78"/>
              <a:ea typeface="Times New Roman" pitchFamily="18" charset="0"/>
              <a:cs typeface="Simplified Arabic" pitchFamily="18" charset="-78"/>
            </a:endParaRPr>
          </a:p>
          <a:p>
            <a:pPr marL="0" marR="0" lvl="0" indent="0" algn="r" defTabSz="914400" rtl="1" eaLnBrk="1" fontAlgn="base" latinLnBrk="0" hangingPunct="1">
              <a:lnSpc>
                <a:spcPct val="150000"/>
              </a:lnSpc>
              <a:spcBef>
                <a:spcPct val="0"/>
              </a:spcBef>
              <a:spcAft>
                <a:spcPct val="0"/>
              </a:spcAft>
              <a:buClrTx/>
              <a:buSzTx/>
              <a:buFont typeface="Wingdings" pitchFamily="2" charset="2"/>
              <a:buChar char="Ø"/>
              <a:tabLst>
                <a:tab pos="179388" algn="r"/>
              </a:tabLst>
            </a:pPr>
            <a:r>
              <a:rPr kumimoji="0" lang="ar-DZ" sz="2000" b="1" i="0" u="sng" strike="noStrike" cap="none" normalizeH="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ar-SA" sz="20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لتحسين تقديم الخدمات الحكومية، وتعزيز الشفافية، وزيادة المشاركة المدنية</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ومن الأمثلة على ذلك</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05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أنظمة الحكومة الإلكترونية لتقديم الخدمات الحكومية عبر الإنترنت</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05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أنظمة إدارة المعلومات الحكومية لتخزين وإدارة البيانات الحكومية</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05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وسائل التواصل الاجتماعي لتعزيز الشفافية ومشاركة المواطنين في العملية الحكومية</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05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 typeface="Wingdings" pitchFamily="2" charset="2"/>
              <a:buChar char="v"/>
              <a:tabLst>
                <a:tab pos="179388" algn="r"/>
              </a:tabLst>
            </a:pPr>
            <a:r>
              <a:rPr kumimoji="0" lang="ar-DZ"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التجارة:</a:t>
            </a:r>
            <a:r>
              <a:rPr kumimoji="0" lang="ar-SA"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endParaRPr kumimoji="0" lang="ar-DZ"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 typeface="Wingdings" pitchFamily="2" charset="2"/>
              <a:buChar char="Ø"/>
              <a:tabLst>
                <a:tab pos="179388" algn="r"/>
              </a:tabLst>
            </a:pPr>
            <a:r>
              <a:rPr kumimoji="0" lang="ar-SA" sz="20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لتحسين عمليات البيع والشراء، وتعزيز التجارة الإلكترونية</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ومن الأمثلة على ذلك</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05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أنظمة إدارة علاقات العملاء</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(CRM)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لتحسين خدمة العملاء</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05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أنظمة التجارة الإلكترونية لبيع المنتجات والخدمات عبر الإنترنت (التسويق الالكتروني)</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105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استخدام تقنيات الذكاء الاصطناعي لتحسين عمليات الشراء والبيع</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2800" b="0"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 xmlns:a16="http://schemas.microsoft.com/office/drawing/2014/main" id="{B72B357F-9C7C-4776-9AB8-FF5E49B94F4D}"/>
              </a:ext>
            </a:extLst>
          </p:cNvPr>
          <p:cNvGrpSpPr/>
          <p:nvPr/>
        </p:nvGrpSpPr>
        <p:grpSpPr>
          <a:xfrm>
            <a:off x="7429520" y="357166"/>
            <a:ext cx="1501393" cy="1714513"/>
            <a:chOff x="1048795" y="3195880"/>
            <a:chExt cx="2001857" cy="2001857"/>
          </a:xfrm>
        </p:grpSpPr>
        <p:sp>
          <p:nvSpPr>
            <p:cNvPr id="3" name="Rectangle: Rounded Corners 4">
              <a:extLst>
                <a:ext uri="{FF2B5EF4-FFF2-40B4-BE49-F238E27FC236}">
                  <a16:creationId xmlns="" xmlns:a16="http://schemas.microsoft.com/office/drawing/2014/main" id="{4A0B6588-E835-44B4-AC72-21658F5803CC}"/>
                </a:ext>
              </a:extLst>
            </p:cNvPr>
            <p:cNvSpPr/>
            <p:nvPr/>
          </p:nvSpPr>
          <p:spPr>
            <a:xfrm>
              <a:off x="1048795" y="3195880"/>
              <a:ext cx="2001857" cy="2001857"/>
            </a:xfrm>
            <a:prstGeom prst="roundRect">
              <a:avLst/>
            </a:prstGeom>
            <a:gradFill>
              <a:gsLst>
                <a:gs pos="42500">
                  <a:srgbClr val="F26800"/>
                </a:gs>
                <a:gs pos="0">
                  <a:srgbClr val="FDD500"/>
                </a:gs>
                <a:gs pos="100000">
                  <a:srgbClr val="AB0300"/>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9" descr="Bullseye">
              <a:extLst>
                <a:ext uri="{FF2B5EF4-FFF2-40B4-BE49-F238E27FC236}">
                  <a16:creationId xmlns="" xmlns:a16="http://schemas.microsoft.com/office/drawing/2014/main" id="{8BEC9A5F-28C9-4BD9-B04C-9750BA982C6E}"/>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tretch>
              <a:fillRect/>
            </a:stretch>
          </p:blipFill>
          <p:spPr>
            <a:xfrm>
              <a:off x="1439843" y="3385377"/>
              <a:ext cx="1219759" cy="1219759"/>
            </a:xfrm>
            <a:prstGeom prst="rect">
              <a:avLst/>
            </a:prstGeom>
            <a:scene3d>
              <a:camera prst="isometricLeftDown"/>
              <a:lightRig rig="threePt" dir="t"/>
            </a:scene3d>
          </p:spPr>
        </p:pic>
        <p:sp>
          <p:nvSpPr>
            <p:cNvPr id="5" name="TextBox 12">
              <a:extLst>
                <a:ext uri="{FF2B5EF4-FFF2-40B4-BE49-F238E27FC236}">
                  <a16:creationId xmlns="" xmlns:a16="http://schemas.microsoft.com/office/drawing/2014/main" id="{88F58E58-DBD2-4ECA-A2B0-3742D400FA74}"/>
                </a:ext>
              </a:extLst>
            </p:cNvPr>
            <p:cNvSpPr txBox="1"/>
            <p:nvPr/>
          </p:nvSpPr>
          <p:spPr>
            <a:xfrm>
              <a:off x="1071755" y="4460957"/>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FDD500"/>
                  </a:solidFill>
                  <a:effectLst>
                    <a:outerShdw blurRad="38100" dist="38100" dir="2700000" algn="tl">
                      <a:srgbClr val="000000">
                        <a:alpha val="43137"/>
                      </a:srgbClr>
                    </a:outerShdw>
                  </a:effectLst>
                  <a:latin typeface="Simplified Arabic" pitchFamily="18" charset="-78"/>
                  <a:cs typeface="Simplified Arabic" pitchFamily="18" charset="-78"/>
                </a:rPr>
                <a:t>ثالثًا:</a:t>
              </a:r>
              <a:endParaRPr lang="en-US" sz="3200" b="1" dirty="0">
                <a:solidFill>
                  <a:srgbClr val="FDD5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sp>
        <p:nvSpPr>
          <p:cNvPr id="6" name="Rectangle 5"/>
          <p:cNvSpPr/>
          <p:nvPr/>
        </p:nvSpPr>
        <p:spPr>
          <a:xfrm>
            <a:off x="1000100" y="571480"/>
            <a:ext cx="6405010" cy="584775"/>
          </a:xfrm>
          <a:prstGeom prst="rect">
            <a:avLst/>
          </a:prstGeom>
        </p:spPr>
        <p:txBody>
          <a:bodyPr wrap="square">
            <a:spAutoFit/>
          </a:bodyPr>
          <a:lstStyle/>
          <a:p>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الاستخدام الآمن لتكنولوجيا المعلومات والاتصال</a:t>
            </a:r>
            <a:endParaRPr lang="fr-FR" sz="32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7" name="Rectangle 6"/>
          <p:cNvSpPr/>
          <p:nvPr/>
        </p:nvSpPr>
        <p:spPr>
          <a:xfrm>
            <a:off x="500034" y="3071810"/>
            <a:ext cx="7643866" cy="1515800"/>
          </a:xfrm>
          <a:prstGeom prst="rect">
            <a:avLst/>
          </a:prstGeom>
        </p:spPr>
        <p:txBody>
          <a:bodyPr wrap="square">
            <a:spAutoFit/>
          </a:bodyPr>
          <a:lstStyle/>
          <a:p>
            <a:pPr algn="r">
              <a:lnSpc>
                <a:spcPct val="250000"/>
              </a:lnSpc>
            </a:pPr>
            <a:r>
              <a:rPr lang="ar-DZ" sz="2000" b="1" dirty="0" smtClean="0">
                <a:latin typeface="Simplified Arabic" pitchFamily="18" charset="-78"/>
                <a:cs typeface="Simplified Arabic" pitchFamily="18" charset="-78"/>
              </a:rPr>
              <a:t>1- التحديات والمخاطر المتعلقة باستخدام تكنولوجيا المعلومات والاتصال.</a:t>
            </a:r>
          </a:p>
          <a:p>
            <a:pPr algn="r">
              <a:lnSpc>
                <a:spcPct val="250000"/>
              </a:lnSpc>
            </a:pPr>
            <a:r>
              <a:rPr lang="ar-DZ" sz="2000" b="1" dirty="0" smtClean="0">
                <a:latin typeface="Simplified Arabic" pitchFamily="18" charset="-78"/>
                <a:cs typeface="Simplified Arabic" pitchFamily="18" charset="-78"/>
              </a:rPr>
              <a:t>2- كيفية الحفاظ على الأمان والخصوصية عند استخدام تكنولوجيا المعلومات والاتصال. </a:t>
            </a:r>
            <a:endParaRPr lang="fr-FR" sz="20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728" y="214290"/>
            <a:ext cx="7500990" cy="461665"/>
          </a:xfrm>
          <a:prstGeom prst="rect">
            <a:avLst/>
          </a:prstGeom>
        </p:spPr>
        <p:txBody>
          <a:bodyPr wrap="square">
            <a:spAutoFit/>
          </a:bodyPr>
          <a:lstStyle/>
          <a:p>
            <a:pPr algn="r"/>
            <a:r>
              <a:rPr lang="ar-DZ" sz="2400" b="1" dirty="0" smtClean="0">
                <a:latin typeface="Simplified Arabic" pitchFamily="18" charset="-78"/>
                <a:cs typeface="Simplified Arabic" pitchFamily="18" charset="-78"/>
              </a:rPr>
              <a:t>1- التحديات والمخاطر المتعلقة باستخدام تكنولوجيا المعلومات والاتصال.</a:t>
            </a:r>
          </a:p>
        </p:txBody>
      </p:sp>
      <p:graphicFrame>
        <p:nvGraphicFramePr>
          <p:cNvPr id="3" name="Diagramme 2"/>
          <p:cNvGraphicFramePr/>
          <p:nvPr/>
        </p:nvGraphicFramePr>
        <p:xfrm>
          <a:off x="285720" y="1071546"/>
          <a:ext cx="8643998"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285720" y="1071546"/>
          <a:ext cx="8643998" cy="5643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0" y="0"/>
            <a:ext cx="9001156" cy="1015663"/>
          </a:xfrm>
          <a:prstGeom prst="rect">
            <a:avLst/>
          </a:prstGeom>
        </p:spPr>
        <p:txBody>
          <a:bodyPr wrap="square">
            <a:spAutoFit/>
          </a:bodyPr>
          <a:lstStyle/>
          <a:p>
            <a:pPr algn="r">
              <a:lnSpc>
                <a:spcPct val="250000"/>
              </a:lnSpc>
            </a:pPr>
            <a:r>
              <a:rPr lang="ar-DZ" sz="2400" b="1" dirty="0" smtClean="0">
                <a:latin typeface="Simplified Arabic" pitchFamily="18" charset="-78"/>
                <a:cs typeface="Simplified Arabic" pitchFamily="18" charset="-78"/>
              </a:rPr>
              <a:t>2- كيفية الحفاظ على الأمان والخصوصية عند استخدام تكنولوجيا المعلومات والاتصال:</a:t>
            </a:r>
            <a:endParaRPr lang="fr-FR" sz="2400"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a:extLst>
              <a:ext uri="{FF2B5EF4-FFF2-40B4-BE49-F238E27FC236}">
                <a16:creationId xmlns="" xmlns:a16="http://schemas.microsoft.com/office/drawing/2014/main" id="{596731CD-8DF3-4725-A799-CAB463246F36}"/>
              </a:ext>
            </a:extLst>
          </p:cNvPr>
          <p:cNvSpPr/>
          <p:nvPr/>
        </p:nvSpPr>
        <p:spPr>
          <a:xfrm>
            <a:off x="833434" y="3932013"/>
            <a:ext cx="2290021" cy="1817914"/>
          </a:xfrm>
          <a:prstGeom prst="ellipse">
            <a:avLst/>
          </a:prstGeom>
          <a:solidFill>
            <a:schemeClr val="tx1">
              <a:alpha val="33000"/>
            </a:schemeClr>
          </a:solidFill>
          <a:ln>
            <a:noFill/>
          </a:ln>
          <a:effectLst>
            <a:softEdge rad="457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 name="Group 1">
            <a:extLst>
              <a:ext uri="{FF2B5EF4-FFF2-40B4-BE49-F238E27FC236}">
                <a16:creationId xmlns="" xmlns:a16="http://schemas.microsoft.com/office/drawing/2014/main" id="{B72B357F-9C7C-4776-9AB8-FF5E49B94F4D}"/>
              </a:ext>
            </a:extLst>
          </p:cNvPr>
          <p:cNvGrpSpPr/>
          <p:nvPr/>
        </p:nvGrpSpPr>
        <p:grpSpPr>
          <a:xfrm>
            <a:off x="786597" y="3195881"/>
            <a:ext cx="1501393" cy="2001857"/>
            <a:chOff x="1048795" y="3195880"/>
            <a:chExt cx="2001857" cy="2001857"/>
          </a:xfrm>
        </p:grpSpPr>
        <p:sp>
          <p:nvSpPr>
            <p:cNvPr id="5" name="Rectangle: Rounded Corners 4">
              <a:extLst>
                <a:ext uri="{FF2B5EF4-FFF2-40B4-BE49-F238E27FC236}">
                  <a16:creationId xmlns="" xmlns:a16="http://schemas.microsoft.com/office/drawing/2014/main" id="{4A0B6588-E835-44B4-AC72-21658F5803CC}"/>
                </a:ext>
              </a:extLst>
            </p:cNvPr>
            <p:cNvSpPr/>
            <p:nvPr/>
          </p:nvSpPr>
          <p:spPr>
            <a:xfrm>
              <a:off x="1048795" y="3195880"/>
              <a:ext cx="2001857" cy="2001857"/>
            </a:xfrm>
            <a:prstGeom prst="roundRect">
              <a:avLst/>
            </a:prstGeom>
            <a:gradFill>
              <a:gsLst>
                <a:gs pos="42500">
                  <a:srgbClr val="F26800"/>
                </a:gs>
                <a:gs pos="0">
                  <a:srgbClr val="FDD500"/>
                </a:gs>
                <a:gs pos="100000">
                  <a:srgbClr val="AB0300"/>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descr="Bullseye">
              <a:extLst>
                <a:ext uri="{FF2B5EF4-FFF2-40B4-BE49-F238E27FC236}">
                  <a16:creationId xmlns="" xmlns:a16="http://schemas.microsoft.com/office/drawing/2014/main" id="{8BEC9A5F-28C9-4BD9-B04C-9750BA982C6E}"/>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tretch>
              <a:fillRect/>
            </a:stretch>
          </p:blipFill>
          <p:spPr>
            <a:xfrm>
              <a:off x="1439843" y="3385377"/>
              <a:ext cx="1219759" cy="1219759"/>
            </a:xfrm>
            <a:prstGeom prst="rect">
              <a:avLst/>
            </a:prstGeom>
            <a:scene3d>
              <a:camera prst="isometricLeftDown"/>
              <a:lightRig rig="threePt" dir="t"/>
            </a:scene3d>
          </p:spPr>
        </p:pic>
        <p:sp>
          <p:nvSpPr>
            <p:cNvPr id="13" name="TextBox 12">
              <a:extLst>
                <a:ext uri="{FF2B5EF4-FFF2-40B4-BE49-F238E27FC236}">
                  <a16:creationId xmlns="" xmlns:a16="http://schemas.microsoft.com/office/drawing/2014/main" id="{88F58E58-DBD2-4ECA-A2B0-3742D400FA74}"/>
                </a:ext>
              </a:extLst>
            </p:cNvPr>
            <p:cNvSpPr txBox="1"/>
            <p:nvPr/>
          </p:nvSpPr>
          <p:spPr>
            <a:xfrm>
              <a:off x="1071755" y="4460957"/>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FDD500"/>
                  </a:solidFill>
                  <a:effectLst>
                    <a:outerShdw blurRad="38100" dist="38100" dir="2700000" algn="tl">
                      <a:srgbClr val="000000">
                        <a:alpha val="43137"/>
                      </a:srgbClr>
                    </a:outerShdw>
                  </a:effectLst>
                  <a:latin typeface="Simplified Arabic" pitchFamily="18" charset="-78"/>
                  <a:cs typeface="Simplified Arabic" pitchFamily="18" charset="-78"/>
                </a:rPr>
                <a:t>ثالثًا:</a:t>
              </a:r>
              <a:endParaRPr lang="en-US" sz="3200" b="1" dirty="0">
                <a:solidFill>
                  <a:srgbClr val="FDD5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grpSp>
        <p:nvGrpSpPr>
          <p:cNvPr id="3" name="Group 15">
            <a:extLst>
              <a:ext uri="{FF2B5EF4-FFF2-40B4-BE49-F238E27FC236}">
                <a16:creationId xmlns="" xmlns:a16="http://schemas.microsoft.com/office/drawing/2014/main" id="{35176472-4922-40B6-9DD4-E60D5754707E}"/>
              </a:ext>
            </a:extLst>
          </p:cNvPr>
          <p:cNvGrpSpPr/>
          <p:nvPr/>
        </p:nvGrpSpPr>
        <p:grpSpPr>
          <a:xfrm>
            <a:off x="5214942" y="4982592"/>
            <a:ext cx="2447247" cy="1875408"/>
            <a:chOff x="196724" y="3500901"/>
            <a:chExt cx="2786743" cy="1875408"/>
          </a:xfrm>
          <a:scene3d>
            <a:camera prst="isometricBottomDown"/>
            <a:lightRig rig="threePt" dir="t"/>
          </a:scene3d>
        </p:grpSpPr>
        <p:sp>
          <p:nvSpPr>
            <p:cNvPr id="17" name="TextBox 16">
              <a:extLst>
                <a:ext uri="{FF2B5EF4-FFF2-40B4-BE49-F238E27FC236}">
                  <a16:creationId xmlns="" xmlns:a16="http://schemas.microsoft.com/office/drawing/2014/main" id="{DA533EE0-564C-475A-BAE2-5A092FA8024A}"/>
                </a:ext>
              </a:extLst>
            </p:cNvPr>
            <p:cNvSpPr txBox="1"/>
            <p:nvPr/>
          </p:nvSpPr>
          <p:spPr>
            <a:xfrm>
              <a:off x="699421" y="3500901"/>
              <a:ext cx="1756228" cy="646331"/>
            </a:xfrm>
            <a:prstGeom prst="rect">
              <a:avLst/>
            </a:prstGeom>
            <a:noFill/>
          </p:spPr>
          <p:txBody>
            <a:bodyPr wrap="square" rtlCol="0">
              <a:spAutoFit/>
            </a:bodyPr>
            <a:lstStyle/>
            <a:p>
              <a:pPr algn="ctr"/>
              <a:endParaRPr lang="en-US" sz="36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18" name="TextBox 17">
              <a:extLst>
                <a:ext uri="{FF2B5EF4-FFF2-40B4-BE49-F238E27FC236}">
                  <a16:creationId xmlns="" xmlns:a16="http://schemas.microsoft.com/office/drawing/2014/main" id="{EDD91861-3D72-4CC3-807B-2BF3AAD3FDB5}"/>
                </a:ext>
              </a:extLst>
            </p:cNvPr>
            <p:cNvSpPr txBox="1"/>
            <p:nvPr/>
          </p:nvSpPr>
          <p:spPr>
            <a:xfrm>
              <a:off x="196724" y="3806649"/>
              <a:ext cx="2786743" cy="1569660"/>
            </a:xfrm>
            <a:prstGeom prst="rect">
              <a:avLst/>
            </a:prstGeom>
            <a:noFill/>
          </p:spPr>
          <p:txBody>
            <a:bodyPr wrap="square" rtlCol="0">
              <a:spAutoFit/>
            </a:bodyPr>
            <a:lstStyle/>
            <a:p>
              <a:pPr algn="ctr" rtl="1"/>
              <a:r>
                <a:rPr lang="ar-DZ" sz="2400" b="1" dirty="0" smtClean="0">
                  <a:effectLst>
                    <a:outerShdw blurRad="38100" dist="38100" dir="2700000" algn="tl">
                      <a:srgbClr val="000000">
                        <a:alpha val="43137"/>
                      </a:srgbClr>
                    </a:outerShdw>
                  </a:effectLst>
                  <a:latin typeface="Simplified Arabic" pitchFamily="18" charset="-78"/>
                  <a:cs typeface="Simplified Arabic" pitchFamily="18" charset="-78"/>
                </a:rPr>
                <a:t>أهم متغيرات البيئة التنافسية في ظل  ثورة تكنولوجيا المعلومات والاتصال</a:t>
              </a:r>
              <a:endParaRPr lang="en-US" sz="24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grpSp>
      <p:sp>
        <p:nvSpPr>
          <p:cNvPr id="19" name="Oval 18">
            <a:extLst>
              <a:ext uri="{FF2B5EF4-FFF2-40B4-BE49-F238E27FC236}">
                <a16:creationId xmlns="" xmlns:a16="http://schemas.microsoft.com/office/drawing/2014/main" id="{F0E27E03-7636-4FA0-ACEA-0CF1EB9105DC}"/>
              </a:ext>
            </a:extLst>
          </p:cNvPr>
          <p:cNvSpPr/>
          <p:nvPr/>
        </p:nvSpPr>
        <p:spPr>
          <a:xfrm>
            <a:off x="2966565" y="1354515"/>
            <a:ext cx="2290021" cy="1817914"/>
          </a:xfrm>
          <a:prstGeom prst="ellipse">
            <a:avLst/>
          </a:prstGeom>
          <a:solidFill>
            <a:schemeClr val="tx1">
              <a:alpha val="33000"/>
            </a:schemeClr>
          </a:solidFill>
          <a:ln>
            <a:noFill/>
          </a:ln>
          <a:effectLst>
            <a:softEdge rad="457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4" name="Group 2">
            <a:extLst>
              <a:ext uri="{FF2B5EF4-FFF2-40B4-BE49-F238E27FC236}">
                <a16:creationId xmlns="" xmlns:a16="http://schemas.microsoft.com/office/drawing/2014/main" id="{B666458D-7343-412A-A79B-271060FA102D}"/>
              </a:ext>
            </a:extLst>
          </p:cNvPr>
          <p:cNvGrpSpPr/>
          <p:nvPr/>
        </p:nvGrpSpPr>
        <p:grpSpPr>
          <a:xfrm>
            <a:off x="2781298" y="531137"/>
            <a:ext cx="1501393" cy="2001857"/>
            <a:chOff x="3708397" y="531136"/>
            <a:chExt cx="2001857" cy="2001857"/>
          </a:xfrm>
        </p:grpSpPr>
        <p:sp>
          <p:nvSpPr>
            <p:cNvPr id="20" name="Rectangle: Rounded Corners 19">
              <a:extLst>
                <a:ext uri="{FF2B5EF4-FFF2-40B4-BE49-F238E27FC236}">
                  <a16:creationId xmlns="" xmlns:a16="http://schemas.microsoft.com/office/drawing/2014/main" id="{7C0405D6-C84C-446C-9C22-884D64A8B162}"/>
                </a:ext>
              </a:extLst>
            </p:cNvPr>
            <p:cNvSpPr/>
            <p:nvPr/>
          </p:nvSpPr>
          <p:spPr>
            <a:xfrm>
              <a:off x="3708397" y="531136"/>
              <a:ext cx="2001857" cy="2001857"/>
            </a:xfrm>
            <a:prstGeom prst="roundRect">
              <a:avLst/>
            </a:prstGeom>
            <a:gradFill>
              <a:gsLst>
                <a:gs pos="42500">
                  <a:srgbClr val="0095AE"/>
                </a:gs>
                <a:gs pos="0">
                  <a:srgbClr val="00FCFD"/>
                </a:gs>
                <a:gs pos="100000">
                  <a:srgbClr val="000E13"/>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Graphic 20" descr="Single gear">
              <a:extLst>
                <a:ext uri="{FF2B5EF4-FFF2-40B4-BE49-F238E27FC236}">
                  <a16:creationId xmlns="" xmlns:a16="http://schemas.microsoft.com/office/drawing/2014/main" id="{0D4C4036-A4D4-4E1A-AF23-02614CCF6B7F}"/>
                </a:ext>
              </a:extLst>
            </p:cNvPr>
            <p:cNvPicPr>
              <a:picLocks noChangeAspect="1"/>
            </p:cNvPicPr>
            <p:nvPr/>
          </p:nvPicPr>
          <p:blipFill>
            <a:blip r:embed="rId3"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rcRect/>
            <a:stretch/>
          </p:blipFill>
          <p:spPr>
            <a:xfrm>
              <a:off x="4099445" y="720633"/>
              <a:ext cx="1219759" cy="1219759"/>
            </a:xfrm>
            <a:prstGeom prst="rect">
              <a:avLst/>
            </a:prstGeom>
            <a:scene3d>
              <a:camera prst="isometricLeftDown"/>
              <a:lightRig rig="threePt" dir="t"/>
            </a:scene3d>
          </p:spPr>
        </p:pic>
        <p:sp>
          <p:nvSpPr>
            <p:cNvPr id="22" name="TextBox 21">
              <a:extLst>
                <a:ext uri="{FF2B5EF4-FFF2-40B4-BE49-F238E27FC236}">
                  <a16:creationId xmlns="" xmlns:a16="http://schemas.microsoft.com/office/drawing/2014/main" id="{5BD63CE9-B949-477E-A653-3033CA4D27E0}"/>
                </a:ext>
              </a:extLst>
            </p:cNvPr>
            <p:cNvSpPr txBox="1"/>
            <p:nvPr/>
          </p:nvSpPr>
          <p:spPr>
            <a:xfrm>
              <a:off x="3731357" y="1796213"/>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00FCFD"/>
                  </a:solidFill>
                  <a:effectLst>
                    <a:outerShdw blurRad="38100" dist="38100" dir="2700000" algn="tl">
                      <a:srgbClr val="000000">
                        <a:alpha val="43137"/>
                      </a:srgbClr>
                    </a:outerShdw>
                  </a:effectLst>
                  <a:latin typeface="Simplified Arabic" pitchFamily="18" charset="-78"/>
                  <a:cs typeface="Simplified Arabic" pitchFamily="18" charset="-78"/>
                </a:rPr>
                <a:t>ثانيًا:</a:t>
              </a:r>
              <a:endParaRPr lang="en-US" sz="3200" b="1" dirty="0">
                <a:solidFill>
                  <a:srgbClr val="00FCFD"/>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grpSp>
        <p:nvGrpSpPr>
          <p:cNvPr id="6" name="Group 22">
            <a:extLst>
              <a:ext uri="{FF2B5EF4-FFF2-40B4-BE49-F238E27FC236}">
                <a16:creationId xmlns="" xmlns:a16="http://schemas.microsoft.com/office/drawing/2014/main" id="{3797B94C-91E7-4DC0-A91A-869E508528AE}"/>
              </a:ext>
            </a:extLst>
          </p:cNvPr>
          <p:cNvGrpSpPr/>
          <p:nvPr/>
        </p:nvGrpSpPr>
        <p:grpSpPr>
          <a:xfrm>
            <a:off x="5143504" y="1857364"/>
            <a:ext cx="2090057" cy="1762063"/>
            <a:chOff x="196724" y="3500901"/>
            <a:chExt cx="2786743" cy="1428782"/>
          </a:xfrm>
          <a:scene3d>
            <a:camera prst="isometricBottomDown"/>
            <a:lightRig rig="threePt" dir="t"/>
          </a:scene3d>
        </p:grpSpPr>
        <p:sp>
          <p:nvSpPr>
            <p:cNvPr id="24" name="TextBox 23">
              <a:extLst>
                <a:ext uri="{FF2B5EF4-FFF2-40B4-BE49-F238E27FC236}">
                  <a16:creationId xmlns="" xmlns:a16="http://schemas.microsoft.com/office/drawing/2014/main" id="{D6E54B63-BC0F-483D-9171-E5606A6B25F6}"/>
                </a:ext>
              </a:extLst>
            </p:cNvPr>
            <p:cNvSpPr txBox="1"/>
            <p:nvPr/>
          </p:nvSpPr>
          <p:spPr>
            <a:xfrm>
              <a:off x="699421" y="3500901"/>
              <a:ext cx="1756228" cy="524082"/>
            </a:xfrm>
            <a:prstGeom prst="rect">
              <a:avLst/>
            </a:prstGeom>
            <a:noFill/>
          </p:spPr>
          <p:txBody>
            <a:bodyPr wrap="square" rtlCol="0">
              <a:spAutoFit/>
            </a:bodyPr>
            <a:lstStyle/>
            <a:p>
              <a:pPr algn="ctr"/>
              <a:endParaRPr lang="en-US" sz="3600" b="1" dirty="0">
                <a:solidFill>
                  <a:schemeClr val="tx2"/>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25" name="TextBox 24">
              <a:extLst>
                <a:ext uri="{FF2B5EF4-FFF2-40B4-BE49-F238E27FC236}">
                  <a16:creationId xmlns="" xmlns:a16="http://schemas.microsoft.com/office/drawing/2014/main" id="{CF829DA1-AA9D-4E83-8DB5-6BF15D373EAF}"/>
                </a:ext>
              </a:extLst>
            </p:cNvPr>
            <p:cNvSpPr txBox="1"/>
            <p:nvPr/>
          </p:nvSpPr>
          <p:spPr>
            <a:xfrm>
              <a:off x="196724" y="3806649"/>
              <a:ext cx="2786743" cy="1123034"/>
            </a:xfrm>
            <a:prstGeom prst="rect">
              <a:avLst/>
            </a:prstGeom>
            <a:noFill/>
          </p:spPr>
          <p:txBody>
            <a:bodyPr wrap="square" rtlCol="0">
              <a:spAutoFit/>
            </a:bodyPr>
            <a:lstStyle/>
            <a:p>
              <a:pPr algn="ct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مفهوم تكنولوجيا المعلومات والاتصال</a:t>
              </a:r>
              <a:endParaRPr lang="en-US" sz="28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grpSp>
      <p:sp>
        <p:nvSpPr>
          <p:cNvPr id="26" name="Oval 25">
            <a:extLst>
              <a:ext uri="{FF2B5EF4-FFF2-40B4-BE49-F238E27FC236}">
                <a16:creationId xmlns="" xmlns:a16="http://schemas.microsoft.com/office/drawing/2014/main" id="{697B1E9C-BE82-4870-9DF5-9A0AC45A6F72}"/>
              </a:ext>
            </a:extLst>
          </p:cNvPr>
          <p:cNvSpPr/>
          <p:nvPr/>
        </p:nvSpPr>
        <p:spPr>
          <a:xfrm>
            <a:off x="3547415" y="4278375"/>
            <a:ext cx="2290021" cy="1817914"/>
          </a:xfrm>
          <a:prstGeom prst="ellipse">
            <a:avLst/>
          </a:prstGeom>
          <a:solidFill>
            <a:schemeClr val="tx1">
              <a:alpha val="33000"/>
            </a:schemeClr>
          </a:solidFill>
          <a:ln>
            <a:noFill/>
          </a:ln>
          <a:effectLst>
            <a:softEdge rad="457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7" name="Group 5">
            <a:extLst>
              <a:ext uri="{FF2B5EF4-FFF2-40B4-BE49-F238E27FC236}">
                <a16:creationId xmlns="" xmlns:a16="http://schemas.microsoft.com/office/drawing/2014/main" id="{19E3BA67-E38E-420C-B5A2-958DA17E209C}"/>
              </a:ext>
            </a:extLst>
          </p:cNvPr>
          <p:cNvGrpSpPr/>
          <p:nvPr/>
        </p:nvGrpSpPr>
        <p:grpSpPr>
          <a:xfrm>
            <a:off x="3440600" y="3442323"/>
            <a:ext cx="1501393" cy="2001857"/>
            <a:chOff x="4587466" y="3442322"/>
            <a:chExt cx="2001857" cy="2001857"/>
          </a:xfrm>
        </p:grpSpPr>
        <p:sp>
          <p:nvSpPr>
            <p:cNvPr id="27" name="Rectangle: Rounded Corners 26">
              <a:extLst>
                <a:ext uri="{FF2B5EF4-FFF2-40B4-BE49-F238E27FC236}">
                  <a16:creationId xmlns="" xmlns:a16="http://schemas.microsoft.com/office/drawing/2014/main" id="{8DD6EC2C-717A-4294-9C76-7FA1ED772073}"/>
                </a:ext>
              </a:extLst>
            </p:cNvPr>
            <p:cNvSpPr/>
            <p:nvPr/>
          </p:nvSpPr>
          <p:spPr>
            <a:xfrm>
              <a:off x="4587466" y="3442322"/>
              <a:ext cx="2001857" cy="2001857"/>
            </a:xfrm>
            <a:prstGeom prst="roundRect">
              <a:avLst/>
            </a:prstGeom>
            <a:gradFill>
              <a:gsLst>
                <a:gs pos="42500">
                  <a:srgbClr val="9B0093"/>
                </a:gs>
                <a:gs pos="0">
                  <a:srgbClr val="FA00F8"/>
                </a:gs>
                <a:gs pos="100000">
                  <a:srgbClr val="160013"/>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descr="Bank">
              <a:extLst>
                <a:ext uri="{FF2B5EF4-FFF2-40B4-BE49-F238E27FC236}">
                  <a16:creationId xmlns="" xmlns:a16="http://schemas.microsoft.com/office/drawing/2014/main" id="{7D45CB34-02F6-4577-94A6-9E751BB75CDF}"/>
                </a:ext>
              </a:extLst>
            </p:cNvPr>
            <p:cNvPicPr>
              <a:picLocks noChangeAspect="1"/>
            </p:cNvPicPr>
            <p:nvPr/>
          </p:nvPicPr>
          <p:blipFill>
            <a:blip r:embed="rId4"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rcRect/>
            <a:stretch/>
          </p:blipFill>
          <p:spPr>
            <a:xfrm>
              <a:off x="4978514" y="3631819"/>
              <a:ext cx="1219759" cy="1219759"/>
            </a:xfrm>
            <a:prstGeom prst="rect">
              <a:avLst/>
            </a:prstGeom>
            <a:scene3d>
              <a:camera prst="isometricLeftDown"/>
              <a:lightRig rig="threePt" dir="t"/>
            </a:scene3d>
          </p:spPr>
        </p:pic>
        <p:sp>
          <p:nvSpPr>
            <p:cNvPr id="29" name="TextBox 28">
              <a:extLst>
                <a:ext uri="{FF2B5EF4-FFF2-40B4-BE49-F238E27FC236}">
                  <a16:creationId xmlns="" xmlns:a16="http://schemas.microsoft.com/office/drawing/2014/main" id="{800D7C83-2A89-413E-91F9-59524926C08C}"/>
                </a:ext>
              </a:extLst>
            </p:cNvPr>
            <p:cNvSpPr txBox="1"/>
            <p:nvPr/>
          </p:nvSpPr>
          <p:spPr>
            <a:xfrm>
              <a:off x="4610426" y="4707399"/>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FA00F8"/>
                  </a:solidFill>
                  <a:effectLst>
                    <a:outerShdw blurRad="38100" dist="38100" dir="2700000" algn="tl">
                      <a:srgbClr val="000000">
                        <a:alpha val="43137"/>
                      </a:srgbClr>
                    </a:outerShdw>
                  </a:effectLst>
                  <a:latin typeface="Simplified Arabic" pitchFamily="18" charset="-78"/>
                  <a:cs typeface="Simplified Arabic" pitchFamily="18" charset="-78"/>
                </a:rPr>
                <a:t>رابعًا:</a:t>
              </a:r>
              <a:endParaRPr lang="en-US" sz="3200" b="1" dirty="0">
                <a:solidFill>
                  <a:srgbClr val="FA00F8"/>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grpSp>
        <p:nvGrpSpPr>
          <p:cNvPr id="8" name="Group 29">
            <a:extLst>
              <a:ext uri="{FF2B5EF4-FFF2-40B4-BE49-F238E27FC236}">
                <a16:creationId xmlns="" xmlns:a16="http://schemas.microsoft.com/office/drawing/2014/main" id="{0966B668-9DF2-4752-B6FA-A2F60B5A24B6}"/>
              </a:ext>
            </a:extLst>
          </p:cNvPr>
          <p:cNvGrpSpPr/>
          <p:nvPr/>
        </p:nvGrpSpPr>
        <p:grpSpPr>
          <a:xfrm>
            <a:off x="2500298" y="4857760"/>
            <a:ext cx="2529515" cy="1506077"/>
            <a:chOff x="196724" y="3500901"/>
            <a:chExt cx="2786743" cy="1506077"/>
          </a:xfrm>
          <a:scene3d>
            <a:camera prst="isometricBottomDown"/>
            <a:lightRig rig="threePt" dir="t"/>
          </a:scene3d>
        </p:grpSpPr>
        <p:sp>
          <p:nvSpPr>
            <p:cNvPr id="31" name="TextBox 30">
              <a:extLst>
                <a:ext uri="{FF2B5EF4-FFF2-40B4-BE49-F238E27FC236}">
                  <a16:creationId xmlns="" xmlns:a16="http://schemas.microsoft.com/office/drawing/2014/main" id="{EF9C05FD-AC04-4A65-A5BA-EB3036D43C4E}"/>
                </a:ext>
              </a:extLst>
            </p:cNvPr>
            <p:cNvSpPr txBox="1"/>
            <p:nvPr/>
          </p:nvSpPr>
          <p:spPr>
            <a:xfrm>
              <a:off x="699421" y="3500901"/>
              <a:ext cx="1756228" cy="646331"/>
            </a:xfrm>
            <a:prstGeom prst="rect">
              <a:avLst/>
            </a:prstGeom>
            <a:noFill/>
          </p:spPr>
          <p:txBody>
            <a:bodyPr wrap="square" rtlCol="0">
              <a:spAutoFit/>
            </a:bodyPr>
            <a:lstStyle/>
            <a:p>
              <a:pPr algn="ctr"/>
              <a:endParaRPr lang="en-US" sz="36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32" name="TextBox 31">
              <a:extLst>
                <a:ext uri="{FF2B5EF4-FFF2-40B4-BE49-F238E27FC236}">
                  <a16:creationId xmlns="" xmlns:a16="http://schemas.microsoft.com/office/drawing/2014/main" id="{D37AA2B9-CA38-45A7-8CBD-EC70D1270376}"/>
                </a:ext>
              </a:extLst>
            </p:cNvPr>
            <p:cNvSpPr txBox="1"/>
            <p:nvPr/>
          </p:nvSpPr>
          <p:spPr>
            <a:xfrm>
              <a:off x="196724" y="3806649"/>
              <a:ext cx="2786743" cy="1200329"/>
            </a:xfrm>
            <a:prstGeom prst="rect">
              <a:avLst/>
            </a:prstGeom>
            <a:noFill/>
          </p:spPr>
          <p:txBody>
            <a:bodyPr wrap="square" rtlCol="0">
              <a:spAutoFit/>
            </a:bodyPr>
            <a:lstStyle/>
            <a:p>
              <a:pPr algn="ctr" rtl="1"/>
              <a:r>
                <a:rPr lang="ar-DZ" sz="2400" b="1" dirty="0" smtClean="0">
                  <a:effectLst>
                    <a:outerShdw blurRad="38100" dist="38100" dir="2700000" algn="tl">
                      <a:srgbClr val="000000">
                        <a:alpha val="43137"/>
                      </a:srgbClr>
                    </a:outerShdw>
                  </a:effectLst>
                  <a:latin typeface="Simplified Arabic" pitchFamily="18" charset="-78"/>
                  <a:cs typeface="Simplified Arabic" pitchFamily="18" charset="-78"/>
                </a:rPr>
                <a:t>التقنيات الحديثة لتكنولوجيا المعلومات والاتصال</a:t>
              </a:r>
              <a:endParaRPr lang="en-US" sz="24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grpSp>
      <p:sp>
        <p:nvSpPr>
          <p:cNvPr id="33" name="Oval 32">
            <a:extLst>
              <a:ext uri="{FF2B5EF4-FFF2-40B4-BE49-F238E27FC236}">
                <a16:creationId xmlns="" xmlns:a16="http://schemas.microsoft.com/office/drawing/2014/main" id="{31910BD8-D1E7-4842-A952-4591F4F32E2D}"/>
              </a:ext>
            </a:extLst>
          </p:cNvPr>
          <p:cNvSpPr/>
          <p:nvPr/>
        </p:nvSpPr>
        <p:spPr>
          <a:xfrm>
            <a:off x="6121332" y="1346996"/>
            <a:ext cx="2290021" cy="1817914"/>
          </a:xfrm>
          <a:prstGeom prst="ellipse">
            <a:avLst/>
          </a:prstGeom>
          <a:solidFill>
            <a:schemeClr val="tx1">
              <a:alpha val="33000"/>
            </a:schemeClr>
          </a:solidFill>
          <a:ln>
            <a:noFill/>
          </a:ln>
          <a:effectLst>
            <a:softEdge rad="457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9" name="Group 3">
            <a:extLst>
              <a:ext uri="{FF2B5EF4-FFF2-40B4-BE49-F238E27FC236}">
                <a16:creationId xmlns="" xmlns:a16="http://schemas.microsoft.com/office/drawing/2014/main" id="{67F801AE-3DA1-47E5-98C3-1D868A0F0EAF}"/>
              </a:ext>
            </a:extLst>
          </p:cNvPr>
          <p:cNvGrpSpPr/>
          <p:nvPr/>
        </p:nvGrpSpPr>
        <p:grpSpPr>
          <a:xfrm>
            <a:off x="6031477" y="541745"/>
            <a:ext cx="1501393" cy="2001857"/>
            <a:chOff x="8041969" y="541744"/>
            <a:chExt cx="2001857" cy="2001857"/>
          </a:xfrm>
        </p:grpSpPr>
        <p:sp>
          <p:nvSpPr>
            <p:cNvPr id="34" name="Rectangle: Rounded Corners 33">
              <a:extLst>
                <a:ext uri="{FF2B5EF4-FFF2-40B4-BE49-F238E27FC236}">
                  <a16:creationId xmlns="" xmlns:a16="http://schemas.microsoft.com/office/drawing/2014/main" id="{0B24C5A7-8A58-4F35-98D8-02B5A5D47CEA}"/>
                </a:ext>
              </a:extLst>
            </p:cNvPr>
            <p:cNvSpPr/>
            <p:nvPr/>
          </p:nvSpPr>
          <p:spPr>
            <a:xfrm>
              <a:off x="8041969" y="541744"/>
              <a:ext cx="2001857" cy="2001857"/>
            </a:xfrm>
            <a:prstGeom prst="roundRect">
              <a:avLst/>
            </a:prstGeom>
            <a:gradFill>
              <a:gsLst>
                <a:gs pos="42500">
                  <a:srgbClr val="81B000"/>
                </a:gs>
                <a:gs pos="0">
                  <a:srgbClr val="FBFC00"/>
                </a:gs>
                <a:gs pos="100000">
                  <a:srgbClr val="081401"/>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Graphic 34" descr="Lightbulb">
              <a:extLst>
                <a:ext uri="{FF2B5EF4-FFF2-40B4-BE49-F238E27FC236}">
                  <a16:creationId xmlns="" xmlns:a16="http://schemas.microsoft.com/office/drawing/2014/main" id="{018CDA3C-C0A0-4A65-9781-EA0525C424F3}"/>
                </a:ext>
              </a:extLst>
            </p:cNvPr>
            <p:cNvPicPr>
              <a:picLocks noChangeAspect="1"/>
            </p:cNvPicPr>
            <p:nvPr/>
          </p:nvPicPr>
          <p:blipFill>
            <a:blip r:embed="rId5"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rcRect/>
            <a:stretch/>
          </p:blipFill>
          <p:spPr>
            <a:xfrm>
              <a:off x="8433017" y="731241"/>
              <a:ext cx="1219759" cy="1219759"/>
            </a:xfrm>
            <a:prstGeom prst="rect">
              <a:avLst/>
            </a:prstGeom>
            <a:scene3d>
              <a:camera prst="isometricLeftDown"/>
              <a:lightRig rig="threePt" dir="t"/>
            </a:scene3d>
          </p:spPr>
        </p:pic>
        <p:sp>
          <p:nvSpPr>
            <p:cNvPr id="36" name="TextBox 35">
              <a:extLst>
                <a:ext uri="{FF2B5EF4-FFF2-40B4-BE49-F238E27FC236}">
                  <a16:creationId xmlns="" xmlns:a16="http://schemas.microsoft.com/office/drawing/2014/main" id="{5F282539-0D47-4718-83B1-A124DED160DB}"/>
                </a:ext>
              </a:extLst>
            </p:cNvPr>
            <p:cNvSpPr txBox="1"/>
            <p:nvPr/>
          </p:nvSpPr>
          <p:spPr>
            <a:xfrm>
              <a:off x="8064929" y="1806821"/>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FBFC00"/>
                  </a:solidFill>
                  <a:effectLst>
                    <a:outerShdw blurRad="38100" dist="38100" dir="2700000" algn="tl">
                      <a:srgbClr val="000000">
                        <a:alpha val="43137"/>
                      </a:srgbClr>
                    </a:outerShdw>
                  </a:effectLst>
                  <a:latin typeface="Simplified Arabic" pitchFamily="18" charset="-78"/>
                  <a:cs typeface="Simplified Arabic" pitchFamily="18" charset="-78"/>
                </a:rPr>
                <a:t>أولًا:</a:t>
              </a:r>
              <a:endParaRPr lang="en-US" sz="3200" b="1" dirty="0">
                <a:solidFill>
                  <a:srgbClr val="FBFC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grpSp>
        <p:nvGrpSpPr>
          <p:cNvPr id="11" name="Group 36">
            <a:extLst>
              <a:ext uri="{FF2B5EF4-FFF2-40B4-BE49-F238E27FC236}">
                <a16:creationId xmlns="" xmlns:a16="http://schemas.microsoft.com/office/drawing/2014/main" id="{0FC70D58-1649-42D3-928D-10328E4D6F7D}"/>
              </a:ext>
            </a:extLst>
          </p:cNvPr>
          <p:cNvGrpSpPr/>
          <p:nvPr/>
        </p:nvGrpSpPr>
        <p:grpSpPr>
          <a:xfrm>
            <a:off x="1643042" y="1857364"/>
            <a:ext cx="2447247" cy="1690743"/>
            <a:chOff x="196724" y="3500901"/>
            <a:chExt cx="2786743" cy="1690743"/>
          </a:xfrm>
          <a:scene3d>
            <a:camera prst="isometricBottomDown"/>
            <a:lightRig rig="threePt" dir="t"/>
          </a:scene3d>
        </p:grpSpPr>
        <p:sp>
          <p:nvSpPr>
            <p:cNvPr id="38" name="TextBox 37">
              <a:extLst>
                <a:ext uri="{FF2B5EF4-FFF2-40B4-BE49-F238E27FC236}">
                  <a16:creationId xmlns="" xmlns:a16="http://schemas.microsoft.com/office/drawing/2014/main" id="{6420B992-7A54-45DB-A386-5FB601AEB459}"/>
                </a:ext>
              </a:extLst>
            </p:cNvPr>
            <p:cNvSpPr txBox="1"/>
            <p:nvPr/>
          </p:nvSpPr>
          <p:spPr>
            <a:xfrm>
              <a:off x="699421" y="3500901"/>
              <a:ext cx="1756228" cy="707886"/>
            </a:xfrm>
            <a:prstGeom prst="rect">
              <a:avLst/>
            </a:prstGeom>
            <a:noFill/>
          </p:spPr>
          <p:txBody>
            <a:bodyPr wrap="square" rtlCol="0">
              <a:spAutoFit/>
            </a:bodyPr>
            <a:lstStyle/>
            <a:p>
              <a:pPr algn="ctr"/>
              <a:endParaRPr lang="en-US" sz="4000" b="1" dirty="0">
                <a:solidFill>
                  <a:srgbClr val="B2C91E"/>
                </a:solidFill>
                <a:latin typeface="Simplified Arabic" pitchFamily="18" charset="-78"/>
                <a:cs typeface="Simplified Arabic" pitchFamily="18" charset="-78"/>
              </a:endParaRPr>
            </a:p>
          </p:txBody>
        </p:sp>
        <p:sp>
          <p:nvSpPr>
            <p:cNvPr id="39" name="TextBox 38">
              <a:extLst>
                <a:ext uri="{FF2B5EF4-FFF2-40B4-BE49-F238E27FC236}">
                  <a16:creationId xmlns="" xmlns:a16="http://schemas.microsoft.com/office/drawing/2014/main" id="{20C5C145-3142-41AF-BCEF-52CB07D2DB74}"/>
                </a:ext>
              </a:extLst>
            </p:cNvPr>
            <p:cNvSpPr txBox="1"/>
            <p:nvPr/>
          </p:nvSpPr>
          <p:spPr>
            <a:xfrm>
              <a:off x="196724" y="3806649"/>
              <a:ext cx="2786743" cy="1384995"/>
            </a:xfrm>
            <a:prstGeom prst="rect">
              <a:avLst/>
            </a:prstGeom>
            <a:noFill/>
          </p:spPr>
          <p:txBody>
            <a:bodyPr wrap="square" rtlCol="0">
              <a:spAutoFit/>
            </a:bodyPr>
            <a:lstStyle/>
            <a:p>
              <a:pPr algn="ctr"/>
              <a:r>
                <a:rPr lang="ar-DZ" sz="2800" b="1" dirty="0" smtClean="0">
                  <a:latin typeface="Simplified Arabic" pitchFamily="18" charset="-78"/>
                  <a:cs typeface="Simplified Arabic" pitchFamily="18" charset="-78"/>
                </a:rPr>
                <a:t>مكونات تكنولوجيا المعلومات والاتصال ومجالات استخدامها</a:t>
              </a:r>
              <a:endParaRPr lang="en-US" sz="2800" b="1" dirty="0">
                <a:solidFill>
                  <a:schemeClr val="bg1">
                    <a:lumMod val="65000"/>
                  </a:schemeClr>
                </a:solidFill>
                <a:latin typeface="Simplified Arabic" pitchFamily="18" charset="-78"/>
                <a:cs typeface="Simplified Arabic" pitchFamily="18" charset="-78"/>
              </a:endParaRPr>
            </a:p>
          </p:txBody>
        </p:sp>
      </p:grpSp>
      <p:sp>
        <p:nvSpPr>
          <p:cNvPr id="40" name="Oval 39">
            <a:extLst>
              <a:ext uri="{FF2B5EF4-FFF2-40B4-BE49-F238E27FC236}">
                <a16:creationId xmlns="" xmlns:a16="http://schemas.microsoft.com/office/drawing/2014/main" id="{5CA4D469-ABB3-418F-9FD7-5D81584BA60F}"/>
              </a:ext>
            </a:extLst>
          </p:cNvPr>
          <p:cNvSpPr/>
          <p:nvPr/>
        </p:nvSpPr>
        <p:spPr>
          <a:xfrm>
            <a:off x="6493959" y="4621570"/>
            <a:ext cx="2290021" cy="1817914"/>
          </a:xfrm>
          <a:prstGeom prst="ellipse">
            <a:avLst/>
          </a:prstGeom>
          <a:solidFill>
            <a:schemeClr val="tx1">
              <a:alpha val="33000"/>
            </a:schemeClr>
          </a:solidFill>
          <a:ln>
            <a:noFill/>
          </a:ln>
          <a:effectLst>
            <a:softEdge rad="457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4" name="Group 6">
            <a:extLst>
              <a:ext uri="{FF2B5EF4-FFF2-40B4-BE49-F238E27FC236}">
                <a16:creationId xmlns="" xmlns:a16="http://schemas.microsoft.com/office/drawing/2014/main" id="{BBFDC9AD-F5E7-43E5-9292-9FCF38243BAB}"/>
              </a:ext>
            </a:extLst>
          </p:cNvPr>
          <p:cNvGrpSpPr/>
          <p:nvPr/>
        </p:nvGrpSpPr>
        <p:grpSpPr>
          <a:xfrm>
            <a:off x="6399350" y="3751189"/>
            <a:ext cx="1501393" cy="2001857"/>
            <a:chOff x="8532466" y="3751188"/>
            <a:chExt cx="2001857" cy="2001857"/>
          </a:xfrm>
        </p:grpSpPr>
        <p:sp>
          <p:nvSpPr>
            <p:cNvPr id="41" name="Rectangle: Rounded Corners 40">
              <a:extLst>
                <a:ext uri="{FF2B5EF4-FFF2-40B4-BE49-F238E27FC236}">
                  <a16:creationId xmlns="" xmlns:a16="http://schemas.microsoft.com/office/drawing/2014/main" id="{2CE9B323-9621-4B32-B6AB-4D8D5835A891}"/>
                </a:ext>
              </a:extLst>
            </p:cNvPr>
            <p:cNvSpPr/>
            <p:nvPr/>
          </p:nvSpPr>
          <p:spPr>
            <a:xfrm>
              <a:off x="8532466" y="3751188"/>
              <a:ext cx="2001857" cy="2001857"/>
            </a:xfrm>
            <a:prstGeom prst="roundRect">
              <a:avLst/>
            </a:prstGeom>
            <a:gradFill>
              <a:gsLst>
                <a:gs pos="42500">
                  <a:srgbClr val="FF0000"/>
                </a:gs>
                <a:gs pos="0">
                  <a:srgbClr val="FF5050"/>
                </a:gs>
                <a:gs pos="100000">
                  <a:srgbClr val="800000"/>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Graphic 41" descr="Target Audience">
              <a:extLst>
                <a:ext uri="{FF2B5EF4-FFF2-40B4-BE49-F238E27FC236}">
                  <a16:creationId xmlns="" xmlns:a16="http://schemas.microsoft.com/office/drawing/2014/main" id="{CFB41B08-F00C-47F2-BE46-A3789A32D47B}"/>
                </a:ext>
              </a:extLst>
            </p:cNvPr>
            <p:cNvPicPr>
              <a:picLocks noChangeAspect="1"/>
            </p:cNvPicPr>
            <p:nvPr/>
          </p:nvPicPr>
          <p:blipFill>
            <a:blip r:embed="rId6"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rcRect/>
            <a:stretch/>
          </p:blipFill>
          <p:spPr>
            <a:xfrm>
              <a:off x="8923514" y="3940685"/>
              <a:ext cx="1219759" cy="1219759"/>
            </a:xfrm>
            <a:prstGeom prst="rect">
              <a:avLst/>
            </a:prstGeom>
            <a:scene3d>
              <a:camera prst="isometricLeftDown"/>
              <a:lightRig rig="threePt" dir="t"/>
            </a:scene3d>
          </p:spPr>
        </p:pic>
        <p:sp>
          <p:nvSpPr>
            <p:cNvPr id="43" name="TextBox 42">
              <a:extLst>
                <a:ext uri="{FF2B5EF4-FFF2-40B4-BE49-F238E27FC236}">
                  <a16:creationId xmlns="" xmlns:a16="http://schemas.microsoft.com/office/drawing/2014/main" id="{D9FF566C-BEB4-4545-A00A-9C7337968677}"/>
                </a:ext>
              </a:extLst>
            </p:cNvPr>
            <p:cNvSpPr txBox="1"/>
            <p:nvPr/>
          </p:nvSpPr>
          <p:spPr>
            <a:xfrm>
              <a:off x="8555426" y="5016265"/>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FF9966"/>
                  </a:solidFill>
                  <a:effectLst>
                    <a:outerShdw blurRad="38100" dist="38100" dir="2700000" algn="tl">
                      <a:srgbClr val="000000">
                        <a:alpha val="43137"/>
                      </a:srgbClr>
                    </a:outerShdw>
                  </a:effectLst>
                  <a:latin typeface="Simplified Arabic" pitchFamily="18" charset="-78"/>
                  <a:cs typeface="Simplified Arabic" pitchFamily="18" charset="-78"/>
                </a:rPr>
                <a:t>خامسًا:</a:t>
              </a:r>
              <a:endParaRPr lang="en-US" sz="3200" b="1" dirty="0">
                <a:solidFill>
                  <a:srgbClr val="FF9966"/>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grpSp>
        <p:nvGrpSpPr>
          <p:cNvPr id="15" name="Group 43">
            <a:extLst>
              <a:ext uri="{FF2B5EF4-FFF2-40B4-BE49-F238E27FC236}">
                <a16:creationId xmlns="" xmlns:a16="http://schemas.microsoft.com/office/drawing/2014/main" id="{D36E7958-3580-4B65-84E4-C1D827983191}"/>
              </a:ext>
            </a:extLst>
          </p:cNvPr>
          <p:cNvGrpSpPr/>
          <p:nvPr/>
        </p:nvGrpSpPr>
        <p:grpSpPr>
          <a:xfrm>
            <a:off x="-428660" y="4500570"/>
            <a:ext cx="2786082" cy="2121630"/>
            <a:chOff x="196724" y="3500901"/>
            <a:chExt cx="2786743" cy="2121630"/>
          </a:xfrm>
          <a:scene3d>
            <a:camera prst="isometricBottomDown"/>
            <a:lightRig rig="threePt" dir="t"/>
          </a:scene3d>
        </p:grpSpPr>
        <p:sp>
          <p:nvSpPr>
            <p:cNvPr id="45" name="TextBox 44">
              <a:extLst>
                <a:ext uri="{FF2B5EF4-FFF2-40B4-BE49-F238E27FC236}">
                  <a16:creationId xmlns="" xmlns:a16="http://schemas.microsoft.com/office/drawing/2014/main" id="{0E6E03A0-7F9B-4187-BCCB-868DBCB3E98A}"/>
                </a:ext>
              </a:extLst>
            </p:cNvPr>
            <p:cNvSpPr txBox="1"/>
            <p:nvPr/>
          </p:nvSpPr>
          <p:spPr>
            <a:xfrm>
              <a:off x="699421" y="3500901"/>
              <a:ext cx="1756228" cy="707886"/>
            </a:xfrm>
            <a:prstGeom prst="rect">
              <a:avLst/>
            </a:prstGeom>
            <a:noFill/>
          </p:spPr>
          <p:txBody>
            <a:bodyPr wrap="square" rtlCol="0">
              <a:spAutoFit/>
            </a:bodyPr>
            <a:lstStyle/>
            <a:p>
              <a:pPr algn="ctr"/>
              <a:endParaRPr lang="en-US" sz="40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46" name="TextBox 45">
              <a:extLst>
                <a:ext uri="{FF2B5EF4-FFF2-40B4-BE49-F238E27FC236}">
                  <a16:creationId xmlns="" xmlns:a16="http://schemas.microsoft.com/office/drawing/2014/main" id="{F20AF0C3-599D-4517-9B01-2C66B9FF5B4A}"/>
                </a:ext>
              </a:extLst>
            </p:cNvPr>
            <p:cNvSpPr txBox="1"/>
            <p:nvPr/>
          </p:nvSpPr>
          <p:spPr>
            <a:xfrm>
              <a:off x="196724" y="3806649"/>
              <a:ext cx="2786743" cy="1815882"/>
            </a:xfrm>
            <a:prstGeom prst="rect">
              <a:avLst/>
            </a:prstGeom>
            <a:noFill/>
          </p:spPr>
          <p:txBody>
            <a:bodyPr wrap="square" rtlCol="0">
              <a:spAutoFit/>
            </a:bodyPr>
            <a:lstStyle/>
            <a:p>
              <a:pPr algn="ct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الاستخدام الآمن لتكنولوجيا المعلومات والاتصال</a:t>
              </a:r>
              <a:endParaRPr lang="en-US" sz="28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grpSp>
    </p:spTree>
    <p:extLst>
      <p:ext uri="{BB962C8B-B14F-4D97-AF65-F5344CB8AC3E}">
        <p14:creationId xmlns:p14="http://schemas.microsoft.com/office/powerpoint/2010/main" xmlns="" val="68242461"/>
      </p:ext>
    </p:extLst>
  </p:cSld>
  <p:clrMapOvr>
    <a:masterClrMapping/>
  </p:clrMapOvr>
  <mc:AlternateContent xmlns:mc="http://schemas.openxmlformats.org/markup-compatibility/2006">
    <mc:Choice xmlns:p14="http://schemas.microsoft.com/office/powerpoint/2010/main" xmlns=""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14:presetBounceEnd="64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64000">
                                          <p:cBhvr additive="base">
                                            <p:cTn id="7" dur="500" fill="hold"/>
                                            <p:tgtEl>
                                              <p:spTgt spid="2"/>
                                            </p:tgtEl>
                                            <p:attrNameLst>
                                              <p:attrName>ppt_x</p:attrName>
                                            </p:attrNameLst>
                                          </p:cBhvr>
                                          <p:tavLst>
                                            <p:tav tm="0">
                                              <p:val>
                                                <p:strVal val="#ppt_x"/>
                                              </p:val>
                                            </p:tav>
                                            <p:tav tm="100000">
                                              <p:val>
                                                <p:strVal val="#ppt_x"/>
                                              </p:val>
                                            </p:tav>
                                          </p:tavLst>
                                        </p:anim>
                                        <p:anim calcmode="lin" valueType="num" p14:bounceEnd="64000">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up)">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1" fill="hold" nodeType="clickEffect" p14:presetBounceEnd="64000">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14:bounceEnd="64000">
                                          <p:cBhvr additive="base">
                                            <p:cTn id="21" dur="500" fill="hold"/>
                                            <p:tgtEl>
                                              <p:spTgt spid="3"/>
                                            </p:tgtEl>
                                            <p:attrNameLst>
                                              <p:attrName>ppt_x</p:attrName>
                                            </p:attrNameLst>
                                          </p:cBhvr>
                                          <p:tavLst>
                                            <p:tav tm="0">
                                              <p:val>
                                                <p:strVal val="#ppt_x"/>
                                              </p:val>
                                            </p:tav>
                                            <p:tav tm="100000">
                                              <p:val>
                                                <p:strVal val="#ppt_x"/>
                                              </p:val>
                                            </p:tav>
                                          </p:tavLst>
                                        </p:anim>
                                        <p:anim calcmode="lin" valueType="num" p14:bounceEnd="64000">
                                          <p:cBhvr additive="base">
                                            <p:cTn id="22" dur="500" fill="hold"/>
                                            <p:tgtEl>
                                              <p:spTgt spid="3"/>
                                            </p:tgtEl>
                                            <p:attrNameLst>
                                              <p:attrName>ppt_y</p:attrName>
                                            </p:attrNameLst>
                                          </p:cBhvr>
                                          <p:tavLst>
                                            <p:tav tm="0">
                                              <p:val>
                                                <p:strVal val="0-#ppt_h/2"/>
                                              </p:val>
                                            </p:tav>
                                            <p:tav tm="100000">
                                              <p:val>
                                                <p:strVal val="#ppt_y"/>
                                              </p:val>
                                            </p:tav>
                                          </p:tavLst>
                                        </p:anim>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childTnLst>
                              </p:cTn>
                            </p:par>
                            <p:par>
                              <p:cTn id="27" fill="hold">
                                <p:stCondLst>
                                  <p:cond delay="1000"/>
                                </p:stCondLst>
                                <p:childTnLst>
                                  <p:par>
                                    <p:cTn id="28" presetID="22" presetClass="entr" presetSubtype="1" fill="hold" nodeType="after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up)">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nodeType="clickEffect" p14:presetBounceEnd="64000">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14:bounceEnd="64000">
                                          <p:cBhvr additive="base">
                                            <p:cTn id="35" dur="500" fill="hold"/>
                                            <p:tgtEl>
                                              <p:spTgt spid="6"/>
                                            </p:tgtEl>
                                            <p:attrNameLst>
                                              <p:attrName>ppt_x</p:attrName>
                                            </p:attrNameLst>
                                          </p:cBhvr>
                                          <p:tavLst>
                                            <p:tav tm="0">
                                              <p:val>
                                                <p:strVal val="#ppt_x"/>
                                              </p:val>
                                            </p:tav>
                                            <p:tav tm="100000">
                                              <p:val>
                                                <p:strVal val="#ppt_x"/>
                                              </p:val>
                                            </p:tav>
                                          </p:tavLst>
                                        </p:anim>
                                        <p:anim calcmode="lin" valueType="num" p14:bounceEnd="64000">
                                          <p:cBhvr additive="base">
                                            <p:cTn id="36" dur="500" fill="hold"/>
                                            <p:tgtEl>
                                              <p:spTgt spid="6"/>
                                            </p:tgtEl>
                                            <p:attrNameLst>
                                              <p:attrName>ppt_y</p:attrName>
                                            </p:attrNameLst>
                                          </p:cBhvr>
                                          <p:tavLst>
                                            <p:tav tm="0">
                                              <p:val>
                                                <p:strVal val="0-#ppt_h/2"/>
                                              </p:val>
                                            </p:tav>
                                            <p:tav tm="100000">
                                              <p:val>
                                                <p:strVal val="#ppt_y"/>
                                              </p:val>
                                            </p:tav>
                                          </p:tavLst>
                                        </p:anim>
                                      </p:childTnLst>
                                    </p:cTn>
                                  </p:par>
                                </p:childTnLst>
                              </p:cTn>
                            </p:par>
                            <p:par>
                              <p:cTn id="37" fill="hold">
                                <p:stCondLst>
                                  <p:cond delay="500"/>
                                </p:stCondLst>
                                <p:childTnLst>
                                  <p:par>
                                    <p:cTn id="38" presetID="10" presetClass="entr" presetSubtype="0"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childTnLst>
                                    </p:cTn>
                                  </p:par>
                                </p:childTnLst>
                              </p:cTn>
                            </p:par>
                            <p:par>
                              <p:cTn id="41" fill="hold">
                                <p:stCondLst>
                                  <p:cond delay="1000"/>
                                </p:stCondLst>
                                <p:childTnLst>
                                  <p:par>
                                    <p:cTn id="42" presetID="22" presetClass="entr" presetSubtype="1" fill="hold"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wipe(up)">
                                          <p:cBhvr>
                                            <p:cTn id="44" dur="500"/>
                                            <p:tgtEl>
                                              <p:spTgt spid="30"/>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nodeType="clickEffect" p14:presetBounceEnd="64000">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14:bounceEnd="64000">
                                          <p:cBhvr additive="base">
                                            <p:cTn id="49" dur="500" fill="hold"/>
                                            <p:tgtEl>
                                              <p:spTgt spid="4"/>
                                            </p:tgtEl>
                                            <p:attrNameLst>
                                              <p:attrName>ppt_x</p:attrName>
                                            </p:attrNameLst>
                                          </p:cBhvr>
                                          <p:tavLst>
                                            <p:tav tm="0">
                                              <p:val>
                                                <p:strVal val="#ppt_x"/>
                                              </p:val>
                                            </p:tav>
                                            <p:tav tm="100000">
                                              <p:val>
                                                <p:strVal val="#ppt_x"/>
                                              </p:val>
                                            </p:tav>
                                          </p:tavLst>
                                        </p:anim>
                                        <p:anim calcmode="lin" valueType="num" p14:bounceEnd="64000">
                                          <p:cBhvr additive="base">
                                            <p:cTn id="50" dur="500" fill="hold"/>
                                            <p:tgtEl>
                                              <p:spTgt spid="4"/>
                                            </p:tgtEl>
                                            <p:attrNameLst>
                                              <p:attrName>ppt_y</p:attrName>
                                            </p:attrNameLst>
                                          </p:cBhvr>
                                          <p:tavLst>
                                            <p:tav tm="0">
                                              <p:val>
                                                <p:strVal val="0-#ppt_h/2"/>
                                              </p:val>
                                            </p:tav>
                                            <p:tav tm="100000">
                                              <p:val>
                                                <p:strVal val="#ppt_y"/>
                                              </p:val>
                                            </p:tav>
                                          </p:tavLst>
                                        </p:anim>
                                      </p:childTnLst>
                                    </p:cTn>
                                  </p:par>
                                </p:childTnLst>
                              </p:cTn>
                            </p:par>
                            <p:par>
                              <p:cTn id="51" fill="hold">
                                <p:stCondLst>
                                  <p:cond delay="500"/>
                                </p:stCondLst>
                                <p:childTnLst>
                                  <p:par>
                                    <p:cTn id="52" presetID="10" presetClass="entr" presetSubtype="0" fill="hold" grpId="0" nodeType="after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fade">
                                          <p:cBhvr>
                                            <p:cTn id="54" dur="500"/>
                                            <p:tgtEl>
                                              <p:spTgt spid="33"/>
                                            </p:tgtEl>
                                          </p:cBhvr>
                                        </p:animEffect>
                                      </p:childTnLst>
                                    </p:cTn>
                                  </p:par>
                                </p:childTnLst>
                              </p:cTn>
                            </p:par>
                            <p:par>
                              <p:cTn id="55" fill="hold">
                                <p:stCondLst>
                                  <p:cond delay="1000"/>
                                </p:stCondLst>
                                <p:childTnLst>
                                  <p:par>
                                    <p:cTn id="56" presetID="22" presetClass="entr" presetSubtype="1" fill="hold" nodeType="after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wipe(up)">
                                          <p:cBhvr>
                                            <p:cTn id="58" dur="500"/>
                                            <p:tgtEl>
                                              <p:spTgt spid="37"/>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1" fill="hold" nodeType="clickEffect" p14:presetBounceEnd="64000">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14:bounceEnd="64000">
                                          <p:cBhvr additive="base">
                                            <p:cTn id="63" dur="500" fill="hold"/>
                                            <p:tgtEl>
                                              <p:spTgt spid="7"/>
                                            </p:tgtEl>
                                            <p:attrNameLst>
                                              <p:attrName>ppt_x</p:attrName>
                                            </p:attrNameLst>
                                          </p:cBhvr>
                                          <p:tavLst>
                                            <p:tav tm="0">
                                              <p:val>
                                                <p:strVal val="#ppt_x"/>
                                              </p:val>
                                            </p:tav>
                                            <p:tav tm="100000">
                                              <p:val>
                                                <p:strVal val="#ppt_x"/>
                                              </p:val>
                                            </p:tav>
                                          </p:tavLst>
                                        </p:anim>
                                        <p:anim calcmode="lin" valueType="num" p14:bounceEnd="64000">
                                          <p:cBhvr additive="base">
                                            <p:cTn id="64" dur="500" fill="hold"/>
                                            <p:tgtEl>
                                              <p:spTgt spid="7"/>
                                            </p:tgtEl>
                                            <p:attrNameLst>
                                              <p:attrName>ppt_y</p:attrName>
                                            </p:attrNameLst>
                                          </p:cBhvr>
                                          <p:tavLst>
                                            <p:tav tm="0">
                                              <p:val>
                                                <p:strVal val="0-#ppt_h/2"/>
                                              </p:val>
                                            </p:tav>
                                            <p:tav tm="100000">
                                              <p:val>
                                                <p:strVal val="#ppt_y"/>
                                              </p:val>
                                            </p:tav>
                                          </p:tavLst>
                                        </p:anim>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500"/>
                                            <p:tgtEl>
                                              <p:spTgt spid="40"/>
                                            </p:tgtEl>
                                          </p:cBhvr>
                                        </p:animEffect>
                                      </p:childTnLst>
                                    </p:cTn>
                                  </p:par>
                                </p:childTnLst>
                              </p:cTn>
                            </p:par>
                            <p:par>
                              <p:cTn id="69" fill="hold">
                                <p:stCondLst>
                                  <p:cond delay="1000"/>
                                </p:stCondLst>
                                <p:childTnLst>
                                  <p:par>
                                    <p:cTn id="70" presetID="22" presetClass="entr" presetSubtype="1" fill="hold" nodeType="after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wipe(up)">
                                          <p:cBhvr>
                                            <p:cTn id="7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9" grpId="0" animBg="1"/>
          <p:bldP spid="26" grpId="0" animBg="1"/>
          <p:bldP spid="33" grpId="0" animBg="1"/>
          <p:bldP spid="40" grpId="0" animBg="1"/>
        </p:bld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up)">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1"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0-#ppt_h/2"/>
                                              </p:val>
                                            </p:tav>
                                            <p:tav tm="100000">
                                              <p:val>
                                                <p:strVal val="#ppt_y"/>
                                              </p:val>
                                            </p:tav>
                                          </p:tavLst>
                                        </p:anim>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childTnLst>
                              </p:cTn>
                            </p:par>
                            <p:par>
                              <p:cTn id="27" fill="hold">
                                <p:stCondLst>
                                  <p:cond delay="1000"/>
                                </p:stCondLst>
                                <p:childTnLst>
                                  <p:par>
                                    <p:cTn id="28" presetID="22" presetClass="entr" presetSubtype="1" fill="hold" nodeType="after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up)">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0-#ppt_h/2"/>
                                              </p:val>
                                            </p:tav>
                                            <p:tav tm="100000">
                                              <p:val>
                                                <p:strVal val="#ppt_y"/>
                                              </p:val>
                                            </p:tav>
                                          </p:tavLst>
                                        </p:anim>
                                      </p:childTnLst>
                                    </p:cTn>
                                  </p:par>
                                </p:childTnLst>
                              </p:cTn>
                            </p:par>
                            <p:par>
                              <p:cTn id="37" fill="hold">
                                <p:stCondLst>
                                  <p:cond delay="500"/>
                                </p:stCondLst>
                                <p:childTnLst>
                                  <p:par>
                                    <p:cTn id="38" presetID="10" presetClass="entr" presetSubtype="0"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childTnLst>
                                    </p:cTn>
                                  </p:par>
                                </p:childTnLst>
                              </p:cTn>
                            </p:par>
                            <p:par>
                              <p:cTn id="41" fill="hold">
                                <p:stCondLst>
                                  <p:cond delay="1000"/>
                                </p:stCondLst>
                                <p:childTnLst>
                                  <p:par>
                                    <p:cTn id="42" presetID="22" presetClass="entr" presetSubtype="1" fill="hold"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up)">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0-#ppt_h/2"/>
                                              </p:val>
                                            </p:tav>
                                            <p:tav tm="100000">
                                              <p:val>
                                                <p:strVal val="#ppt_y"/>
                                              </p:val>
                                            </p:tav>
                                          </p:tavLst>
                                        </p:anim>
                                      </p:childTnLst>
                                    </p:cTn>
                                  </p:par>
                                </p:childTnLst>
                              </p:cTn>
                            </p:par>
                            <p:par>
                              <p:cTn id="51" fill="hold">
                                <p:stCondLst>
                                  <p:cond delay="500"/>
                                </p:stCondLst>
                                <p:childTnLst>
                                  <p:par>
                                    <p:cTn id="52" presetID="10" presetClass="entr" presetSubtype="0" fill="hold" grpId="0" nodeType="after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fade">
                                          <p:cBhvr>
                                            <p:cTn id="54" dur="500"/>
                                            <p:tgtEl>
                                              <p:spTgt spid="33"/>
                                            </p:tgtEl>
                                          </p:cBhvr>
                                        </p:animEffect>
                                      </p:childTnLst>
                                    </p:cTn>
                                  </p:par>
                                </p:childTnLst>
                              </p:cTn>
                            </p:par>
                            <p:par>
                              <p:cTn id="55" fill="hold">
                                <p:stCondLst>
                                  <p:cond delay="1000"/>
                                </p:stCondLst>
                                <p:childTnLst>
                                  <p:par>
                                    <p:cTn id="56" presetID="22" presetClass="entr" presetSubtype="1" fill="hold" nodeType="after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wipe(up)">
                                          <p:cBhvr>
                                            <p:cTn id="58" dur="500"/>
                                            <p:tgtEl>
                                              <p:spTgt spid="11"/>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1" fill="hold"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0-#ppt_h/2"/>
                                              </p:val>
                                            </p:tav>
                                            <p:tav tm="100000">
                                              <p:val>
                                                <p:strVal val="#ppt_y"/>
                                              </p:val>
                                            </p:tav>
                                          </p:tavLst>
                                        </p:anim>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500"/>
                                            <p:tgtEl>
                                              <p:spTgt spid="40"/>
                                            </p:tgtEl>
                                          </p:cBhvr>
                                        </p:animEffect>
                                      </p:childTnLst>
                                    </p:cTn>
                                  </p:par>
                                </p:childTnLst>
                              </p:cTn>
                            </p:par>
                            <p:par>
                              <p:cTn id="69" fill="hold">
                                <p:stCondLst>
                                  <p:cond delay="1000"/>
                                </p:stCondLst>
                                <p:childTnLst>
                                  <p:par>
                                    <p:cTn id="70" presetID="22" presetClass="entr" presetSubtype="1" fill="hold" nodeType="after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up)">
                                          <p:cBhvr>
                                            <p:cTn id="7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9" grpId="0" animBg="1"/>
          <p:bldP spid="26" grpId="0" animBg="1"/>
          <p:bldP spid="33" grpId="0" animBg="1"/>
          <p:bldP spid="40" grpId="0" animBg="1"/>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a:extLst>
              <a:ext uri="{FF2B5EF4-FFF2-40B4-BE49-F238E27FC236}">
                <a16:creationId xmlns="" xmlns:a16="http://schemas.microsoft.com/office/drawing/2014/main" id="{19E3BA67-E38E-420C-B5A2-958DA17E209C}"/>
              </a:ext>
            </a:extLst>
          </p:cNvPr>
          <p:cNvGrpSpPr/>
          <p:nvPr/>
        </p:nvGrpSpPr>
        <p:grpSpPr>
          <a:xfrm>
            <a:off x="7429520" y="285729"/>
            <a:ext cx="1501393" cy="1714512"/>
            <a:chOff x="4587466" y="3442322"/>
            <a:chExt cx="2001857" cy="2001857"/>
          </a:xfrm>
        </p:grpSpPr>
        <p:sp>
          <p:nvSpPr>
            <p:cNvPr id="3" name="Rectangle: Rounded Corners 26">
              <a:extLst>
                <a:ext uri="{FF2B5EF4-FFF2-40B4-BE49-F238E27FC236}">
                  <a16:creationId xmlns="" xmlns:a16="http://schemas.microsoft.com/office/drawing/2014/main" id="{8DD6EC2C-717A-4294-9C76-7FA1ED772073}"/>
                </a:ext>
              </a:extLst>
            </p:cNvPr>
            <p:cNvSpPr/>
            <p:nvPr/>
          </p:nvSpPr>
          <p:spPr>
            <a:xfrm>
              <a:off x="4587466" y="3442322"/>
              <a:ext cx="2001857" cy="2001857"/>
            </a:xfrm>
            <a:prstGeom prst="roundRect">
              <a:avLst/>
            </a:prstGeom>
            <a:gradFill>
              <a:gsLst>
                <a:gs pos="42500">
                  <a:srgbClr val="9B0093"/>
                </a:gs>
                <a:gs pos="0">
                  <a:srgbClr val="FA00F8"/>
                </a:gs>
                <a:gs pos="100000">
                  <a:srgbClr val="160013"/>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27" descr="Bank">
              <a:extLst>
                <a:ext uri="{FF2B5EF4-FFF2-40B4-BE49-F238E27FC236}">
                  <a16:creationId xmlns="" xmlns:a16="http://schemas.microsoft.com/office/drawing/2014/main" id="{7D45CB34-02F6-4577-94A6-9E751BB75CDF}"/>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rcRect/>
            <a:stretch/>
          </p:blipFill>
          <p:spPr>
            <a:xfrm>
              <a:off x="4978514" y="3631819"/>
              <a:ext cx="1219759" cy="1219759"/>
            </a:xfrm>
            <a:prstGeom prst="rect">
              <a:avLst/>
            </a:prstGeom>
            <a:scene3d>
              <a:camera prst="isometricLeftDown"/>
              <a:lightRig rig="threePt" dir="t"/>
            </a:scene3d>
          </p:spPr>
        </p:pic>
        <p:sp>
          <p:nvSpPr>
            <p:cNvPr id="5" name="TextBox 28">
              <a:extLst>
                <a:ext uri="{FF2B5EF4-FFF2-40B4-BE49-F238E27FC236}">
                  <a16:creationId xmlns="" xmlns:a16="http://schemas.microsoft.com/office/drawing/2014/main" id="{800D7C83-2A89-413E-91F9-59524926C08C}"/>
                </a:ext>
              </a:extLst>
            </p:cNvPr>
            <p:cNvSpPr txBox="1"/>
            <p:nvPr/>
          </p:nvSpPr>
          <p:spPr>
            <a:xfrm>
              <a:off x="4610426" y="4707399"/>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FA00F8"/>
                  </a:solidFill>
                  <a:effectLst>
                    <a:outerShdw blurRad="38100" dist="38100" dir="2700000" algn="tl">
                      <a:srgbClr val="000000">
                        <a:alpha val="43137"/>
                      </a:srgbClr>
                    </a:outerShdw>
                  </a:effectLst>
                  <a:latin typeface="Simplified Arabic" pitchFamily="18" charset="-78"/>
                  <a:cs typeface="Simplified Arabic" pitchFamily="18" charset="-78"/>
                </a:rPr>
                <a:t>رابعًا:</a:t>
              </a:r>
              <a:endParaRPr lang="en-US" sz="3200" b="1" dirty="0">
                <a:solidFill>
                  <a:srgbClr val="FA00F8"/>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sp>
        <p:nvSpPr>
          <p:cNvPr id="6" name="Rectangle 5"/>
          <p:cNvSpPr/>
          <p:nvPr/>
        </p:nvSpPr>
        <p:spPr>
          <a:xfrm>
            <a:off x="0" y="571480"/>
            <a:ext cx="7478152" cy="646331"/>
          </a:xfrm>
          <a:prstGeom prst="rect">
            <a:avLst/>
          </a:prstGeom>
        </p:spPr>
        <p:txBody>
          <a:bodyPr wrap="square">
            <a:spAutoFit/>
          </a:bodyPr>
          <a:lstStyle/>
          <a:p>
            <a:pPr algn="ctr" rtl="1"/>
            <a:r>
              <a:rPr lang="ar-DZ" sz="3600" b="1" dirty="0" smtClean="0">
                <a:effectLst>
                  <a:outerShdw blurRad="38100" dist="38100" dir="2700000" algn="tl">
                    <a:srgbClr val="000000">
                      <a:alpha val="43137"/>
                    </a:srgbClr>
                  </a:outerShdw>
                </a:effectLst>
                <a:latin typeface="Simplified Arabic" pitchFamily="18" charset="-78"/>
                <a:cs typeface="Simplified Arabic" pitchFamily="18" charset="-78"/>
              </a:rPr>
              <a:t>التقنيات الحديثة لتكنولوجيا المعلومات والاتصال</a:t>
            </a:r>
            <a:endParaRPr lang="en-US" sz="36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64514" name="Rectangle 2"/>
          <p:cNvSpPr>
            <a:spLocks noChangeArrowheads="1"/>
          </p:cNvSpPr>
          <p:nvPr/>
        </p:nvSpPr>
        <p:spPr bwMode="auto">
          <a:xfrm>
            <a:off x="0" y="2025908"/>
            <a:ext cx="9144000" cy="48705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1- </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الذكاء الاصطناعي والتعلم الآلي</a:t>
            </a:r>
            <a:r>
              <a:rPr kumimoji="0" lang="ar-DZ"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الذكاء الاصطناعي (</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AI</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هو فرع من علوم الكمبيوتر يتعامل مع إنشاء الذكاء الاصطناعي وتطبيقه، وهو الذكاء الذي يشبه الإنسان، والذي يُظهره جهاز أو برنامج كمبيوتر. بينما يركز الذكاء الاصطناعي على إنشاء أنظمة ذكية، يركز التعلم الآلي على تطوير خوارزميات يمكنها تعلم وتحسين أدائها دون الحاجة إلى برمجة صريحة.</a:t>
            </a:r>
            <a:endPar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1" fontAlgn="base" latinLnBrk="0" hangingPunct="1">
              <a:lnSpc>
                <a:spcPct val="150000"/>
              </a:lnSpc>
              <a:spcBef>
                <a:spcPct val="0"/>
              </a:spcBef>
              <a:spcAft>
                <a:spcPct val="0"/>
              </a:spcAft>
              <a:buClrTx/>
              <a:buSzTx/>
              <a:buFontTx/>
              <a:buNone/>
              <a:tabLst/>
            </a:pPr>
            <a:endParaRPr kumimoji="0" lang="fr-FR" sz="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 </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أتمتة العمليات </a:t>
            </a:r>
            <a:r>
              <a:rPr kumimoji="0" lang="ar-SA" sz="2000" b="1" i="0" u="none" strike="noStrike" cap="none" normalizeH="0" baseline="0" dirty="0" err="1"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الروبوتية</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fr-FR"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RPA</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a:t>
            </a:r>
            <a:r>
              <a:rPr kumimoji="0" lang="ar-SA"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هي تقنية تستخدم </a:t>
            </a:r>
            <a:r>
              <a:rPr kumimoji="0" lang="ar-SA"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الروبوتات</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لأداء المهام المتكررة التي يتم إجراؤها حاليًا بواسطة البشر. يمكن استخدام </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RPA</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لتبسيط العمليات وتحسين الكفاءة وخفض التكاليف.</a:t>
            </a:r>
            <a:endPar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3- </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حوسبة الحافة</a:t>
            </a:r>
            <a:r>
              <a:rPr kumimoji="0" lang="ar-SA"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حوسبة الحافة هي نهج لمعالجة البيانات يتم فيه تنفيذ المعالجة والتحليل بالقرب من مصدر البيانات، بدلاً من إرسالها إلى مركز بيانات مركزي. يمكن أن يؤدي ذلك إلى تقليل تأخيرات الشبكة وتحسين أداء التطبيقات.</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0" y="0"/>
            <a:ext cx="9144000" cy="66018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DZ"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4</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الحوسبة </a:t>
            </a:r>
            <a:r>
              <a:rPr kumimoji="0" lang="ar-SA" sz="2000" b="1" i="0" u="none" strike="noStrike" cap="none" normalizeH="0" baseline="0" dirty="0" err="1"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الكمومية</a:t>
            </a:r>
            <a:r>
              <a:rPr kumimoji="0" lang="ar-SA"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هي مجال جديد في علوم الكمبيوتر يركز على تطوير أجهزة وتقنيات تعتمد على خصائص الفيزياء </a:t>
            </a:r>
            <a:r>
              <a:rPr kumimoji="0" lang="ar-SA"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الكمومية</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يمكن أن تؤدي الحوسبة </a:t>
            </a:r>
            <a:r>
              <a:rPr kumimoji="0" lang="ar-SA"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الكمومية</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إلى قفزة هائلة في أداء أجهزة الكمبيوتر، مما يمكن أن يؤدي إلى تطوير تطبيقات جديدة في العديد من المجالات، مثل العلوم والهندسة والصحة.</a:t>
            </a:r>
            <a:endPar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1" fontAlgn="base" latinLnBrk="0" hangingPunct="1">
              <a:lnSpc>
                <a:spcPct val="15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5- إنترنت الأشياء (</a:t>
            </a:r>
            <a:r>
              <a:rPr kumimoji="0" lang="fr-FR" sz="2000" b="1" i="0" u="none" strike="noStrike" cap="none" normalizeH="0" baseline="0" dirty="0" err="1" smtClean="0">
                <a:ln>
                  <a:noFill/>
                </a:ln>
                <a:solidFill>
                  <a:schemeClr val="accent6">
                    <a:lumMod val="50000"/>
                  </a:schemeClr>
                </a:solidFill>
                <a:effectLst/>
                <a:latin typeface="Simplified Arabic" pitchFamily="18" charset="-78"/>
                <a:ea typeface="Times New Roman" pitchFamily="18" charset="0"/>
                <a:cs typeface="Simplified Arabic" pitchFamily="18" charset="-78"/>
              </a:rPr>
              <a:t>IoT</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a:t>
            </a:r>
            <a:r>
              <a:rPr kumimoji="0" lang="ar-SA"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هو شبكة من الأجهزة المتصلة بالإنترنت التي يمكنها جمع البيانات ومعالجتها وإرسالها دون تدخل بشري. يمكن أن تؤدي </a:t>
            </a:r>
            <a:r>
              <a:rPr kumimoji="0" lang="fr-FR"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IoT</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إلى تحسين الكفاءة والإنتاجية وخلق فرص جديدة في العديد من المجالات، مثل الرعاية الصحية والتصنيع والنقل.</a:t>
            </a:r>
            <a:endPar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None/>
              <a:tabLst/>
            </a:pPr>
            <a:endParaRPr kumimoji="0" lang="fr-FR"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6- تقنية (</a:t>
            </a:r>
            <a:r>
              <a:rPr kumimoji="0" lang="fr-FR" sz="2000" b="1" i="0" u="none" strike="noStrike" cap="none" normalizeH="0" baseline="0" dirty="0" err="1" smtClean="0">
                <a:ln>
                  <a:noFill/>
                </a:ln>
                <a:solidFill>
                  <a:schemeClr val="accent6">
                    <a:lumMod val="50000"/>
                  </a:schemeClr>
                </a:solidFill>
                <a:effectLst/>
                <a:latin typeface="Simplified Arabic" pitchFamily="18" charset="-78"/>
                <a:ea typeface="Times New Roman" pitchFamily="18" charset="0"/>
                <a:cs typeface="Simplified Arabic" pitchFamily="18" charset="-78"/>
              </a:rPr>
              <a:t>Blockchain</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a:t>
            </a:r>
            <a:r>
              <a:rPr kumimoji="0" lang="ar-SA"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هي تقنية أمان موزعة تسمح بإنشاء سجلات غير قابلة للتغيير وتوزيعها عبر شبكة من أجهزة الكمبيوتر. يمكن أن تؤدي تقنية (</a:t>
            </a:r>
            <a:r>
              <a:rPr kumimoji="0" lang="fr-FR"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Blockchain</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إلى تحسين كفاءة وأمان العديد من العمليات التجارية، مثل المعاملات المالية </a:t>
            </a:r>
            <a:r>
              <a:rPr kumimoji="0" lang="ar-SA"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واللوجستيات</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والتوثيق.</a:t>
            </a:r>
            <a:endPar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None/>
              <a:tabLst/>
            </a:pPr>
            <a:r>
              <a:rPr lang="ar-DZ" sz="2000" b="1" dirty="0" smtClean="0">
                <a:solidFill>
                  <a:schemeClr val="accent6">
                    <a:lumMod val="50000"/>
                  </a:schemeClr>
                </a:solidFill>
                <a:latin typeface="Simplified Arabic" pitchFamily="18" charset="-78"/>
                <a:ea typeface="Times New Roman" pitchFamily="18" charset="0"/>
                <a:cs typeface="Simplified Arabic" pitchFamily="18" charset="-78"/>
              </a:rPr>
              <a:t>7- </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الجيل الخامس من الاتصالات (5</a:t>
            </a:r>
            <a:r>
              <a:rPr kumimoji="0" lang="fr-FR"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G</a:t>
            </a:r>
            <a:r>
              <a:rPr kumimoji="0" lang="ar-SA"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a:t>
            </a:r>
            <a:r>
              <a:rPr kumimoji="0" lang="ar-SA" sz="2000" b="0"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الجيل الخامس من الاتصالات (5</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G</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هو أحدث جيل من التكنولوجيا الخلوية. يوفر 5</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G</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سرعات نقل بيانات أعلى وزمن استجابة أقصر من الجيل السابق، مما يمكن أن يؤدي إلى تحسين أداء التطبيقات القائمة على البيانات، مثل الألعاب </a:t>
            </a:r>
            <a:r>
              <a:rPr kumimoji="0" lang="ar-SA"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و</a:t>
            </a:r>
            <a:r>
              <a:rPr kumimoji="0" lang="ar-DZ"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الميتافيرس</a:t>
            </a: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الواقع الافتراضي والواقع المعزز</a:t>
            </a: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ar-SA" sz="2800" b="0"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a:extLst>
              <a:ext uri="{FF2B5EF4-FFF2-40B4-BE49-F238E27FC236}">
                <a16:creationId xmlns="" xmlns:a16="http://schemas.microsoft.com/office/drawing/2014/main" id="{BBFDC9AD-F5E7-43E5-9292-9FCF38243BAB}"/>
              </a:ext>
            </a:extLst>
          </p:cNvPr>
          <p:cNvGrpSpPr/>
          <p:nvPr/>
        </p:nvGrpSpPr>
        <p:grpSpPr>
          <a:xfrm>
            <a:off x="7286644" y="214291"/>
            <a:ext cx="1501393" cy="1785950"/>
            <a:chOff x="8532466" y="3751188"/>
            <a:chExt cx="2001857" cy="2001857"/>
          </a:xfrm>
        </p:grpSpPr>
        <p:sp>
          <p:nvSpPr>
            <p:cNvPr id="3" name="Rectangle: Rounded Corners 40">
              <a:extLst>
                <a:ext uri="{FF2B5EF4-FFF2-40B4-BE49-F238E27FC236}">
                  <a16:creationId xmlns="" xmlns:a16="http://schemas.microsoft.com/office/drawing/2014/main" id="{2CE9B323-9621-4B32-B6AB-4D8D5835A891}"/>
                </a:ext>
              </a:extLst>
            </p:cNvPr>
            <p:cNvSpPr/>
            <p:nvPr/>
          </p:nvSpPr>
          <p:spPr>
            <a:xfrm>
              <a:off x="8532466" y="3751188"/>
              <a:ext cx="2001857" cy="2001857"/>
            </a:xfrm>
            <a:prstGeom prst="roundRect">
              <a:avLst/>
            </a:prstGeom>
            <a:gradFill>
              <a:gsLst>
                <a:gs pos="42500">
                  <a:srgbClr val="FF0000"/>
                </a:gs>
                <a:gs pos="0">
                  <a:srgbClr val="FF5050"/>
                </a:gs>
                <a:gs pos="100000">
                  <a:srgbClr val="800000"/>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41" descr="Target Audience">
              <a:extLst>
                <a:ext uri="{FF2B5EF4-FFF2-40B4-BE49-F238E27FC236}">
                  <a16:creationId xmlns="" xmlns:a16="http://schemas.microsoft.com/office/drawing/2014/main" id="{CFB41B08-F00C-47F2-BE46-A3789A32D47B}"/>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rcRect/>
            <a:stretch/>
          </p:blipFill>
          <p:spPr>
            <a:xfrm>
              <a:off x="8923514" y="3940685"/>
              <a:ext cx="1219759" cy="1219759"/>
            </a:xfrm>
            <a:prstGeom prst="rect">
              <a:avLst/>
            </a:prstGeom>
            <a:scene3d>
              <a:camera prst="isometricLeftDown"/>
              <a:lightRig rig="threePt" dir="t"/>
            </a:scene3d>
          </p:spPr>
        </p:pic>
        <p:sp>
          <p:nvSpPr>
            <p:cNvPr id="5" name="TextBox 42">
              <a:extLst>
                <a:ext uri="{FF2B5EF4-FFF2-40B4-BE49-F238E27FC236}">
                  <a16:creationId xmlns="" xmlns:a16="http://schemas.microsoft.com/office/drawing/2014/main" id="{D9FF566C-BEB4-4545-A00A-9C7337968677}"/>
                </a:ext>
              </a:extLst>
            </p:cNvPr>
            <p:cNvSpPr txBox="1"/>
            <p:nvPr/>
          </p:nvSpPr>
          <p:spPr>
            <a:xfrm>
              <a:off x="8555426" y="5016265"/>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FF9966"/>
                  </a:solidFill>
                  <a:effectLst>
                    <a:outerShdw blurRad="38100" dist="38100" dir="2700000" algn="tl">
                      <a:srgbClr val="000000">
                        <a:alpha val="43137"/>
                      </a:srgbClr>
                    </a:outerShdw>
                  </a:effectLst>
                  <a:latin typeface="Simplified Arabic" pitchFamily="18" charset="-78"/>
                  <a:cs typeface="Simplified Arabic" pitchFamily="18" charset="-78"/>
                </a:rPr>
                <a:t>خامسًا:</a:t>
              </a:r>
              <a:endParaRPr lang="en-US" sz="3200" b="1" dirty="0">
                <a:solidFill>
                  <a:srgbClr val="FF9966"/>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sp>
        <p:nvSpPr>
          <p:cNvPr id="6" name="Rectangle 5"/>
          <p:cNvSpPr/>
          <p:nvPr/>
        </p:nvSpPr>
        <p:spPr>
          <a:xfrm>
            <a:off x="0" y="571480"/>
            <a:ext cx="7429520" cy="461665"/>
          </a:xfrm>
          <a:prstGeom prst="rect">
            <a:avLst/>
          </a:prstGeom>
        </p:spPr>
        <p:txBody>
          <a:bodyPr wrap="square">
            <a:spAutoFit/>
          </a:bodyPr>
          <a:lstStyle/>
          <a:p>
            <a:pPr algn="ctr" rtl="1"/>
            <a:r>
              <a:rPr lang="ar-DZ" sz="2400" b="1" dirty="0" smtClean="0">
                <a:effectLst>
                  <a:outerShdw blurRad="38100" dist="38100" dir="2700000" algn="tl">
                    <a:srgbClr val="000000">
                      <a:alpha val="43137"/>
                    </a:srgbClr>
                  </a:outerShdw>
                </a:effectLst>
                <a:latin typeface="Simplified Arabic" pitchFamily="18" charset="-78"/>
                <a:cs typeface="Simplified Arabic" pitchFamily="18" charset="-78"/>
              </a:rPr>
              <a:t>أهم متغيرات البيئة التنافسية في ظل  ثورة تكنولوجيا المعلومات والاتصال</a:t>
            </a:r>
            <a:endParaRPr lang="en-US" sz="24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69633" name="Rectangle 1"/>
          <p:cNvSpPr>
            <a:spLocks noChangeArrowheads="1"/>
          </p:cNvSpPr>
          <p:nvPr/>
        </p:nvSpPr>
        <p:spPr bwMode="auto">
          <a:xfrm>
            <a:off x="0" y="2000240"/>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lnSpc>
                <a:spcPct val="150000"/>
              </a:lnSpc>
              <a:spcBef>
                <a:spcPct val="0"/>
              </a:spcBef>
              <a:spcAft>
                <a:spcPct val="0"/>
              </a:spcAft>
            </a:pPr>
            <a:r>
              <a:rPr lang="ar-DZ" sz="2000" b="1" dirty="0" smtClean="0">
                <a:solidFill>
                  <a:schemeClr val="accent6">
                    <a:lumMod val="50000"/>
                  </a:schemeClr>
                </a:solidFill>
              </a:rPr>
              <a:t>1- العولمة التجارية:</a:t>
            </a:r>
            <a:r>
              <a:rPr lang="ar-DZ" sz="2000" dirty="0" smtClean="0">
                <a:solidFill>
                  <a:schemeClr val="accent6">
                    <a:lumMod val="50000"/>
                  </a:schemeClr>
                </a:solidFill>
              </a:rPr>
              <a:t> </a:t>
            </a:r>
            <a:r>
              <a:rPr lang="ar-DZ" sz="2000" dirty="0" smtClean="0"/>
              <a:t>تعني القدرة على القيام بالأعمال والتجارة عبر الحدود الوطنية بفعالية، وذلك بفضل تكنولوجيا المعلومات والاتصالات التي تمكن الشركات من التواصل وتسويق منتجاتها في أي مكان في العالم بشكل سريع ومؤثر.</a:t>
            </a:r>
          </a:p>
          <a:p>
            <a:pPr lvl="0" algn="r" rtl="1" fontAlgn="base">
              <a:lnSpc>
                <a:spcPct val="150000"/>
              </a:lnSpc>
              <a:spcBef>
                <a:spcPct val="0"/>
              </a:spcBef>
              <a:spcAft>
                <a:spcPct val="0"/>
              </a:spcAft>
            </a:pPr>
            <a:r>
              <a:rPr kumimoji="0" lang="ar-DZ"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2- ظهور المؤسسات الرقمية: </a:t>
            </a:r>
            <a:r>
              <a:rPr lang="ar-DZ" sz="2000" dirty="0" smtClean="0"/>
              <a:t>المؤسسات الرقمية هي التي تعتمد بشكل كبير على التكنولوجيا الرقمية في أنشطتها اليومية. يشمل ذلك استخدام الحواسيب والبرمجيات والاتصالات الرقمية لتنفيذ المعاملات وبناء علاقات مع العملاء والشركاء بطرق رقمية.</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lvl="0" algn="r" rtl="1" eaLnBrk="0" fontAlgn="base" hangingPunct="0">
              <a:lnSpc>
                <a:spcPct val="150000"/>
              </a:lnSpc>
              <a:spcBef>
                <a:spcPct val="0"/>
              </a:spcBef>
              <a:spcAft>
                <a:spcPct val="0"/>
              </a:spcAft>
            </a:pPr>
            <a:r>
              <a:rPr kumimoji="0" lang="ar-DZ"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3- ظهور الاقتصاد </a:t>
            </a:r>
            <a:r>
              <a:rPr kumimoji="0" lang="ar-DZ" sz="2000" b="1" i="0" u="none" strike="noStrike" cap="none" normalizeH="0" baseline="0" dirty="0" err="1" smtClean="0">
                <a:ln>
                  <a:noFill/>
                </a:ln>
                <a:solidFill>
                  <a:schemeClr val="accent6">
                    <a:lumMod val="50000"/>
                  </a:schemeClr>
                </a:solidFill>
                <a:effectLst/>
                <a:latin typeface="Simplified Arabic" pitchFamily="18" charset="-78"/>
                <a:ea typeface="Times New Roman" pitchFamily="18" charset="0"/>
                <a:cs typeface="Simplified Arabic" pitchFamily="18" charset="-78"/>
              </a:rPr>
              <a:t>المعلوماتي</a:t>
            </a:r>
            <a:r>
              <a:rPr kumimoji="0" lang="ar-DZ" sz="20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(اقتصاد المعرفة): </a:t>
            </a:r>
            <a:r>
              <a:rPr lang="ar-DZ" sz="2000" dirty="0" smtClean="0"/>
              <a:t>يعني الانتقال من الاقتصاد الصناعي إلى اقتصاد يعتمد على المعلومات والمعرفة. يتضمن ذلك بناء الاقتصاد على تبادل المعلومات والخدمات بشكل أساسي، مما أدى إلى تطور الدول المتقدمة واستقطاب القطاعات الخدمية مثل التعليم والصحة والبنوك والتأمينات.</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0" y="428604"/>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DZ" sz="28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4- ظهور </a:t>
            </a:r>
            <a:r>
              <a:rPr lang="ar-DZ" sz="2800" b="1" dirty="0" smtClean="0">
                <a:solidFill>
                  <a:schemeClr val="accent6">
                    <a:lumMod val="50000"/>
                  </a:schemeClr>
                </a:solidFill>
                <a:latin typeface="Simplified Arabic" pitchFamily="18" charset="-78"/>
                <a:ea typeface="Times New Roman" pitchFamily="18" charset="0"/>
                <a:cs typeface="Simplified Arabic" pitchFamily="18" charset="-78"/>
              </a:rPr>
              <a:t>عملاء</a:t>
            </a:r>
            <a:r>
              <a:rPr kumimoji="0" lang="ar-DZ" sz="2800" b="1" i="0" u="none" strike="noStrike" cap="none" normalizeH="0" baseline="0" dirty="0" smtClean="0">
                <a:ln>
                  <a:noFill/>
                </a:ln>
                <a:solidFill>
                  <a:schemeClr val="accent6">
                    <a:lumMod val="50000"/>
                  </a:schemeClr>
                </a:solidFill>
                <a:effectLst/>
                <a:latin typeface="Simplified Arabic" pitchFamily="18" charset="-78"/>
                <a:ea typeface="Times New Roman" pitchFamily="18" charset="0"/>
                <a:cs typeface="Simplified Arabic" pitchFamily="18" charset="-78"/>
              </a:rPr>
              <a:t> بخصائص جديدة: </a:t>
            </a:r>
            <a:r>
              <a:rPr lang="ar-SA" sz="2400" dirty="0" smtClean="0">
                <a:latin typeface="Simplified Arabic" pitchFamily="18" charset="-78"/>
                <a:cs typeface="Simplified Arabic" pitchFamily="18" charset="-78"/>
              </a:rPr>
              <a:t>وهم يختلفون عن </a:t>
            </a:r>
            <a:r>
              <a:rPr lang="ar-DZ" sz="2400" dirty="0" smtClean="0">
                <a:latin typeface="Simplified Arabic" pitchFamily="18" charset="-78"/>
                <a:cs typeface="Simplified Arabic" pitchFamily="18" charset="-78"/>
              </a:rPr>
              <a:t>العملاء</a:t>
            </a:r>
            <a:r>
              <a:rPr lang="ar-SA" sz="2400" dirty="0" smtClean="0">
                <a:latin typeface="Simplified Arabic" pitchFamily="18" charset="-78"/>
                <a:cs typeface="Simplified Arabic" pitchFamily="18" charset="-78"/>
              </a:rPr>
              <a:t> التقليديين. حيث يتصفون بالمميزات التالية</a:t>
            </a:r>
            <a:r>
              <a:rPr lang="fr-FR" sz="2400" dirty="0" smtClean="0">
                <a:latin typeface="Simplified Arabic" pitchFamily="18" charset="-78"/>
                <a:cs typeface="Simplified Arabic" pitchFamily="18" charset="-78"/>
              </a:rPr>
              <a:t>:</a:t>
            </a:r>
          </a:p>
          <a:p>
            <a:pPr algn="r" rtl="1">
              <a:buFont typeface="Wingdings" pitchFamily="2" charset="2"/>
              <a:buChar char="v"/>
            </a:pPr>
            <a:r>
              <a:rPr lang="ar-DZ" sz="2400" b="1" dirty="0" smtClean="0">
                <a:solidFill>
                  <a:srgbClr val="FF0000"/>
                </a:solidFill>
                <a:latin typeface="Simplified Arabic" pitchFamily="18" charset="-78"/>
                <a:cs typeface="Simplified Arabic" pitchFamily="18" charset="-78"/>
              </a:rPr>
              <a:t> الوعي الرقمي للزبائن:</a:t>
            </a:r>
            <a:r>
              <a:rPr lang="ar-DZ" sz="2400" dirty="0" smtClean="0">
                <a:solidFill>
                  <a:srgbClr val="FF0000"/>
                </a:solidFill>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الزبائن يتمتعون بفهم جيد لتكنولوجيا المعلومات والاتصال، وهذا يدفعهم للمطالبة بمؤسساتهم باستخدام التقنيات الجديدة مثل الإنترنت في العمليات التجارية وعمليات الشراء والبيع.</a:t>
            </a:r>
          </a:p>
          <a:p>
            <a:pPr algn="r" rtl="1">
              <a:buFont typeface="Wingdings" pitchFamily="2" charset="2"/>
              <a:buChar char="v"/>
            </a:pPr>
            <a:r>
              <a:rPr lang="ar-DZ" sz="2400" b="1" dirty="0" smtClean="0">
                <a:solidFill>
                  <a:srgbClr val="FF0000"/>
                </a:solidFill>
                <a:latin typeface="Simplified Arabic" pitchFamily="18" charset="-78"/>
                <a:cs typeface="Simplified Arabic" pitchFamily="18" charset="-78"/>
              </a:rPr>
              <a:t> حساسية الزبائن للسعر:</a:t>
            </a:r>
            <a:r>
              <a:rPr lang="ar-DZ" sz="2400" dirty="0" smtClean="0">
                <a:solidFill>
                  <a:srgbClr val="FF0000"/>
                </a:solidFill>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الزبائن هؤلاء يكونون حساسين للسعر ويتفاعلون بشكل كبير مع التغييرات في الأسعار. لذلك، يجب على المؤسسات توفير منتجات بأسعار تنافسية وجودة عالية للحفاظ على هؤلاء الزبائن.</a:t>
            </a:r>
          </a:p>
          <a:p>
            <a:pPr algn="r" rtl="1">
              <a:buFont typeface="Wingdings" pitchFamily="2" charset="2"/>
              <a:buChar char="v"/>
            </a:pPr>
            <a:r>
              <a:rPr lang="ar-DZ" sz="2400" b="1" dirty="0" smtClean="0">
                <a:latin typeface="Simplified Arabic" pitchFamily="18" charset="-78"/>
                <a:cs typeface="Simplified Arabic" pitchFamily="18" charset="-78"/>
              </a:rPr>
              <a:t> </a:t>
            </a:r>
            <a:r>
              <a:rPr lang="ar-DZ" sz="2400" b="1" dirty="0" smtClean="0">
                <a:solidFill>
                  <a:srgbClr val="FF0000"/>
                </a:solidFill>
                <a:latin typeface="Simplified Arabic" pitchFamily="18" charset="-78"/>
                <a:cs typeface="Simplified Arabic" pitchFamily="18" charset="-78"/>
              </a:rPr>
              <a:t>رغبة الزبائن في السرعة:</a:t>
            </a:r>
            <a:r>
              <a:rPr lang="ar-DZ" sz="2400" dirty="0" smtClean="0">
                <a:solidFill>
                  <a:srgbClr val="FF0000"/>
                </a:solidFill>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هؤلاء الزبائن يتوقعون أن تلبي المؤسسات احتياجاتهم ومتطلباتهم بسرعة. لذلك يمكن للمؤسسات استخدام تكنولوجيا المعلومات والاتصال لتقديم منتجات وخدمات مخصصة وسريعة الاستجابة وتشجيع المشاركة </a:t>
            </a:r>
            <a:r>
              <a:rPr lang="ar-DZ" sz="2400" dirty="0" err="1" smtClean="0">
                <a:latin typeface="Simplified Arabic" pitchFamily="18" charset="-78"/>
                <a:cs typeface="Simplified Arabic" pitchFamily="18" charset="-78"/>
              </a:rPr>
              <a:t>الزبونية</a:t>
            </a:r>
            <a:r>
              <a:rPr lang="ar-DZ" sz="2400" dirty="0" smtClean="0">
                <a:latin typeface="Simplified Arabic" pitchFamily="18" charset="-78"/>
                <a:cs typeface="Simplified Arabic" pitchFamily="18" charset="-78"/>
              </a:rPr>
              <a:t> في تصميم المنتجات</a:t>
            </a:r>
            <a:r>
              <a:rPr lang="ar-DZ"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lvl="0" algn="r" rtl="1">
              <a:buFont typeface="Wingdings" pitchFamily="2" charset="2"/>
              <a:buChar char="v"/>
            </a:pPr>
            <a:r>
              <a:rPr lang="fr-FR" sz="2400" b="1" dirty="0" smtClean="0">
                <a:solidFill>
                  <a:srgbClr val="FF0000"/>
                </a:solidFill>
                <a:latin typeface="Simplified Arabic" pitchFamily="18" charset="-78"/>
                <a:cs typeface="Simplified Arabic" pitchFamily="18" charset="-78"/>
              </a:rPr>
              <a:t> </a:t>
            </a:r>
            <a:r>
              <a:rPr lang="ar-SA" sz="2400" b="1" dirty="0" smtClean="0">
                <a:solidFill>
                  <a:srgbClr val="FF0000"/>
                </a:solidFill>
                <a:latin typeface="Simplified Arabic" pitchFamily="18" charset="-78"/>
                <a:cs typeface="Simplified Arabic" pitchFamily="18" charset="-78"/>
              </a:rPr>
              <a:t>زبائن </a:t>
            </a:r>
            <a:r>
              <a:rPr lang="ar-SA" sz="2400" b="1" dirty="0" smtClean="0">
                <a:solidFill>
                  <a:srgbClr val="FF0000"/>
                </a:solidFill>
                <a:latin typeface="Simplified Arabic" pitchFamily="18" charset="-78"/>
                <a:cs typeface="Simplified Arabic" pitchFamily="18" charset="-78"/>
              </a:rPr>
              <a:t>أكثر مشاركة في عملية التسويق: </a:t>
            </a:r>
            <a:r>
              <a:rPr lang="ar-SA" sz="2400" dirty="0" smtClean="0"/>
              <a:t>حيث </a:t>
            </a:r>
            <a:r>
              <a:rPr lang="ar-SA" sz="2400" dirty="0" smtClean="0"/>
              <a:t>يساهمون في نشر المعلومات عن المنتجات والخدمات عبر وسائل التواصل الاجتماعي، وهذا يفرض على الشركات ضرورة إشراك الزبائن في عملية التسويق</a:t>
            </a:r>
            <a:r>
              <a:rPr lang="fr-FR" sz="2400" dirty="0" smtClean="0"/>
              <a:t>.</a:t>
            </a:r>
          </a:p>
          <a:p>
            <a:pPr algn="r" rtl="1">
              <a:buFont typeface="Wingdings" pitchFamily="2" charset="2"/>
              <a:buChar char="v"/>
            </a:pPr>
            <a:endParaRPr lang="ar-DZ" sz="2400" dirty="0">
              <a:latin typeface="Simplified Arabic" pitchFamily="18" charset="-78"/>
              <a:cs typeface="Simplified Arabic"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2"/>
          <p:cNvSpPr>
            <a:spLocks noGrp="1"/>
          </p:cNvSpPr>
          <p:nvPr>
            <p:ph type="sldNum" sz="quarter" idx="10"/>
          </p:nvPr>
        </p:nvSpPr>
        <p:spPr/>
        <p:txBody>
          <a:bodyPr/>
          <a:lstStyle/>
          <a:p>
            <a:pPr>
              <a:defRPr/>
            </a:pPr>
            <a:fld id="{1CADC54A-4B90-41C5-AEE0-866735EA1B69}" type="slidenum">
              <a:rPr lang="fr-FR"/>
              <a:pPr>
                <a:defRPr/>
              </a:pPr>
              <a:t>24</a:t>
            </a:fld>
            <a:endParaRPr lang="fr-FR" sz="1400">
              <a:solidFill>
                <a:schemeClr val="tx1"/>
              </a:solidFill>
            </a:endParaRPr>
          </a:p>
        </p:txBody>
      </p:sp>
      <p:sp>
        <p:nvSpPr>
          <p:cNvPr id="333827" name="Rectangle 3"/>
          <p:cNvSpPr>
            <a:spLocks noChangeArrowheads="1"/>
          </p:cNvSpPr>
          <p:nvPr/>
        </p:nvSpPr>
        <p:spPr bwMode="auto">
          <a:xfrm>
            <a:off x="4643438" y="4429132"/>
            <a:ext cx="3176582" cy="2214578"/>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noFill/>
            <a:miter lim="800000"/>
            <a:headEnd/>
            <a:tailEnd/>
          </a:ln>
          <a:effectLst>
            <a:outerShdw dist="107763" dir="18900000" algn="ctr" rotWithShape="0">
              <a:schemeClr val="bg2">
                <a:alpha val="50000"/>
              </a:schemeClr>
            </a:outerShdw>
          </a:effectLst>
        </p:spPr>
        <p:txBody>
          <a:bodyPr wrap="none" anchor="ctr"/>
          <a:lstStyle/>
          <a:p>
            <a:pPr algn="ctr" rtl="1">
              <a:lnSpc>
                <a:spcPct val="170000"/>
              </a:lnSpc>
              <a:buFont typeface="Wingdings" pitchFamily="2" charset="2"/>
              <a:buNone/>
              <a:defRPr/>
            </a:pPr>
            <a:r>
              <a:rPr lang="ar-DZ" sz="4400" b="1" dirty="0">
                <a:solidFill>
                  <a:schemeClr val="bg1"/>
                </a:solidFill>
                <a:effectLst>
                  <a:outerShdw blurRad="38100" dist="38100" dir="2700000" algn="tl">
                    <a:srgbClr val="000000"/>
                  </a:outerShdw>
                </a:effectLst>
                <a:cs typeface="Times New Roman" pitchFamily="18" charset="0"/>
              </a:rPr>
              <a:t>نهايـة العــرض</a:t>
            </a:r>
          </a:p>
          <a:p>
            <a:pPr algn="ctr" rtl="1">
              <a:lnSpc>
                <a:spcPct val="170000"/>
              </a:lnSpc>
              <a:buFont typeface="Wingdings" pitchFamily="2" charset="2"/>
              <a:buNone/>
              <a:defRPr/>
            </a:pPr>
            <a:r>
              <a:rPr lang="ar-DZ" sz="2400" b="1" dirty="0">
                <a:solidFill>
                  <a:schemeClr val="bg1"/>
                </a:solidFill>
                <a:effectLst>
                  <a:outerShdw blurRad="38100" dist="38100" dir="2700000" algn="tl">
                    <a:srgbClr val="000000"/>
                  </a:outerShdw>
                </a:effectLst>
                <a:cs typeface="Times New Roman" pitchFamily="18" charset="0"/>
              </a:rPr>
              <a:t>وشكـرًا لكـم</a:t>
            </a:r>
            <a:endParaRPr lang="fr-FR" sz="1600" b="1" dirty="0">
              <a:solidFill>
                <a:schemeClr val="bg1"/>
              </a:solidFill>
              <a:effectLst>
                <a:outerShdw blurRad="38100" dist="38100" dir="2700000" algn="tl">
                  <a:srgbClr val="000000"/>
                </a:outerShdw>
              </a:effectLst>
              <a:cs typeface="Times New Roman" pitchFamily="18" charset="0"/>
            </a:endParaRPr>
          </a:p>
        </p:txBody>
      </p:sp>
      <p:pic>
        <p:nvPicPr>
          <p:cNvPr id="7" name="Picture 2"/>
          <p:cNvPicPr>
            <a:picLocks noChangeAspect="1" noChangeArrowheads="1"/>
          </p:cNvPicPr>
          <p:nvPr/>
        </p:nvPicPr>
        <p:blipFill>
          <a:blip r:embed="rId3" cstate="print"/>
          <a:srcRect/>
          <a:stretch>
            <a:fillRect/>
          </a:stretch>
        </p:blipFill>
        <p:spPr bwMode="auto">
          <a:xfrm>
            <a:off x="500034" y="0"/>
            <a:ext cx="7358114" cy="2143116"/>
          </a:xfrm>
          <a:prstGeom prst="rect">
            <a:avLst/>
          </a:prstGeom>
          <a:noFill/>
          <a:ln w="9525">
            <a:noFill/>
            <a:miter lim="800000"/>
            <a:headEnd/>
            <a:tailEnd/>
          </a:ln>
          <a:effectLst/>
        </p:spPr>
      </p:pic>
      <p:pic>
        <p:nvPicPr>
          <p:cNvPr id="10" name="Picture 7" descr="drapeau"/>
          <p:cNvPicPr>
            <a:picLocks noChangeAspect="1" noChangeArrowheads="1"/>
          </p:cNvPicPr>
          <p:nvPr/>
        </p:nvPicPr>
        <p:blipFill>
          <a:blip r:embed="rId4"/>
          <a:srcRect/>
          <a:stretch>
            <a:fillRect/>
          </a:stretch>
        </p:blipFill>
        <p:spPr bwMode="auto">
          <a:xfrm>
            <a:off x="0" y="0"/>
            <a:ext cx="515938" cy="6858000"/>
          </a:xfrm>
          <a:prstGeom prst="rect">
            <a:avLst/>
          </a:prstGeom>
          <a:noFill/>
          <a:ln w="9525">
            <a:noFill/>
            <a:miter lim="800000"/>
            <a:headEnd/>
            <a:tailEnd/>
          </a:ln>
        </p:spPr>
      </p:pic>
      <p:sp>
        <p:nvSpPr>
          <p:cNvPr id="6" name="Text Box 3"/>
          <p:cNvSpPr txBox="1">
            <a:spLocks noChangeArrowheads="1"/>
          </p:cNvSpPr>
          <p:nvPr/>
        </p:nvSpPr>
        <p:spPr bwMode="auto">
          <a:xfrm rot="-5400000">
            <a:off x="5208812" y="2730156"/>
            <a:ext cx="6879168" cy="1372287"/>
          </a:xfrm>
          <a:prstGeom prst="rect">
            <a:avLst/>
          </a:prstGeom>
          <a:solidFill>
            <a:srgbClr val="000000"/>
          </a:solidFill>
          <a:ln w="9525">
            <a:noFill/>
            <a:miter lim="800000"/>
            <a:headEnd/>
            <a:tailEnd/>
          </a:ln>
        </p:spPr>
        <p:txBody>
          <a:bodyPr wrap="square" lIns="91429" tIns="45714" rIns="91429" bIns="45714" anchor="ctr" anchorCtr="1">
            <a:spAutoFit/>
          </a:bodyPr>
          <a:lstStyle/>
          <a:p>
            <a:pPr algn="ctr" rtl="1" eaLnBrk="1" hangingPunct="1">
              <a:lnSpc>
                <a:spcPct val="110000"/>
              </a:lnSpc>
            </a:pPr>
            <a:r>
              <a:rPr lang="ar-DZ" sz="8000" dirty="0" smtClean="0">
                <a:solidFill>
                  <a:srgbClr val="FFFF00"/>
                </a:solidFill>
                <a:cs typeface="Times New Roman" pitchFamily="18" charset="0"/>
              </a:rPr>
              <a:t>المحاضرة 01</a:t>
            </a:r>
            <a:endParaRPr lang="en-US" sz="8000" dirty="0">
              <a:solidFill>
                <a:srgbClr val="FFFF00"/>
              </a:solidFill>
              <a:cs typeface="Times New Roman" pitchFamily="18" charset="0"/>
            </a:endParaRPr>
          </a:p>
        </p:txBody>
      </p:sp>
      <p:sp>
        <p:nvSpPr>
          <p:cNvPr id="1026" name="AutoShape 2" descr="data:image/png;base64,iVBORw0KGgoAAAANSUhEUgAAAQAAAAEACAYAAABccqhmAAAdbklEQVR4Xu2d0XYjOQ5Du///o3ddyXSSkiXrQijKdjfmnH3YGUokQRCiZCf5/evXr//d/vdS//zvfyyk379/o7hH+/XWU98jxxV79nxRP9QOAfmfEcX9MO/hqaxv41Lq4/gZxX51LRTcK2yPDmLdVuF9sCctMi1wBOAMNMVXEbmRbQTgGxnK142t9isC0KBd0RzunlefOm48CpEjABEAWdAoQSkRMwFkApBJOLi+XC3GK3FduSYTQCYAmU9UePMGcIZWwU0uyuKCrgDQE3jR59eyESBX+1eAp76VPR2caDyOjyvWVuBx9fVhJEhXvHW0eyix76pxr0YRgMUJoILwPSLuIocrAhV4KE1E41fwdHJSYldionnSq0oEIALgcGo6zTmbK01E/SjNFgGgqC7a5QowB04h7Hy3OgunWUZRRQCurVeuAABP2nAVhM8V4IxABAAQVjCxBMAlvFJM2oQ094rYqe/DjvpX8qZ7KnE+U4BoPspHuhW5O3EqEy/1405P+A1gV0BHQkojkCJXxE78/rGh/pW86Z5KnBGA6yYQ98Bz60v9RwBAhyiN2duOFlPxQ/cE6T00UWJyfNF8MgEwlCMAP3Ci5FLGKVaGTyvqX2k2uqcSZyaATAAfCFD1UMil7Kk0AonBbRY3Hupf8UP3JPg8slFicnzRfDIBMJRpv+UKAPB0m8Alt3OtAOnlCjBAgDYRnZzyCNggpQBCidzbU2lgup42tTtRPTt2irt7faK4K/HQGlVgrIi2IzQK7v/Ex4Aukeh6Sq4IAPt1ExT3CABDgIrKX3cFcIlE10cA1olIT0flZKZ70nF9lB3lhxIPbVaG+KcV3TMCAK4lFEx3HNtFTkW8FNI58TuNpTSrE+Ox1olTufK6NaKcjQBEANwef7ienuJOY0UA7hH46wTAIYiivBXd4Ko5PbUq/FA8aKMrp6hTc1cURmM0xSNXgAYBqkjK/YWSLgLg0JatpbWIAKyf1qwSn1a0397mCuCcBhEAhTprthGAOW4KD91pLgLwox4K8PMy6hZuMXMF+EZAERplDKcY69X/XqHw0OVMBCAC4HBVXqs0Jp3mqJ0SrNJYSk4khrcWAJKgaqMAou5N7CsIRvyObJR4KJFdElM/o5zoSURPYIUzCp50WnDwVGJ3eKTwC78B7Apo9ICxy79TYDdGhbC0Md18qJ8IwLz6EYAGo1cExG2YOQ3GFhGAMzbK9EBtlfoq9SB1f0W+ZwJoKqcQhBRdsVEIR09mNx/qJxPAvNIRgEwAD1kSAcgEMJeRdYsev97mT4PR5qB2B4zUltpV7KmcGjTOd95zNNE4ue/a052m1lv/wbXz9p/Yz2tWeB/s6dznKBEqmrViz3du1tGDLq0RtavAvWLPCAAUkQjAN1ARgPm1oKJZK/aMAEQAvhCgp1sEIAIA22bJLG8ADWzO9LHz1HDifGdR2XVf31nLpc69aFEEIALwhcA7iEoE4KLO/2+b3zdAX+4RsJciHZnp2hGMLhz0nuc02yh2B6Nn70lprQhAb0+lvhRPakdz3GkXAQATgFKQCMAcLYqR0sB0zwjAGdUIQATgYcdWnG60WSMAczF1LSIAEYAIwAABKn7Uzm3WivURgAhABCACMNcWZWyj9yxlz3mEYwvl4Yg+zimPiM4J4X5k5+Dm5qisd+N0uET5qsSoxEM5VxIn/RTATagHnrKnAn5rGwFw0LtfSwkbAWC4UzwjAAzPO6sIwCJwg2WUsBEAhjvFMwLA8IwALOJEl1HCRgAYohTPCADDMwKwiBNdRgkbAWCIUjxLBOAW4uXfBKxIiD6kUbtRaei7hFIMGhO1O2KncTIK1lk5XFDwqMtgbWe3Pgq/ehFS7Ep+FsAputKYu/z0YlIKhIvx+yjH+R/l/WKNqrWrnBpR3GozWNs9AtDg5haTrqd2itBEANaa4FgVAVjDTjlgMgH8QCACsEa4qlURgDVkIwCLE0QEYI1wVasiAGvIvpwAKHdRWvQRNG7y7b7Kt+mccepYSwWI2u28qlCq7opduXrRmKidizvFcnRNUtY7nMWPgBGAM8wVeCjCRx+ZlD0p6Z7ZRO+CO8UyAtBB6mrSZgJQ6Di3jQDMMVIsrua7NInejNH3ACqUN1cANlXQEU8ZmRWCkiuVQmI6vSj5UFGidrkCNAhEAFizUoJRO5eISmNSUdgVewSAVuTejtao+/sAHIW+4k5Dg6cno9IEbu6UtE6Oyoi3TqHPlRSPnQcEzcl9jHZqSWMc9QvlB63P8CC5gXR3BXA3VRru6iamwLkn664CK3G6uNNa0MZQhMrlHI3J9fNMUanwnQmgYY5LEIeISgO7QkcFjOKRCYAiem9HG5vaKZFEACIAD/kSATjDU9GEdE9qFwFoEHBPVgXQTABnBOikQoVGqUVFwzxzzwrfmQAyAWQCEFSlognpntROSOeX/VuBqcIrD0zKia0k+0q29MSruFs/e89XqsMRi8I3Wjc3RxqTG08EwK3U4npauGc3Kz11lDgXIStbRptt9KlGRWA0JsqjUYwRgIrqgT1p4ZTGqmjWij0BPFtNaLNFADplyRVgjasRgDXcKlZFAAxUIwBr4EUA1nCrWBUBuPglXAGUPg7SPWljjR5/HEFTRsRd+VB8R41FrwDueoqHIgCUC+41i2Ks5Eh5OMqR1u2f+BhwJzld0rWx0v1GgkbJ6WLkrleag4oAxS4CkAngCwGqvMNX1c5v9u3ZUsJTEkcA7lGm2EUAIgARgIGi0VEyE8AZgYqDRKkFtc0VAIgfPa3zBnAvA5SICsa5AnwjsO0NQCkQVT83eGe0piRSmloZwxX/9B5Pa+TiTv0oOdJxXZk0FP+7MKacdXsI+7kVE/0+AKXobvD01KBJVhBhJxF3kZPirnCBYh8BWLtCKLh16xsBmFPUBXnuQbegIkvFYzS9OH6UrBSMnyn8VPyUfBzhtf1EAOY0dUGee9AtnMbMFYDhXYExFS/q2+UmfgSkyje6M1OVU04iCiYr99jKBdn1T09xWqMIAKsIbUJaH+XaSH273MQCoARPAVE+f2Ul61tV+FH2pOJH7RwsRgI72tMloiNKCh7Ulsaj4EEPIld4qZ/RIdztS3oFiACcEYgAnPFQyO0cEIofKl6KoNITlwpS1cRL48wEoFT/h20EIALwiDoRgAYdRY2petHeVZq1Yk9KBmpHY3SnttEoqcRJR27Kj0wA65NorgBAlGhzKaJCG4ba0RgjAMffvmUNQzGlh5NSS8WW5kPjzBWAVh4SyTnJHCIoadBTORPAPaq0sZRaKrZPE4CKE08hbc+WAufG3h2dBj/1R2OiuSuxOxgda6+OXZlAaGO5eyrip9Sd1tOxU+pD88QTgEJEJdAdgLixK0S4Oncl9gjAGQE6jSkcdIVK8UVOe+VNpMvjG8GsnwWgIFcAR5tNaSKsnJkAlrlM66Y4oHvS+o58V/CY5klzHE1zEYAGASpemQAoRZmdQmS2I7++RACaKSkTwBkQShBl9HJODWV6yRUgV4A/CGAeH28/5K5BlfjZdkqzVZxEtAldnJQ8qS+KByXX4ZfGqeypTGRXc/uZ+VRgdHxQGgH4wRJaYNpUyn1M2XNXnM41KQKgVPQ500sEALwLrJfxc6Wr3M6Jp8SeCWCOFhVet+au8FLORAAiAF8IRAAiAGUn1hzaayyoQo9OZmU9jdg9Daia03hGdhGAOYKUH27Nt00A9FMAhTS7CNvz4wJPY1f87CKNG3tFnBVEnrfp2ILmqPhwhZNiRO2O2Gme+JuAEYAzAhEA1iIKadmOnhVtDMVLBACgVQF8JoA58EoD0hq54qesn2eoWdAclV0jAACtCuAjAHPgIwBnjCp4GAGY8xDfScBWD00qThelieg9/BXFizaHgrGLncuHdj3NUfH71gJwS/Tui0Bu8rQJ3K+50iaqKLqCEbXd1VgjPKh/pal3Ye/Errxv0dyp3eGb2lI7ac8IAG3PejtKYqXAVIwPO+rfJWIFkk7sEQCjIg7wmQDOwFMsIwD3hKXYKROJM9q7Iun4VvjR/SagogcO8BGACIDCtUe2Dg8zARhVcICPAEQADOqdljo8/KcFoPdNQPfeSMcfZRyjRKFEoPsp49RoT4qHizvNyX0EfHacPf+76r7LN8VYOUS714oIwLxtnAZ2BeTdm9VpTOWAcPwowh0BaBBwHiuUAs/b9NNiFxEUP46ARABY5ZV6sB359+krfGcCoFUCgrS41dcyp4EzAax/zUQ5ICqakPqv8B0BWOzaimJEAObF2Dmp7BrDIwA/kFYKTBuGAjyn37dFBGCOllLL+W6fFjv3jADM+Y578Lg2kyJXNNbILw6+87v5K+J0haoiJjoiktqqNvTdx32TUXBXYmrzVerjcHOEs+JfrdXMHn8RaGeQDsgVcSpE3HU6RQDOCEQAZq3e/+8RAIBbBGC92RxBVnCPAAAid0wiAAA3hYiZAOZiASB/+K5AMaZ1U0TKmU5zBYCVd0BWignDsX+XQUVMuQLMhSYCMGe4/WvBKcjzUK6xcEZBRaGVV+8KQXsH3A88r45T+eornRRc5l2dYxUPu4fG7V9afxloV/K0SBEAitS1dm5j0mhcPxXT2K4eULhN88wEAJjnAp8JAIAMTSIAZ6CUSTQTACRZaxYBmAPnNubcw6eF64eejDSeimtOrgAK+o2t0qzUjbIntXXsdpLOwagizgjAxRPADdC7NwDlTuMSmRKMxkTjeXSakJhoPIofelUYxeeu746I5rctFZzI5OXmrmC0K3YHdyfGD4GOAJB2v7dRgKdjp0JOhzRKxhUxUf8Ut9GkQQ8Dd6ro5aPE7tRS4WHXTwSA0pGNXg4ZKpptFxGVk5kirsROsaN27vVFiT0CABhBlY6qvjKa0wKN0qBkUMhJY6K+lQZW9qR1c4QzEwBooIFJrgCL2CnEpg0TATgXg+IWAVgk8egNgJ4uilv3ZHab4+qcdt0blc95KUYVe7oThCKoCu+utqU8pnajSdStJZ2ouhPA1c2iJKnYKifE1TlFAFhrVRCZea6xoo1N7Vy+K8LZjan3CHh1syhJKrYRgHOl3GajpFVwd2OqaeP1XR2MKiavCMB6La0fVMkEwICPAHzjFAFoOFMBCKPlp5Winu2+EQCGdAQgAvCBAB2dFFtlFL36WhMBiAD8QcAVOdob1G5Ume76ozfp6cZKzv/eOd3vFU9rBWQlT8eWElHxQfd0pqmR6CtxUtuKOClGNMYR3ysOPPvHgenJWhE8BbTitI4AnBGoaCxaX8WuIs4IQFOBXYDQwkcAKFL3drSWFY21HvV4ZUWcFCMln117ZgJQqgJs3UkHuBia7CKNexftJbALtwhAM7nd/m/eAJyua9buIvIzr14RgPn1x+XBLjHf9rMAF/bYS2ylFJgWUzmdKprQAVbBg/qhuI32U/CkMf1tuEcAaOWNk54SWSHs30bEiolGwZPS4G/DPQJAKx8BeIhUJoBFIpnLXNwjAIsFUIDPBLAGMsUtV4A1fI9VEYBF7CIAZ+AUPCjkEYA5Ui7ub/O3AelHRxX3Pup7Xq7HFkrstPDunm4T0rs9xY7m/XG6wV9oWoGRwhkaJ8VIsYsAKGj9sFWISF24RHSbjT5wubkrebY5Kb5pYynxUIwiAJT1HTtaEKcYRngfSxUiUl80b8W/uydtIprj6GSm6xXcaewVGEUAaEUjAF8IuETMBHBGIAIwb8JcAeYYdS2Uk4i6iADMkVJwjwDM8cSfArjAz0P5tlB8KfvusKVN7OZI/VTk7F69aO60gUfXCsfPCDe6565pzI0zAnBxh9DGdIjk3qPdlCMAawhSbozeeNz1XVG6FRP9bUCFsEqgymPJGux7V9HcFTzd0+RqBCIAa4hSbkQA7jVpDfEnrKJFjgDMi5MrwPxRM1eAOY+2WkQA5nBT8YsARADmbHoxiwjAvCARgDWMKLdGV4iSNwAaFC36CJp39rMrdvpWMKpFRZzKKd7Gr6ylsbtvTjQmJR7aG+6evfX2pwA0KJpkBGB+OigWlLDHnhW1VPxHAB5XltZHeUSMADSYU5AVQavYk4qA0oAVcSr+IwARgCECFeSkI3PF2OjuGQFYfyBrsXPF/Jkfi454QGPKBJAJ4AuBCpHNBDCXaipAtD72FUA5GanSzGF4bEFBqojd8a3krRSY7qvETpuV2lW9Kyg1JjjtehRV6kvrpuzZxa33TUAF4AgAoRizcYvpXitoY1O7CMD6NSUC0LCZAlIhXo5v1vqfVhEABa315qJvALQelB90v9EIr3CbItl9A1AcZQKgUM/tFILMd/u0oOQcCRCt764xepS3g92u2JUYad2UPXMFAFOFMt7SJqR2bjFzBaBIn+0iAGu4SWMrVbSqUdhpDlcU6PoKAVDydvwr9VUmTEpNZ1IZ5U33pDGO7KgfBWPMOfoI6I5ebvAuyEojtLYUTAUjWvSdeUcA5pOBg1EEALK5AuQIwDcC7sjrYKmIJKTLhxkVVGqn7KnESbHbduhkApiXb1sxOr/Hfh6dbhEBOGOWK4DOoa8V9LTOFeA54yU9cQ47WktlT0otx7dyWmcCaMTvmJ5IkZRTgza7UnSlcCQf5T7Ws33FU4PGSeuj4KjgURGnO6UpuRJbJR7aB27den7sXwuuJNoCRxNXFJ4U55ENBVkhvJInjd+Jk66lsTyaHqgvh0cj/9S3kie1VfKh/HDziQCA6lGQIwDr9+hMAAy7FifKzRHNIwARgA8EXCLRBlZ8KScm9V+RJ6DQh4mSTyYAgGreAM4gUXIrRARlGJooE1FFA+/Kk2KkxPPWAvAvFJMW3bWjRBj5oaKgjIg0J+WR2NlTERqKp4sbzUeJ3e0rKkD2I6AbaMV6WpBXs6OEjQDcI+BMiBEA0AkKSFR9lJNI8Q/SeUmTCMD8mqOcohTPXdxSYncPRtqDmQBeSAooYTMBZAL4g4By9epOSbeNrC8CuUpVsf6FeloKJQKQCeARYeipfuxBbTMBSC1aaxwBiABsF4DeDwNR9XDbQSF8xT2N5qnE6WLSrnfzpjlKp0bBDy3RRzx35KUT52HnYO/i3ouTYqRcEe1fC+4QXmkspxjuY6MSp4MHLbriwyWiSzoaK/UTATgjqnCzi3EmgPWxk5LbsXOFLwIwR999nadThSJe9DCIAMzrO7SgzaGAbITTXRoBmAu0cn2hzZorQIOUS0QFeKp+brNFAObjJB3N3VpQP8opSjmbCaCpHm0M927tkoauVwpMT3tKrtHpRGNX/OwSWYrRKEeaU4WfZ3JbyYcKooJxz3/JI6ALMm0OahcBYEg9szFd8aJTo8tNZ30EgPHwcqsIAIM0AjDHKQIwxwh/CwlsdYlJBIDBGAGY4xQBmGMUAQBvKgDGDxPalMp7jHJv3DWa7/LjNPDoPYfW6J+5AlByV5zM9C64s5gUj1127ku6QmSlHiR/1zfxodpUCIAaw6p9ySMgDSYCQJG61i4CsAfP1ssrilcEoKnSO6s5pXUEgCLF7N6ZMxGACMAXAvR+7J5ktGEq3gVYS2tWNB8XNy0qZh0BiABEAFivDK3eWgBuWd39QhCa0AgRepJUrd9x93IxoqebMq6bPLb+wKZSSydOBfcKHtLYlTgpF3p2Lj+6vxCkInhlT7dwEQBK07Md/fqpW8u16D5Xub7d9TR2xU8EoEEgAvANiKvwlLCj5nJrcfW9V2msZ8auxBkBiAB8IKAQ9urGigDct6GDcQSgwVMBRGkEcsI5hRztr+RDYowAMJQU3F0eObxR4swEkAkgEwDr/7wBwIOVite2jwFpQMoo2uOMorxKTJCfXTMlJsePe+Jd7VvZj2KkfHtU8X/1KfzMWijTZATAZQlYT8kNtnpo8kzSuWJKMYoAMJZQLkQAGJ6WFSW35UR8RHR9tesjAGdEaANeXYc/+1H/EYCqCvzYNwIwB5lilAlgjmWuAAyj7sducKlkRsktbdoxpqrv+nHuyyPfFKMIAKse5QKeAJjbTytazNGezjhJv82m5NOzVXKk+VTE7u5J86Q5jvhB1ytfjHJjp+tdLrm5O/4jAIvoKeRwCkzXKiersifN092Tro8ALBJ2sCwCsIgnbYzRfYxOFbQxIgDHj7Wc/6E12nmtcK5PNB+F0hEABa0ftkoxaBO743qFqNA8aY65AtxXiWJHa6FQOgKgoBUBGKJFSRwBeDEBON7sFnvgY5mjSs8mDR3HlByVnBzcn7m2Ag86/ex8A6iYqF6tbt3fB6AEqZCh3VdpFkoQWrRRjvTjE2W9guc72Co1pzWm9Y0ArDOki3EmgDOgEYA5wSIAc87MUdxvEQEAmEcA5iBFACIAXwgoZMgVYN5c72Ch1DxXgNepaHcCuP1L6xFwV3qUSMobgLPnKG8KpztpVDxg0j2Vmrt3e3poUNyV2B083HhcblLcux8DuiBVrHcAUR6O3Nhp4SMAZ6Qd3I6d6Hq3vpSHbjzUj3IQ9faMALiMaNbTwkcAIgCPqBcBaNBxAMkEsK5yDu6jk9kRv3/la7u7cM8EsN4b3ZWZAOYnewRgTrptAnBcn+bh7LWgDxi02XZGT8m9q8AUS+W0VvCkNdqFRy92ZUKkeFI7F3cl9u6jZgRAofPcNgIwnwC6RPx9/9N8c7S/LZSGa/dVmoj6oXYRgE6VKXj0dFGI5NpGACIAalNTvrvTSyYAt7vB+ghABCACABrlkQlVxEwAZxRd8aG4K+WlNcobwLyWmQAaBCi5FMK6tm4TUv+0Wamdemo5ceYNYD4lUUFU3i/wFWBXY7mf6VY0m5s7jcltAtrYFfm4J5ETE22MKwSNxunUfCSkNE9FALqcuQVw9zEgTZyeAmqS1D8FnoI5Io2SJ40pAqCg+m3r1tJdT+tGOaz2RmsfAQDXgoqiK4WjZHDjdMRHyScTwPy+Tmv+bNy7vxHIDZ5qe64AcyKNsMwVYM4yipGCcSaAOe7YIgIQAcBk+c+wYkqKAFw8RtMR0RUAqsYqycg9y42dElm547l5OuuVOHdNmE4+x1p6paK1dOOhfaX4wVcAN0llHHMI4sZJQY4AnJGKAChtd52t0ysfInf7H/oUwG2sCMDauK801nW00ndS4nRJq0e3tiITwA/cIgCsgSm5KZ5KY63R/JpVSpwUo2siW98lAhAB+ECgYnqJAKw35q6VEYAXEgDaMPQOPyIRLXrFeifHUTy7TlvlTYTmWRE79T0S/h7Oyp6Un3RPBaPenm/zBkABoQBXNPDHo0rn59ppkZwcIwBsLlAw3lU3ZcJss6QxjrgZAWgQdRo4AnDfhLvIzdq/L9CueCqiQg8oumcEAFTeBWnXelp0kPKXiRK7sm9rmyvAOnq7RDJXAFCjTAAApI5JBGANt9FbAz0MFIH/6wSAKqfyEdV6GT9X0piuHgWVuBU8FIL1YnAElTZB1QhPa0ntlBq5/KB1e+s3AAq8QvidRSIPOm4TUCK57xcj3CIALqO+11O+jw6irkAfh9YOIrrBUyJRuxHh3XIpee7APQIwr6h7fXFqPo8uAvCBAG1sahcBuKeegh0lrrOnO/3gMXjwK8lpY1M7iplypVHEKxNAg4BLMHq6Uj/PJJIisgqRIwAKWo9tFX5g8csV4LoCje5eEYAzxpicBX8spHsKZgJYK5DbOu74QoupPAJSlVX2pJMCzUfBneZTIV6jOOlUQIVzFDvF060lrQcVPgU35bpgXQFokopdBGCOltIEVGgU3Kl/hdwRgHndqXhFAMC9XlF4emIqe9LGdItO/UQA2MRLxY+2syKSLheoL/w9AJqkYqcQke5LT5djP2pL7UZ70sZ0i079KLjTJqCEc3G3Tzzhh7Vo7pSbCkYuF6ivCECDdCaAMyC0CSjhIgBULu7taC2OlbQeXQFYD/GalTR4qpLKfvS0d09RV2gqcqd70klDmYiUPWmcFOOdU8Wu2GknRgAapCIA104AyqnVknancDsCRDkzakq63sFy6PuYFqha7LJTCt/GRMGsKgY9dRw7N3aljpR07qOo04DvdK3IBADYFwH4BknBwhU/Sk6lWamAKHvSOKnI5goAmnKniUL6TADfCEQAzmyIAMy79v/vKtW1NMogKwAAAABJRU5ErkJgg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8" name="AutoShape 4" descr="data:image/png;base64,iVBORw0KGgoAAAANSUhEUgAAAQAAAAEACAYAAABccqhmAAAdbklEQVR4Xu2d0XYjOQ5Du///o3ddyXSSkiXrQijKdjfmnH3YGUokQRCiZCf5/evXr//d/vdS//zvfyyk379/o7hH+/XWU98jxxV79nxRP9QOAfmfEcX9MO/hqaxv41Lq4/gZxX51LRTcK2yPDmLdVuF9sCctMi1wBOAMNMVXEbmRbQTgGxnK142t9isC0KBd0RzunlefOm48CpEjABEAWdAoQSkRMwFkApBJOLi+XC3GK3FduSYTQCYAmU9UePMGcIZWwU0uyuKCrgDQE3jR59eyESBX+1eAp76VPR2caDyOjyvWVuBx9fVhJEhXvHW0eyix76pxr0YRgMUJoILwPSLuIocrAhV4KE1E41fwdHJSYldionnSq0oEIALgcGo6zTmbK01E/SjNFgGgqC7a5QowB04h7Hy3OgunWUZRRQCurVeuAABP2nAVhM8V4IxABAAQVjCxBMAlvFJM2oQ094rYqe/DjvpX8qZ7KnE+U4BoPspHuhW5O3EqEy/1405P+A1gV0BHQkojkCJXxE78/rGh/pW86Z5KnBGA6yYQ98Bz60v9RwBAhyiN2duOFlPxQ/cE6T00UWJyfNF8MgEwlCMAP3Ci5FLGKVaGTyvqX2k2uqcSZyaATAAfCFD1UMil7Kk0AonBbRY3Hupf8UP3JPg8slFicnzRfDIBMJRpv+UKAPB0m8Alt3OtAOnlCjBAgDYRnZzyCNggpQBCidzbU2lgup42tTtRPTt2irt7faK4K/HQGlVgrIi2IzQK7v/Ex4Aukeh6Sq4IAPt1ExT3CABDgIrKX3cFcIlE10cA1olIT0flZKZ70nF9lB3lhxIPbVaG+KcV3TMCAK4lFEx3HNtFTkW8FNI58TuNpTSrE+Ox1olTufK6NaKcjQBEANwef7ienuJOY0UA7hH46wTAIYiivBXd4Ko5PbUq/FA8aKMrp6hTc1cURmM0xSNXgAYBqkjK/YWSLgLg0JatpbWIAKyf1qwSn1a0397mCuCcBhEAhTprthGAOW4KD91pLgLwox4K8PMy6hZuMXMF+EZAERplDKcY69X/XqHw0OVMBCAC4HBVXqs0Jp3mqJ0SrNJYSk4khrcWAJKgaqMAou5N7CsIRvyObJR4KJFdElM/o5zoSURPYIUzCp50WnDwVGJ3eKTwC78B7Apo9ICxy79TYDdGhbC0Md18qJ8IwLz6EYAGo1cExG2YOQ3GFhGAMzbK9EBtlfoq9SB1f0W+ZwJoKqcQhBRdsVEIR09mNx/qJxPAvNIRgEwAD1kSAcgEMJeRdYsev97mT4PR5qB2B4zUltpV7KmcGjTOd95zNNE4ue/a052m1lv/wbXz9p/Yz2tWeB/s6dznKBEqmrViz3du1tGDLq0RtavAvWLPCAAUkQjAN1ARgPm1oKJZK/aMAEQAvhCgp1sEIAIA22bJLG8ADWzO9LHz1HDifGdR2XVf31nLpc69aFEEIALwhcA7iEoE4KLO/2+b3zdAX+4RsJciHZnp2hGMLhz0nuc02yh2B6Nn70lprQhAb0+lvhRPakdz3GkXAQATgFKQCMAcLYqR0sB0zwjAGdUIQATgYcdWnG60WSMAczF1LSIAEYAIwAABKn7Uzm3WivURgAhABCACMNcWZWyj9yxlz3mEYwvl4Yg+zimPiM4J4X5k5+Dm5qisd+N0uET5qsSoxEM5VxIn/RTATagHnrKnAn5rGwFw0LtfSwkbAWC4UzwjAAzPO6sIwCJwg2WUsBEAhjvFMwLA8IwALOJEl1HCRgAYohTPCADDMwKwiBNdRgkbAWCIUjxLBOAW4uXfBKxIiD6kUbtRaei7hFIMGhO1O2KncTIK1lk5XFDwqMtgbWe3Pgq/ehFS7Ep+FsAputKYu/z0YlIKhIvx+yjH+R/l/WKNqrWrnBpR3GozWNs9AtDg5haTrqd2itBEANaa4FgVAVjDTjlgMgH8QCACsEa4qlURgDVkIwCLE0QEYI1wVasiAGvIvpwAKHdRWvQRNG7y7b7Kt+mccepYSwWI2u28qlCq7opduXrRmKidizvFcnRNUtY7nMWPgBGAM8wVeCjCRx+ZlD0p6Z7ZRO+CO8UyAtBB6mrSZgJQ6Di3jQDMMVIsrua7NInejNH3ACqUN1cANlXQEU8ZmRWCkiuVQmI6vSj5UFGidrkCNAhEAFizUoJRO5eISmNSUdgVewSAVuTejtao+/sAHIW+4k5Dg6cno9IEbu6UtE6Oyoi3TqHPlRSPnQcEzcl9jHZqSWMc9QvlB63P8CC5gXR3BXA3VRru6iamwLkn664CK3G6uNNa0MZQhMrlHI3J9fNMUanwnQmgYY5LEIeISgO7QkcFjOKRCYAiem9HG5vaKZFEACIAD/kSATjDU9GEdE9qFwFoEHBPVgXQTABnBOikQoVGqUVFwzxzzwrfmQAyAWQCEFSlognpntROSOeX/VuBqcIrD0zKia0k+0q29MSruFs/e89XqsMRi8I3Wjc3RxqTG08EwK3U4npauGc3Kz11lDgXIStbRptt9KlGRWA0JsqjUYwRgIrqgT1p4ZTGqmjWij0BPFtNaLNFADplyRVgjasRgDXcKlZFAAxUIwBr4EUA1nCrWBUBuPglXAGUPg7SPWljjR5/HEFTRsRd+VB8R41FrwDueoqHIgCUC+41i2Ks5Eh5OMqR1u2f+BhwJzld0rWx0v1GgkbJ6WLkrleag4oAxS4CkAngCwGqvMNX1c5v9u3ZUsJTEkcA7lGm2EUAIgARgIGi0VEyE8AZgYqDRKkFtc0VAIgfPa3zBnAvA5SICsa5AnwjsO0NQCkQVT83eGe0piRSmloZwxX/9B5Pa+TiTv0oOdJxXZk0FP+7MKacdXsI+7kVE/0+AKXobvD01KBJVhBhJxF3kZPirnCBYh8BWLtCKLh16xsBmFPUBXnuQbegIkvFYzS9OH6UrBSMnyn8VPyUfBzhtf1EAOY0dUGee9AtnMbMFYDhXYExFS/q2+UmfgSkyje6M1OVU04iCiYr99jKBdn1T09xWqMIAKsIbUJaH+XaSH273MQCoARPAVE+f2Ul61tV+FH2pOJH7RwsRgI72tMloiNKCh7Ulsaj4EEPIld4qZ/RIdztS3oFiACcEYgAnPFQyO0cEIofKl6KoNITlwpS1cRL48wEoFT/h20EIALwiDoRgAYdRY2petHeVZq1Yk9KBmpHY3SnttEoqcRJR27Kj0wA65NorgBAlGhzKaJCG4ba0RgjAMffvmUNQzGlh5NSS8WW5kPjzBWAVh4SyTnJHCIoadBTORPAPaq0sZRaKrZPE4CKE08hbc+WAufG3h2dBj/1R2OiuSuxOxgda6+OXZlAaGO5eyrip9Sd1tOxU+pD88QTgEJEJdAdgLixK0S4Oncl9gjAGQE6jSkcdIVK8UVOe+VNpMvjG8GsnwWgIFcAR5tNaSKsnJkAlrlM66Y4oHvS+o58V/CY5klzHE1zEYAGASpemQAoRZmdQmS2I7++RACaKSkTwBkQShBl9HJODWV6yRUgV4A/CGAeH28/5K5BlfjZdkqzVZxEtAldnJQ8qS+KByXX4ZfGqeypTGRXc/uZ+VRgdHxQGgH4wRJaYNpUyn1M2XNXnM41KQKgVPQ500sEALwLrJfxc6Wr3M6Jp8SeCWCOFhVet+au8FLORAAiAF8IRAAiAGUn1hzaayyoQo9OZmU9jdg9Daia03hGdhGAOYKUH27Nt00A9FMAhTS7CNvz4wJPY1f87CKNG3tFnBVEnrfp2ILmqPhwhZNiRO2O2Gme+JuAEYAzAhEA1iIKadmOnhVtDMVLBACgVQF8JoA58EoD0hq54qesn2eoWdAclV0jAACtCuAjAHPgIwBnjCp4GAGY8xDfScBWD00qThelieg9/BXFizaHgrGLncuHdj3NUfH71gJwS/Tui0Bu8rQJ3K+50iaqKLqCEbXd1VgjPKh/pal3Ye/Errxv0dyp3eGb2lI7ac8IAG3PejtKYqXAVIwPO+rfJWIFkk7sEQCjIg7wmQDOwFMsIwD3hKXYKROJM9q7Iun4VvjR/SagogcO8BGACIDCtUe2Dg8zARhVcICPAEQADOqdljo8/KcFoPdNQPfeSMcfZRyjRKFEoPsp49RoT4qHizvNyX0EfHacPf+76r7LN8VYOUS714oIwLxtnAZ2BeTdm9VpTOWAcPwowh0BaBBwHiuUAs/b9NNiFxEUP46ARABY5ZV6sB359+krfGcCoFUCgrS41dcyp4EzAax/zUQ5ICqakPqv8B0BWOzaimJEAObF2Dmp7BrDIwA/kFYKTBuGAjyn37dFBGCOllLL+W6fFjv3jADM+Y578Lg2kyJXNNbILw6+87v5K+J0haoiJjoiktqqNvTdx32TUXBXYmrzVerjcHOEs+JfrdXMHn8RaGeQDsgVcSpE3HU6RQDOCEQAZq3e/+8RAIBbBGC92RxBVnCPAAAid0wiAAA3hYiZAOZiASB/+K5AMaZ1U0TKmU5zBYCVd0BWignDsX+XQUVMuQLMhSYCMGe4/WvBKcjzUK6xcEZBRaGVV+8KQXsH3A88r45T+eornRRc5l2dYxUPu4fG7V9afxloV/K0SBEAitS1dm5j0mhcPxXT2K4eULhN88wEAJjnAp8JAIAMTSIAZ6CUSTQTACRZaxYBmAPnNubcw6eF64eejDSeimtOrgAK+o2t0qzUjbIntXXsdpLOwagizgjAxRPADdC7NwDlTuMSmRKMxkTjeXSakJhoPIofelUYxeeu746I5rctFZzI5OXmrmC0K3YHdyfGD4GOAJB2v7dRgKdjp0JOhzRKxhUxUf8Ut9GkQQ8Dd6ro5aPE7tRS4WHXTwSA0pGNXg4ZKpptFxGVk5kirsROsaN27vVFiT0CABhBlY6qvjKa0wKN0qBkUMhJY6K+lQZW9qR1c4QzEwBooIFJrgCL2CnEpg0TATgXg+IWAVgk8egNgJ4uilv3ZHab4+qcdt0blc95KUYVe7oThCKoCu+utqU8pnajSdStJZ2ouhPA1c2iJKnYKifE1TlFAFhrVRCZea6xoo1N7Vy+K8LZjan3CHh1syhJKrYRgHOl3GajpFVwd2OqaeP1XR2MKiavCMB6La0fVMkEwICPAHzjFAFoOFMBCKPlp5Winu2+EQCGdAQgAvCBAB2dFFtlFL36WhMBiAD8QcAVOdob1G5Ume76ozfp6cZKzv/eOd3vFU9rBWQlT8eWElHxQfd0pqmR6CtxUtuKOClGNMYR3ysOPPvHgenJWhE8BbTitI4AnBGoaCxaX8WuIs4IQFOBXYDQwkcAKFL3drSWFY21HvV4ZUWcFCMln117ZgJQqgJs3UkHuBia7CKNexftJbALtwhAM7nd/m/eAJyua9buIvIzr14RgPn1x+XBLjHf9rMAF/bYS2ylFJgWUzmdKprQAVbBg/qhuI32U/CkMf1tuEcAaOWNk54SWSHs30bEiolGwZPS4G/DPQJAKx8BeIhUJoBFIpnLXNwjAIsFUIDPBLAGMsUtV4A1fI9VEYBF7CIAZ+AUPCjkEYA5Ui7ub/O3AelHRxX3Pup7Xq7HFkrstPDunm4T0rs9xY7m/XG6wV9oWoGRwhkaJ8VIsYsAKGj9sFWISF24RHSbjT5wubkrebY5Kb5pYynxUIwiAJT1HTtaEKcYRngfSxUiUl80b8W/uydtIprj6GSm6xXcaewVGEUAaEUjAF8IuETMBHBGIAIwb8JcAeYYdS2Uk4i6iADMkVJwjwDM8cSfArjAz0P5tlB8KfvusKVN7OZI/VTk7F69aO60gUfXCsfPCDe6565pzI0zAnBxh9DGdIjk3qPdlCMAawhSbozeeNz1XVG6FRP9bUCFsEqgymPJGux7V9HcFTzd0+RqBCIAa4hSbkQA7jVpDfEnrKJFjgDMi5MrwPxRM1eAOY+2WkQA5nBT8YsARADmbHoxiwjAvCARgDWMKLdGV4iSNwAaFC36CJp39rMrdvpWMKpFRZzKKd7Gr6ylsbtvTjQmJR7aG+6evfX2pwA0KJpkBGB+OigWlLDHnhW1VPxHAB5XltZHeUSMADSYU5AVQavYk4qA0oAVcSr+IwARgCECFeSkI3PF2OjuGQFYfyBrsXPF/Jkfi454QGPKBJAJ4AuBCpHNBDCXaipAtD72FUA5GanSzGF4bEFBqojd8a3krRSY7qvETpuV2lW9Kyg1JjjtehRV6kvrpuzZxa33TUAF4AgAoRizcYvpXitoY1O7CMD6NSUC0LCZAlIhXo5v1vqfVhEABa315qJvALQelB90v9EIr3CbItl9A1AcZQKgUM/tFILMd/u0oOQcCRCt764xepS3g92u2JUYad2UPXMFAFOFMt7SJqR2bjFzBaBIn+0iAGu4SWMrVbSqUdhpDlcU6PoKAVDydvwr9VUmTEpNZ1IZ5U33pDGO7KgfBWPMOfoI6I5ebvAuyEojtLYUTAUjWvSdeUcA5pOBg1EEALK5AuQIwDcC7sjrYKmIJKTLhxkVVGqn7KnESbHbduhkApiXb1sxOr/Hfh6dbhEBOGOWK4DOoa8V9LTOFeA54yU9cQ47WktlT0otx7dyWmcCaMTvmJ5IkZRTgza7UnSlcCQf5T7Ws33FU4PGSeuj4KjgURGnO6UpuRJbJR7aB27den7sXwuuJNoCRxNXFJ4U55ENBVkhvJInjd+Jk66lsTyaHqgvh0cj/9S3kie1VfKh/HDziQCA6lGQIwDr9+hMAAy7FifKzRHNIwARgA8EXCLRBlZ8KScm9V+RJ6DQh4mSTyYAgGreAM4gUXIrRARlGJooE1FFA+/Kk2KkxPPWAvAvFJMW3bWjRBj5oaKgjIg0J+WR2NlTERqKp4sbzUeJ3e0rKkD2I6AbaMV6WpBXs6OEjQDcI+BMiBEA0AkKSFR9lJNI8Q/SeUmTCMD8mqOcohTPXdxSYncPRtqDmQBeSAooYTMBZAL4g4By9epOSbeNrC8CuUpVsf6FeloKJQKQCeARYeipfuxBbTMBSC1aaxwBiABsF4DeDwNR9XDbQSF8xT2N5qnE6WLSrnfzpjlKp0bBDy3RRzx35KUT52HnYO/i3ouTYqRcEe1fC+4QXmkspxjuY6MSp4MHLbriwyWiSzoaK/UTATgjqnCzi3EmgPWxk5LbsXOFLwIwR999nadThSJe9DCIAMzrO7SgzaGAbITTXRoBmAu0cn2hzZorQIOUS0QFeKp+brNFAObjJB3N3VpQP8opSjmbCaCpHm0M927tkoauVwpMT3tKrtHpRGNX/OwSWYrRKEeaU4WfZ3JbyYcKooJxz3/JI6ALMm0OahcBYEg9szFd8aJTo8tNZ30EgPHwcqsIAIM0AjDHKQIwxwh/CwlsdYlJBIDBGAGY4xQBmGMUAQBvKgDGDxPalMp7jHJv3DWa7/LjNPDoPYfW6J+5AlByV5zM9C64s5gUj1127ku6QmSlHiR/1zfxodpUCIAaw6p9ySMgDSYCQJG61i4CsAfP1ssrilcEoKnSO6s5pXUEgCLF7N6ZMxGACMAXAvR+7J5ktGEq3gVYS2tWNB8XNy0qZh0BiABEAFivDK3eWgBuWd39QhCa0AgRepJUrd9x93IxoqebMq6bPLb+wKZSSydOBfcKHtLYlTgpF3p2Lj+6vxCkInhlT7dwEQBK07Md/fqpW8u16D5Xub7d9TR2xU8EoEEgAvANiKvwlLCj5nJrcfW9V2msZ8auxBkBiAB8IKAQ9urGigDct6GDcQSgwVMBRGkEcsI5hRztr+RDYowAMJQU3F0eObxR4swEkAkgEwDr/7wBwIOVite2jwFpQMoo2uOMorxKTJCfXTMlJsePe+Jd7VvZj2KkfHtU8X/1KfzMWijTZATAZQlYT8kNtnpo8kzSuWJKMYoAMJZQLkQAGJ6WFSW35UR8RHR9tesjAGdEaANeXYc/+1H/EYCqCvzYNwIwB5lilAlgjmWuAAyj7sducKlkRsktbdoxpqrv+nHuyyPfFKMIAKse5QKeAJjbTytazNGezjhJv82m5NOzVXKk+VTE7u5J86Q5jvhB1ytfjHJjp+tdLrm5O/4jAIvoKeRwCkzXKiersifN092Tro8ALBJ2sCwCsIgnbYzRfYxOFbQxIgDHj7Wc/6E12nmtcK5PNB+F0hEABa0ftkoxaBO743qFqNA8aY65AtxXiWJHa6FQOgKgoBUBGKJFSRwBeDEBON7sFnvgY5mjSs8mDR3HlByVnBzcn7m2Ag86/ex8A6iYqF6tbt3fB6AEqZCh3VdpFkoQWrRRjvTjE2W9guc72Co1pzWm9Y0ArDOki3EmgDOgEYA5wSIAc87MUdxvEQEAmEcA5iBFACIAXwgoZMgVYN5c72Ch1DxXgNepaHcCuP1L6xFwV3qUSMobgLPnKG8KpztpVDxg0j2Vmrt3e3poUNyV2B083HhcblLcux8DuiBVrHcAUR6O3Nhp4SMAZ6Qd3I6d6Hq3vpSHbjzUj3IQ9faMALiMaNbTwkcAIgCPqBcBaNBxAMkEsK5yDu6jk9kRv3/la7u7cM8EsN4b3ZWZAOYnewRgTrptAnBcn+bh7LWgDxi02XZGT8m9q8AUS+W0VvCkNdqFRy92ZUKkeFI7F3cl9u6jZgRAofPcNgIwnwC6RPx9/9N8c7S/LZSGa/dVmoj6oXYRgE6VKXj0dFGI5NpGACIAalNTvrvTSyYAt7vB+ghABCACABrlkQlVxEwAZxRd8aG4K+WlNcobwLyWmQAaBCi5FMK6tm4TUv+0Wamdemo5ceYNYD4lUUFU3i/wFWBXY7mf6VY0m5s7jcltAtrYFfm4J5ETE22MKwSNxunUfCSkNE9FALqcuQVw9zEgTZyeAmqS1D8FnoI5Io2SJ40pAqCg+m3r1tJdT+tGOaz2RmsfAQDXgoqiK4WjZHDjdMRHyScTwPy+Tmv+bNy7vxHIDZ5qe64AcyKNsMwVYM4yipGCcSaAOe7YIgIQAcBk+c+wYkqKAFw8RtMR0RUAqsYqycg9y42dElm547l5OuuVOHdNmE4+x1p6paK1dOOhfaX4wVcAN0llHHMI4sZJQY4AnJGKAChtd52t0ysfInf7H/oUwG2sCMDauK801nW00ndS4nRJq0e3tiITwA/cIgCsgSm5KZ5KY63R/JpVSpwUo2siW98lAhAB+ECgYnqJAKw35q6VEYAXEgDaMPQOPyIRLXrFeifHUTy7TlvlTYTmWRE79T0S/h7Oyp6Un3RPBaPenm/zBkABoQBXNPDHo0rn59ppkZwcIwBsLlAw3lU3ZcJss6QxjrgZAWgQdRo4AnDfhLvIzdq/L9CueCqiQg8oumcEAFTeBWnXelp0kPKXiRK7sm9rmyvAOnq7RDJXAFCjTAAApI5JBGANt9FbAz0MFIH/6wSAKqfyEdV6GT9X0piuHgWVuBU8FIL1YnAElTZB1QhPa0ntlBq5/KB1e+s3AAq8QvidRSIPOm4TUCK57xcj3CIALqO+11O+jw6irkAfh9YOIrrBUyJRuxHh3XIpee7APQIwr6h7fXFqPo8uAvCBAG1sahcBuKeegh0lrrOnO/3gMXjwK8lpY1M7iplypVHEKxNAg4BLMHq6Uj/PJJIisgqRIwAKWo9tFX5g8csV4LoCje5eEYAzxpicBX8spHsKZgJYK5DbOu74QoupPAJSlVX2pJMCzUfBneZTIV6jOOlUQIVzFDvF060lrQcVPgU35bpgXQFokopdBGCOltIEVGgU3Kl/hdwRgHndqXhFAMC9XlF4emIqe9LGdItO/UQA2MRLxY+2syKSLheoL/w9AJqkYqcQke5LT5djP2pL7UZ70sZ0i079KLjTJqCEc3G3Tzzhh7Vo7pSbCkYuF6ivCECDdCaAMyC0CSjhIgBULu7taC2OlbQeXQFYD/GalTR4qpLKfvS0d09RV2gqcqd70klDmYiUPWmcFOOdU8Wu2GknRgAapCIA104AyqnVknancDsCRDkzakq63sFy6PuYFqha7LJTCt/GRMGsKgY9dRw7N3aljpR07qOo04DvdK3IBADYFwH4BknBwhU/Sk6lWamAKHvSOKnI5goAmnKniUL6TADfCEQAzmyIAMy79v/vKtW1NMogKwAAAABJRU5ErkJgg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0" name="AutoShape 6" descr="data:image/png;base64,iVBORw0KGgoAAAANSUhEUgAAAQAAAAEACAYAAABccqhmAAAdbklEQVR4Xu2d0XYjOQ5Du///o3ddyXSSkiXrQijKdjfmnH3YGUokQRCiZCf5/evXr//d/vdS//zvfyyk379/o7hH+/XWU98jxxV79nxRP9QOAfmfEcX9MO/hqaxv41Lq4/gZxX51LRTcK2yPDmLdVuF9sCctMi1wBOAMNMVXEbmRbQTgGxnK142t9isC0KBd0RzunlefOm48CpEjABEAWdAoQSkRMwFkApBJOLi+XC3GK3FduSYTQCYAmU9UePMGcIZWwU0uyuKCrgDQE3jR59eyESBX+1eAp76VPR2caDyOjyvWVuBx9fVhJEhXvHW0eyix76pxr0YRgMUJoILwPSLuIocrAhV4KE1E41fwdHJSYldionnSq0oEIALgcGo6zTmbK01E/SjNFgGgqC7a5QowB04h7Hy3OgunWUZRRQCurVeuAABP2nAVhM8V4IxABAAQVjCxBMAlvFJM2oQ094rYqe/DjvpX8qZ7KnE+U4BoPspHuhW5O3EqEy/1405P+A1gV0BHQkojkCJXxE78/rGh/pW86Z5KnBGA6yYQ98Bz60v9RwBAhyiN2duOFlPxQ/cE6T00UWJyfNF8MgEwlCMAP3Ci5FLGKVaGTyvqX2k2uqcSZyaATAAfCFD1UMil7Kk0AonBbRY3Hupf8UP3JPg8slFicnzRfDIBMJRpv+UKAPB0m8Alt3OtAOnlCjBAgDYRnZzyCNggpQBCidzbU2lgup42tTtRPTt2irt7faK4K/HQGlVgrIi2IzQK7v/Ex4Aukeh6Sq4IAPt1ExT3CABDgIrKX3cFcIlE10cA1olIT0flZKZ70nF9lB3lhxIPbVaG+KcV3TMCAK4lFEx3HNtFTkW8FNI58TuNpTSrE+Ox1olTufK6NaKcjQBEANwef7ienuJOY0UA7hH46wTAIYiivBXd4Ko5PbUq/FA8aKMrp6hTc1cURmM0xSNXgAYBqkjK/YWSLgLg0JatpbWIAKyf1qwSn1a0397mCuCcBhEAhTprthGAOW4KD91pLgLwox4K8PMy6hZuMXMF+EZAERplDKcY69X/XqHw0OVMBCAC4HBVXqs0Jp3mqJ0SrNJYSk4khrcWAJKgaqMAou5N7CsIRvyObJR4KJFdElM/o5zoSURPYIUzCp50WnDwVGJ3eKTwC78B7Apo9ICxy79TYDdGhbC0Md18qJ8IwLz6EYAGo1cExG2YOQ3GFhGAMzbK9EBtlfoq9SB1f0W+ZwJoKqcQhBRdsVEIR09mNx/qJxPAvNIRgEwAD1kSAcgEMJeRdYsev97mT4PR5qB2B4zUltpV7KmcGjTOd95zNNE4ue/a052m1lv/wbXz9p/Yz2tWeB/s6dznKBEqmrViz3du1tGDLq0RtavAvWLPCAAUkQjAN1ARgPm1oKJZK/aMAEQAvhCgp1sEIAIA22bJLG8ADWzO9LHz1HDifGdR2XVf31nLpc69aFEEIALwhcA7iEoE4KLO/2+b3zdAX+4RsJciHZnp2hGMLhz0nuc02yh2B6Nn70lprQhAb0+lvhRPakdz3GkXAQATgFKQCMAcLYqR0sB0zwjAGdUIQATgYcdWnG60WSMAczF1LSIAEYAIwAABKn7Uzm3WivURgAhABCACMNcWZWyj9yxlz3mEYwvl4Yg+zimPiM4J4X5k5+Dm5qisd+N0uET5qsSoxEM5VxIn/RTATagHnrKnAn5rGwFw0LtfSwkbAWC4UzwjAAzPO6sIwCJwg2WUsBEAhjvFMwLA8IwALOJEl1HCRgAYohTPCADDMwKwiBNdRgkbAWCIUjxLBOAW4uXfBKxIiD6kUbtRaei7hFIMGhO1O2KncTIK1lk5XFDwqMtgbWe3Pgq/ehFS7Ep+FsAputKYu/z0YlIKhIvx+yjH+R/l/WKNqrWrnBpR3GozWNs9AtDg5haTrqd2itBEANaa4FgVAVjDTjlgMgH8QCACsEa4qlURgDVkIwCLE0QEYI1wVasiAGvIvpwAKHdRWvQRNG7y7b7Kt+mccepYSwWI2u28qlCq7opduXrRmKidizvFcnRNUtY7nMWPgBGAM8wVeCjCRx+ZlD0p6Z7ZRO+CO8UyAtBB6mrSZgJQ6Di3jQDMMVIsrua7NInejNH3ACqUN1cANlXQEU8ZmRWCkiuVQmI6vSj5UFGidrkCNAhEAFizUoJRO5eISmNSUdgVewSAVuTejtao+/sAHIW+4k5Dg6cno9IEbu6UtE6Oyoi3TqHPlRSPnQcEzcl9jHZqSWMc9QvlB63P8CC5gXR3BXA3VRru6iamwLkn664CK3G6uNNa0MZQhMrlHI3J9fNMUanwnQmgYY5LEIeISgO7QkcFjOKRCYAiem9HG5vaKZFEACIAD/kSATjDU9GEdE9qFwFoEHBPVgXQTABnBOikQoVGqUVFwzxzzwrfmQAyAWQCEFSlognpntROSOeX/VuBqcIrD0zKia0k+0q29MSruFs/e89XqsMRi8I3Wjc3RxqTG08EwK3U4npauGc3Kz11lDgXIStbRptt9KlGRWA0JsqjUYwRgIrqgT1p4ZTGqmjWij0BPFtNaLNFADplyRVgjasRgDXcKlZFAAxUIwBr4EUA1nCrWBUBuPglXAGUPg7SPWljjR5/HEFTRsRd+VB8R41FrwDueoqHIgCUC+41i2Ks5Eh5OMqR1u2f+BhwJzld0rWx0v1GgkbJ6WLkrleag4oAxS4CkAngCwGqvMNX1c5v9u3ZUsJTEkcA7lGm2EUAIgARgIGi0VEyE8AZgYqDRKkFtc0VAIgfPa3zBnAvA5SICsa5AnwjsO0NQCkQVT83eGe0piRSmloZwxX/9B5Pa+TiTv0oOdJxXZk0FP+7MKacdXsI+7kVE/0+AKXobvD01KBJVhBhJxF3kZPirnCBYh8BWLtCKLh16xsBmFPUBXnuQbegIkvFYzS9OH6UrBSMnyn8VPyUfBzhtf1EAOY0dUGee9AtnMbMFYDhXYExFS/q2+UmfgSkyje6M1OVU04iCiYr99jKBdn1T09xWqMIAKsIbUJaH+XaSH273MQCoARPAVE+f2Ul61tV+FH2pOJH7RwsRgI72tMloiNKCh7Ulsaj4EEPIld4qZ/RIdztS3oFiACcEYgAnPFQyO0cEIofKl6KoNITlwpS1cRL48wEoFT/h20EIALwiDoRgAYdRY2petHeVZq1Yk9KBmpHY3SnttEoqcRJR27Kj0wA65NorgBAlGhzKaJCG4ba0RgjAMffvmUNQzGlh5NSS8WW5kPjzBWAVh4SyTnJHCIoadBTORPAPaq0sZRaKrZPE4CKE08hbc+WAufG3h2dBj/1R2OiuSuxOxgda6+OXZlAaGO5eyrip9Sd1tOxU+pD88QTgEJEJdAdgLixK0S4Oncl9gjAGQE6jSkcdIVK8UVOe+VNpMvjG8GsnwWgIFcAR5tNaSKsnJkAlrlM66Y4oHvS+o58V/CY5klzHE1zEYAGASpemQAoRZmdQmS2I7++RACaKSkTwBkQShBl9HJODWV6yRUgV4A/CGAeH28/5K5BlfjZdkqzVZxEtAldnJQ8qS+KByXX4ZfGqeypTGRXc/uZ+VRgdHxQGgH4wRJaYNpUyn1M2XNXnM41KQKgVPQ500sEALwLrJfxc6Wr3M6Jp8SeCWCOFhVet+au8FLORAAiAF8IRAAiAGUn1hzaayyoQo9OZmU9jdg9Daia03hGdhGAOYKUH27Nt00A9FMAhTS7CNvz4wJPY1f87CKNG3tFnBVEnrfp2ILmqPhwhZNiRO2O2Gme+JuAEYAzAhEA1iIKadmOnhVtDMVLBACgVQF8JoA58EoD0hq54qesn2eoWdAclV0jAACtCuAjAHPgIwBnjCp4GAGY8xDfScBWD00qThelieg9/BXFizaHgrGLncuHdj3NUfH71gJwS/Tui0Bu8rQJ3K+50iaqKLqCEbXd1VgjPKh/pal3Ye/Errxv0dyp3eGb2lI7ac8IAG3PejtKYqXAVIwPO+rfJWIFkk7sEQCjIg7wmQDOwFMsIwD3hKXYKROJM9q7Iun4VvjR/SagogcO8BGACIDCtUe2Dg8zARhVcICPAEQADOqdljo8/KcFoPdNQPfeSMcfZRyjRKFEoPsp49RoT4qHizvNyX0EfHacPf+76r7LN8VYOUS714oIwLxtnAZ2BeTdm9VpTOWAcPwowh0BaBBwHiuUAs/b9NNiFxEUP46ARABY5ZV6sB359+krfGcCoFUCgrS41dcyp4EzAax/zUQ5ICqakPqv8B0BWOzaimJEAObF2Dmp7BrDIwA/kFYKTBuGAjyn37dFBGCOllLL+W6fFjv3jADM+Y578Lg2kyJXNNbILw6+87v5K+J0haoiJjoiktqqNvTdx32TUXBXYmrzVerjcHOEs+JfrdXMHn8RaGeQDsgVcSpE3HU6RQDOCEQAZq3e/+8RAIBbBGC92RxBVnCPAAAid0wiAAA3hYiZAOZiASB/+K5AMaZ1U0TKmU5zBYCVd0BWignDsX+XQUVMuQLMhSYCMGe4/WvBKcjzUK6xcEZBRaGVV+8KQXsH3A88r45T+eornRRc5l2dYxUPu4fG7V9afxloV/K0SBEAitS1dm5j0mhcPxXT2K4eULhN88wEAJjnAp8JAIAMTSIAZ6CUSTQTACRZaxYBmAPnNubcw6eF64eejDSeimtOrgAK+o2t0qzUjbIntXXsdpLOwagizgjAxRPADdC7NwDlTuMSmRKMxkTjeXSakJhoPIofelUYxeeu746I5rctFZzI5OXmrmC0K3YHdyfGD4GOAJB2v7dRgKdjp0JOhzRKxhUxUf8Ut9GkQQ8Dd6ro5aPE7tRS4WHXTwSA0pGNXg4ZKpptFxGVk5kirsROsaN27vVFiT0CABhBlY6qvjKa0wKN0qBkUMhJY6K+lQZW9qR1c4QzEwBooIFJrgCL2CnEpg0TATgXg+IWAVgk8egNgJ4uilv3ZHab4+qcdt0blc95KUYVe7oThCKoCu+utqU8pnajSdStJZ2ouhPA1c2iJKnYKifE1TlFAFhrVRCZea6xoo1N7Vy+K8LZjan3CHh1syhJKrYRgHOl3GajpFVwd2OqaeP1XR2MKiavCMB6La0fVMkEwICPAHzjFAFoOFMBCKPlp5Winu2+EQCGdAQgAvCBAB2dFFtlFL36WhMBiAD8QcAVOdob1G5Ume76ozfp6cZKzv/eOd3vFU9rBWQlT8eWElHxQfd0pqmR6CtxUtuKOClGNMYR3ysOPPvHgenJWhE8BbTitI4AnBGoaCxaX8WuIs4IQFOBXYDQwkcAKFL3drSWFY21HvV4ZUWcFCMln117ZgJQqgJs3UkHuBia7CKNexftJbALtwhAM7nd/m/eAJyua9buIvIzr14RgPn1x+XBLjHf9rMAF/bYS2ylFJgWUzmdKprQAVbBg/qhuI32U/CkMf1tuEcAaOWNk54SWSHs30bEiolGwZPS4G/DPQJAKx8BeIhUJoBFIpnLXNwjAIsFUIDPBLAGMsUtV4A1fI9VEYBF7CIAZ+AUPCjkEYA5Ui7ub/O3AelHRxX3Pup7Xq7HFkrstPDunm4T0rs9xY7m/XG6wV9oWoGRwhkaJ8VIsYsAKGj9sFWISF24RHSbjT5wubkrebY5Kb5pYynxUIwiAJT1HTtaEKcYRngfSxUiUl80b8W/uydtIprj6GSm6xXcaewVGEUAaEUjAF8IuETMBHBGIAIwb8JcAeYYdS2Uk4i6iADMkVJwjwDM8cSfArjAz0P5tlB8KfvusKVN7OZI/VTk7F69aO60gUfXCsfPCDe6565pzI0zAnBxh9DGdIjk3qPdlCMAawhSbozeeNz1XVG6FRP9bUCFsEqgymPJGux7V9HcFTzd0+RqBCIAa4hSbkQA7jVpDfEnrKJFjgDMi5MrwPxRM1eAOY+2WkQA5nBT8YsARADmbHoxiwjAvCARgDWMKLdGV4iSNwAaFC36CJp39rMrdvpWMKpFRZzKKd7Gr6ylsbtvTjQmJR7aG+6evfX2pwA0KJpkBGB+OigWlLDHnhW1VPxHAB5XltZHeUSMADSYU5AVQavYk4qA0oAVcSr+IwARgCECFeSkI3PF2OjuGQFYfyBrsXPF/Jkfi454QGPKBJAJ4AuBCpHNBDCXaipAtD72FUA5GanSzGF4bEFBqojd8a3krRSY7qvETpuV2lW9Kyg1JjjtehRV6kvrpuzZxa33TUAF4AgAoRizcYvpXitoY1O7CMD6NSUC0LCZAlIhXo5v1vqfVhEABa315qJvALQelB90v9EIr3CbItl9A1AcZQKgUM/tFILMd/u0oOQcCRCt764xepS3g92u2JUYad2UPXMFAFOFMt7SJqR2bjFzBaBIn+0iAGu4SWMrVbSqUdhpDlcU6PoKAVDydvwr9VUmTEpNZ1IZ5U33pDGO7KgfBWPMOfoI6I5ebvAuyEojtLYUTAUjWvSdeUcA5pOBg1EEALK5AuQIwDcC7sjrYKmIJKTLhxkVVGqn7KnESbHbduhkApiXb1sxOr/Hfh6dbhEBOGOWK4DOoa8V9LTOFeA54yU9cQ47WktlT0otx7dyWmcCaMTvmJ5IkZRTgza7UnSlcCQf5T7Ws33FU4PGSeuj4KjgURGnO6UpuRJbJR7aB27den7sXwuuJNoCRxNXFJ4U55ENBVkhvJInjd+Jk66lsTyaHqgvh0cj/9S3kie1VfKh/HDziQCA6lGQIwDr9+hMAAy7FifKzRHNIwARgA8EXCLRBlZ8KScm9V+RJ6DQh4mSTyYAgGreAM4gUXIrRARlGJooE1FFA+/Kk2KkxPPWAvAvFJMW3bWjRBj5oaKgjIg0J+WR2NlTERqKp4sbzUeJ3e0rKkD2I6AbaMV6WpBXs6OEjQDcI+BMiBEA0AkKSFR9lJNI8Q/SeUmTCMD8mqOcohTPXdxSYncPRtqDmQBeSAooYTMBZAL4g4By9epOSbeNrC8CuUpVsf6FeloKJQKQCeARYeipfuxBbTMBSC1aaxwBiABsF4DeDwNR9XDbQSF8xT2N5qnE6WLSrnfzpjlKp0bBDy3RRzx35KUT52HnYO/i3ouTYqRcEe1fC+4QXmkspxjuY6MSp4MHLbriwyWiSzoaK/UTATgjqnCzi3EmgPWxk5LbsXOFLwIwR999nadThSJe9DCIAMzrO7SgzaGAbITTXRoBmAu0cn2hzZorQIOUS0QFeKp+brNFAObjJB3N3VpQP8opSjmbCaCpHm0M927tkoauVwpMT3tKrtHpRGNX/OwSWYrRKEeaU4WfZ3JbyYcKooJxz3/JI6ALMm0OahcBYEg9szFd8aJTo8tNZ30EgPHwcqsIAIM0AjDHKQIwxwh/CwlsdYlJBIDBGAGY4xQBmGMUAQBvKgDGDxPalMp7jHJv3DWa7/LjNPDoPYfW6J+5AlByV5zM9C64s5gUj1127ku6QmSlHiR/1zfxodpUCIAaw6p9ySMgDSYCQJG61i4CsAfP1ssrilcEoKnSO6s5pXUEgCLF7N6ZMxGACMAXAvR+7J5ktGEq3gVYS2tWNB8XNy0qZh0BiABEAFivDK3eWgBuWd39QhCa0AgRepJUrd9x93IxoqebMq6bPLb+wKZSSydOBfcKHtLYlTgpF3p2Lj+6vxCkInhlT7dwEQBK07Md/fqpW8u16D5Xub7d9TR2xU8EoEEgAvANiKvwlLCj5nJrcfW9V2msZ8auxBkBiAB8IKAQ9urGigDct6GDcQSgwVMBRGkEcsI5hRztr+RDYowAMJQU3F0eObxR4swEkAkgEwDr/7wBwIOVite2jwFpQMoo2uOMorxKTJCfXTMlJsePe+Jd7VvZj2KkfHtU8X/1KfzMWijTZATAZQlYT8kNtnpo8kzSuWJKMYoAMJZQLkQAGJ6WFSW35UR8RHR9tesjAGdEaANeXYc/+1H/EYCqCvzYNwIwB5lilAlgjmWuAAyj7sducKlkRsktbdoxpqrv+nHuyyPfFKMIAKse5QKeAJjbTytazNGezjhJv82m5NOzVXKk+VTE7u5J86Q5jvhB1ytfjHJjp+tdLrm5O/4jAIvoKeRwCkzXKiersifN092Tro8ALBJ2sCwCsIgnbYzRfYxOFbQxIgDHj7Wc/6E12nmtcK5PNB+F0hEABa0ftkoxaBO743qFqNA8aY65AtxXiWJHa6FQOgKgoBUBGKJFSRwBeDEBON7sFnvgY5mjSs8mDR3HlByVnBzcn7m2Ag86/ex8A6iYqF6tbt3fB6AEqZCh3VdpFkoQWrRRjvTjE2W9guc72Co1pzWm9Y0ArDOki3EmgDOgEYA5wSIAc87MUdxvEQEAmEcA5iBFACIAXwgoZMgVYN5c72Ch1DxXgNepaHcCuP1L6xFwV3qUSMobgLPnKG8KpztpVDxg0j2Vmrt3e3poUNyV2B083HhcblLcux8DuiBVrHcAUR6O3Nhp4SMAZ6Qd3I6d6Hq3vpSHbjzUj3IQ9faMALiMaNbTwkcAIgCPqBcBaNBxAMkEsK5yDu6jk9kRv3/la7u7cM8EsN4b3ZWZAOYnewRgTrptAnBcn+bh7LWgDxi02XZGT8m9q8AUS+W0VvCkNdqFRy92ZUKkeFI7F3cl9u6jZgRAofPcNgIwnwC6RPx9/9N8c7S/LZSGa/dVmoj6oXYRgE6VKXj0dFGI5NpGACIAalNTvrvTSyYAt7vB+ghABCACABrlkQlVxEwAZxRd8aG4K+WlNcobwLyWmQAaBCi5FMK6tm4TUv+0Wamdemo5ceYNYD4lUUFU3i/wFWBXY7mf6VY0m5s7jcltAtrYFfm4J5ETE22MKwSNxunUfCSkNE9FALqcuQVw9zEgTZyeAmqS1D8FnoI5Io2SJ40pAqCg+m3r1tJdT+tGOaz2RmsfAQDXgoqiK4WjZHDjdMRHyScTwPy+Tmv+bNy7vxHIDZ5qe64AcyKNsMwVYM4yipGCcSaAOe7YIgIQAcBk+c+wYkqKAFw8RtMR0RUAqsYqycg9y42dElm547l5OuuVOHdNmE4+x1p6paK1dOOhfaX4wVcAN0llHHMI4sZJQY4AnJGKAChtd52t0ysfInf7H/oUwG2sCMDauK801nW00ndS4nRJq0e3tiITwA/cIgCsgSm5KZ5KY63R/JpVSpwUo2siW98lAhAB+ECgYnqJAKw35q6VEYAXEgDaMPQOPyIRLXrFeifHUTy7TlvlTYTmWRE79T0S/h7Oyp6Un3RPBaPenm/zBkABoQBXNPDHo0rn59ppkZwcIwBsLlAw3lU3ZcJss6QxjrgZAWgQdRo4AnDfhLvIzdq/L9CueCqiQg8oumcEAFTeBWnXelp0kPKXiRK7sm9rmyvAOnq7RDJXAFCjTAAApI5JBGANt9FbAz0MFIH/6wSAKqfyEdV6GT9X0piuHgWVuBU8FIL1YnAElTZB1QhPa0ntlBq5/KB1e+s3AAq8QvidRSIPOm4TUCK57xcj3CIALqO+11O+jw6irkAfh9YOIrrBUyJRuxHh3XIpee7APQIwr6h7fXFqPo8uAvCBAG1sahcBuKeegh0lrrOnO/3gMXjwK8lpY1M7iplypVHEKxNAg4BLMHq6Uj/PJJIisgqRIwAKWo9tFX5g8csV4LoCje5eEYAzxpicBX8spHsKZgJYK5DbOu74QoupPAJSlVX2pJMCzUfBneZTIV6jOOlUQIVzFDvF060lrQcVPgU35bpgXQFokopdBGCOltIEVGgU3Kl/hdwRgHndqXhFAMC9XlF4emIqe9LGdItO/UQA2MRLxY+2syKSLheoL/w9AJqkYqcQke5LT5djP2pL7UZ70sZ0i079KLjTJqCEc3G3Tzzhh7Vo7pSbCkYuF6ivCECDdCaAMyC0CSjhIgBULu7taC2OlbQeXQFYD/GalTR4qpLKfvS0d09RV2gqcqd70klDmYiUPWmcFOOdU8Wu2GknRgAapCIA104AyqnVknancDsCRDkzakq63sFy6PuYFqha7LJTCt/GRMGsKgY9dRw7N3aljpR07qOo04DvdK3IBADYFwH4BknBwhU/Sk6lWamAKHvSOKnI5goAmnKniUL6TADfCEQAzmyIAMy79v/vKtW1NMogKwAAAABJRU5ErkJgg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31" name="Picture 7" descr="C:\Users\dzfr\Desktop\التسويق الالكتروني للخدمات\محاضرات مقياس التسويق الالكتروني للخدمات\المحاضرة01\Sans titre.png"/>
          <p:cNvPicPr>
            <a:picLocks noChangeAspect="1" noChangeArrowheads="1"/>
          </p:cNvPicPr>
          <p:nvPr/>
        </p:nvPicPr>
        <p:blipFill>
          <a:blip r:embed="rId5"/>
          <a:srcRect/>
          <a:stretch>
            <a:fillRect/>
          </a:stretch>
        </p:blipFill>
        <p:spPr bwMode="auto">
          <a:xfrm>
            <a:off x="1357290" y="2571744"/>
            <a:ext cx="2438400" cy="2438400"/>
          </a:xfrm>
          <a:prstGeom prst="rect">
            <a:avLst/>
          </a:prstGeom>
          <a:noFill/>
        </p:spPr>
      </p:pic>
    </p:spTree>
    <p:custDataLst>
      <p:tags r:id="rId1"/>
    </p:custData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33827"/>
                                        </p:tgtEl>
                                        <p:attrNameLst>
                                          <p:attrName>style.visibility</p:attrName>
                                        </p:attrNameLst>
                                      </p:cBhvr>
                                      <p:to>
                                        <p:strVal val="visible"/>
                                      </p:to>
                                    </p:set>
                                    <p:animEffect transition="in" filter="fade">
                                      <p:cBhvr>
                                        <p:cTn id="7" dur="1000"/>
                                        <p:tgtEl>
                                          <p:spTgt spid="333827"/>
                                        </p:tgtEl>
                                      </p:cBhvr>
                                    </p:animEffect>
                                    <p:anim calcmode="lin" valueType="num">
                                      <p:cBhvr>
                                        <p:cTn id="8" dur="1000" fill="hold"/>
                                        <p:tgtEl>
                                          <p:spTgt spid="333827"/>
                                        </p:tgtEl>
                                        <p:attrNameLst>
                                          <p:attrName>ppt_x</p:attrName>
                                        </p:attrNameLst>
                                      </p:cBhvr>
                                      <p:tavLst>
                                        <p:tav tm="0">
                                          <p:val>
                                            <p:strVal val="#ppt_x"/>
                                          </p:val>
                                        </p:tav>
                                        <p:tav tm="100000">
                                          <p:val>
                                            <p:strVal val="#ppt_x"/>
                                          </p:val>
                                        </p:tav>
                                      </p:tavLst>
                                    </p:anim>
                                    <p:anim calcmode="lin" valueType="num">
                                      <p:cBhvr>
                                        <p:cTn id="9" dur="900" decel="100000" fill="hold"/>
                                        <p:tgtEl>
                                          <p:spTgt spid="33382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338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 xmlns:a16="http://schemas.microsoft.com/office/drawing/2014/main" id="{67F801AE-3DA1-47E5-98C3-1D868A0F0EAF}"/>
              </a:ext>
            </a:extLst>
          </p:cNvPr>
          <p:cNvGrpSpPr/>
          <p:nvPr/>
        </p:nvGrpSpPr>
        <p:grpSpPr>
          <a:xfrm>
            <a:off x="7072330" y="428604"/>
            <a:ext cx="1501393" cy="2001857"/>
            <a:chOff x="8041969" y="541744"/>
            <a:chExt cx="2001857" cy="2001857"/>
          </a:xfrm>
        </p:grpSpPr>
        <p:sp>
          <p:nvSpPr>
            <p:cNvPr id="5" name="Rectangle: Rounded Corners 33">
              <a:extLst>
                <a:ext uri="{FF2B5EF4-FFF2-40B4-BE49-F238E27FC236}">
                  <a16:creationId xmlns="" xmlns:a16="http://schemas.microsoft.com/office/drawing/2014/main" id="{0B24C5A7-8A58-4F35-98D8-02B5A5D47CEA}"/>
                </a:ext>
              </a:extLst>
            </p:cNvPr>
            <p:cNvSpPr/>
            <p:nvPr/>
          </p:nvSpPr>
          <p:spPr>
            <a:xfrm>
              <a:off x="8041969" y="541744"/>
              <a:ext cx="2001857" cy="2001857"/>
            </a:xfrm>
            <a:prstGeom prst="roundRect">
              <a:avLst/>
            </a:prstGeom>
            <a:gradFill>
              <a:gsLst>
                <a:gs pos="42500">
                  <a:srgbClr val="81B000"/>
                </a:gs>
                <a:gs pos="0">
                  <a:srgbClr val="FBFC00"/>
                </a:gs>
                <a:gs pos="100000">
                  <a:srgbClr val="081401"/>
                </a:gs>
              </a:gsLst>
              <a:lin ang="5400000" scaled="1"/>
            </a:gradFill>
            <a:ln>
              <a:noFill/>
            </a:ln>
            <a:scene3d>
              <a:camera prst="isometricLeftDown"/>
              <a:lightRig rig="flat" dir="t"/>
            </a:scene3d>
            <a:sp3d extrusionH="488950"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34" descr="Lightbulb">
              <a:extLst>
                <a:ext uri="{FF2B5EF4-FFF2-40B4-BE49-F238E27FC236}">
                  <a16:creationId xmlns="" xmlns:a16="http://schemas.microsoft.com/office/drawing/2014/main" id="{018CDA3C-C0A0-4A65-9781-EA0525C424F3}"/>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 xmlns:asvg="http://schemas.microsoft.com/office/drawing/2016/SVG/main" r:embed=""/>
                </a:ext>
              </a:extLst>
            </a:blip>
            <a:srcRect/>
            <a:stretch/>
          </p:blipFill>
          <p:spPr>
            <a:xfrm>
              <a:off x="8433017" y="731241"/>
              <a:ext cx="1219759" cy="1219759"/>
            </a:xfrm>
            <a:prstGeom prst="rect">
              <a:avLst/>
            </a:prstGeom>
            <a:scene3d>
              <a:camera prst="isometricLeftDown"/>
              <a:lightRig rig="threePt" dir="t"/>
            </a:scene3d>
          </p:spPr>
        </p:pic>
        <p:sp>
          <p:nvSpPr>
            <p:cNvPr id="7" name="TextBox 35">
              <a:extLst>
                <a:ext uri="{FF2B5EF4-FFF2-40B4-BE49-F238E27FC236}">
                  <a16:creationId xmlns="" xmlns:a16="http://schemas.microsoft.com/office/drawing/2014/main" id="{5F282539-0D47-4718-83B1-A124DED160DB}"/>
                </a:ext>
              </a:extLst>
            </p:cNvPr>
            <p:cNvSpPr txBox="1"/>
            <p:nvPr/>
          </p:nvSpPr>
          <p:spPr>
            <a:xfrm>
              <a:off x="8064929" y="1806821"/>
              <a:ext cx="1770742" cy="584775"/>
            </a:xfrm>
            <a:prstGeom prst="rect">
              <a:avLst/>
            </a:prstGeom>
            <a:noFill/>
          </p:spPr>
          <p:txBody>
            <a:bodyPr wrap="square" rtlCol="0">
              <a:spAutoFit/>
              <a:scene3d>
                <a:camera prst="isometricLeftDown"/>
                <a:lightRig rig="threePt" dir="t"/>
              </a:scene3d>
            </a:bodyPr>
            <a:lstStyle/>
            <a:p>
              <a:pPr algn="ctr"/>
              <a:r>
                <a:rPr lang="ar-DZ" sz="3200" b="1" dirty="0" smtClean="0">
                  <a:solidFill>
                    <a:srgbClr val="FBFC00"/>
                  </a:solidFill>
                  <a:effectLst>
                    <a:outerShdw blurRad="38100" dist="38100" dir="2700000" algn="tl">
                      <a:srgbClr val="000000">
                        <a:alpha val="43137"/>
                      </a:srgbClr>
                    </a:outerShdw>
                  </a:effectLst>
                  <a:latin typeface="Simplified Arabic" pitchFamily="18" charset="-78"/>
                  <a:cs typeface="Simplified Arabic" pitchFamily="18" charset="-78"/>
                </a:rPr>
                <a:t>أولًا:</a:t>
              </a:r>
              <a:endParaRPr lang="en-US" sz="3200" b="1" dirty="0">
                <a:solidFill>
                  <a:srgbClr val="FBFC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grpSp>
      <p:sp>
        <p:nvSpPr>
          <p:cNvPr id="9" name="Oval 32">
            <a:extLst>
              <a:ext uri="{FF2B5EF4-FFF2-40B4-BE49-F238E27FC236}">
                <a16:creationId xmlns="" xmlns:a16="http://schemas.microsoft.com/office/drawing/2014/main" id="{31910BD8-D1E7-4842-A952-4591F4F32E2D}"/>
              </a:ext>
            </a:extLst>
          </p:cNvPr>
          <p:cNvSpPr/>
          <p:nvPr/>
        </p:nvSpPr>
        <p:spPr>
          <a:xfrm>
            <a:off x="7286644" y="1428736"/>
            <a:ext cx="2290021" cy="1817914"/>
          </a:xfrm>
          <a:prstGeom prst="ellipse">
            <a:avLst/>
          </a:prstGeom>
          <a:solidFill>
            <a:schemeClr val="tx1">
              <a:alpha val="33000"/>
            </a:schemeClr>
          </a:solidFill>
          <a:ln>
            <a:noFill/>
          </a:ln>
          <a:effectLst>
            <a:softEdge rad="457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 name="Rectangle 9"/>
          <p:cNvSpPr/>
          <p:nvPr/>
        </p:nvSpPr>
        <p:spPr>
          <a:xfrm>
            <a:off x="428596" y="714356"/>
            <a:ext cx="6786610" cy="769441"/>
          </a:xfrm>
          <a:prstGeom prst="rect">
            <a:avLst/>
          </a:prstGeom>
        </p:spPr>
        <p:txBody>
          <a:bodyPr wrap="square">
            <a:spAutoFit/>
          </a:bodyPr>
          <a:lstStyle/>
          <a:p>
            <a:pPr algn="ctr"/>
            <a:r>
              <a:rPr lang="ar-DZ" sz="4400" b="1" dirty="0" smtClean="0">
                <a:effectLst>
                  <a:outerShdw blurRad="38100" dist="38100" dir="2700000" algn="tl">
                    <a:srgbClr val="000000">
                      <a:alpha val="43137"/>
                    </a:srgbClr>
                  </a:outerShdw>
                </a:effectLst>
                <a:latin typeface="Simplified Arabic" pitchFamily="18" charset="-78"/>
                <a:cs typeface="Simplified Arabic" pitchFamily="18" charset="-78"/>
              </a:rPr>
              <a:t>مفهوم تكنولوجيا المعلومات والاتصال</a:t>
            </a:r>
            <a:endParaRPr lang="en-US" sz="44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35841" name="Rectangle 1"/>
          <p:cNvSpPr>
            <a:spLocks noChangeArrowheads="1"/>
          </p:cNvSpPr>
          <p:nvPr/>
        </p:nvSpPr>
        <p:spPr bwMode="auto">
          <a:xfrm>
            <a:off x="0" y="2786058"/>
            <a:ext cx="9144000" cy="39857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200000"/>
              </a:lnSpc>
              <a:spcBef>
                <a:spcPct val="0"/>
              </a:spcBef>
              <a:spcAft>
                <a:spcPct val="0"/>
              </a:spcAft>
              <a:buClrTx/>
              <a:buSzTx/>
              <a:buFontTx/>
              <a:buNone/>
              <a:tabLst>
                <a:tab pos="179388" algn="r"/>
              </a:tabLst>
            </a:pPr>
            <a:r>
              <a:rPr kumimoji="0" lang="ar-DZ" sz="4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1- تعريف تكنولوجيا المعلومات والاتصال</a:t>
            </a:r>
            <a:endParaRPr kumimoji="0" lang="fr-FR" sz="4400" b="1"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200000"/>
              </a:lnSpc>
              <a:spcBef>
                <a:spcPct val="0"/>
              </a:spcBef>
              <a:spcAft>
                <a:spcPct val="0"/>
              </a:spcAft>
              <a:buClrTx/>
              <a:buSzTx/>
              <a:buFontTx/>
              <a:buNone/>
              <a:tabLst>
                <a:tab pos="179388" algn="r"/>
              </a:tabLst>
            </a:pPr>
            <a:r>
              <a:rPr kumimoji="0" lang="ar-DZ" sz="4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 مراحل تطور تكنولوجيا المعلومات والاتصال</a:t>
            </a:r>
            <a:endParaRPr kumimoji="0" lang="fr-FR" sz="4400" b="1"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200000"/>
              </a:lnSpc>
              <a:spcBef>
                <a:spcPct val="0"/>
              </a:spcBef>
              <a:spcAft>
                <a:spcPct val="0"/>
              </a:spcAft>
              <a:buClrTx/>
              <a:buSzTx/>
              <a:buFontTx/>
              <a:buNone/>
              <a:tabLst>
                <a:tab pos="179388" algn="r"/>
              </a:tabLst>
            </a:pPr>
            <a:r>
              <a:rPr kumimoji="0" lang="ar-DZ" sz="4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3- أهمية تكنولوجيا المعلومات والاتصال</a:t>
            </a:r>
            <a:endParaRPr kumimoji="0" lang="ar-DZ" sz="4400" b="1"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282" y="4143380"/>
            <a:ext cx="8715436" cy="1261884"/>
          </a:xfrm>
          <a:prstGeom prst="rect">
            <a:avLst/>
          </a:prstGeom>
        </p:spPr>
        <p:txBody>
          <a:bodyPr wrap="square">
            <a:spAutoFit/>
          </a:bodyPr>
          <a:lstStyle/>
          <a:p>
            <a:pPr algn="ctr" rtl="1"/>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تعريف (</a:t>
            </a:r>
            <a:r>
              <a:rPr lang="fr-FR" sz="2800" b="1" dirty="0" smtClean="0">
                <a:effectLst>
                  <a:outerShdw blurRad="38100" dist="38100" dir="2700000" algn="tl">
                    <a:srgbClr val="000000">
                      <a:alpha val="43137"/>
                    </a:srgbClr>
                  </a:outerShdw>
                </a:effectLst>
                <a:latin typeface="Simplified Arabic" pitchFamily="18" charset="-78"/>
                <a:cs typeface="Simplified Arabic" pitchFamily="18" charset="-78"/>
              </a:rPr>
              <a:t>ICT</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fr-FR" sz="2800" b="1"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هي: </a:t>
            </a:r>
            <a:r>
              <a:rPr lang="ar-DZ" sz="2400" b="1" dirty="0" smtClean="0">
                <a:latin typeface="Simplified Arabic" pitchFamily="18" charset="-78"/>
                <a:cs typeface="Simplified Arabic" pitchFamily="18" charset="-78"/>
              </a:rPr>
              <a:t>"مجموعة من الأدوات والتقنيات والأنظمة والممارسات التي تستخدم لجمع وتخزين ومعالجة وإدارة ونقل وتبادل واستخدام المعلومات والبيانات باستخدام الوسائط الرقمية وشبكات الاتصال"</a:t>
            </a:r>
            <a:r>
              <a:rPr lang="fr-FR" sz="2400" b="1" dirty="0" smtClean="0">
                <a:latin typeface="Simplified Arabic" pitchFamily="18" charset="-78"/>
                <a:cs typeface="Simplified Arabic" pitchFamily="18" charset="-78"/>
              </a:rPr>
              <a:t>.</a:t>
            </a:r>
            <a:endParaRPr lang="fr-FR" sz="2400" b="1" dirty="0">
              <a:latin typeface="Simplified Arabic" pitchFamily="18" charset="-78"/>
              <a:cs typeface="Simplified Arabic" pitchFamily="18" charset="-78"/>
            </a:endParaRPr>
          </a:p>
        </p:txBody>
      </p:sp>
      <p:sp>
        <p:nvSpPr>
          <p:cNvPr id="3" name="Rectangle 1"/>
          <p:cNvSpPr>
            <a:spLocks noChangeArrowheads="1"/>
          </p:cNvSpPr>
          <p:nvPr/>
        </p:nvSpPr>
        <p:spPr bwMode="auto">
          <a:xfrm>
            <a:off x="357158" y="214290"/>
            <a:ext cx="878684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tabLst>
                <a:tab pos="179388" algn="r"/>
              </a:tabLst>
            </a:pPr>
            <a:r>
              <a:rPr lang="ar-DZ" sz="3200" b="1" dirty="0" smtClean="0">
                <a:latin typeface="Simplified Arabic" pitchFamily="18" charset="-78"/>
                <a:ea typeface="Times New Roman" pitchFamily="18" charset="0"/>
                <a:cs typeface="Simplified Arabic" pitchFamily="18" charset="-78"/>
              </a:rPr>
              <a:t>1- تعريف تكنولوجيا المعلومات والاتصال</a:t>
            </a:r>
            <a:endParaRPr lang="fr-FR" sz="3200" b="1" dirty="0" smtClean="0">
              <a:latin typeface="Simplified Arabic" pitchFamily="18" charset="-78"/>
              <a:cs typeface="Simplified Arabic" pitchFamily="18" charset="-78"/>
            </a:endParaRPr>
          </a:p>
        </p:txBody>
      </p:sp>
      <p:sp>
        <p:nvSpPr>
          <p:cNvPr id="4" name="Rectangle 3"/>
          <p:cNvSpPr/>
          <p:nvPr/>
        </p:nvSpPr>
        <p:spPr>
          <a:xfrm>
            <a:off x="214282" y="1142984"/>
            <a:ext cx="8643966" cy="2308324"/>
          </a:xfrm>
          <a:prstGeom prst="rect">
            <a:avLst/>
          </a:prstGeom>
        </p:spPr>
        <p:txBody>
          <a:bodyPr wrap="square">
            <a:spAutoFit/>
          </a:bodyPr>
          <a:lstStyle/>
          <a:p>
            <a:pPr algn="r" rtl="1">
              <a:lnSpc>
                <a:spcPct val="200000"/>
              </a:lnSpc>
            </a:pPr>
            <a:r>
              <a:rPr lang="fr-FR" dirty="0" smtClean="0"/>
              <a:t>•</a:t>
            </a:r>
            <a:r>
              <a:rPr lang="ar-DZ" b="1" dirty="0" smtClean="0">
                <a:latin typeface="Simplified Arabic" pitchFamily="18" charset="-78"/>
                <a:cs typeface="Simplified Arabic" pitchFamily="18" charset="-78"/>
              </a:rPr>
              <a:t>التكنولوجيا (</a:t>
            </a:r>
            <a:r>
              <a:rPr lang="fr-FR" b="1" dirty="0" err="1" smtClean="0">
                <a:latin typeface="Simplified Arabic" pitchFamily="18" charset="-78"/>
                <a:cs typeface="Simplified Arabic" pitchFamily="18" charset="-78"/>
              </a:rPr>
              <a:t>Technology</a:t>
            </a:r>
            <a:r>
              <a:rPr lang="ar-DZ" b="1" dirty="0" smtClean="0">
                <a:latin typeface="Simplified Arabic" pitchFamily="18" charset="-78"/>
                <a:cs typeface="Simplified Arabic" pitchFamily="18" charset="-78"/>
              </a:rPr>
              <a:t>):</a:t>
            </a:r>
            <a:r>
              <a:rPr lang="ar-DZ" dirty="0" smtClean="0"/>
              <a:t>هي تطبيق </a:t>
            </a:r>
            <a:r>
              <a:rPr lang="ar-DZ" b="1" u="sng" dirty="0" smtClean="0"/>
              <a:t>المعرفة العلمية</a:t>
            </a:r>
            <a:r>
              <a:rPr lang="ar-DZ" dirty="0" smtClean="0"/>
              <a:t> على الأهداف </a:t>
            </a:r>
            <a:r>
              <a:rPr lang="ar-DZ" b="1" u="sng" dirty="0" smtClean="0"/>
              <a:t>العملية</a:t>
            </a:r>
            <a:r>
              <a:rPr lang="ar-DZ" b="1" dirty="0" smtClean="0"/>
              <a:t> </a:t>
            </a:r>
            <a:r>
              <a:rPr lang="ar-DZ" dirty="0" smtClean="0"/>
              <a:t>للحياة البشرية.</a:t>
            </a:r>
            <a:r>
              <a:rPr lang="fr-FR" b="1" dirty="0" smtClean="0"/>
              <a:t>	</a:t>
            </a:r>
          </a:p>
          <a:p>
            <a:pPr algn="r" rtl="1">
              <a:lnSpc>
                <a:spcPct val="200000"/>
              </a:lnSpc>
            </a:pPr>
            <a:r>
              <a:rPr lang="fr-FR" b="1" dirty="0" smtClean="0"/>
              <a:t>•</a:t>
            </a:r>
            <a:r>
              <a:rPr lang="ar-DZ" b="1" dirty="0" smtClean="0">
                <a:latin typeface="Simplified Arabic" pitchFamily="18" charset="-78"/>
                <a:cs typeface="Simplified Arabic" pitchFamily="18" charset="-78"/>
              </a:rPr>
              <a:t> المعلومات (</a:t>
            </a:r>
            <a:r>
              <a:rPr lang="fr-FR" b="1" dirty="0" smtClean="0">
                <a:latin typeface="Simplified Arabic" pitchFamily="18" charset="-78"/>
                <a:cs typeface="Simplified Arabic" pitchFamily="18" charset="-78"/>
              </a:rPr>
              <a:t>Information</a:t>
            </a:r>
            <a:r>
              <a:rPr lang="ar-DZ" b="1" dirty="0" smtClean="0">
                <a:latin typeface="Simplified Arabic" pitchFamily="18" charset="-78"/>
                <a:cs typeface="Simplified Arabic" pitchFamily="18" charset="-78"/>
              </a:rPr>
              <a:t>): </a:t>
            </a:r>
            <a:r>
              <a:rPr lang="ar-DZ" dirty="0" smtClean="0"/>
              <a:t>البيانات التي تم معالجتها وجعلها ذات معنى.</a:t>
            </a:r>
            <a:endParaRPr lang="fr-FR" b="1" dirty="0" smtClean="0"/>
          </a:p>
          <a:p>
            <a:pPr algn="r" rtl="1">
              <a:lnSpc>
                <a:spcPct val="200000"/>
              </a:lnSpc>
            </a:pPr>
            <a:r>
              <a:rPr lang="fr-FR" b="1" dirty="0" smtClean="0"/>
              <a:t>•</a:t>
            </a:r>
            <a:r>
              <a:rPr lang="ar-DZ" b="1" dirty="0" smtClean="0">
                <a:latin typeface="Simplified Arabic" pitchFamily="18" charset="-78"/>
                <a:cs typeface="Simplified Arabic" pitchFamily="18" charset="-78"/>
              </a:rPr>
              <a:t>الاتصال (</a:t>
            </a:r>
            <a:r>
              <a:rPr lang="fr-FR" b="1" dirty="0" smtClean="0">
                <a:latin typeface="Simplified Arabic" pitchFamily="18" charset="-78"/>
                <a:cs typeface="Simplified Arabic" pitchFamily="18" charset="-78"/>
              </a:rPr>
              <a:t>Communication</a:t>
            </a:r>
            <a:r>
              <a:rPr lang="ar-DZ" b="1" dirty="0" smtClean="0">
                <a:latin typeface="Simplified Arabic" pitchFamily="18" charset="-78"/>
                <a:cs typeface="Simplified Arabic" pitchFamily="18" charset="-78"/>
              </a:rPr>
              <a:t>):</a:t>
            </a:r>
            <a:r>
              <a:rPr lang="ar-DZ" dirty="0" smtClean="0"/>
              <a:t>عملية مشاركة المعلومات بين الأفراد أو المجموعات.</a:t>
            </a:r>
          </a:p>
          <a:p>
            <a:pPr algn="r" rtl="1">
              <a:lnSpc>
                <a:spcPct val="200000"/>
              </a:lnSpc>
            </a:pPr>
            <a:r>
              <a:rPr lang="ar-DZ" dirty="0" smtClean="0"/>
              <a:t>مفاهيم </a:t>
            </a:r>
            <a:r>
              <a:rPr lang="ar-DZ" b="1" u="sng" dirty="0" smtClean="0"/>
              <a:t>متكاملة</a:t>
            </a:r>
            <a:r>
              <a:rPr lang="ar-DZ" dirty="0" smtClean="0"/>
              <a:t> ضرورية لحياة الإنسان في عالمنا الحديث، فهي تساعدنا على التعلم، والعمل، والتواصل مع الآخرين</a:t>
            </a:r>
            <a:r>
              <a:rPr lang="fr-FR" dirty="0" smtClean="0"/>
              <a:t>.</a:t>
            </a:r>
            <a:endParaRPr lang="fr-FR" b="1" dirty="0"/>
          </a:p>
        </p:txBody>
      </p:sp>
      <p:sp>
        <p:nvSpPr>
          <p:cNvPr id="6" name="Rectangle 5"/>
          <p:cNvSpPr/>
          <p:nvPr/>
        </p:nvSpPr>
        <p:spPr>
          <a:xfrm>
            <a:off x="0" y="6072206"/>
            <a:ext cx="9144000" cy="400110"/>
          </a:xfrm>
          <a:prstGeom prst="rect">
            <a:avLst/>
          </a:prstGeom>
          <a:solidFill>
            <a:srgbClr val="00B050"/>
          </a:solidFill>
        </p:spPr>
        <p:txBody>
          <a:bodyPr wrap="square">
            <a:spAutoFit/>
          </a:bodyPr>
          <a:lstStyle/>
          <a:p>
            <a:pPr algn="r" rtl="1"/>
            <a:r>
              <a:rPr lang="ar-DZ" sz="2000" dirty="0" smtClean="0">
                <a:latin typeface="Simplified Arabic" pitchFamily="18" charset="-78"/>
                <a:cs typeface="Simplified Arabic" pitchFamily="18" charset="-78"/>
              </a:rPr>
              <a:t>ملاحظة: </a:t>
            </a:r>
            <a:r>
              <a:rPr lang="ar-SA" sz="2000" dirty="0" smtClean="0">
                <a:latin typeface="Simplified Arabic" pitchFamily="18" charset="-78"/>
                <a:cs typeface="Simplified Arabic" pitchFamily="18" charset="-78"/>
              </a:rPr>
              <a:t>غالبًا ما يستخدم مفهوم تكنولوجيا المعلومات والاتصال</a:t>
            </a:r>
            <a:r>
              <a:rPr lang="ar-DZ" sz="2000" dirty="0" smtClean="0">
                <a:latin typeface="Simplified Arabic" pitchFamily="18" charset="-78"/>
                <a:cs typeface="Simplified Arabic" pitchFamily="18" charset="-78"/>
              </a:rPr>
              <a:t> (</a:t>
            </a:r>
            <a:r>
              <a:rPr lang="fr-FR" sz="2000" b="1" dirty="0" smtClean="0">
                <a:effectLst>
                  <a:outerShdw blurRad="38100" dist="38100" dir="2700000" algn="tl">
                    <a:srgbClr val="000000">
                      <a:alpha val="43137"/>
                    </a:srgbClr>
                  </a:outerShdw>
                </a:effectLst>
                <a:latin typeface="Simplified Arabic" pitchFamily="18" charset="-78"/>
                <a:cs typeface="Simplified Arabic" pitchFamily="18" charset="-78"/>
              </a:rPr>
              <a:t>ICT</a:t>
            </a:r>
            <a:r>
              <a:rPr lang="ar-DZ" sz="2000" dirty="0" smtClean="0">
                <a:latin typeface="Simplified Arabic" pitchFamily="18" charset="-78"/>
                <a:cs typeface="Simplified Arabic" pitchFamily="18" charset="-78"/>
              </a:rPr>
              <a:t>)</a:t>
            </a:r>
            <a:r>
              <a:rPr lang="ar-SA" sz="2000" dirty="0" smtClean="0">
                <a:latin typeface="Simplified Arabic" pitchFamily="18" charset="-78"/>
                <a:cs typeface="Simplified Arabic" pitchFamily="18" charset="-78"/>
              </a:rPr>
              <a:t> كمرادف لتكنولوجيا المعلومات</a:t>
            </a:r>
            <a:r>
              <a:rPr lang="ar-DZ" sz="2000" dirty="0" smtClean="0">
                <a:latin typeface="Simplified Arabic" pitchFamily="18" charset="-78"/>
                <a:cs typeface="Simplified Arabic" pitchFamily="18" charset="-78"/>
              </a:rPr>
              <a:t> </a:t>
            </a:r>
            <a:r>
              <a:rPr lang="fr-FR" sz="2000" dirty="0" smtClean="0">
                <a:latin typeface="Simplified Arabic" pitchFamily="18" charset="-78"/>
                <a:cs typeface="Simplified Arabic" pitchFamily="18" charset="-78"/>
              </a:rPr>
              <a:t> (</a:t>
            </a:r>
            <a:r>
              <a:rPr lang="fr-FR" sz="2000" b="1" dirty="0" smtClean="0">
                <a:latin typeface="Simplified Arabic" pitchFamily="18" charset="-78"/>
                <a:cs typeface="Simplified Arabic" pitchFamily="18" charset="-78"/>
              </a:rPr>
              <a:t>IT</a:t>
            </a:r>
            <a:r>
              <a:rPr lang="fr-FR" sz="2000" dirty="0" smtClean="0">
                <a:latin typeface="Simplified Arabic" pitchFamily="18" charset="-78"/>
                <a:cs typeface="Simplified Arabic" pitchFamily="18" charset="-78"/>
              </a:rPr>
              <a:t>)</a:t>
            </a:r>
            <a:r>
              <a:rPr lang="ar-SA" sz="2000" dirty="0" smtClean="0">
                <a:latin typeface="Simplified Arabic" pitchFamily="18" charset="-78"/>
                <a:cs typeface="Simplified Arabic" pitchFamily="18" charset="-78"/>
              </a:rPr>
              <a:t> </a:t>
            </a:r>
            <a:endParaRPr lang="fr-FR" sz="20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28670"/>
            <a:ext cx="8929718" cy="2135200"/>
          </a:xfrm>
          <a:prstGeom prst="rect">
            <a:avLst/>
          </a:prstGeom>
        </p:spPr>
        <p:txBody>
          <a:bodyPr wrap="square">
            <a:spAutoFit/>
          </a:bodyPr>
          <a:lstStyle/>
          <a:p>
            <a:pPr algn="r" rtl="1">
              <a:lnSpc>
                <a:spcPct val="200000"/>
              </a:lnSpc>
            </a:pPr>
            <a:r>
              <a:rPr lang="ar-DZ" dirty="0" smtClean="0">
                <a:latin typeface="Simplified Arabic" pitchFamily="18" charset="-78"/>
                <a:cs typeface="Simplified Arabic" pitchFamily="18" charset="-78"/>
              </a:rPr>
              <a:t>(</a:t>
            </a:r>
            <a:r>
              <a:rPr lang="fr-FR" b="1" dirty="0" smtClean="0">
                <a:effectLst>
                  <a:outerShdw blurRad="38100" dist="38100" dir="2700000" algn="tl">
                    <a:srgbClr val="000000">
                      <a:alpha val="43137"/>
                    </a:srgbClr>
                  </a:outerShdw>
                </a:effectLst>
                <a:latin typeface="Simplified Arabic" pitchFamily="18" charset="-78"/>
                <a:cs typeface="Simplified Arabic" pitchFamily="18" charset="-78"/>
              </a:rPr>
              <a:t>ICT</a:t>
            </a:r>
            <a:r>
              <a:rPr lang="ar-DZ"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تمثيل قائمة </a:t>
            </a:r>
            <a:r>
              <a:rPr lang="ar-SA" b="1" u="sng" dirty="0" smtClean="0">
                <a:latin typeface="Simplified Arabic" pitchFamily="18" charset="-78"/>
                <a:cs typeface="Simplified Arabic" pitchFamily="18" charset="-78"/>
              </a:rPr>
              <a:t>أوسع وأكثر شمولاً</a:t>
            </a:r>
            <a:r>
              <a:rPr lang="ar-SA" b="1"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من </a:t>
            </a:r>
            <a:r>
              <a:rPr lang="fr-FR" dirty="0" smtClean="0">
                <a:latin typeface="Simplified Arabic" pitchFamily="18" charset="-78"/>
                <a:cs typeface="Simplified Arabic" pitchFamily="18" charset="-78"/>
              </a:rPr>
              <a:t>(</a:t>
            </a:r>
            <a:r>
              <a:rPr lang="fr-FR" b="1" dirty="0" smtClean="0">
                <a:latin typeface="Simplified Arabic" pitchFamily="18" charset="-78"/>
                <a:cs typeface="Simplified Arabic" pitchFamily="18" charset="-78"/>
              </a:rPr>
              <a:t>IT</a:t>
            </a:r>
            <a:r>
              <a:rPr lang="fr-FR" dirty="0" smtClean="0">
                <a:latin typeface="Simplified Arabic" pitchFamily="18" charset="-78"/>
                <a:cs typeface="Simplified Arabic" pitchFamily="18" charset="-78"/>
              </a:rPr>
              <a:t>)</a:t>
            </a:r>
            <a:r>
              <a:rPr lang="ar-DZ" dirty="0" smtClean="0">
                <a:latin typeface="Simplified Arabic" pitchFamily="18" charset="-78"/>
                <a:cs typeface="Simplified Arabic" pitchFamily="18" charset="-78"/>
              </a:rPr>
              <a:t> .</a:t>
            </a:r>
          </a:p>
          <a:p>
            <a:pPr algn="r" rtl="1">
              <a:lnSpc>
                <a:spcPct val="200000"/>
              </a:lnSpc>
            </a:pPr>
            <a:r>
              <a:rPr lang="fr-FR" dirty="0" smtClean="0">
                <a:latin typeface="Simplified Arabic" pitchFamily="18" charset="-78"/>
                <a:cs typeface="Simplified Arabic" pitchFamily="18" charset="-78"/>
              </a:rPr>
              <a:t>(</a:t>
            </a:r>
            <a:r>
              <a:rPr lang="fr-FR" b="1" dirty="0" smtClean="0">
                <a:latin typeface="Simplified Arabic" pitchFamily="18" charset="-78"/>
                <a:cs typeface="Simplified Arabic" pitchFamily="18" charset="-78"/>
              </a:rPr>
              <a:t>IT</a:t>
            </a:r>
            <a:r>
              <a:rPr lang="fr-FR" dirty="0" smtClean="0">
                <a:latin typeface="Simplified Arabic" pitchFamily="18" charset="-78"/>
                <a:cs typeface="Simplified Arabic" pitchFamily="18" charset="-78"/>
              </a:rPr>
              <a:t>)</a:t>
            </a:r>
            <a:r>
              <a:rPr lang="ar-DZ" dirty="0" smtClean="0">
                <a:latin typeface="Simplified Arabic" pitchFamily="18" charset="-78"/>
                <a:cs typeface="Simplified Arabic" pitchFamily="18" charset="-78"/>
              </a:rPr>
              <a:t> </a:t>
            </a:r>
            <a:r>
              <a:rPr lang="ar-DZ" dirty="0" smtClean="0"/>
              <a:t>تركز على الأجهزة والبرمجيات </a:t>
            </a:r>
            <a:r>
              <a:rPr lang="ar-SA" dirty="0" smtClean="0"/>
              <a:t>التي تحرك تكنولوجيا المعلومات والاتصالات</a:t>
            </a:r>
            <a:r>
              <a:rPr lang="ar-DZ" dirty="0" smtClean="0"/>
              <a:t>.</a:t>
            </a:r>
            <a:r>
              <a:rPr lang="ar-SA" dirty="0" smtClean="0"/>
              <a:t> في حين تركز </a:t>
            </a:r>
            <a:r>
              <a:rPr lang="ar-DZ" dirty="0" smtClean="0">
                <a:latin typeface="Simplified Arabic" pitchFamily="18" charset="-78"/>
                <a:cs typeface="Simplified Arabic" pitchFamily="18" charset="-78"/>
              </a:rPr>
              <a:t>(</a:t>
            </a:r>
            <a:r>
              <a:rPr lang="fr-FR" b="1" dirty="0" smtClean="0">
                <a:effectLst>
                  <a:outerShdw blurRad="38100" dist="38100" dir="2700000" algn="tl">
                    <a:srgbClr val="000000">
                      <a:alpha val="43137"/>
                    </a:srgbClr>
                  </a:outerShdw>
                </a:effectLst>
                <a:latin typeface="Simplified Arabic" pitchFamily="18" charset="-78"/>
                <a:cs typeface="Simplified Arabic" pitchFamily="18" charset="-78"/>
              </a:rPr>
              <a:t>ICT</a:t>
            </a:r>
            <a:r>
              <a:rPr lang="ar-DZ" dirty="0" smtClean="0">
                <a:latin typeface="Simplified Arabic" pitchFamily="18" charset="-78"/>
                <a:cs typeface="Simplified Arabic" pitchFamily="18" charset="-78"/>
              </a:rPr>
              <a:t>)</a:t>
            </a:r>
            <a:r>
              <a:rPr lang="ar-SA" dirty="0" smtClean="0"/>
              <a:t> بشكل أكبر على التواصل بين الأشخاص وكيف يمكن للتقنيات الرقمية أن تساعد المستخدمين في التعامل مع المعلومات</a:t>
            </a:r>
            <a:r>
              <a:rPr lang="fr-FR" dirty="0" smtClean="0"/>
              <a:t>.</a:t>
            </a:r>
            <a:r>
              <a:rPr lang="ar-SA" dirty="0" smtClean="0"/>
              <a:t> </a:t>
            </a:r>
            <a:endParaRPr lang="fr-FR" dirty="0" smtClean="0"/>
          </a:p>
          <a:p>
            <a:pPr algn="r" rtl="1">
              <a:lnSpc>
                <a:spcPct val="150000"/>
              </a:lnSpc>
            </a:pPr>
            <a:endParaRPr lang="fr-FR" dirty="0">
              <a:latin typeface="Simplified Arabic" pitchFamily="18" charset="-78"/>
              <a:cs typeface="Simplified Arabic" pitchFamily="18" charset="-78"/>
            </a:endParaRPr>
          </a:p>
        </p:txBody>
      </p:sp>
      <p:sp>
        <p:nvSpPr>
          <p:cNvPr id="3" name="Rectangle 2"/>
          <p:cNvSpPr/>
          <p:nvPr/>
        </p:nvSpPr>
        <p:spPr>
          <a:xfrm>
            <a:off x="0" y="214290"/>
            <a:ext cx="9144000" cy="400110"/>
          </a:xfrm>
          <a:prstGeom prst="rect">
            <a:avLst/>
          </a:prstGeom>
          <a:solidFill>
            <a:srgbClr val="00B050"/>
          </a:solidFill>
        </p:spPr>
        <p:txBody>
          <a:bodyPr wrap="square">
            <a:spAutoFit/>
          </a:bodyPr>
          <a:lstStyle/>
          <a:p>
            <a:pPr algn="ctr" rtl="1"/>
            <a:r>
              <a:rPr lang="ar-DZ" sz="2000" dirty="0" smtClean="0">
                <a:latin typeface="Simplified Arabic" pitchFamily="18" charset="-78"/>
                <a:cs typeface="Simplified Arabic" pitchFamily="18" charset="-78"/>
              </a:rPr>
              <a:t>الفرق بين: </a:t>
            </a:r>
            <a:r>
              <a:rPr lang="ar-SA" sz="2000" dirty="0" smtClean="0">
                <a:latin typeface="Simplified Arabic" pitchFamily="18" charset="-78"/>
                <a:cs typeface="Simplified Arabic" pitchFamily="18" charset="-78"/>
              </a:rPr>
              <a:t>تكنولوجيا المعلومات والاتصال</a:t>
            </a:r>
            <a:r>
              <a:rPr lang="ar-DZ" sz="2000" dirty="0" smtClean="0">
                <a:latin typeface="Simplified Arabic" pitchFamily="18" charset="-78"/>
                <a:cs typeface="Simplified Arabic" pitchFamily="18" charset="-78"/>
              </a:rPr>
              <a:t> (</a:t>
            </a:r>
            <a:r>
              <a:rPr lang="fr-FR" sz="2000" b="1" dirty="0" smtClean="0">
                <a:effectLst>
                  <a:outerShdw blurRad="38100" dist="38100" dir="2700000" algn="tl">
                    <a:srgbClr val="000000">
                      <a:alpha val="43137"/>
                    </a:srgbClr>
                  </a:outerShdw>
                </a:effectLst>
                <a:latin typeface="Simplified Arabic" pitchFamily="18" charset="-78"/>
                <a:cs typeface="Simplified Arabic" pitchFamily="18" charset="-78"/>
              </a:rPr>
              <a:t>ICT</a:t>
            </a:r>
            <a:r>
              <a:rPr lang="ar-DZ" sz="2000" dirty="0" smtClean="0">
                <a:latin typeface="Simplified Arabic" pitchFamily="18" charset="-78"/>
                <a:cs typeface="Simplified Arabic" pitchFamily="18" charset="-78"/>
              </a:rPr>
              <a:t>)</a:t>
            </a:r>
            <a:r>
              <a:rPr lang="ar-SA" sz="2000" dirty="0" smtClean="0">
                <a:latin typeface="Simplified Arabic" pitchFamily="18" charset="-78"/>
                <a:cs typeface="Simplified Arabic" pitchFamily="18" charset="-78"/>
              </a:rPr>
              <a:t> </a:t>
            </a:r>
            <a:r>
              <a:rPr lang="ar-DZ" sz="2000" dirty="0" smtClean="0">
                <a:latin typeface="Simplified Arabic" pitchFamily="18" charset="-78"/>
                <a:cs typeface="Simplified Arabic" pitchFamily="18" charset="-78"/>
              </a:rPr>
              <a:t>و</a:t>
            </a:r>
            <a:r>
              <a:rPr lang="ar-SA" sz="2000" dirty="0" smtClean="0">
                <a:latin typeface="Simplified Arabic" pitchFamily="18" charset="-78"/>
                <a:cs typeface="Simplified Arabic" pitchFamily="18" charset="-78"/>
              </a:rPr>
              <a:t>تكنولوجيا المعلومات</a:t>
            </a:r>
            <a:r>
              <a:rPr lang="ar-DZ" sz="2000" dirty="0" smtClean="0">
                <a:latin typeface="Simplified Arabic" pitchFamily="18" charset="-78"/>
                <a:cs typeface="Simplified Arabic" pitchFamily="18" charset="-78"/>
              </a:rPr>
              <a:t> </a:t>
            </a:r>
            <a:r>
              <a:rPr lang="fr-FR" sz="2000" dirty="0" smtClean="0">
                <a:latin typeface="Simplified Arabic" pitchFamily="18" charset="-78"/>
                <a:cs typeface="Simplified Arabic" pitchFamily="18" charset="-78"/>
              </a:rPr>
              <a:t>(</a:t>
            </a:r>
            <a:r>
              <a:rPr lang="fr-FR" sz="2000" b="1" dirty="0" smtClean="0">
                <a:latin typeface="Simplified Arabic" pitchFamily="18" charset="-78"/>
                <a:cs typeface="Simplified Arabic" pitchFamily="18" charset="-78"/>
              </a:rPr>
              <a:t>IT</a:t>
            </a:r>
            <a:r>
              <a:rPr lang="fr-FR" sz="2000" dirty="0" smtClean="0">
                <a:latin typeface="Simplified Arabic" pitchFamily="18" charset="-78"/>
                <a:cs typeface="Simplified Arabic" pitchFamily="18" charset="-78"/>
              </a:rPr>
              <a:t>)</a:t>
            </a:r>
            <a:r>
              <a:rPr lang="ar-SA" sz="2000" dirty="0" smtClean="0">
                <a:latin typeface="Simplified Arabic" pitchFamily="18" charset="-78"/>
                <a:cs typeface="Simplified Arabic" pitchFamily="18" charset="-78"/>
              </a:rPr>
              <a:t> </a:t>
            </a:r>
            <a:endParaRPr lang="fr-FR" sz="2000" dirty="0">
              <a:latin typeface="Simplified Arabic" pitchFamily="18" charset="-78"/>
              <a:cs typeface="Simplified Arabic" pitchFamily="18" charset="-78"/>
            </a:endParaRPr>
          </a:p>
        </p:txBody>
      </p:sp>
      <p:graphicFrame>
        <p:nvGraphicFramePr>
          <p:cNvPr id="4" name="Diagramme 3"/>
          <p:cNvGraphicFramePr/>
          <p:nvPr/>
        </p:nvGraphicFramePr>
        <p:xfrm>
          <a:off x="1214414" y="3286124"/>
          <a:ext cx="6500826" cy="3000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0178" name="Text Box 2"/>
          <p:cNvSpPr txBox="1">
            <a:spLocks noChangeArrowheads="1"/>
          </p:cNvSpPr>
          <p:nvPr/>
        </p:nvSpPr>
        <p:spPr bwMode="auto">
          <a:xfrm>
            <a:off x="4000496" y="4500570"/>
            <a:ext cx="928694"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029"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ICT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0" y="0"/>
            <a:ext cx="9144000" cy="646331"/>
          </a:xfrm>
          <a:prstGeom prst="rect">
            <a:avLst/>
          </a:prstGeom>
        </p:spPr>
        <p:txBody>
          <a:bodyPr wrap="square">
            <a:spAutoFit/>
          </a:bodyPr>
          <a:lstStyle/>
          <a:p>
            <a:pPr lvl="0" algn="r" rtl="1" eaLnBrk="0" fontAlgn="base" hangingPunct="0">
              <a:lnSpc>
                <a:spcPct val="150000"/>
              </a:lnSpc>
              <a:spcBef>
                <a:spcPct val="0"/>
              </a:spcBef>
              <a:spcAft>
                <a:spcPct val="0"/>
              </a:spcAft>
              <a:tabLst>
                <a:tab pos="179388" algn="r"/>
              </a:tabLst>
            </a:pPr>
            <a:r>
              <a:rPr lang="ar-DZ" sz="2400" b="1" dirty="0" smtClean="0">
                <a:latin typeface="Simplified Arabic" pitchFamily="18" charset="-78"/>
                <a:ea typeface="Times New Roman" pitchFamily="18" charset="0"/>
                <a:cs typeface="Simplified Arabic" pitchFamily="18" charset="-78"/>
              </a:rPr>
              <a:t>2- مراحل تطور تكنولوجيا المعلومات والاتصال</a:t>
            </a:r>
            <a:endParaRPr lang="fr-FR" sz="2400" b="1" dirty="0" smtClean="0">
              <a:latin typeface="Simplified Arabic" pitchFamily="18" charset="-78"/>
              <a:cs typeface="Simplified Arabic" pitchFamily="18" charset="-78"/>
            </a:endParaRPr>
          </a:p>
        </p:txBody>
      </p:sp>
      <p:sp>
        <p:nvSpPr>
          <p:cNvPr id="40" name="Rectangle 39"/>
          <p:cNvSpPr/>
          <p:nvPr/>
        </p:nvSpPr>
        <p:spPr>
          <a:xfrm>
            <a:off x="571472" y="928670"/>
            <a:ext cx="8072494" cy="707886"/>
          </a:xfrm>
          <a:prstGeom prst="rect">
            <a:avLst/>
          </a:prstGeom>
        </p:spPr>
        <p:txBody>
          <a:bodyPr wrap="square">
            <a:spAutoFit/>
          </a:bodyPr>
          <a:lstStyle/>
          <a:p>
            <a:pPr algn="r"/>
            <a:r>
              <a:rPr lang="ar-DZ" sz="2000" b="1" dirty="0" smtClean="0"/>
              <a:t>2-1. ثورة تكنولوجيا المعلومات والاتصال الأولي:</a:t>
            </a:r>
            <a:r>
              <a:rPr lang="ar-DZ" sz="2000" dirty="0" smtClean="0"/>
              <a:t> </a:t>
            </a:r>
            <a:r>
              <a:rPr lang="ar-SA" sz="2000" b="1" u="sng" dirty="0" smtClean="0"/>
              <a:t>مرحلة الاختراعات الأولى (1837-1945)</a:t>
            </a:r>
            <a:r>
              <a:rPr lang="ar-DZ" sz="2000" b="1" u="sng" dirty="0" smtClean="0"/>
              <a:t>:</a:t>
            </a:r>
          </a:p>
          <a:p>
            <a:pPr algn="r"/>
            <a:r>
              <a:rPr lang="ar-SA" sz="2000" dirty="0" smtClean="0"/>
              <a:t> </a:t>
            </a:r>
            <a:endParaRPr lang="fr-FR" sz="2000" dirty="0"/>
          </a:p>
        </p:txBody>
      </p:sp>
      <p:graphicFrame>
        <p:nvGraphicFramePr>
          <p:cNvPr id="41" name="Tableau 40"/>
          <p:cNvGraphicFramePr>
            <a:graphicFrameLocks noGrp="1"/>
          </p:cNvGraphicFramePr>
          <p:nvPr/>
        </p:nvGraphicFramePr>
        <p:xfrm>
          <a:off x="500034" y="2714620"/>
          <a:ext cx="8429683" cy="3154680"/>
        </p:xfrm>
        <a:graphic>
          <a:graphicData uri="http://schemas.openxmlformats.org/drawingml/2006/table">
            <a:tbl>
              <a:tblPr rtl="1">
                <a:tableStyleId>{3C2FFA5D-87B4-456A-9821-1D502468CF0F}</a:tableStyleId>
              </a:tblPr>
              <a:tblGrid>
                <a:gridCol w="1237435"/>
                <a:gridCol w="1346478"/>
                <a:gridCol w="1816232"/>
                <a:gridCol w="4029538"/>
              </a:tblGrid>
              <a:tr h="303595">
                <a:tc>
                  <a:txBody>
                    <a:bodyPr/>
                    <a:lstStyle/>
                    <a:p>
                      <a:pPr algn="ctr" rtl="0">
                        <a:lnSpc>
                          <a:spcPct val="115000"/>
                        </a:lnSpc>
                        <a:spcAft>
                          <a:spcPts val="0"/>
                        </a:spcAft>
                      </a:pPr>
                      <a:r>
                        <a:rPr lang="ar-SA" sz="2000" dirty="0">
                          <a:latin typeface="Simplified Arabic" pitchFamily="18" charset="-78"/>
                          <a:cs typeface="Simplified Arabic" pitchFamily="18" charset="-78"/>
                        </a:rPr>
                        <a:t>الاختراع</a:t>
                      </a:r>
                      <a:endParaRPr lang="fr-FR" sz="1800" dirty="0">
                        <a:latin typeface="Simplified Arabic" pitchFamily="18" charset="-78"/>
                        <a:ea typeface="Times New Roman"/>
                        <a:cs typeface="Simplified Arabic" pitchFamily="18" charset="-78"/>
                      </a:endParaRPr>
                    </a:p>
                  </a:txBody>
                  <a:tcPr marL="67332" marR="67332" marT="0" marB="0" anchor="ctr">
                    <a:solidFill>
                      <a:schemeClr val="tx2">
                        <a:lumMod val="60000"/>
                        <a:lumOff val="40000"/>
                      </a:schemeClr>
                    </a:solidFill>
                  </a:tcPr>
                </a:tc>
                <a:tc>
                  <a:txBody>
                    <a:bodyPr/>
                    <a:lstStyle/>
                    <a:p>
                      <a:pPr algn="ctr" rtl="1">
                        <a:lnSpc>
                          <a:spcPct val="115000"/>
                        </a:lnSpc>
                        <a:spcAft>
                          <a:spcPts val="0"/>
                        </a:spcAft>
                        <a:tabLst>
                          <a:tab pos="179070" algn="r"/>
                        </a:tabLst>
                      </a:pPr>
                      <a:r>
                        <a:rPr lang="ar-SA" sz="2000" dirty="0" smtClean="0">
                          <a:latin typeface="Simplified Arabic" pitchFamily="18" charset="-78"/>
                          <a:cs typeface="Simplified Arabic" pitchFamily="18" charset="-78"/>
                        </a:rPr>
                        <a:t>سنة الاختراع</a:t>
                      </a:r>
                      <a:endParaRPr lang="fr-FR" sz="1800" dirty="0">
                        <a:latin typeface="Simplified Arabic" pitchFamily="18" charset="-78"/>
                        <a:ea typeface="Times New Roman"/>
                        <a:cs typeface="Simplified Arabic" pitchFamily="18" charset="-78"/>
                      </a:endParaRPr>
                    </a:p>
                  </a:txBody>
                  <a:tcPr marL="67332" marR="67332" marT="0" marB="0">
                    <a:solidFill>
                      <a:schemeClr val="tx2">
                        <a:lumMod val="60000"/>
                        <a:lumOff val="40000"/>
                      </a:schemeClr>
                    </a:solidFill>
                  </a:tcPr>
                </a:tc>
                <a:tc>
                  <a:txBody>
                    <a:bodyPr/>
                    <a:lstStyle/>
                    <a:p>
                      <a:pPr algn="ctr" rtl="1">
                        <a:lnSpc>
                          <a:spcPct val="115000"/>
                        </a:lnSpc>
                        <a:spcAft>
                          <a:spcPts val="0"/>
                        </a:spcAft>
                        <a:tabLst>
                          <a:tab pos="179070" algn="r"/>
                        </a:tabLst>
                      </a:pPr>
                      <a:r>
                        <a:rPr lang="ar-SA" sz="2000">
                          <a:latin typeface="Simplified Arabic" pitchFamily="18" charset="-78"/>
                          <a:cs typeface="Simplified Arabic" pitchFamily="18" charset="-78"/>
                        </a:rPr>
                        <a:t>المخترع</a:t>
                      </a:r>
                      <a:endParaRPr lang="fr-FR" sz="1800">
                        <a:latin typeface="Simplified Arabic" pitchFamily="18" charset="-78"/>
                        <a:ea typeface="Times New Roman"/>
                        <a:cs typeface="Simplified Arabic" pitchFamily="18" charset="-78"/>
                      </a:endParaRPr>
                    </a:p>
                  </a:txBody>
                  <a:tcPr marL="67332" marR="67332" marT="0" marB="0">
                    <a:solidFill>
                      <a:schemeClr val="tx2">
                        <a:lumMod val="60000"/>
                        <a:lumOff val="40000"/>
                      </a:schemeClr>
                    </a:solidFill>
                  </a:tcPr>
                </a:tc>
                <a:tc>
                  <a:txBody>
                    <a:bodyPr/>
                    <a:lstStyle/>
                    <a:p>
                      <a:pPr algn="ctr" rtl="1">
                        <a:lnSpc>
                          <a:spcPct val="115000"/>
                        </a:lnSpc>
                        <a:spcAft>
                          <a:spcPts val="0"/>
                        </a:spcAft>
                        <a:tabLst>
                          <a:tab pos="179070" algn="r"/>
                        </a:tabLst>
                      </a:pPr>
                      <a:r>
                        <a:rPr lang="ar-SA" sz="2000" dirty="0">
                          <a:latin typeface="Simplified Arabic" pitchFamily="18" charset="-78"/>
                          <a:cs typeface="Simplified Arabic" pitchFamily="18" charset="-78"/>
                        </a:rPr>
                        <a:t>الأهمية</a:t>
                      </a:r>
                      <a:endParaRPr lang="fr-FR" sz="1800" dirty="0">
                        <a:latin typeface="Simplified Arabic" pitchFamily="18" charset="-78"/>
                        <a:ea typeface="Times New Roman"/>
                        <a:cs typeface="Simplified Arabic" pitchFamily="18" charset="-78"/>
                      </a:endParaRPr>
                    </a:p>
                  </a:txBody>
                  <a:tcPr marL="67332" marR="67332" marT="0" marB="0">
                    <a:solidFill>
                      <a:schemeClr val="tx2">
                        <a:lumMod val="60000"/>
                        <a:lumOff val="40000"/>
                      </a:schemeClr>
                    </a:solidFill>
                  </a:tcPr>
                </a:tc>
              </a:tr>
              <a:tr h="607190">
                <a:tc>
                  <a:txBody>
                    <a:bodyPr/>
                    <a:lstStyle/>
                    <a:p>
                      <a:pPr algn="ctr" rtl="0">
                        <a:lnSpc>
                          <a:spcPct val="115000"/>
                        </a:lnSpc>
                        <a:spcAft>
                          <a:spcPts val="0"/>
                        </a:spcAft>
                      </a:pPr>
                      <a:r>
                        <a:rPr lang="ar-SA" sz="2000" dirty="0">
                          <a:latin typeface="Simplified Arabic" pitchFamily="18" charset="-78"/>
                          <a:cs typeface="Simplified Arabic" pitchFamily="18" charset="-78"/>
                        </a:rPr>
                        <a:t>آلة الفحص</a:t>
                      </a:r>
                      <a:endParaRPr lang="fr-FR" sz="1800" dirty="0">
                        <a:latin typeface="Simplified Arabic" pitchFamily="18" charset="-78"/>
                        <a:ea typeface="Times New Roman"/>
                        <a:cs typeface="Simplified Arabic" pitchFamily="18" charset="-78"/>
                      </a:endParaRPr>
                    </a:p>
                  </a:txBody>
                  <a:tcPr marL="67332" marR="67332" marT="0" marB="0" anchor="ctr"/>
                </a:tc>
                <a:tc>
                  <a:txBody>
                    <a:bodyPr/>
                    <a:lstStyle/>
                    <a:p>
                      <a:pPr algn="ctr" rtl="1">
                        <a:lnSpc>
                          <a:spcPct val="115000"/>
                        </a:lnSpc>
                        <a:spcAft>
                          <a:spcPts val="0"/>
                        </a:spcAft>
                        <a:tabLst>
                          <a:tab pos="179070" algn="r"/>
                        </a:tabLst>
                      </a:pPr>
                      <a:r>
                        <a:rPr lang="ar-SA" sz="2000" dirty="0">
                          <a:latin typeface="Simplified Arabic" pitchFamily="18" charset="-78"/>
                          <a:cs typeface="Simplified Arabic" pitchFamily="18" charset="-78"/>
                        </a:rPr>
                        <a:t>1837</a:t>
                      </a:r>
                      <a:endParaRPr lang="fr-FR" sz="1800" dirty="0">
                        <a:latin typeface="Simplified Arabic" pitchFamily="18" charset="-78"/>
                        <a:ea typeface="Times New Roman"/>
                        <a:cs typeface="Simplified Arabic" pitchFamily="18" charset="-78"/>
                      </a:endParaRPr>
                    </a:p>
                  </a:txBody>
                  <a:tcPr marL="67332" marR="67332" marT="0" marB="0"/>
                </a:tc>
                <a:tc>
                  <a:txBody>
                    <a:bodyPr/>
                    <a:lstStyle/>
                    <a:p>
                      <a:pPr algn="ctr" rtl="1">
                        <a:lnSpc>
                          <a:spcPct val="115000"/>
                        </a:lnSpc>
                        <a:spcAft>
                          <a:spcPts val="0"/>
                        </a:spcAft>
                        <a:tabLst>
                          <a:tab pos="179070" algn="r"/>
                        </a:tabLst>
                      </a:pPr>
                      <a:r>
                        <a:rPr lang="ar-SA" sz="2000" dirty="0">
                          <a:latin typeface="Simplified Arabic" pitchFamily="18" charset="-78"/>
                          <a:cs typeface="Simplified Arabic" pitchFamily="18" charset="-78"/>
                        </a:rPr>
                        <a:t>تشارلز </a:t>
                      </a:r>
                      <a:r>
                        <a:rPr lang="ar-SA" sz="2000" dirty="0" err="1">
                          <a:latin typeface="Simplified Arabic" pitchFamily="18" charset="-78"/>
                          <a:cs typeface="Simplified Arabic" pitchFamily="18" charset="-78"/>
                        </a:rPr>
                        <a:t>باباج</a:t>
                      </a:r>
                      <a:endParaRPr lang="fr-FR" sz="1800" dirty="0">
                        <a:latin typeface="Simplified Arabic" pitchFamily="18" charset="-78"/>
                        <a:ea typeface="Times New Roman"/>
                        <a:cs typeface="Simplified Arabic" pitchFamily="18" charset="-78"/>
                      </a:endParaRPr>
                    </a:p>
                  </a:txBody>
                  <a:tcPr marL="67332" marR="67332" marT="0" marB="0"/>
                </a:tc>
                <a:tc>
                  <a:txBody>
                    <a:bodyPr/>
                    <a:lstStyle/>
                    <a:p>
                      <a:pPr algn="ctr" rtl="1">
                        <a:lnSpc>
                          <a:spcPct val="115000"/>
                        </a:lnSpc>
                        <a:spcAft>
                          <a:spcPts val="0"/>
                        </a:spcAft>
                        <a:tabLst>
                          <a:tab pos="179070" algn="r"/>
                        </a:tabLst>
                      </a:pPr>
                      <a:r>
                        <a:rPr lang="ar-SA" sz="2000">
                          <a:latin typeface="Simplified Arabic" pitchFamily="18" charset="-78"/>
                          <a:cs typeface="Simplified Arabic" pitchFamily="18" charset="-78"/>
                        </a:rPr>
                        <a:t>أول آلة حسابية ميكانيكية في التاريخ</a:t>
                      </a:r>
                      <a:endParaRPr lang="fr-FR" sz="1800">
                        <a:latin typeface="Simplified Arabic" pitchFamily="18" charset="-78"/>
                        <a:cs typeface="Simplified Arabic" pitchFamily="18" charset="-78"/>
                      </a:endParaRPr>
                    </a:p>
                    <a:p>
                      <a:pPr algn="ctr" rtl="1">
                        <a:lnSpc>
                          <a:spcPct val="115000"/>
                        </a:lnSpc>
                        <a:spcAft>
                          <a:spcPts val="0"/>
                        </a:spcAft>
                        <a:tabLst>
                          <a:tab pos="179070" algn="r"/>
                        </a:tabLst>
                      </a:pPr>
                      <a:r>
                        <a:rPr lang="ar-SA" sz="2000">
                          <a:latin typeface="Simplified Arabic" pitchFamily="18" charset="-78"/>
                          <a:cs typeface="Simplified Arabic" pitchFamily="18" charset="-78"/>
                        </a:rPr>
                        <a:t>قدمت مفاهيم أساسية للبرمجة والمعالجة</a:t>
                      </a:r>
                      <a:endParaRPr lang="fr-FR" sz="1800">
                        <a:latin typeface="Simplified Arabic" pitchFamily="18" charset="-78"/>
                        <a:ea typeface="Times New Roman"/>
                        <a:cs typeface="Simplified Arabic" pitchFamily="18" charset="-78"/>
                      </a:endParaRPr>
                    </a:p>
                  </a:txBody>
                  <a:tcPr marL="67332" marR="67332" marT="0" marB="0"/>
                </a:tc>
              </a:tr>
              <a:tr h="607190">
                <a:tc>
                  <a:txBody>
                    <a:bodyPr/>
                    <a:lstStyle/>
                    <a:p>
                      <a:pPr algn="ctr" rtl="1">
                        <a:lnSpc>
                          <a:spcPct val="115000"/>
                        </a:lnSpc>
                        <a:spcAft>
                          <a:spcPts val="0"/>
                        </a:spcAft>
                        <a:tabLst>
                          <a:tab pos="179070" algn="r"/>
                        </a:tabLst>
                      </a:pPr>
                      <a:r>
                        <a:rPr lang="ar-SA" sz="2000">
                          <a:latin typeface="Simplified Arabic" pitchFamily="18" charset="-78"/>
                          <a:cs typeface="Simplified Arabic" pitchFamily="18" charset="-78"/>
                        </a:rPr>
                        <a:t>التيليغراف</a:t>
                      </a:r>
                      <a:endParaRPr lang="fr-FR" sz="1800">
                        <a:latin typeface="Simplified Arabic" pitchFamily="18" charset="-78"/>
                        <a:ea typeface="Times New Roman"/>
                        <a:cs typeface="Simplified Arabic" pitchFamily="18" charset="-78"/>
                      </a:endParaRPr>
                    </a:p>
                  </a:txBody>
                  <a:tcPr marL="67332" marR="67332" marT="0" marB="0"/>
                </a:tc>
                <a:tc>
                  <a:txBody>
                    <a:bodyPr/>
                    <a:lstStyle/>
                    <a:p>
                      <a:pPr algn="ctr" rtl="1">
                        <a:lnSpc>
                          <a:spcPct val="115000"/>
                        </a:lnSpc>
                        <a:spcAft>
                          <a:spcPts val="0"/>
                        </a:spcAft>
                        <a:tabLst>
                          <a:tab pos="179070" algn="r"/>
                        </a:tabLst>
                      </a:pPr>
                      <a:r>
                        <a:rPr lang="ar-SA" sz="2000" dirty="0">
                          <a:latin typeface="Simplified Arabic" pitchFamily="18" charset="-78"/>
                          <a:cs typeface="Simplified Arabic" pitchFamily="18" charset="-78"/>
                        </a:rPr>
                        <a:t>1837</a:t>
                      </a:r>
                      <a:endParaRPr lang="fr-FR" sz="1800" dirty="0">
                        <a:latin typeface="Simplified Arabic" pitchFamily="18" charset="-78"/>
                        <a:ea typeface="Times New Roman"/>
                        <a:cs typeface="Simplified Arabic" pitchFamily="18" charset="-78"/>
                      </a:endParaRPr>
                    </a:p>
                  </a:txBody>
                  <a:tcPr marL="67332" marR="67332" marT="0" marB="0"/>
                </a:tc>
                <a:tc>
                  <a:txBody>
                    <a:bodyPr/>
                    <a:lstStyle/>
                    <a:p>
                      <a:pPr algn="ctr" rtl="1">
                        <a:lnSpc>
                          <a:spcPct val="115000"/>
                        </a:lnSpc>
                        <a:spcAft>
                          <a:spcPts val="0"/>
                        </a:spcAft>
                        <a:tabLst>
                          <a:tab pos="179070" algn="r"/>
                        </a:tabLst>
                      </a:pPr>
                      <a:r>
                        <a:rPr lang="ar-SA" sz="2000" dirty="0" err="1">
                          <a:latin typeface="Simplified Arabic" pitchFamily="18" charset="-78"/>
                          <a:cs typeface="Simplified Arabic" pitchFamily="18" charset="-78"/>
                        </a:rPr>
                        <a:t>سامويل</a:t>
                      </a:r>
                      <a:r>
                        <a:rPr lang="ar-SA" sz="2000" dirty="0">
                          <a:latin typeface="Simplified Arabic" pitchFamily="18" charset="-78"/>
                          <a:cs typeface="Simplified Arabic" pitchFamily="18" charset="-78"/>
                        </a:rPr>
                        <a:t> مورس</a:t>
                      </a:r>
                      <a:endParaRPr lang="fr-FR" sz="1800" dirty="0">
                        <a:latin typeface="Simplified Arabic" pitchFamily="18" charset="-78"/>
                        <a:ea typeface="Times New Roman"/>
                        <a:cs typeface="Simplified Arabic" pitchFamily="18" charset="-78"/>
                      </a:endParaRPr>
                    </a:p>
                  </a:txBody>
                  <a:tcPr marL="67332" marR="67332" marT="0" marB="0"/>
                </a:tc>
                <a:tc>
                  <a:txBody>
                    <a:bodyPr/>
                    <a:lstStyle/>
                    <a:p>
                      <a:pPr algn="ctr" rtl="1">
                        <a:lnSpc>
                          <a:spcPct val="115000"/>
                        </a:lnSpc>
                        <a:spcAft>
                          <a:spcPts val="0"/>
                        </a:spcAft>
                        <a:tabLst>
                          <a:tab pos="179070" algn="r"/>
                        </a:tabLst>
                      </a:pPr>
                      <a:r>
                        <a:rPr lang="ar-SA" sz="2000">
                          <a:latin typeface="Simplified Arabic" pitchFamily="18" charset="-78"/>
                          <a:cs typeface="Simplified Arabic" pitchFamily="18" charset="-78"/>
                        </a:rPr>
                        <a:t>أول نظام لنقل المعلومات عبر الأسلاك</a:t>
                      </a:r>
                      <a:endParaRPr lang="fr-FR" sz="1800">
                        <a:latin typeface="Simplified Arabic" pitchFamily="18" charset="-78"/>
                        <a:cs typeface="Simplified Arabic" pitchFamily="18" charset="-78"/>
                      </a:endParaRPr>
                    </a:p>
                    <a:p>
                      <a:pPr algn="ctr" rtl="1">
                        <a:lnSpc>
                          <a:spcPct val="115000"/>
                        </a:lnSpc>
                        <a:spcAft>
                          <a:spcPts val="0"/>
                        </a:spcAft>
                        <a:tabLst>
                          <a:tab pos="179070" algn="r"/>
                        </a:tabLst>
                      </a:pPr>
                      <a:r>
                        <a:rPr lang="ar-SA" sz="2000">
                          <a:latin typeface="Simplified Arabic" pitchFamily="18" charset="-78"/>
                          <a:cs typeface="Simplified Arabic" pitchFamily="18" charset="-78"/>
                        </a:rPr>
                        <a:t>أسهم في تسريع الاتصال عبر المسافات البعيدة</a:t>
                      </a:r>
                      <a:endParaRPr lang="fr-FR" sz="1800">
                        <a:latin typeface="Simplified Arabic" pitchFamily="18" charset="-78"/>
                        <a:ea typeface="Times New Roman"/>
                        <a:cs typeface="Simplified Arabic" pitchFamily="18" charset="-78"/>
                      </a:endParaRPr>
                    </a:p>
                  </a:txBody>
                  <a:tcPr marL="67332" marR="67332" marT="0" marB="0"/>
                </a:tc>
              </a:tr>
              <a:tr h="607190">
                <a:tc>
                  <a:txBody>
                    <a:bodyPr/>
                    <a:lstStyle/>
                    <a:p>
                      <a:pPr algn="ctr" rtl="1">
                        <a:lnSpc>
                          <a:spcPct val="115000"/>
                        </a:lnSpc>
                        <a:spcAft>
                          <a:spcPts val="0"/>
                        </a:spcAft>
                        <a:tabLst>
                          <a:tab pos="179070" algn="r"/>
                        </a:tabLst>
                      </a:pPr>
                      <a:r>
                        <a:rPr lang="ar-SA" sz="2000">
                          <a:latin typeface="Simplified Arabic" pitchFamily="18" charset="-78"/>
                          <a:cs typeface="Simplified Arabic" pitchFamily="18" charset="-78"/>
                        </a:rPr>
                        <a:t>هاتف بيل</a:t>
                      </a:r>
                      <a:endParaRPr lang="fr-FR" sz="1800">
                        <a:latin typeface="Simplified Arabic" pitchFamily="18" charset="-78"/>
                        <a:ea typeface="Times New Roman"/>
                        <a:cs typeface="Simplified Arabic" pitchFamily="18" charset="-78"/>
                      </a:endParaRPr>
                    </a:p>
                  </a:txBody>
                  <a:tcPr marL="67332" marR="67332" marT="0" marB="0"/>
                </a:tc>
                <a:tc>
                  <a:txBody>
                    <a:bodyPr/>
                    <a:lstStyle/>
                    <a:p>
                      <a:pPr algn="ctr" rtl="1">
                        <a:lnSpc>
                          <a:spcPct val="115000"/>
                        </a:lnSpc>
                        <a:spcAft>
                          <a:spcPts val="0"/>
                        </a:spcAft>
                        <a:tabLst>
                          <a:tab pos="179070" algn="r"/>
                        </a:tabLst>
                      </a:pPr>
                      <a:r>
                        <a:rPr lang="ar-SA" sz="2000" dirty="0">
                          <a:latin typeface="Simplified Arabic" pitchFamily="18" charset="-78"/>
                          <a:cs typeface="Simplified Arabic" pitchFamily="18" charset="-78"/>
                        </a:rPr>
                        <a:t>1876</a:t>
                      </a:r>
                      <a:endParaRPr lang="fr-FR" sz="1800" dirty="0">
                        <a:latin typeface="Simplified Arabic" pitchFamily="18" charset="-78"/>
                        <a:ea typeface="Times New Roman"/>
                        <a:cs typeface="Simplified Arabic" pitchFamily="18" charset="-78"/>
                      </a:endParaRPr>
                    </a:p>
                  </a:txBody>
                  <a:tcPr marL="67332" marR="67332" marT="0" marB="0"/>
                </a:tc>
                <a:tc>
                  <a:txBody>
                    <a:bodyPr/>
                    <a:lstStyle/>
                    <a:p>
                      <a:pPr algn="ctr" rtl="1">
                        <a:lnSpc>
                          <a:spcPct val="115000"/>
                        </a:lnSpc>
                        <a:spcAft>
                          <a:spcPts val="0"/>
                        </a:spcAft>
                        <a:tabLst>
                          <a:tab pos="179070" algn="r"/>
                        </a:tabLst>
                      </a:pPr>
                      <a:r>
                        <a:rPr lang="ar-SA" sz="2000">
                          <a:latin typeface="Simplified Arabic" pitchFamily="18" charset="-78"/>
                          <a:cs typeface="Simplified Arabic" pitchFamily="18" charset="-78"/>
                        </a:rPr>
                        <a:t>ألكسندر جراهام بيل</a:t>
                      </a:r>
                      <a:endParaRPr lang="fr-FR" sz="1800">
                        <a:latin typeface="Simplified Arabic" pitchFamily="18" charset="-78"/>
                        <a:ea typeface="Times New Roman"/>
                        <a:cs typeface="Simplified Arabic" pitchFamily="18" charset="-78"/>
                      </a:endParaRPr>
                    </a:p>
                  </a:txBody>
                  <a:tcPr marL="67332" marR="67332" marT="0" marB="0"/>
                </a:tc>
                <a:tc>
                  <a:txBody>
                    <a:bodyPr/>
                    <a:lstStyle/>
                    <a:p>
                      <a:pPr algn="ctr" rtl="1">
                        <a:lnSpc>
                          <a:spcPct val="115000"/>
                        </a:lnSpc>
                        <a:spcAft>
                          <a:spcPts val="0"/>
                        </a:spcAft>
                        <a:tabLst>
                          <a:tab pos="179070" algn="r"/>
                        </a:tabLst>
                      </a:pPr>
                      <a:r>
                        <a:rPr lang="ar-SA" sz="2000">
                          <a:latin typeface="Simplified Arabic" pitchFamily="18" charset="-78"/>
                          <a:cs typeface="Simplified Arabic" pitchFamily="18" charset="-78"/>
                        </a:rPr>
                        <a:t>غيّر طريقة التواصل عن طريق الهاتف</a:t>
                      </a:r>
                      <a:endParaRPr lang="fr-FR" sz="1800">
                        <a:latin typeface="Simplified Arabic" pitchFamily="18" charset="-78"/>
                        <a:cs typeface="Simplified Arabic" pitchFamily="18" charset="-78"/>
                      </a:endParaRPr>
                    </a:p>
                    <a:p>
                      <a:pPr algn="ctr" rtl="1">
                        <a:lnSpc>
                          <a:spcPct val="115000"/>
                        </a:lnSpc>
                        <a:spcAft>
                          <a:spcPts val="0"/>
                        </a:spcAft>
                        <a:tabLst>
                          <a:tab pos="179070" algn="r"/>
                        </a:tabLst>
                      </a:pPr>
                      <a:r>
                        <a:rPr lang="ar-SA" sz="2000">
                          <a:latin typeface="Simplified Arabic" pitchFamily="18" charset="-78"/>
                          <a:cs typeface="Simplified Arabic" pitchFamily="18" charset="-78"/>
                        </a:rPr>
                        <a:t>سمح بالاتصال الصوتي على مستوى عالمي</a:t>
                      </a:r>
                      <a:endParaRPr lang="fr-FR" sz="1800">
                        <a:latin typeface="Simplified Arabic" pitchFamily="18" charset="-78"/>
                        <a:ea typeface="Times New Roman"/>
                        <a:cs typeface="Simplified Arabic" pitchFamily="18" charset="-78"/>
                      </a:endParaRPr>
                    </a:p>
                  </a:txBody>
                  <a:tcPr marL="67332" marR="67332" marT="0" marB="0"/>
                </a:tc>
              </a:tr>
              <a:tr h="607190">
                <a:tc>
                  <a:txBody>
                    <a:bodyPr/>
                    <a:lstStyle/>
                    <a:p>
                      <a:pPr algn="ctr" rtl="1">
                        <a:lnSpc>
                          <a:spcPct val="115000"/>
                        </a:lnSpc>
                        <a:spcAft>
                          <a:spcPts val="0"/>
                        </a:spcAft>
                        <a:tabLst>
                          <a:tab pos="179070" algn="r"/>
                        </a:tabLst>
                      </a:pPr>
                      <a:r>
                        <a:rPr lang="ar-SA" sz="2000">
                          <a:latin typeface="Simplified Arabic" pitchFamily="18" charset="-78"/>
                          <a:cs typeface="Simplified Arabic" pitchFamily="18" charset="-78"/>
                        </a:rPr>
                        <a:t>التلفزيون</a:t>
                      </a:r>
                      <a:endParaRPr lang="fr-FR" sz="1800">
                        <a:latin typeface="Simplified Arabic" pitchFamily="18" charset="-78"/>
                        <a:ea typeface="Times New Roman"/>
                        <a:cs typeface="Simplified Arabic" pitchFamily="18" charset="-78"/>
                      </a:endParaRPr>
                    </a:p>
                  </a:txBody>
                  <a:tcPr marL="67332" marR="67332" marT="0" marB="0"/>
                </a:tc>
                <a:tc>
                  <a:txBody>
                    <a:bodyPr/>
                    <a:lstStyle/>
                    <a:p>
                      <a:pPr algn="ctr" rtl="1">
                        <a:lnSpc>
                          <a:spcPct val="115000"/>
                        </a:lnSpc>
                        <a:spcAft>
                          <a:spcPts val="0"/>
                        </a:spcAft>
                        <a:tabLst>
                          <a:tab pos="179070" algn="r"/>
                        </a:tabLst>
                      </a:pPr>
                      <a:r>
                        <a:rPr lang="ar-SA" sz="2000" dirty="0">
                          <a:latin typeface="Simplified Arabic" pitchFamily="18" charset="-78"/>
                          <a:cs typeface="Simplified Arabic" pitchFamily="18" charset="-78"/>
                        </a:rPr>
                        <a:t>1927</a:t>
                      </a:r>
                      <a:endParaRPr lang="fr-FR" sz="1800" dirty="0">
                        <a:latin typeface="Simplified Arabic" pitchFamily="18" charset="-78"/>
                        <a:ea typeface="Times New Roman"/>
                        <a:cs typeface="Simplified Arabic" pitchFamily="18" charset="-78"/>
                      </a:endParaRPr>
                    </a:p>
                  </a:txBody>
                  <a:tcPr marL="67332" marR="67332" marT="0" marB="0"/>
                </a:tc>
                <a:tc>
                  <a:txBody>
                    <a:bodyPr/>
                    <a:lstStyle/>
                    <a:p>
                      <a:pPr algn="ctr" rtl="0">
                        <a:lnSpc>
                          <a:spcPct val="115000"/>
                        </a:lnSpc>
                        <a:spcAft>
                          <a:spcPts val="0"/>
                        </a:spcAft>
                      </a:pPr>
                      <a:r>
                        <a:rPr lang="ar-SA" sz="2000">
                          <a:latin typeface="Simplified Arabic" pitchFamily="18" charset="-78"/>
                          <a:cs typeface="Simplified Arabic" pitchFamily="18" charset="-78"/>
                        </a:rPr>
                        <a:t>جون لوجي بيرد</a:t>
                      </a:r>
                      <a:endParaRPr lang="fr-FR" sz="1800">
                        <a:latin typeface="Simplified Arabic" pitchFamily="18" charset="-78"/>
                        <a:ea typeface="Times New Roman"/>
                        <a:cs typeface="Simplified Arabic" pitchFamily="18" charset="-78"/>
                      </a:endParaRPr>
                    </a:p>
                  </a:txBody>
                  <a:tcPr marL="67332" marR="67332" marT="0" marB="0" anchor="ctr"/>
                </a:tc>
                <a:tc>
                  <a:txBody>
                    <a:bodyPr/>
                    <a:lstStyle/>
                    <a:p>
                      <a:pPr algn="ctr" rtl="1">
                        <a:lnSpc>
                          <a:spcPct val="115000"/>
                        </a:lnSpc>
                        <a:spcAft>
                          <a:spcPts val="0"/>
                        </a:spcAft>
                        <a:tabLst>
                          <a:tab pos="179070" algn="r"/>
                        </a:tabLst>
                      </a:pPr>
                      <a:r>
                        <a:rPr lang="ar-SA" sz="2000" dirty="0">
                          <a:latin typeface="Simplified Arabic" pitchFamily="18" charset="-78"/>
                          <a:cs typeface="Simplified Arabic" pitchFamily="18" charset="-78"/>
                        </a:rPr>
                        <a:t>أحدث ثورة في مجال الاتصال المرئي</a:t>
                      </a:r>
                      <a:endParaRPr lang="fr-FR" sz="1800" dirty="0">
                        <a:latin typeface="Simplified Arabic" pitchFamily="18" charset="-78"/>
                        <a:cs typeface="Simplified Arabic" pitchFamily="18" charset="-78"/>
                      </a:endParaRPr>
                    </a:p>
                    <a:p>
                      <a:pPr algn="ctr" rtl="1">
                        <a:lnSpc>
                          <a:spcPct val="115000"/>
                        </a:lnSpc>
                        <a:spcAft>
                          <a:spcPts val="0"/>
                        </a:spcAft>
                        <a:tabLst>
                          <a:tab pos="179070" algn="r"/>
                        </a:tabLst>
                      </a:pPr>
                      <a:r>
                        <a:rPr lang="ar-SA" sz="2000" dirty="0">
                          <a:latin typeface="Simplified Arabic" pitchFamily="18" charset="-78"/>
                          <a:cs typeface="Simplified Arabic" pitchFamily="18" charset="-78"/>
                        </a:rPr>
                        <a:t>سمح ببث الأحداث والبرامج التلفزيونية</a:t>
                      </a:r>
                      <a:endParaRPr lang="fr-FR" sz="1800" dirty="0">
                        <a:latin typeface="Simplified Arabic" pitchFamily="18" charset="-78"/>
                        <a:ea typeface="Times New Roman"/>
                        <a:cs typeface="Simplified Arabic" pitchFamily="18" charset="-78"/>
                      </a:endParaRPr>
                    </a:p>
                  </a:txBody>
                  <a:tcPr marL="67332" marR="67332" marT="0" marB="0"/>
                </a:tc>
              </a:tr>
            </a:tbl>
          </a:graphicData>
        </a:graphic>
      </p:graphicFrame>
      <p:sp>
        <p:nvSpPr>
          <p:cNvPr id="33793" name="Rectangle 1"/>
          <p:cNvSpPr>
            <a:spLocks noChangeArrowheads="1"/>
          </p:cNvSpPr>
          <p:nvPr/>
        </p:nvSpPr>
        <p:spPr bwMode="auto">
          <a:xfrm>
            <a:off x="2571736" y="2143116"/>
            <a:ext cx="4387740" cy="369332"/>
          </a:xfrm>
          <a:prstGeom prst="rect">
            <a:avLst/>
          </a:prstGeom>
          <a:solidFill>
            <a:schemeClr val="tx2">
              <a:lumMod val="20000"/>
              <a:lumOff val="8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179388" algn="r"/>
              </a:tabLst>
            </a:pP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أهم الاختراعات والتقنيات خلال الفترة (1837 – 1945)</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7" name="Rectangle 66"/>
          <p:cNvSpPr/>
          <p:nvPr/>
        </p:nvSpPr>
        <p:spPr>
          <a:xfrm>
            <a:off x="500034" y="6143644"/>
            <a:ext cx="8643966" cy="369332"/>
          </a:xfrm>
          <a:prstGeom prst="rect">
            <a:avLst/>
          </a:prstGeom>
        </p:spPr>
        <p:txBody>
          <a:bodyPr wrap="square">
            <a:spAutoFit/>
          </a:bodyPr>
          <a:lstStyle/>
          <a:p>
            <a:pPr algn="ctr"/>
            <a:r>
              <a:rPr lang="ar-SA" b="1" dirty="0" smtClean="0">
                <a:effectLst>
                  <a:outerShdw blurRad="38100" dist="38100" dir="2700000" algn="tl">
                    <a:srgbClr val="000000">
                      <a:alpha val="43137"/>
                    </a:srgbClr>
                  </a:outerShdw>
                </a:effectLst>
              </a:rPr>
              <a:t>قدمت وسائل فعالة للاتصال ونقل المعلومات وتمثلت في نقل الصوت والصور بشكل متاح وعبر المسافات البعيدة</a:t>
            </a:r>
            <a:endParaRPr lang="fr-FR"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357158" y="357166"/>
            <a:ext cx="8072494" cy="400110"/>
          </a:xfrm>
          <a:prstGeom prst="rect">
            <a:avLst/>
          </a:prstGeom>
        </p:spPr>
        <p:txBody>
          <a:bodyPr wrap="square">
            <a:spAutoFit/>
          </a:bodyPr>
          <a:lstStyle/>
          <a:p>
            <a:pPr algn="r"/>
            <a:r>
              <a:rPr lang="ar-DZ" sz="2000" b="1" dirty="0" smtClean="0"/>
              <a:t>2-2. ثورة تكنولوجيا المعلومات والاتصال الثانية:</a:t>
            </a:r>
            <a:r>
              <a:rPr lang="ar-DZ" sz="2000" dirty="0" smtClean="0"/>
              <a:t> </a:t>
            </a:r>
            <a:r>
              <a:rPr lang="ar-SA" sz="2000" b="1" u="sng" dirty="0" smtClean="0"/>
              <a:t>مرحلة الحوسبة الشخصية (1945-1980)</a:t>
            </a:r>
            <a:r>
              <a:rPr lang="ar-DZ" sz="2000" b="1" u="sng" dirty="0" smtClean="0"/>
              <a:t>:</a:t>
            </a:r>
            <a:endParaRPr lang="fr-FR" sz="2000" dirty="0"/>
          </a:p>
        </p:txBody>
      </p:sp>
      <p:sp>
        <p:nvSpPr>
          <p:cNvPr id="33793" name="Rectangle 1"/>
          <p:cNvSpPr>
            <a:spLocks noChangeArrowheads="1"/>
          </p:cNvSpPr>
          <p:nvPr/>
        </p:nvSpPr>
        <p:spPr bwMode="auto">
          <a:xfrm>
            <a:off x="2500298" y="1000108"/>
            <a:ext cx="4387740" cy="369332"/>
          </a:xfrm>
          <a:prstGeom prst="rect">
            <a:avLst/>
          </a:prstGeom>
          <a:solidFill>
            <a:schemeClr val="tx2">
              <a:lumMod val="20000"/>
              <a:lumOff val="8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179388" algn="r"/>
              </a:tabLst>
            </a:pP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أهم الاختراعات والتقنيات خلال الفترة (1</a:t>
            </a:r>
            <a:r>
              <a:rPr kumimoji="0" lang="ar-DZ"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980</a:t>
            </a: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 1945)</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au 5"/>
          <p:cNvGraphicFramePr>
            <a:graphicFrameLocks noGrp="1"/>
          </p:cNvGraphicFramePr>
          <p:nvPr/>
        </p:nvGraphicFramePr>
        <p:xfrm>
          <a:off x="214282" y="1500174"/>
          <a:ext cx="8715436" cy="4614503"/>
        </p:xfrm>
        <a:graphic>
          <a:graphicData uri="http://schemas.openxmlformats.org/drawingml/2006/table">
            <a:tbl>
              <a:tblPr rtl="1">
                <a:tableStyleId>{3C2FFA5D-87B4-456A-9821-1D502468CF0F}</a:tableStyleId>
              </a:tblPr>
              <a:tblGrid>
                <a:gridCol w="1767422"/>
                <a:gridCol w="1109602"/>
                <a:gridCol w="1425276"/>
                <a:gridCol w="4413136"/>
              </a:tblGrid>
              <a:tr h="284825">
                <a:tc>
                  <a:txBody>
                    <a:bodyPr/>
                    <a:lstStyle/>
                    <a:p>
                      <a:pPr algn="ctr" rtl="1">
                        <a:lnSpc>
                          <a:spcPct val="115000"/>
                        </a:lnSpc>
                        <a:spcAft>
                          <a:spcPts val="0"/>
                        </a:spcAft>
                      </a:pPr>
                      <a:r>
                        <a:rPr lang="ar-SA" sz="1600" b="1" dirty="0">
                          <a:latin typeface="Simplified Arabic" pitchFamily="18" charset="-78"/>
                          <a:cs typeface="Simplified Arabic" pitchFamily="18" charset="-78"/>
                        </a:rPr>
                        <a:t>الاختراع</a:t>
                      </a:r>
                      <a:endParaRPr lang="fr-FR" sz="1400" b="1" dirty="0">
                        <a:latin typeface="Simplified Arabic" pitchFamily="18" charset="-78"/>
                        <a:ea typeface="Times New Roman"/>
                        <a:cs typeface="Simplified Arabic" pitchFamily="18" charset="-78"/>
                      </a:endParaRPr>
                    </a:p>
                  </a:txBody>
                  <a:tcPr marL="67091" marR="67091" marT="0" marB="0" anchor="ctr">
                    <a:solidFill>
                      <a:schemeClr val="tx2">
                        <a:lumMod val="60000"/>
                        <a:lumOff val="40000"/>
                      </a:schemeClr>
                    </a:solidFill>
                  </a:tcPr>
                </a:tc>
                <a:tc>
                  <a:txBody>
                    <a:bodyPr/>
                    <a:lstStyle/>
                    <a:p>
                      <a:pPr algn="ctr" rtl="1">
                        <a:lnSpc>
                          <a:spcPct val="115000"/>
                        </a:lnSpc>
                        <a:spcAft>
                          <a:spcPts val="0"/>
                        </a:spcAft>
                        <a:tabLst>
                          <a:tab pos="179070" algn="r"/>
                        </a:tabLst>
                      </a:pPr>
                      <a:r>
                        <a:rPr lang="ar-SA" sz="1600" b="1" dirty="0">
                          <a:latin typeface="Simplified Arabic" pitchFamily="18" charset="-78"/>
                          <a:cs typeface="Simplified Arabic" pitchFamily="18" charset="-78"/>
                        </a:rPr>
                        <a:t>سنة الاختراع</a:t>
                      </a:r>
                      <a:endParaRPr lang="fr-FR" sz="1400" b="1" dirty="0">
                        <a:latin typeface="Simplified Arabic" pitchFamily="18" charset="-78"/>
                        <a:ea typeface="Times New Roman"/>
                        <a:cs typeface="Simplified Arabic" pitchFamily="18" charset="-78"/>
                      </a:endParaRPr>
                    </a:p>
                  </a:txBody>
                  <a:tcPr marL="67091" marR="67091" marT="0" marB="0" anchor="ctr">
                    <a:solidFill>
                      <a:schemeClr val="tx2">
                        <a:lumMod val="60000"/>
                        <a:lumOff val="40000"/>
                      </a:schemeClr>
                    </a:solidFill>
                  </a:tcPr>
                </a:tc>
                <a:tc>
                  <a:txBody>
                    <a:bodyPr/>
                    <a:lstStyle/>
                    <a:p>
                      <a:pPr algn="ctr" rtl="1">
                        <a:lnSpc>
                          <a:spcPct val="115000"/>
                        </a:lnSpc>
                        <a:spcAft>
                          <a:spcPts val="0"/>
                        </a:spcAft>
                        <a:tabLst>
                          <a:tab pos="179070" algn="r"/>
                        </a:tabLst>
                      </a:pPr>
                      <a:r>
                        <a:rPr lang="ar-SA" sz="1600" b="1" dirty="0">
                          <a:latin typeface="Simplified Arabic" pitchFamily="18" charset="-78"/>
                          <a:cs typeface="Simplified Arabic" pitchFamily="18" charset="-78"/>
                        </a:rPr>
                        <a:t>المخترع</a:t>
                      </a:r>
                      <a:endParaRPr lang="fr-FR" sz="1400" b="1" dirty="0">
                        <a:latin typeface="Simplified Arabic" pitchFamily="18" charset="-78"/>
                        <a:ea typeface="Times New Roman"/>
                        <a:cs typeface="Simplified Arabic" pitchFamily="18" charset="-78"/>
                      </a:endParaRPr>
                    </a:p>
                  </a:txBody>
                  <a:tcPr marL="67091" marR="67091" marT="0" marB="0" anchor="ctr">
                    <a:solidFill>
                      <a:schemeClr val="tx2">
                        <a:lumMod val="60000"/>
                        <a:lumOff val="40000"/>
                      </a:schemeClr>
                    </a:solidFill>
                  </a:tcPr>
                </a:tc>
                <a:tc>
                  <a:txBody>
                    <a:bodyPr/>
                    <a:lstStyle/>
                    <a:p>
                      <a:pPr algn="ctr" rtl="1">
                        <a:lnSpc>
                          <a:spcPct val="115000"/>
                        </a:lnSpc>
                        <a:spcAft>
                          <a:spcPts val="0"/>
                        </a:spcAft>
                        <a:tabLst>
                          <a:tab pos="179070" algn="r"/>
                        </a:tabLst>
                      </a:pPr>
                      <a:r>
                        <a:rPr lang="ar-SA" sz="1600" b="1" dirty="0">
                          <a:latin typeface="Simplified Arabic" pitchFamily="18" charset="-78"/>
                          <a:cs typeface="Simplified Arabic" pitchFamily="18" charset="-78"/>
                        </a:rPr>
                        <a:t>الأهمية</a:t>
                      </a:r>
                      <a:endParaRPr lang="fr-FR" sz="1400" b="1" dirty="0">
                        <a:latin typeface="Simplified Arabic" pitchFamily="18" charset="-78"/>
                        <a:ea typeface="Times New Roman"/>
                        <a:cs typeface="Simplified Arabic" pitchFamily="18" charset="-78"/>
                      </a:endParaRPr>
                    </a:p>
                  </a:txBody>
                  <a:tcPr marL="67091" marR="67091" marT="0" marB="0" anchor="ctr">
                    <a:solidFill>
                      <a:schemeClr val="tx2">
                        <a:lumMod val="60000"/>
                        <a:lumOff val="40000"/>
                      </a:schemeClr>
                    </a:solidFill>
                  </a:tcPr>
                </a:tc>
              </a:tr>
              <a:tr h="854476">
                <a:tc>
                  <a:txBody>
                    <a:bodyPr/>
                    <a:lstStyle/>
                    <a:p>
                      <a:pPr algn="ctr" rtl="1">
                        <a:lnSpc>
                          <a:spcPct val="115000"/>
                        </a:lnSpc>
                        <a:spcAft>
                          <a:spcPts val="0"/>
                        </a:spcAft>
                      </a:pPr>
                      <a:r>
                        <a:rPr lang="ar-SA" sz="1600" b="1" dirty="0">
                          <a:latin typeface="Simplified Arabic" pitchFamily="18" charset="-78"/>
                          <a:cs typeface="Simplified Arabic" pitchFamily="18" charset="-78"/>
                        </a:rPr>
                        <a:t>حاسوب </a:t>
                      </a:r>
                      <a:r>
                        <a:rPr lang="ar-SA" sz="1600" b="1" dirty="0" err="1">
                          <a:latin typeface="Simplified Arabic" pitchFamily="18" charset="-78"/>
                          <a:cs typeface="Simplified Arabic" pitchFamily="18" charset="-78"/>
                        </a:rPr>
                        <a:t>إينياك</a:t>
                      </a:r>
                      <a:r>
                        <a:rPr lang="fr-FR" sz="1600" b="1" dirty="0">
                          <a:latin typeface="Simplified Arabic" pitchFamily="18" charset="-78"/>
                          <a:cs typeface="Simplified Arabic" pitchFamily="18" charset="-78"/>
                        </a:rPr>
                        <a:t> (ENIAC)</a:t>
                      </a:r>
                      <a:endParaRPr lang="fr-FR" sz="1400" b="1" dirty="0">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a:latin typeface="Simplified Arabic" pitchFamily="18" charset="-78"/>
                          <a:cs typeface="Simplified Arabic" pitchFamily="18" charset="-78"/>
                        </a:rPr>
                        <a:t>1945</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a:latin typeface="Simplified Arabic" pitchFamily="18" charset="-78"/>
                          <a:cs typeface="Simplified Arabic" pitchFamily="18" charset="-78"/>
                        </a:rPr>
                        <a:t>جون بريسبر إيكرت وجون موكلي و بروديريك ويلكس</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ar-SA" sz="1600" b="1" dirty="0">
                          <a:latin typeface="Simplified Arabic" pitchFamily="18" charset="-78"/>
                          <a:cs typeface="Simplified Arabic" pitchFamily="18" charset="-78"/>
                        </a:rPr>
                        <a:t>- أول حاسوب إلكتروني عامل</a:t>
                      </a:r>
                      <a:r>
                        <a:rPr lang="fr-FR" sz="1600" b="1" dirty="0" smtClean="0">
                          <a:latin typeface="Simplified Arabic" pitchFamily="18" charset="-78"/>
                          <a:cs typeface="Simplified Arabic" pitchFamily="18" charset="-78"/>
                        </a:rPr>
                        <a:t>.</a:t>
                      </a:r>
                      <a:r>
                        <a:rPr lang="ar-DZ" sz="1400" b="1" baseline="0" dirty="0" smtClean="0">
                          <a:latin typeface="Simplified Arabic" pitchFamily="18" charset="-78"/>
                          <a:cs typeface="Simplified Arabic" pitchFamily="18" charset="-78"/>
                        </a:rPr>
                        <a:t> </a:t>
                      </a:r>
                      <a:r>
                        <a:rPr lang="ar-SA" sz="1600" b="1" dirty="0" smtClean="0">
                          <a:latin typeface="Simplified Arabic" pitchFamily="18" charset="-78"/>
                          <a:cs typeface="Simplified Arabic" pitchFamily="18" charset="-78"/>
                        </a:rPr>
                        <a:t>استخدم </a:t>
                      </a:r>
                      <a:r>
                        <a:rPr lang="ar-SA" sz="1600" b="1" dirty="0">
                          <a:latin typeface="Simplified Arabic" pitchFamily="18" charset="-78"/>
                          <a:cs typeface="Simplified Arabic" pitchFamily="18" charset="-78"/>
                        </a:rPr>
                        <a:t>في الحسابات العلمية والحكومية وأبحاث الدفاع</a:t>
                      </a:r>
                      <a:endParaRPr lang="fr-FR" sz="1400" b="1" dirty="0">
                        <a:latin typeface="Simplified Arabic" pitchFamily="18" charset="-78"/>
                        <a:ea typeface="Times New Roman"/>
                        <a:cs typeface="Simplified Arabic" pitchFamily="18" charset="-78"/>
                      </a:endParaRPr>
                    </a:p>
                  </a:txBody>
                  <a:tcPr marL="67091" marR="67091" marT="0" marB="0" anchor="ctr"/>
                </a:tc>
              </a:tr>
              <a:tr h="569651">
                <a:tc>
                  <a:txBody>
                    <a:bodyPr/>
                    <a:lstStyle/>
                    <a:p>
                      <a:pPr algn="ctr" rtl="1">
                        <a:lnSpc>
                          <a:spcPct val="115000"/>
                        </a:lnSpc>
                        <a:spcAft>
                          <a:spcPts val="0"/>
                        </a:spcAft>
                      </a:pPr>
                      <a:r>
                        <a:rPr lang="ar-SA" sz="1600" b="1">
                          <a:latin typeface="Simplified Arabic" pitchFamily="18" charset="-78"/>
                          <a:cs typeface="Simplified Arabic" pitchFamily="18" charset="-78"/>
                        </a:rPr>
                        <a:t>القرص الصلب</a:t>
                      </a:r>
                      <a:r>
                        <a:rPr lang="fr-FR" sz="1600" b="1">
                          <a:latin typeface="Simplified Arabic" pitchFamily="18" charset="-78"/>
                          <a:cs typeface="Simplified Arabic" pitchFamily="18" charset="-78"/>
                        </a:rPr>
                        <a:t> (Hard Disk Drive)</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a:latin typeface="Simplified Arabic" pitchFamily="18" charset="-78"/>
                          <a:cs typeface="Simplified Arabic" pitchFamily="18" charset="-78"/>
                        </a:rPr>
                        <a:t>1956</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a:latin typeface="Simplified Arabic" pitchFamily="18" charset="-78"/>
                          <a:cs typeface="Simplified Arabic" pitchFamily="18" charset="-78"/>
                        </a:rPr>
                        <a:t>إيغنيو ماغنتيك</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ar-SA" sz="1600" b="1">
                          <a:latin typeface="Simplified Arabic" pitchFamily="18" charset="-78"/>
                          <a:cs typeface="Simplified Arabic" pitchFamily="18" charset="-78"/>
                        </a:rPr>
                        <a:t>- تخزين كبير للبيانات بشكل دائم وزيادة سرعة الوصول إليها</a:t>
                      </a:r>
                      <a:r>
                        <a:rPr lang="fr-FR" sz="1600" b="1">
                          <a:latin typeface="Simplified Arabic" pitchFamily="18" charset="-78"/>
                          <a:cs typeface="Simplified Arabic" pitchFamily="18" charset="-78"/>
                        </a:rPr>
                        <a:t>.</a:t>
                      </a:r>
                      <a:endParaRPr lang="fr-FR" sz="1400" b="1">
                        <a:latin typeface="Simplified Arabic" pitchFamily="18" charset="-78"/>
                        <a:ea typeface="Times New Roman"/>
                        <a:cs typeface="Simplified Arabic" pitchFamily="18" charset="-78"/>
                      </a:endParaRPr>
                    </a:p>
                  </a:txBody>
                  <a:tcPr marL="67091" marR="67091" marT="0" marB="0" anchor="ctr"/>
                </a:tc>
              </a:tr>
              <a:tr h="569651">
                <a:tc>
                  <a:txBody>
                    <a:bodyPr/>
                    <a:lstStyle/>
                    <a:p>
                      <a:pPr algn="ctr" rtl="1">
                        <a:lnSpc>
                          <a:spcPct val="115000"/>
                        </a:lnSpc>
                        <a:spcAft>
                          <a:spcPts val="0"/>
                        </a:spcAft>
                      </a:pPr>
                      <a:r>
                        <a:rPr lang="ar-SA" sz="1600" b="1">
                          <a:latin typeface="Simplified Arabic" pitchFamily="18" charset="-78"/>
                          <a:cs typeface="Simplified Arabic" pitchFamily="18" charset="-78"/>
                        </a:rPr>
                        <a:t>الليزر</a:t>
                      </a:r>
                      <a:r>
                        <a:rPr lang="fr-FR" sz="1600" b="1">
                          <a:latin typeface="Simplified Arabic" pitchFamily="18" charset="-78"/>
                          <a:cs typeface="Simplified Arabic" pitchFamily="18" charset="-78"/>
                        </a:rPr>
                        <a:t> (Laser)</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a:latin typeface="Simplified Arabic" pitchFamily="18" charset="-78"/>
                          <a:cs typeface="Simplified Arabic" pitchFamily="18" charset="-78"/>
                        </a:rPr>
                        <a:t>1958</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a:latin typeface="Simplified Arabic" pitchFamily="18" charset="-78"/>
                          <a:cs typeface="Simplified Arabic" pitchFamily="18" charset="-78"/>
                        </a:rPr>
                        <a:t>آرثر شاولو وتشارلز تاونز</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ar-SA" sz="1600" b="1">
                          <a:latin typeface="Simplified Arabic" pitchFamily="18" charset="-78"/>
                          <a:cs typeface="Simplified Arabic" pitchFamily="18" charset="-78"/>
                        </a:rPr>
                        <a:t>- مستخدم في أجهزة القراءة الضوئية والطباعة والاتصالات الضوئية</a:t>
                      </a:r>
                      <a:endParaRPr lang="fr-FR" sz="1400" b="1">
                        <a:latin typeface="Simplified Arabic" pitchFamily="18" charset="-78"/>
                        <a:ea typeface="Times New Roman"/>
                        <a:cs typeface="Simplified Arabic" pitchFamily="18" charset="-78"/>
                      </a:endParaRPr>
                    </a:p>
                  </a:txBody>
                  <a:tcPr marL="67091" marR="67091" marT="0" marB="0" anchor="ctr"/>
                </a:tc>
              </a:tr>
              <a:tr h="569651">
                <a:tc>
                  <a:txBody>
                    <a:bodyPr/>
                    <a:lstStyle/>
                    <a:p>
                      <a:pPr algn="ctr" rtl="1">
                        <a:lnSpc>
                          <a:spcPct val="115000"/>
                        </a:lnSpc>
                        <a:spcAft>
                          <a:spcPts val="0"/>
                        </a:spcAft>
                        <a:tabLst>
                          <a:tab pos="179070" algn="r"/>
                        </a:tabLst>
                      </a:pPr>
                      <a:r>
                        <a:rPr lang="ar-SA" sz="1600" b="1">
                          <a:latin typeface="Simplified Arabic" pitchFamily="18" charset="-78"/>
                          <a:cs typeface="Simplified Arabic" pitchFamily="18" charset="-78"/>
                        </a:rPr>
                        <a:t>الأقمار الصناعية</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tabLst>
                          <a:tab pos="179070" algn="r"/>
                        </a:tabLst>
                      </a:pPr>
                      <a:r>
                        <a:rPr lang="ar-SA" sz="1600" b="1">
                          <a:latin typeface="Simplified Arabic" pitchFamily="18" charset="-78"/>
                          <a:cs typeface="Simplified Arabic" pitchFamily="18" charset="-78"/>
                        </a:rPr>
                        <a:t>1957</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tabLst>
                          <a:tab pos="179070" algn="r"/>
                        </a:tabLst>
                      </a:pPr>
                      <a:r>
                        <a:rPr lang="ar-SA" sz="1600" b="1">
                          <a:latin typeface="Simplified Arabic" pitchFamily="18" charset="-78"/>
                          <a:cs typeface="Simplified Arabic" pitchFamily="18" charset="-78"/>
                        </a:rPr>
                        <a:t>الاتحاد السوفيتي</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tabLst>
                          <a:tab pos="179070" algn="r"/>
                        </a:tabLst>
                      </a:pPr>
                      <a:r>
                        <a:rPr lang="ar-SA" sz="1600" b="1">
                          <a:latin typeface="Simplified Arabic" pitchFamily="18" charset="-78"/>
                          <a:cs typeface="Simplified Arabic" pitchFamily="18" charset="-78"/>
                        </a:rPr>
                        <a:t>- مكن استخدامها من نقل البيانات والاتصال العابر للمحيطات وتصوير الأرض من الفضاء</a:t>
                      </a:r>
                      <a:endParaRPr lang="fr-FR" sz="1400" b="1">
                        <a:latin typeface="Simplified Arabic" pitchFamily="18" charset="-78"/>
                        <a:ea typeface="Times New Roman"/>
                        <a:cs typeface="Simplified Arabic" pitchFamily="18" charset="-78"/>
                      </a:endParaRPr>
                    </a:p>
                  </a:txBody>
                  <a:tcPr marL="67091" marR="67091" marT="0" marB="0" anchor="ctr"/>
                </a:tc>
              </a:tr>
              <a:tr h="569651">
                <a:tc>
                  <a:txBody>
                    <a:bodyPr/>
                    <a:lstStyle/>
                    <a:p>
                      <a:pPr algn="ctr" rtl="1">
                        <a:lnSpc>
                          <a:spcPct val="115000"/>
                        </a:lnSpc>
                        <a:spcAft>
                          <a:spcPts val="0"/>
                        </a:spcAft>
                      </a:pPr>
                      <a:r>
                        <a:rPr lang="ar-SA" sz="1600" b="1">
                          <a:latin typeface="Simplified Arabic" pitchFamily="18" charset="-78"/>
                          <a:cs typeface="Simplified Arabic" pitchFamily="18" charset="-78"/>
                        </a:rPr>
                        <a:t>ظام تشغيل</a:t>
                      </a:r>
                      <a:r>
                        <a:rPr lang="fr-FR" sz="1600" b="1">
                          <a:latin typeface="Simplified Arabic" pitchFamily="18" charset="-78"/>
                          <a:cs typeface="Simplified Arabic" pitchFamily="18" charset="-78"/>
                        </a:rPr>
                        <a:t> UNIX</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a:latin typeface="Simplified Arabic" pitchFamily="18" charset="-78"/>
                          <a:cs typeface="Simplified Arabic" pitchFamily="18" charset="-78"/>
                        </a:rPr>
                        <a:t>1969</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a:latin typeface="Simplified Arabic" pitchFamily="18" charset="-78"/>
                          <a:cs typeface="Simplified Arabic" pitchFamily="18" charset="-78"/>
                        </a:rPr>
                        <a:t>دينيس ريتشي وكين تومسون</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ar-SA" sz="1600" b="1">
                          <a:latin typeface="Simplified Arabic" pitchFamily="18" charset="-78"/>
                          <a:cs typeface="Simplified Arabic" pitchFamily="18" charset="-78"/>
                        </a:rPr>
                        <a:t>- ساهم في تطوير البرمجيات وأنظمة التشغيل الحديثة</a:t>
                      </a:r>
                      <a:r>
                        <a:rPr lang="fr-FR" sz="1600" b="1">
                          <a:latin typeface="Simplified Arabic" pitchFamily="18" charset="-78"/>
                          <a:cs typeface="Simplified Arabic" pitchFamily="18" charset="-78"/>
                        </a:rPr>
                        <a:t>.</a:t>
                      </a:r>
                      <a:endParaRPr lang="fr-FR" sz="1400" b="1">
                        <a:latin typeface="Simplified Arabic" pitchFamily="18" charset="-78"/>
                        <a:ea typeface="Times New Roman"/>
                        <a:cs typeface="Simplified Arabic" pitchFamily="18" charset="-78"/>
                      </a:endParaRPr>
                    </a:p>
                  </a:txBody>
                  <a:tcPr marL="67091" marR="67091" marT="0" marB="0" anchor="ctr"/>
                </a:tc>
              </a:tr>
              <a:tr h="569651">
                <a:tc>
                  <a:txBody>
                    <a:bodyPr/>
                    <a:lstStyle/>
                    <a:p>
                      <a:pPr algn="ctr" rtl="1">
                        <a:lnSpc>
                          <a:spcPct val="115000"/>
                        </a:lnSpc>
                        <a:spcAft>
                          <a:spcPts val="0"/>
                        </a:spcAft>
                      </a:pPr>
                      <a:r>
                        <a:rPr lang="ar-SA" sz="1600" b="1">
                          <a:latin typeface="Simplified Arabic" pitchFamily="18" charset="-78"/>
                          <a:cs typeface="Simplified Arabic" pitchFamily="18" charset="-78"/>
                        </a:rPr>
                        <a:t>البريد الإلكتروني</a:t>
                      </a:r>
                      <a:r>
                        <a:rPr lang="fr-FR" sz="1600" b="1">
                          <a:latin typeface="Simplified Arabic" pitchFamily="18" charset="-78"/>
                          <a:cs typeface="Simplified Arabic" pitchFamily="18" charset="-78"/>
                        </a:rPr>
                        <a:t> (Email)</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a:latin typeface="Simplified Arabic" pitchFamily="18" charset="-78"/>
                          <a:cs typeface="Simplified Arabic" pitchFamily="18" charset="-78"/>
                        </a:rPr>
                        <a:t>1971</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a:latin typeface="Simplified Arabic" pitchFamily="18" charset="-78"/>
                          <a:cs typeface="Simplified Arabic" pitchFamily="18" charset="-78"/>
                        </a:rPr>
                        <a:t>راي توملينسون</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ar-SA" sz="1600" b="1">
                          <a:latin typeface="Simplified Arabic" pitchFamily="18" charset="-78"/>
                          <a:cs typeface="Simplified Arabic" pitchFamily="18" charset="-78"/>
                        </a:rPr>
                        <a:t>- أحدث ثورة في وسائل الاتصال والتبادل الإلكتروني للمعلومات</a:t>
                      </a:r>
                      <a:r>
                        <a:rPr lang="fr-FR" sz="1600" b="1">
                          <a:latin typeface="Simplified Arabic" pitchFamily="18" charset="-78"/>
                          <a:cs typeface="Simplified Arabic" pitchFamily="18" charset="-78"/>
                        </a:rPr>
                        <a:t>.</a:t>
                      </a:r>
                      <a:endParaRPr lang="fr-FR" sz="1400" b="1">
                        <a:latin typeface="Simplified Arabic" pitchFamily="18" charset="-78"/>
                        <a:ea typeface="Times New Roman"/>
                        <a:cs typeface="Simplified Arabic" pitchFamily="18" charset="-78"/>
                      </a:endParaRPr>
                    </a:p>
                  </a:txBody>
                  <a:tcPr marL="67091" marR="67091" marT="0" marB="0" anchor="ctr"/>
                </a:tc>
              </a:tr>
              <a:tr h="626947">
                <a:tc>
                  <a:txBody>
                    <a:bodyPr/>
                    <a:lstStyle/>
                    <a:p>
                      <a:pPr algn="ctr" rtl="1">
                        <a:lnSpc>
                          <a:spcPct val="115000"/>
                        </a:lnSpc>
                        <a:spcAft>
                          <a:spcPts val="0"/>
                        </a:spcAft>
                      </a:pPr>
                      <a:r>
                        <a:rPr lang="ar-SA" sz="1600" b="1">
                          <a:latin typeface="Simplified Arabic" pitchFamily="18" charset="-78"/>
                          <a:cs typeface="Simplified Arabic" pitchFamily="18" charset="-78"/>
                        </a:rPr>
                        <a:t>ميكروبروسيسور</a:t>
                      </a:r>
                      <a:r>
                        <a:rPr lang="fr-FR" sz="1600" b="1">
                          <a:latin typeface="Simplified Arabic" pitchFamily="18" charset="-78"/>
                          <a:cs typeface="Simplified Arabic" pitchFamily="18" charset="-78"/>
                        </a:rPr>
                        <a:t> (Microprocessor)</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dirty="0">
                          <a:latin typeface="Simplified Arabic" pitchFamily="18" charset="-78"/>
                          <a:cs typeface="Simplified Arabic" pitchFamily="18" charset="-78"/>
                        </a:rPr>
                        <a:t>1971</a:t>
                      </a:r>
                      <a:endParaRPr lang="fr-FR" sz="1400" b="1" dirty="0">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a:latin typeface="Simplified Arabic" pitchFamily="18" charset="-78"/>
                          <a:cs typeface="Simplified Arabic" pitchFamily="18" charset="-78"/>
                        </a:rPr>
                        <a:t>تيدي هوففمان وفريدريك موس</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ar-SA" sz="1600" b="1" dirty="0">
                          <a:latin typeface="Simplified Arabic" pitchFamily="18" charset="-78"/>
                          <a:cs typeface="Simplified Arabic" pitchFamily="18" charset="-78"/>
                        </a:rPr>
                        <a:t>- سمح بتطوير الحواسيب الشخصية والأنظمة الصغيرة والأجهزة المدمجة</a:t>
                      </a:r>
                      <a:r>
                        <a:rPr lang="fr-FR" sz="1600" b="1" dirty="0">
                          <a:latin typeface="Simplified Arabic" pitchFamily="18" charset="-78"/>
                          <a:cs typeface="Simplified Arabic" pitchFamily="18" charset="-78"/>
                        </a:rPr>
                        <a:t>.</a:t>
                      </a:r>
                      <a:endParaRPr lang="fr-FR" sz="1400" b="1" dirty="0">
                        <a:latin typeface="Simplified Arabic" pitchFamily="18" charset="-78"/>
                        <a:ea typeface="Times New Roman"/>
                        <a:cs typeface="Simplified Arabic" pitchFamily="18" charset="-78"/>
                      </a:endParaRPr>
                    </a:p>
                  </a:txBody>
                  <a:tcPr marL="67091" marR="67091" marT="0" marB="0" anchor="ctr"/>
                </a:tc>
              </a:tr>
            </a:tbl>
          </a:graphicData>
        </a:graphic>
      </p:graphicFrame>
      <p:sp>
        <p:nvSpPr>
          <p:cNvPr id="7" name="Rectangle 6"/>
          <p:cNvSpPr/>
          <p:nvPr/>
        </p:nvSpPr>
        <p:spPr>
          <a:xfrm>
            <a:off x="357158" y="6286520"/>
            <a:ext cx="8572560" cy="400110"/>
          </a:xfrm>
          <a:prstGeom prst="rect">
            <a:avLst/>
          </a:prstGeom>
        </p:spPr>
        <p:txBody>
          <a:bodyPr wrap="square">
            <a:spAutoFit/>
          </a:bodyPr>
          <a:lstStyle/>
          <a:p>
            <a:pPr algn="ctr" rtl="1"/>
            <a:r>
              <a:rPr lang="ar-SA" sz="2000" dirty="0" smtClean="0">
                <a:latin typeface="Simplified Arabic" pitchFamily="18" charset="-78"/>
                <a:cs typeface="Simplified Arabic" pitchFamily="18" charset="-78"/>
              </a:rPr>
              <a:t>ساهمت في تأسيس أسس الحوسبة الشخصية واستخدام البرمجيات ونظم التشغيل بشكل واسع</a:t>
            </a:r>
            <a:r>
              <a:rPr lang="fr-FR" sz="2000" dirty="0" smtClean="0">
                <a:latin typeface="Simplified Arabic" pitchFamily="18" charset="-78"/>
                <a:cs typeface="Simplified Arabic" pitchFamily="18" charset="-78"/>
              </a:rPr>
              <a:t>.</a:t>
            </a:r>
            <a:endParaRPr lang="fr-FR" sz="20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357158" y="357166"/>
            <a:ext cx="8072494" cy="400110"/>
          </a:xfrm>
          <a:prstGeom prst="rect">
            <a:avLst/>
          </a:prstGeom>
        </p:spPr>
        <p:txBody>
          <a:bodyPr wrap="square">
            <a:spAutoFit/>
          </a:bodyPr>
          <a:lstStyle/>
          <a:p>
            <a:pPr algn="r"/>
            <a:r>
              <a:rPr lang="ar-DZ" sz="2000" b="1" dirty="0" smtClean="0"/>
              <a:t>2-3. ثورة تكنولوجيا المعلومات والاتصال الثالثة:</a:t>
            </a:r>
            <a:r>
              <a:rPr lang="ar-DZ" sz="2000" dirty="0" smtClean="0"/>
              <a:t> </a:t>
            </a:r>
            <a:r>
              <a:rPr lang="ar-SA" sz="2000" b="1" u="sng" dirty="0" smtClean="0"/>
              <a:t>مرحلة الانترنت والشبكات (1980-2000)</a:t>
            </a:r>
            <a:r>
              <a:rPr lang="ar-DZ" sz="2000" b="1" u="sng" dirty="0" smtClean="0"/>
              <a:t>:</a:t>
            </a:r>
            <a:endParaRPr lang="fr-FR" sz="2000" dirty="0"/>
          </a:p>
        </p:txBody>
      </p:sp>
      <p:sp>
        <p:nvSpPr>
          <p:cNvPr id="33793" name="Rectangle 1"/>
          <p:cNvSpPr>
            <a:spLocks noChangeArrowheads="1"/>
          </p:cNvSpPr>
          <p:nvPr/>
        </p:nvSpPr>
        <p:spPr bwMode="auto">
          <a:xfrm>
            <a:off x="2500298" y="1000108"/>
            <a:ext cx="4387740" cy="369332"/>
          </a:xfrm>
          <a:prstGeom prst="rect">
            <a:avLst/>
          </a:prstGeom>
          <a:solidFill>
            <a:schemeClr val="tx2">
              <a:lumMod val="20000"/>
              <a:lumOff val="8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179388" algn="r"/>
              </a:tabLst>
            </a:pP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أهم الاختراعات والتقنيات خلال الفترة (1</a:t>
            </a:r>
            <a:r>
              <a:rPr kumimoji="0" lang="ar-DZ"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980</a:t>
            </a: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 </a:t>
            </a:r>
            <a:r>
              <a:rPr kumimoji="0" lang="ar-DZ"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2000</a:t>
            </a: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214282" y="6150114"/>
            <a:ext cx="8715436" cy="400110"/>
          </a:xfrm>
          <a:prstGeom prst="rect">
            <a:avLst/>
          </a:prstGeom>
        </p:spPr>
        <p:txBody>
          <a:bodyPr wrap="square">
            <a:spAutoFit/>
          </a:bodyPr>
          <a:lstStyle/>
          <a:p>
            <a:pPr algn="ctr" rtl="1"/>
            <a:r>
              <a:rPr lang="ar-SA" sz="2000" dirty="0" smtClean="0"/>
              <a:t>توسيع تصفح الإنترنت</a:t>
            </a:r>
            <a:r>
              <a:rPr lang="ar-DZ" sz="2000" dirty="0" smtClean="0"/>
              <a:t> و</a:t>
            </a:r>
            <a:r>
              <a:rPr lang="ar-SA" sz="2000" dirty="0" smtClean="0"/>
              <a:t>التواصل والوصول إلى المعلومات</a:t>
            </a:r>
            <a:r>
              <a:rPr lang="ar-DZ" sz="2000" dirty="0" smtClean="0"/>
              <a:t> وتبادلها</a:t>
            </a:r>
            <a:r>
              <a:rPr lang="ar-SA" sz="2000" dirty="0" smtClean="0"/>
              <a:t> بشكل فعال</a:t>
            </a:r>
            <a:r>
              <a:rPr lang="ar-DZ" sz="2000" dirty="0" smtClean="0"/>
              <a:t>.</a:t>
            </a:r>
            <a:endParaRPr lang="fr-FR" sz="2000" dirty="0" smtClean="0">
              <a:latin typeface="Simplified Arabic" pitchFamily="18" charset="-78"/>
              <a:cs typeface="Simplified Arabic" pitchFamily="18" charset="-78"/>
            </a:endParaRPr>
          </a:p>
        </p:txBody>
      </p:sp>
      <p:graphicFrame>
        <p:nvGraphicFramePr>
          <p:cNvPr id="9" name="Tableau 8"/>
          <p:cNvGraphicFramePr>
            <a:graphicFrameLocks noGrp="1"/>
          </p:cNvGraphicFramePr>
          <p:nvPr/>
        </p:nvGraphicFramePr>
        <p:xfrm>
          <a:off x="214282" y="1785924"/>
          <a:ext cx="8715436" cy="4079179"/>
        </p:xfrm>
        <a:graphic>
          <a:graphicData uri="http://schemas.openxmlformats.org/drawingml/2006/table">
            <a:tbl>
              <a:tblPr rtl="1">
                <a:tableStyleId>{3C2FFA5D-87B4-456A-9821-1D502468CF0F}</a:tableStyleId>
              </a:tblPr>
              <a:tblGrid>
                <a:gridCol w="1767422"/>
                <a:gridCol w="1474333"/>
                <a:gridCol w="1636864"/>
                <a:gridCol w="3836817"/>
              </a:tblGrid>
              <a:tr h="214694">
                <a:tc>
                  <a:txBody>
                    <a:bodyPr/>
                    <a:lstStyle/>
                    <a:p>
                      <a:pPr algn="ctr" rtl="1">
                        <a:lnSpc>
                          <a:spcPct val="115000"/>
                        </a:lnSpc>
                        <a:spcAft>
                          <a:spcPts val="0"/>
                        </a:spcAft>
                      </a:pPr>
                      <a:r>
                        <a:rPr lang="ar-SA" sz="2000" b="1" dirty="0">
                          <a:effectLst>
                            <a:outerShdw blurRad="38100" dist="38100" dir="2700000" algn="tl">
                              <a:srgbClr val="000000">
                                <a:alpha val="43137"/>
                              </a:srgbClr>
                            </a:outerShdw>
                          </a:effectLst>
                          <a:latin typeface="Simplified Arabic" pitchFamily="18" charset="-78"/>
                          <a:cs typeface="Simplified Arabic" pitchFamily="18" charset="-78"/>
                        </a:rPr>
                        <a:t>الاختراع</a:t>
                      </a:r>
                      <a:endParaRPr lang="fr-FR" sz="1800" b="1" dirty="0">
                        <a:effectLst>
                          <a:outerShdw blurRad="38100" dist="38100" dir="2700000" algn="tl">
                            <a:srgbClr val="000000">
                              <a:alpha val="43137"/>
                            </a:srgbClr>
                          </a:outerShdw>
                        </a:effectLst>
                        <a:latin typeface="Simplified Arabic" pitchFamily="18" charset="-78"/>
                        <a:ea typeface="Times New Roman"/>
                        <a:cs typeface="Simplified Arabic" pitchFamily="18" charset="-78"/>
                      </a:endParaRPr>
                    </a:p>
                  </a:txBody>
                  <a:tcPr marL="67091" marR="67091" marT="0" marB="0" anchor="ctr">
                    <a:solidFill>
                      <a:schemeClr val="tx2">
                        <a:lumMod val="60000"/>
                        <a:lumOff val="40000"/>
                      </a:schemeClr>
                    </a:solidFill>
                  </a:tcPr>
                </a:tc>
                <a:tc>
                  <a:txBody>
                    <a:bodyPr/>
                    <a:lstStyle/>
                    <a:p>
                      <a:pPr algn="ctr" rtl="1">
                        <a:lnSpc>
                          <a:spcPct val="115000"/>
                        </a:lnSpc>
                        <a:spcAft>
                          <a:spcPts val="0"/>
                        </a:spcAft>
                        <a:tabLst>
                          <a:tab pos="179070" algn="r"/>
                        </a:tabLst>
                      </a:pPr>
                      <a:r>
                        <a:rPr lang="ar-SA" sz="2000" b="1" dirty="0">
                          <a:effectLst>
                            <a:outerShdw blurRad="38100" dist="38100" dir="2700000" algn="tl">
                              <a:srgbClr val="000000">
                                <a:alpha val="43137"/>
                              </a:srgbClr>
                            </a:outerShdw>
                          </a:effectLst>
                          <a:latin typeface="Simplified Arabic" pitchFamily="18" charset="-78"/>
                          <a:cs typeface="Simplified Arabic" pitchFamily="18" charset="-78"/>
                        </a:rPr>
                        <a:t>سنة الاختراع</a:t>
                      </a:r>
                      <a:endParaRPr lang="fr-FR" sz="1800" b="1" dirty="0">
                        <a:effectLst>
                          <a:outerShdw blurRad="38100" dist="38100" dir="2700000" algn="tl">
                            <a:srgbClr val="000000">
                              <a:alpha val="43137"/>
                            </a:srgbClr>
                          </a:outerShdw>
                        </a:effectLst>
                        <a:latin typeface="Simplified Arabic" pitchFamily="18" charset="-78"/>
                        <a:ea typeface="Times New Roman"/>
                        <a:cs typeface="Simplified Arabic" pitchFamily="18" charset="-78"/>
                      </a:endParaRPr>
                    </a:p>
                  </a:txBody>
                  <a:tcPr marL="67091" marR="67091" marT="0" marB="0" anchor="ctr">
                    <a:solidFill>
                      <a:schemeClr val="tx2">
                        <a:lumMod val="60000"/>
                        <a:lumOff val="40000"/>
                      </a:schemeClr>
                    </a:solidFill>
                  </a:tcPr>
                </a:tc>
                <a:tc>
                  <a:txBody>
                    <a:bodyPr/>
                    <a:lstStyle/>
                    <a:p>
                      <a:pPr algn="ctr" rtl="1">
                        <a:lnSpc>
                          <a:spcPct val="115000"/>
                        </a:lnSpc>
                        <a:spcAft>
                          <a:spcPts val="0"/>
                        </a:spcAft>
                        <a:tabLst>
                          <a:tab pos="179070" algn="r"/>
                        </a:tabLst>
                      </a:pPr>
                      <a:r>
                        <a:rPr lang="ar-SA" sz="2000" b="1" dirty="0">
                          <a:effectLst>
                            <a:outerShdw blurRad="38100" dist="38100" dir="2700000" algn="tl">
                              <a:srgbClr val="000000">
                                <a:alpha val="43137"/>
                              </a:srgbClr>
                            </a:outerShdw>
                          </a:effectLst>
                          <a:latin typeface="Simplified Arabic" pitchFamily="18" charset="-78"/>
                          <a:cs typeface="Simplified Arabic" pitchFamily="18" charset="-78"/>
                        </a:rPr>
                        <a:t>المخترع</a:t>
                      </a:r>
                      <a:endParaRPr lang="fr-FR" sz="1800" b="1" dirty="0">
                        <a:effectLst>
                          <a:outerShdw blurRad="38100" dist="38100" dir="2700000" algn="tl">
                            <a:srgbClr val="000000">
                              <a:alpha val="43137"/>
                            </a:srgbClr>
                          </a:outerShdw>
                        </a:effectLst>
                        <a:latin typeface="Simplified Arabic" pitchFamily="18" charset="-78"/>
                        <a:ea typeface="Times New Roman"/>
                        <a:cs typeface="Simplified Arabic" pitchFamily="18" charset="-78"/>
                      </a:endParaRPr>
                    </a:p>
                  </a:txBody>
                  <a:tcPr marL="67091" marR="67091" marT="0" marB="0" anchor="ctr">
                    <a:solidFill>
                      <a:schemeClr val="tx2">
                        <a:lumMod val="60000"/>
                        <a:lumOff val="40000"/>
                      </a:schemeClr>
                    </a:solidFill>
                  </a:tcPr>
                </a:tc>
                <a:tc>
                  <a:txBody>
                    <a:bodyPr/>
                    <a:lstStyle/>
                    <a:p>
                      <a:pPr algn="ctr" rtl="1">
                        <a:lnSpc>
                          <a:spcPct val="115000"/>
                        </a:lnSpc>
                        <a:spcAft>
                          <a:spcPts val="0"/>
                        </a:spcAft>
                        <a:tabLst>
                          <a:tab pos="179070" algn="r"/>
                        </a:tabLst>
                      </a:pPr>
                      <a:r>
                        <a:rPr lang="ar-SA" sz="2000" b="1" dirty="0">
                          <a:effectLst>
                            <a:outerShdw blurRad="38100" dist="38100" dir="2700000" algn="tl">
                              <a:srgbClr val="000000">
                                <a:alpha val="43137"/>
                              </a:srgbClr>
                            </a:outerShdw>
                          </a:effectLst>
                          <a:latin typeface="Simplified Arabic" pitchFamily="18" charset="-78"/>
                          <a:cs typeface="Simplified Arabic" pitchFamily="18" charset="-78"/>
                        </a:rPr>
                        <a:t>الأهمية</a:t>
                      </a:r>
                      <a:endParaRPr lang="fr-FR" sz="1800" b="1" dirty="0">
                        <a:effectLst>
                          <a:outerShdw blurRad="38100" dist="38100" dir="2700000" algn="tl">
                            <a:srgbClr val="000000">
                              <a:alpha val="43137"/>
                            </a:srgbClr>
                          </a:outerShdw>
                        </a:effectLst>
                        <a:latin typeface="Simplified Arabic" pitchFamily="18" charset="-78"/>
                        <a:ea typeface="Times New Roman"/>
                        <a:cs typeface="Simplified Arabic" pitchFamily="18" charset="-78"/>
                      </a:endParaRPr>
                    </a:p>
                  </a:txBody>
                  <a:tcPr marL="67091" marR="67091" marT="0" marB="0" anchor="ctr">
                    <a:solidFill>
                      <a:schemeClr val="tx2">
                        <a:lumMod val="60000"/>
                        <a:lumOff val="40000"/>
                      </a:schemeClr>
                    </a:solidFill>
                  </a:tcPr>
                </a:tc>
              </a:tr>
              <a:tr h="644083">
                <a:tc>
                  <a:txBody>
                    <a:bodyPr/>
                    <a:lstStyle/>
                    <a:p>
                      <a:pPr algn="ctr" rtl="1">
                        <a:lnSpc>
                          <a:spcPct val="115000"/>
                        </a:lnSpc>
                        <a:spcAft>
                          <a:spcPts val="0"/>
                        </a:spcAft>
                      </a:pPr>
                      <a:r>
                        <a:rPr lang="ar-SA" sz="1600" b="1" dirty="0">
                          <a:latin typeface="Simplified Arabic" pitchFamily="18" charset="-78"/>
                          <a:cs typeface="Simplified Arabic" pitchFamily="18" charset="-78"/>
                        </a:rPr>
                        <a:t>الويب </a:t>
                      </a:r>
                      <a:r>
                        <a:rPr lang="ar-SA" sz="1600" b="1" dirty="0" err="1">
                          <a:latin typeface="Simplified Arabic" pitchFamily="18" charset="-78"/>
                          <a:cs typeface="Simplified Arabic" pitchFamily="18" charset="-78"/>
                        </a:rPr>
                        <a:t>الدليلي</a:t>
                      </a:r>
                      <a:r>
                        <a:rPr lang="fr-FR" sz="1600" b="1" dirty="0">
                          <a:latin typeface="Simplified Arabic" pitchFamily="18" charset="-78"/>
                          <a:cs typeface="Simplified Arabic" pitchFamily="18" charset="-78"/>
                        </a:rPr>
                        <a:t> (World </a:t>
                      </a:r>
                      <a:r>
                        <a:rPr lang="fr-FR" sz="1600" b="1" dirty="0" err="1">
                          <a:latin typeface="Simplified Arabic" pitchFamily="18" charset="-78"/>
                          <a:cs typeface="Simplified Arabic" pitchFamily="18" charset="-78"/>
                        </a:rPr>
                        <a:t>Wide</a:t>
                      </a:r>
                      <a:r>
                        <a:rPr lang="fr-FR" sz="1600" b="1" dirty="0">
                          <a:latin typeface="Simplified Arabic" pitchFamily="18" charset="-78"/>
                          <a:cs typeface="Simplified Arabic" pitchFamily="18" charset="-78"/>
                        </a:rPr>
                        <a:t> Web)</a:t>
                      </a:r>
                      <a:endParaRPr lang="fr-FR" sz="1400" b="1" dirty="0">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dirty="0">
                          <a:latin typeface="Simplified Arabic" pitchFamily="18" charset="-78"/>
                          <a:cs typeface="Simplified Arabic" pitchFamily="18" charset="-78"/>
                        </a:rPr>
                        <a:t>1989</a:t>
                      </a:r>
                      <a:endParaRPr lang="fr-FR" sz="1400" b="1" dirty="0">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dirty="0">
                          <a:latin typeface="Simplified Arabic" pitchFamily="18" charset="-78"/>
                          <a:cs typeface="Simplified Arabic" pitchFamily="18" charset="-78"/>
                        </a:rPr>
                        <a:t>تيم </a:t>
                      </a:r>
                      <a:r>
                        <a:rPr lang="ar-SA" sz="1600" b="1" dirty="0" err="1">
                          <a:latin typeface="Simplified Arabic" pitchFamily="18" charset="-78"/>
                          <a:cs typeface="Simplified Arabic" pitchFamily="18" charset="-78"/>
                        </a:rPr>
                        <a:t>برنرز</a:t>
                      </a:r>
                      <a:r>
                        <a:rPr lang="ar-SA" sz="1600" b="1" dirty="0">
                          <a:latin typeface="Simplified Arabic" pitchFamily="18" charset="-78"/>
                          <a:cs typeface="Simplified Arabic" pitchFamily="18" charset="-78"/>
                        </a:rPr>
                        <a:t> لي</a:t>
                      </a:r>
                      <a:endParaRPr lang="fr-FR" sz="1400" b="1" dirty="0">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fr-FR" sz="1600" b="1" dirty="0">
                          <a:latin typeface="Simplified Arabic" pitchFamily="18" charset="-78"/>
                          <a:cs typeface="Simplified Arabic" pitchFamily="18" charset="-78"/>
                        </a:rPr>
                        <a:t>-  </a:t>
                      </a:r>
                      <a:r>
                        <a:rPr lang="ar-SA" sz="1600" b="1" dirty="0">
                          <a:latin typeface="Simplified Arabic" pitchFamily="18" charset="-78"/>
                          <a:cs typeface="Simplified Arabic" pitchFamily="18" charset="-78"/>
                        </a:rPr>
                        <a:t>أحدث ثورة في نشر المعلومات وتصفح الإنترنت وتواصل البشر عبر العالم</a:t>
                      </a:r>
                      <a:r>
                        <a:rPr lang="fr-FR" sz="1600" b="1" dirty="0">
                          <a:latin typeface="Simplified Arabic" pitchFamily="18" charset="-78"/>
                          <a:cs typeface="Simplified Arabic" pitchFamily="18" charset="-78"/>
                        </a:rPr>
                        <a:t>.</a:t>
                      </a:r>
                      <a:endParaRPr lang="fr-FR" sz="1400" b="1" dirty="0">
                        <a:latin typeface="Simplified Arabic" pitchFamily="18" charset="-78"/>
                        <a:ea typeface="Times New Roman"/>
                        <a:cs typeface="Simplified Arabic" pitchFamily="18" charset="-78"/>
                      </a:endParaRPr>
                    </a:p>
                  </a:txBody>
                  <a:tcPr marL="67091" marR="67091" marT="0" marB="0" anchor="ctr"/>
                </a:tc>
              </a:tr>
              <a:tr h="429389">
                <a:tc>
                  <a:txBody>
                    <a:bodyPr/>
                    <a:lstStyle/>
                    <a:p>
                      <a:pPr algn="ctr" rtl="1">
                        <a:lnSpc>
                          <a:spcPct val="115000"/>
                        </a:lnSpc>
                        <a:spcAft>
                          <a:spcPts val="0"/>
                        </a:spcAft>
                      </a:pPr>
                      <a:r>
                        <a:rPr lang="ar-SA" sz="1600" b="1">
                          <a:latin typeface="Simplified Arabic" pitchFamily="18" charset="-78"/>
                          <a:cs typeface="Simplified Arabic" pitchFamily="18" charset="-78"/>
                        </a:rPr>
                        <a:t>نظام تشغيل ويندوز 3.0</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dirty="0">
                          <a:latin typeface="Simplified Arabic" pitchFamily="18" charset="-78"/>
                          <a:cs typeface="Simplified Arabic" pitchFamily="18" charset="-78"/>
                        </a:rPr>
                        <a:t>1990</a:t>
                      </a:r>
                      <a:endParaRPr lang="fr-FR" sz="1400" b="1" dirty="0">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dirty="0">
                          <a:latin typeface="Simplified Arabic" pitchFamily="18" charset="-78"/>
                          <a:cs typeface="Simplified Arabic" pitchFamily="18" charset="-78"/>
                        </a:rPr>
                        <a:t>مايكروسوفت</a:t>
                      </a:r>
                      <a:endParaRPr lang="fr-FR" sz="1400" b="1" dirty="0">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ar-SA" sz="1600" b="1">
                          <a:latin typeface="Simplified Arabic" pitchFamily="18" charset="-78"/>
                          <a:cs typeface="Simplified Arabic" pitchFamily="18" charset="-78"/>
                        </a:rPr>
                        <a:t>-  سهل استخدام الحواسيب الشخصية وزيادة انتشارها بشكل كبير</a:t>
                      </a:r>
                      <a:r>
                        <a:rPr lang="fr-FR" sz="1600" b="1">
                          <a:latin typeface="Simplified Arabic" pitchFamily="18" charset="-78"/>
                          <a:cs typeface="Simplified Arabic" pitchFamily="18" charset="-78"/>
                        </a:rPr>
                        <a:t>.</a:t>
                      </a:r>
                      <a:endParaRPr lang="fr-FR" sz="1400" b="1">
                        <a:latin typeface="Simplified Arabic" pitchFamily="18" charset="-78"/>
                        <a:ea typeface="Times New Roman"/>
                        <a:cs typeface="Simplified Arabic" pitchFamily="18" charset="-78"/>
                      </a:endParaRPr>
                    </a:p>
                  </a:txBody>
                  <a:tcPr marL="67091" marR="67091" marT="0" marB="0" anchor="ctr"/>
                </a:tc>
              </a:tr>
              <a:tr h="429389">
                <a:tc>
                  <a:txBody>
                    <a:bodyPr/>
                    <a:lstStyle/>
                    <a:p>
                      <a:pPr algn="ctr" rtl="1">
                        <a:lnSpc>
                          <a:spcPct val="115000"/>
                        </a:lnSpc>
                        <a:spcAft>
                          <a:spcPts val="0"/>
                        </a:spcAft>
                      </a:pPr>
                      <a:r>
                        <a:rPr lang="ar-SA" sz="1600" b="1">
                          <a:latin typeface="Simplified Arabic" pitchFamily="18" charset="-78"/>
                          <a:cs typeface="Simplified Arabic" pitchFamily="18" charset="-78"/>
                        </a:rPr>
                        <a:t>شبكة الويب الداخلية</a:t>
                      </a:r>
                      <a:r>
                        <a:rPr lang="fr-FR" sz="1600" b="1">
                          <a:latin typeface="Simplified Arabic" pitchFamily="18" charset="-78"/>
                          <a:cs typeface="Simplified Arabic" pitchFamily="18" charset="-78"/>
                        </a:rPr>
                        <a:t> (Intranet)</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a:latin typeface="Simplified Arabic" pitchFamily="18" charset="-78"/>
                          <a:cs typeface="Simplified Arabic" pitchFamily="18" charset="-78"/>
                        </a:rPr>
                        <a:t>1990</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dirty="0" err="1">
                          <a:latin typeface="Simplified Arabic" pitchFamily="18" charset="-78"/>
                          <a:cs typeface="Simplified Arabic" pitchFamily="18" charset="-78"/>
                        </a:rPr>
                        <a:t>آلان</a:t>
                      </a:r>
                      <a:r>
                        <a:rPr lang="ar-SA" sz="1600" b="1" dirty="0">
                          <a:latin typeface="Simplified Arabic" pitchFamily="18" charset="-78"/>
                          <a:cs typeface="Simplified Arabic" pitchFamily="18" charset="-78"/>
                        </a:rPr>
                        <a:t> </a:t>
                      </a:r>
                      <a:r>
                        <a:rPr lang="ar-SA" sz="1600" b="1" dirty="0" err="1">
                          <a:latin typeface="Simplified Arabic" pitchFamily="18" charset="-78"/>
                          <a:cs typeface="Simplified Arabic" pitchFamily="18" charset="-78"/>
                        </a:rPr>
                        <a:t>جوانيه</a:t>
                      </a:r>
                      <a:endParaRPr lang="fr-FR" sz="1400" b="1" dirty="0">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fr-FR" sz="1600" b="1" dirty="0">
                          <a:latin typeface="Simplified Arabic" pitchFamily="18" charset="-78"/>
                          <a:cs typeface="Simplified Arabic" pitchFamily="18" charset="-78"/>
                        </a:rPr>
                        <a:t> - </a:t>
                      </a:r>
                      <a:r>
                        <a:rPr lang="ar-SA" sz="1600" b="1" dirty="0">
                          <a:latin typeface="Simplified Arabic" pitchFamily="18" charset="-78"/>
                          <a:cs typeface="Simplified Arabic" pitchFamily="18" charset="-78"/>
                        </a:rPr>
                        <a:t>سمحت للشركات بإنشاء شبكات داخلية لتبادل المعلومات بشكل آمن</a:t>
                      </a:r>
                      <a:r>
                        <a:rPr lang="fr-FR" sz="1600" b="1" dirty="0">
                          <a:latin typeface="Simplified Arabic" pitchFamily="18" charset="-78"/>
                          <a:cs typeface="Simplified Arabic" pitchFamily="18" charset="-78"/>
                        </a:rPr>
                        <a:t>.</a:t>
                      </a:r>
                      <a:endParaRPr lang="fr-FR" sz="1400" b="1" dirty="0">
                        <a:latin typeface="Simplified Arabic" pitchFamily="18" charset="-78"/>
                        <a:ea typeface="Times New Roman"/>
                        <a:cs typeface="Simplified Arabic" pitchFamily="18" charset="-78"/>
                      </a:endParaRPr>
                    </a:p>
                  </a:txBody>
                  <a:tcPr marL="67091" marR="67091" marT="0" marB="0" anchor="ctr"/>
                </a:tc>
              </a:tr>
              <a:tr h="644083">
                <a:tc>
                  <a:txBody>
                    <a:bodyPr/>
                    <a:lstStyle/>
                    <a:p>
                      <a:pPr algn="ctr" rtl="1">
                        <a:lnSpc>
                          <a:spcPct val="115000"/>
                        </a:lnSpc>
                        <a:spcAft>
                          <a:spcPts val="0"/>
                        </a:spcAft>
                      </a:pPr>
                      <a:r>
                        <a:rPr lang="ar-SA" sz="1600" b="1">
                          <a:latin typeface="Simplified Arabic" pitchFamily="18" charset="-78"/>
                          <a:cs typeface="Simplified Arabic" pitchFamily="18" charset="-78"/>
                        </a:rPr>
                        <a:t>البريد الإلكتروني مع الشرائح</a:t>
                      </a:r>
                      <a:r>
                        <a:rPr lang="fr-FR" sz="1600" b="1">
                          <a:latin typeface="Simplified Arabic" pitchFamily="18" charset="-78"/>
                          <a:cs typeface="Simplified Arabic" pitchFamily="18" charset="-78"/>
                        </a:rPr>
                        <a:t> (HTML Email)</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a:latin typeface="Simplified Arabic" pitchFamily="18" charset="-78"/>
                          <a:cs typeface="Simplified Arabic" pitchFamily="18" charset="-78"/>
                        </a:rPr>
                        <a:t>1992</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a:latin typeface="Simplified Arabic" pitchFamily="18" charset="-78"/>
                          <a:cs typeface="Simplified Arabic" pitchFamily="18" charset="-78"/>
                        </a:rPr>
                        <a:t>ناثان بروكس</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fr-FR" sz="1600" b="1" dirty="0">
                          <a:latin typeface="Simplified Arabic" pitchFamily="18" charset="-78"/>
                          <a:cs typeface="Simplified Arabic" pitchFamily="18" charset="-78"/>
                        </a:rPr>
                        <a:t>-  </a:t>
                      </a:r>
                      <a:r>
                        <a:rPr lang="ar-SA" sz="1600" b="1" dirty="0">
                          <a:latin typeface="Simplified Arabic" pitchFamily="18" charset="-78"/>
                          <a:cs typeface="Simplified Arabic" pitchFamily="18" charset="-78"/>
                        </a:rPr>
                        <a:t>مكّن تضمين الصور والروابط في رسائل البريد الإلكتروني</a:t>
                      </a:r>
                      <a:r>
                        <a:rPr lang="fr-FR" sz="1600" b="1" dirty="0">
                          <a:latin typeface="Simplified Arabic" pitchFamily="18" charset="-78"/>
                          <a:cs typeface="Simplified Arabic" pitchFamily="18" charset="-78"/>
                        </a:rPr>
                        <a:t>.</a:t>
                      </a:r>
                      <a:endParaRPr lang="fr-FR" sz="1400" b="1" dirty="0">
                        <a:latin typeface="Simplified Arabic" pitchFamily="18" charset="-78"/>
                        <a:ea typeface="Times New Roman"/>
                        <a:cs typeface="Simplified Arabic" pitchFamily="18" charset="-78"/>
                      </a:endParaRPr>
                    </a:p>
                  </a:txBody>
                  <a:tcPr marL="67091" marR="67091" marT="0" marB="0" anchor="ctr"/>
                </a:tc>
              </a:tr>
              <a:tr h="429389">
                <a:tc>
                  <a:txBody>
                    <a:bodyPr/>
                    <a:lstStyle/>
                    <a:p>
                      <a:pPr algn="ctr" rtl="1">
                        <a:lnSpc>
                          <a:spcPct val="115000"/>
                        </a:lnSpc>
                        <a:spcAft>
                          <a:spcPts val="0"/>
                        </a:spcAft>
                      </a:pPr>
                      <a:r>
                        <a:rPr lang="ar-SA" sz="1600" b="1">
                          <a:latin typeface="Simplified Arabic" pitchFamily="18" charset="-78"/>
                          <a:cs typeface="Simplified Arabic" pitchFamily="18" charset="-78"/>
                        </a:rPr>
                        <a:t>الهاتف النقال</a:t>
                      </a:r>
                      <a:r>
                        <a:rPr lang="fr-FR" sz="1600" b="1">
                          <a:latin typeface="Simplified Arabic" pitchFamily="18" charset="-78"/>
                          <a:cs typeface="Simplified Arabic" pitchFamily="18" charset="-78"/>
                        </a:rPr>
                        <a:t> (Mobile Phone)</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a:latin typeface="Simplified Arabic" pitchFamily="18" charset="-78"/>
                          <a:cs typeface="Simplified Arabic" pitchFamily="18" charset="-78"/>
                        </a:rPr>
                        <a:t>1973</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a:latin typeface="Simplified Arabic" pitchFamily="18" charset="-78"/>
                          <a:cs typeface="Simplified Arabic" pitchFamily="18" charset="-78"/>
                        </a:rPr>
                        <a:t>مارتن كوبر وجويل إنجل</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fr-FR" sz="1600" b="1" dirty="0">
                          <a:latin typeface="Simplified Arabic" pitchFamily="18" charset="-78"/>
                          <a:cs typeface="Simplified Arabic" pitchFamily="18" charset="-78"/>
                        </a:rPr>
                        <a:t>-  </a:t>
                      </a:r>
                      <a:r>
                        <a:rPr lang="ar-SA" sz="1600" b="1" dirty="0">
                          <a:latin typeface="Simplified Arabic" pitchFamily="18" charset="-78"/>
                          <a:cs typeface="Simplified Arabic" pitchFamily="18" charset="-78"/>
                        </a:rPr>
                        <a:t>ثورة في الاتصالات والتواصل الجوال</a:t>
                      </a:r>
                      <a:r>
                        <a:rPr lang="fr-FR" sz="1600" b="1" dirty="0">
                          <a:latin typeface="Simplified Arabic" pitchFamily="18" charset="-78"/>
                          <a:cs typeface="Simplified Arabic" pitchFamily="18" charset="-78"/>
                        </a:rPr>
                        <a:t>.</a:t>
                      </a:r>
                      <a:endParaRPr lang="fr-FR" sz="1400" b="1" dirty="0">
                        <a:latin typeface="Simplified Arabic" pitchFamily="18" charset="-78"/>
                        <a:ea typeface="Times New Roman"/>
                        <a:cs typeface="Simplified Arabic" pitchFamily="18" charset="-78"/>
                      </a:endParaRPr>
                    </a:p>
                  </a:txBody>
                  <a:tcPr marL="67091" marR="67091" marT="0" marB="0" anchor="ctr"/>
                </a:tc>
              </a:tr>
              <a:tr h="429389">
                <a:tc>
                  <a:txBody>
                    <a:bodyPr/>
                    <a:lstStyle/>
                    <a:p>
                      <a:pPr algn="ctr" rtl="1">
                        <a:lnSpc>
                          <a:spcPct val="115000"/>
                        </a:lnSpc>
                        <a:spcAft>
                          <a:spcPts val="0"/>
                        </a:spcAft>
                      </a:pPr>
                      <a:r>
                        <a:rPr lang="ar-SA" sz="1600" b="1">
                          <a:latin typeface="Simplified Arabic" pitchFamily="18" charset="-78"/>
                          <a:cs typeface="Simplified Arabic" pitchFamily="18" charset="-78"/>
                        </a:rPr>
                        <a:t>جوجل</a:t>
                      </a:r>
                      <a:r>
                        <a:rPr lang="fr-FR" sz="1600" b="1">
                          <a:latin typeface="Simplified Arabic" pitchFamily="18" charset="-78"/>
                          <a:cs typeface="Simplified Arabic" pitchFamily="18" charset="-78"/>
                        </a:rPr>
                        <a:t> (Google)</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fr-FR" sz="1600" b="1">
                          <a:latin typeface="Simplified Arabic" pitchFamily="18" charset="-78"/>
                          <a:cs typeface="Simplified Arabic" pitchFamily="18" charset="-78"/>
                        </a:rPr>
                        <a:t>1998</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ctr" rtl="1">
                        <a:lnSpc>
                          <a:spcPct val="115000"/>
                        </a:lnSpc>
                        <a:spcAft>
                          <a:spcPts val="0"/>
                        </a:spcAft>
                      </a:pPr>
                      <a:r>
                        <a:rPr lang="ar-SA" sz="1600" b="1">
                          <a:latin typeface="Simplified Arabic" pitchFamily="18" charset="-78"/>
                          <a:cs typeface="Simplified Arabic" pitchFamily="18" charset="-78"/>
                        </a:rPr>
                        <a:t>لاري بيج وسيرغي برين</a:t>
                      </a:r>
                      <a:endParaRPr lang="fr-FR" sz="1400" b="1">
                        <a:latin typeface="Simplified Arabic" pitchFamily="18" charset="-78"/>
                        <a:ea typeface="Times New Roman"/>
                        <a:cs typeface="Simplified Arabic" pitchFamily="18" charset="-78"/>
                      </a:endParaRPr>
                    </a:p>
                  </a:txBody>
                  <a:tcPr marL="67091" marR="67091" marT="0" marB="0" anchor="ctr"/>
                </a:tc>
                <a:tc>
                  <a:txBody>
                    <a:bodyPr/>
                    <a:lstStyle/>
                    <a:p>
                      <a:pPr algn="r" rtl="1">
                        <a:lnSpc>
                          <a:spcPct val="115000"/>
                        </a:lnSpc>
                        <a:spcAft>
                          <a:spcPts val="0"/>
                        </a:spcAft>
                      </a:pPr>
                      <a:r>
                        <a:rPr lang="fr-FR" sz="1600" b="1" dirty="0">
                          <a:latin typeface="Simplified Arabic" pitchFamily="18" charset="-78"/>
                          <a:cs typeface="Simplified Arabic" pitchFamily="18" charset="-78"/>
                        </a:rPr>
                        <a:t>- </a:t>
                      </a:r>
                      <a:r>
                        <a:rPr lang="ar-SA" sz="1600" b="1" dirty="0">
                          <a:latin typeface="Simplified Arabic" pitchFamily="18" charset="-78"/>
                          <a:cs typeface="Simplified Arabic" pitchFamily="18" charset="-78"/>
                        </a:rPr>
                        <a:t>أحد أشهر محركات البحث على الإنترنت وأسهم في تنظيم المعلومات</a:t>
                      </a:r>
                      <a:r>
                        <a:rPr lang="fr-FR" sz="1600" b="1" dirty="0">
                          <a:latin typeface="Simplified Arabic" pitchFamily="18" charset="-78"/>
                          <a:cs typeface="Simplified Arabic" pitchFamily="18" charset="-78"/>
                        </a:rPr>
                        <a:t>.</a:t>
                      </a:r>
                      <a:endParaRPr lang="fr-FR" sz="1400" b="1" dirty="0">
                        <a:latin typeface="Simplified Arabic" pitchFamily="18" charset="-78"/>
                        <a:ea typeface="Times New Roman"/>
                        <a:cs typeface="Simplified Arabic" pitchFamily="18" charset="-78"/>
                      </a:endParaRPr>
                    </a:p>
                  </a:txBody>
                  <a:tcPr marL="67091" marR="67091" marT="0"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0" y="357166"/>
            <a:ext cx="9144000" cy="400110"/>
          </a:xfrm>
          <a:prstGeom prst="rect">
            <a:avLst/>
          </a:prstGeom>
        </p:spPr>
        <p:txBody>
          <a:bodyPr wrap="square">
            <a:spAutoFit/>
          </a:bodyPr>
          <a:lstStyle/>
          <a:p>
            <a:pPr algn="r"/>
            <a:r>
              <a:rPr lang="ar-DZ" sz="2000" b="1" dirty="0" smtClean="0"/>
              <a:t>2-4. ثورة تكنولوجيا المعلومات والاتصال الرابعة:</a:t>
            </a:r>
            <a:r>
              <a:rPr lang="ar-DZ" sz="2000" dirty="0" smtClean="0"/>
              <a:t> </a:t>
            </a:r>
            <a:r>
              <a:rPr lang="ar-SA" sz="2000" b="1" u="sng" dirty="0" smtClean="0"/>
              <a:t>مرحلة الهواتف الذكية والأجهزة </a:t>
            </a:r>
            <a:r>
              <a:rPr lang="ar-SA" sz="2000" b="1" u="sng" dirty="0" err="1" smtClean="0"/>
              <a:t>اللوحية</a:t>
            </a:r>
            <a:r>
              <a:rPr lang="ar-SA" sz="2000" b="1" u="sng" dirty="0" smtClean="0"/>
              <a:t> </a:t>
            </a:r>
            <a:r>
              <a:rPr lang="ar-SA" sz="2000" b="1" dirty="0" smtClean="0"/>
              <a:t>(2000-2020)</a:t>
            </a:r>
            <a:endParaRPr lang="fr-FR" sz="2000" dirty="0"/>
          </a:p>
        </p:txBody>
      </p:sp>
      <p:sp>
        <p:nvSpPr>
          <p:cNvPr id="33793" name="Rectangle 1"/>
          <p:cNvSpPr>
            <a:spLocks noChangeArrowheads="1"/>
          </p:cNvSpPr>
          <p:nvPr/>
        </p:nvSpPr>
        <p:spPr bwMode="auto">
          <a:xfrm>
            <a:off x="2500298" y="1000108"/>
            <a:ext cx="4177747" cy="369332"/>
          </a:xfrm>
          <a:prstGeom prst="rect">
            <a:avLst/>
          </a:prstGeom>
          <a:solidFill>
            <a:schemeClr val="tx2">
              <a:lumMod val="20000"/>
              <a:lumOff val="8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179388" algn="r"/>
              </a:tabLst>
            </a:pP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أهم </a:t>
            </a:r>
            <a:r>
              <a:rPr kumimoji="0" lang="ar-SA"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a:t>
            </a:r>
            <a:r>
              <a:rPr kumimoji="0" lang="ar-DZ"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تطورات</a:t>
            </a: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والتقنيات خلال الفترة (</a:t>
            </a:r>
            <a:r>
              <a:rPr kumimoji="0" lang="ar-DZ"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2000</a:t>
            </a: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DZ"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2020</a:t>
            </a: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214282" y="6150114"/>
            <a:ext cx="8715436" cy="400110"/>
          </a:xfrm>
          <a:prstGeom prst="rect">
            <a:avLst/>
          </a:prstGeom>
          <a:solidFill>
            <a:schemeClr val="bg2">
              <a:lumMod val="75000"/>
            </a:schemeClr>
          </a:solidFill>
        </p:spPr>
        <p:txBody>
          <a:bodyPr wrap="square">
            <a:spAutoFit/>
          </a:bodyPr>
          <a:lstStyle/>
          <a:p>
            <a:pPr algn="ctr" rtl="1"/>
            <a:r>
              <a:rPr lang="ar-SA" sz="2000" dirty="0" smtClean="0"/>
              <a:t>تأثرت العديد من الصناعات بما في ذلك الترفيه والصحة والتعليم والأعمال بفعل هذه الثورة التكنولوجية</a:t>
            </a:r>
            <a:endParaRPr lang="fr-FR" sz="2000" dirty="0" smtClean="0">
              <a:latin typeface="Simplified Arabic" pitchFamily="18" charset="-78"/>
              <a:cs typeface="Simplified Arabic" pitchFamily="18" charset="-78"/>
            </a:endParaRPr>
          </a:p>
        </p:txBody>
      </p:sp>
      <p:sp>
        <p:nvSpPr>
          <p:cNvPr id="55297" name="Rectangle 1"/>
          <p:cNvSpPr>
            <a:spLocks noChangeArrowheads="1"/>
          </p:cNvSpPr>
          <p:nvPr/>
        </p:nvSpPr>
        <p:spPr bwMode="auto">
          <a:xfrm>
            <a:off x="0" y="1571612"/>
            <a:ext cx="9144000" cy="42088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Char char="•"/>
              <a:tabLst>
                <a:tab pos="179388" algn="r"/>
              </a:tabLst>
            </a:pPr>
            <a:r>
              <a:rPr kumimoji="0" 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انتشار الهواتف الذكية </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(Smartphones)</a:t>
            </a:r>
            <a:r>
              <a:rPr kumimoji="0" 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ثورة تطبيقات الهواتف الذكية</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ظهرت متاجر التطبيقات</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fr-FR"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App</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Stores)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والعديد من التطبيقات</a:t>
            </a: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انتشار الأجهزة </a:t>
            </a:r>
            <a:r>
              <a:rPr kumimoji="0" lang="ar-SA" sz="20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اللوحية</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fr-FR" sz="20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Tablets</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ظهرت الأجهزة </a:t>
            </a:r>
            <a:r>
              <a:rPr kumimoji="0" lang="ar-SA"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اللوحية</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مثل</a:t>
            </a:r>
            <a:r>
              <a:rPr kumimoji="0" lang="fr-FR" sz="20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iPad</a:t>
            </a:r>
            <a:r>
              <a:rPr lang="ar-DZ" sz="2000" dirty="0" smtClean="0">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تطور تقنية الاتصالات اللاسلكية </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(Wireless Communication)</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انتشار شبكات الجيل الرابع (4</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G</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والجيل الخامس (5</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G</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الانتشار الواسع للإنترنت اللاسلكي</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fr-FR" sz="20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Wi-Fi</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توسعت شبكات </a:t>
            </a:r>
            <a:r>
              <a:rPr kumimoji="0" lang="ar-SA" sz="200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الواي</a:t>
            </a:r>
            <a:r>
              <a:rPr kumimoji="0" lang="ar-SA" sz="200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فاي</a:t>
            </a:r>
            <a:r>
              <a:rPr kumimoji="0" lang="ar-SA" sz="200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في المنازل والأماكن العامة</a:t>
            </a:r>
            <a:r>
              <a:rPr kumimoji="0" lang="fr-FR" sz="200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تحسين تخزين البيانات والحوسبة </a:t>
            </a:r>
            <a:r>
              <a:rPr kumimoji="0" lang="ar-SA" sz="20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السحابية</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(Cloud </a:t>
            </a:r>
            <a:r>
              <a:rPr kumimoji="0" lang="fr-FR" sz="20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Computing</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تطور الشبكات الاجتماعية ووسائل التواصل</a:t>
            </a:r>
            <a:r>
              <a:rPr lang="ar-DZ" sz="2000" b="1" dirty="0" smtClean="0">
                <a:latin typeface="Simplified Arabic" pitchFamily="18" charset="-78"/>
                <a:ea typeface="Times New Roman" pitchFamily="18" charset="0"/>
                <a:cs typeface="Simplified Arabic" pitchFamily="18" charset="-78"/>
              </a:rPr>
              <a:t>.</a:t>
            </a:r>
            <a:endParaRPr kumimoji="0" lang="fr-FR"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50000"/>
              </a:lnSpc>
              <a:spcBef>
                <a:spcPct val="0"/>
              </a:spcBef>
              <a:spcAft>
                <a:spcPct val="0"/>
              </a:spcAft>
              <a:buClrTx/>
              <a:buSzTx/>
              <a:buFontTx/>
              <a:buChar char="•"/>
              <a:tabLst>
                <a:tab pos="179388" algn="r"/>
              </a:tabLst>
            </a:pP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انتشار التجارة الإلكترونية </a:t>
            </a:r>
            <a:r>
              <a:rPr kumimoji="0" lang="fr-FR"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(E-commerce)</a:t>
            </a:r>
            <a:r>
              <a:rPr kumimoji="0" lang="ar-SA"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تزايدت عمليات التسوق والمبيعات عبر الإنترنت</a:t>
            </a:r>
            <a:r>
              <a:rPr kumimoji="0" lang="fr-FR"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fr-FR" sz="2800" b="0"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3904</TotalTime>
  <Words>2112</Words>
  <Application>Microsoft Office PowerPoint</Application>
  <PresentationFormat>Affichage à l'écran (4:3)</PresentationFormat>
  <Paragraphs>272</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3- أهمية تكنولوجيا المعلومات والاتصال</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 2000</dc:creator>
  <cp:lastModifiedBy>dzfr</cp:lastModifiedBy>
  <cp:revision>90</cp:revision>
  <dcterms:created xsi:type="dcterms:W3CDTF">2018-09-05T15:54:35Z</dcterms:created>
  <dcterms:modified xsi:type="dcterms:W3CDTF">2023-10-21T11:04:21Z</dcterms:modified>
</cp:coreProperties>
</file>