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8E65B5-2187-4DE7-8363-1557F57029C5}" type="datetimeFigureOut">
              <a:rPr lang="en-US" smtClean="0"/>
              <a:t>4/27/2015</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44837-13F7-4A98-A956-7970ED3FDB0B}" type="slidenum">
              <a:rPr lang="en-US" smtClean="0"/>
              <a:t>‹N°›</a:t>
            </a:fld>
            <a:endParaRPr lang="en-US"/>
          </a:p>
        </p:txBody>
      </p:sp>
    </p:spTree>
    <p:extLst>
      <p:ext uri="{BB962C8B-B14F-4D97-AF65-F5344CB8AC3E}">
        <p14:creationId xmlns:p14="http://schemas.microsoft.com/office/powerpoint/2010/main" val="2856801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C9144837-13F7-4A98-A956-7970ED3FDB0B}" type="slidenum">
              <a:rPr lang="en-US" smtClean="0"/>
              <a:t>3</a:t>
            </a:fld>
            <a:endParaRPr lang="en-US"/>
          </a:p>
        </p:txBody>
      </p:sp>
    </p:spTree>
    <p:extLst>
      <p:ext uri="{BB962C8B-B14F-4D97-AF65-F5344CB8AC3E}">
        <p14:creationId xmlns:p14="http://schemas.microsoft.com/office/powerpoint/2010/main" val="2487052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2CCADC1E-21CE-44F1-A622-E68625366AB6}" type="datetimeFigureOut">
              <a:rPr lang="en-US" smtClean="0"/>
              <a:t>4/27/2015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2390823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2CCADC1E-21CE-44F1-A622-E68625366AB6}" type="datetimeFigureOut">
              <a:rPr lang="en-US" smtClean="0"/>
              <a:t>4/27/2015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1784034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2CCADC1E-21CE-44F1-A622-E68625366AB6}" type="datetimeFigureOut">
              <a:rPr lang="en-US" smtClean="0"/>
              <a:t>4/27/2015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4002946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2CCADC1E-21CE-44F1-A622-E68625366AB6}" type="datetimeFigureOut">
              <a:rPr lang="en-US" smtClean="0"/>
              <a:t>4/27/2015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3025219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CCADC1E-21CE-44F1-A622-E68625366AB6}" type="datetimeFigureOut">
              <a:rPr lang="en-US" smtClean="0"/>
              <a:t>4/27/2015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366021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2CCADC1E-21CE-44F1-A622-E68625366AB6}" type="datetimeFigureOut">
              <a:rPr lang="en-US" smtClean="0"/>
              <a:t>4/27/2015</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198567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2CCADC1E-21CE-44F1-A622-E68625366AB6}" type="datetimeFigureOut">
              <a:rPr lang="en-US" smtClean="0"/>
              <a:t>4/27/2015</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398567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2CCADC1E-21CE-44F1-A622-E68625366AB6}" type="datetimeFigureOut">
              <a:rPr lang="en-US" smtClean="0"/>
              <a:t>4/27/2015</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1895272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CCADC1E-21CE-44F1-A622-E68625366AB6}" type="datetimeFigureOut">
              <a:rPr lang="en-US" smtClean="0"/>
              <a:t>4/27/2015</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2749712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CCADC1E-21CE-44F1-A622-E68625366AB6}" type="datetimeFigureOut">
              <a:rPr lang="en-US" smtClean="0"/>
              <a:t>4/27/2015</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1439274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CCADC1E-21CE-44F1-A622-E68625366AB6}" type="datetimeFigureOut">
              <a:rPr lang="en-US" smtClean="0"/>
              <a:t>4/27/2015</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93DFEE0-8E22-4D7A-B7E1-8C6D9DE7D4B9}" type="slidenum">
              <a:rPr lang="en-US" smtClean="0"/>
              <a:t>‹N°›</a:t>
            </a:fld>
            <a:endParaRPr lang="en-US"/>
          </a:p>
        </p:txBody>
      </p:sp>
    </p:spTree>
    <p:extLst>
      <p:ext uri="{BB962C8B-B14F-4D97-AF65-F5344CB8AC3E}">
        <p14:creationId xmlns:p14="http://schemas.microsoft.com/office/powerpoint/2010/main" val="950163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ADC1E-21CE-44F1-A622-E68625366AB6}" type="datetimeFigureOut">
              <a:rPr lang="en-US" smtClean="0"/>
              <a:t>4/27/2015</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3DFEE0-8E22-4D7A-B7E1-8C6D9DE7D4B9}" type="slidenum">
              <a:rPr lang="en-US" smtClean="0"/>
              <a:t>‹N°›</a:t>
            </a:fld>
            <a:endParaRPr lang="en-US"/>
          </a:p>
        </p:txBody>
      </p:sp>
    </p:spTree>
    <p:extLst>
      <p:ext uri="{BB962C8B-B14F-4D97-AF65-F5344CB8AC3E}">
        <p14:creationId xmlns:p14="http://schemas.microsoft.com/office/powerpoint/2010/main" val="2531534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php.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easyphp.org/" TargetMode="External"/><Relationship Id="rId2" Type="http://schemas.openxmlformats.org/officeDocument/2006/relationships/hyperlink" Target="http://www.manucorp.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127.0.0.1/" TargetMode="External"/><Relationship Id="rId2" Type="http://schemas.openxmlformats.org/officeDocument/2006/relationships/hyperlink" Target="http://localhos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localhost/phpinfo.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Partie TP: </a:t>
            </a:r>
            <a:r>
              <a:rPr lang="fr-FR" dirty="0" err="1" smtClean="0"/>
              <a:t>EasyPhp</a:t>
            </a:r>
            <a:endParaRPr lang="en-US" dirty="0"/>
          </a:p>
        </p:txBody>
      </p:sp>
      <p:sp>
        <p:nvSpPr>
          <p:cNvPr id="3" name="Sous-titr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72254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PHP</a:t>
            </a:r>
            <a:endParaRPr lang="en-US" dirty="0"/>
          </a:p>
        </p:txBody>
      </p:sp>
      <p:sp>
        <p:nvSpPr>
          <p:cNvPr id="3" name="Espace réservé du contenu 2"/>
          <p:cNvSpPr>
            <a:spLocks noGrp="1"/>
          </p:cNvSpPr>
          <p:nvPr>
            <p:ph idx="1"/>
          </p:nvPr>
        </p:nvSpPr>
        <p:spPr/>
        <p:txBody>
          <a:bodyPr/>
          <a:lstStyle/>
          <a:p>
            <a:pPr algn="just"/>
            <a:r>
              <a:rPr lang="fr-FR" dirty="0"/>
              <a:t>Le PHP est un langage de programmation, ce qui n'était pas le cas du HTML (on parle plutôt de langage de description, car il permet de décrire une page web). Si vous avez déjà programmé dans d'autres langages comme le C ou le Java, cela ne devrait pas vous surprendre. </a:t>
            </a:r>
            <a:endParaRPr lang="en-US" dirty="0"/>
          </a:p>
        </p:txBody>
      </p:sp>
    </p:spTree>
    <p:extLst>
      <p:ext uri="{BB962C8B-B14F-4D97-AF65-F5344CB8AC3E}">
        <p14:creationId xmlns:p14="http://schemas.microsoft.com/office/powerpoint/2010/main" val="1039980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En résumé</a:t>
            </a:r>
            <a:br>
              <a:rPr lang="fr-FR" b="1" dirty="0"/>
            </a:br>
            <a:endParaRPr lang="en-US" dirty="0"/>
          </a:p>
        </p:txBody>
      </p:sp>
      <p:sp>
        <p:nvSpPr>
          <p:cNvPr id="3" name="Espace réservé du contenu 2"/>
          <p:cNvSpPr>
            <a:spLocks noGrp="1"/>
          </p:cNvSpPr>
          <p:nvPr>
            <p:ph idx="1"/>
          </p:nvPr>
        </p:nvSpPr>
        <p:spPr>
          <a:xfrm>
            <a:off x="251520" y="1268760"/>
            <a:ext cx="8892480" cy="4857403"/>
          </a:xfrm>
        </p:spPr>
        <p:txBody>
          <a:bodyPr>
            <a:normAutofit fontScale="92500" lnSpcReduction="10000"/>
          </a:bodyPr>
          <a:lstStyle/>
          <a:p>
            <a:r>
              <a:rPr lang="fr-FR" dirty="0" smtClean="0"/>
              <a:t>Les </a:t>
            </a:r>
            <a:r>
              <a:rPr lang="fr-FR" dirty="0"/>
              <a:t>pages web contenant du PHP ont l'extension .</a:t>
            </a:r>
            <a:r>
              <a:rPr lang="fr-FR" dirty="0" err="1"/>
              <a:t>php</a:t>
            </a:r>
            <a:r>
              <a:rPr lang="fr-FR" dirty="0"/>
              <a:t>.</a:t>
            </a:r>
          </a:p>
          <a:p>
            <a:r>
              <a:rPr lang="fr-FR" dirty="0"/>
              <a:t>Une page PHP est en fait une simple page HTML qui contient des instructions en langage PHP.</a:t>
            </a:r>
          </a:p>
          <a:p>
            <a:r>
              <a:rPr lang="fr-FR" dirty="0"/>
              <a:t>Les instructions PHP sont placées dans une balise &lt;?</a:t>
            </a:r>
            <a:r>
              <a:rPr lang="fr-FR" dirty="0" err="1"/>
              <a:t>php</a:t>
            </a:r>
            <a:r>
              <a:rPr lang="fr-FR" dirty="0"/>
              <a:t> ?&gt;.</a:t>
            </a:r>
          </a:p>
          <a:p>
            <a:r>
              <a:rPr lang="fr-FR" dirty="0"/>
              <a:t>Pour afficher du texte en PHP, on utilise l'instruction </a:t>
            </a:r>
            <a:r>
              <a:rPr lang="fr-FR" dirty="0" err="1"/>
              <a:t>echo</a:t>
            </a:r>
            <a:r>
              <a:rPr lang="fr-FR" dirty="0"/>
              <a:t>.</a:t>
            </a:r>
          </a:p>
          <a:p>
            <a:r>
              <a:rPr lang="fr-FR" dirty="0"/>
              <a:t>Il est possible d'ajouter des commentaires en PHP pour décrire le fonctionnement du code. On utilise pour cela les symboles // ou /* */.</a:t>
            </a:r>
          </a:p>
          <a:p>
            <a:endParaRPr lang="en-US" dirty="0"/>
          </a:p>
        </p:txBody>
      </p:sp>
    </p:spTree>
    <p:extLst>
      <p:ext uri="{BB962C8B-B14F-4D97-AF65-F5344CB8AC3E}">
        <p14:creationId xmlns:p14="http://schemas.microsoft.com/office/powerpoint/2010/main" val="3851889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dirty="0"/>
          </a:p>
        </p:txBody>
      </p:sp>
      <p:sp>
        <p:nvSpPr>
          <p:cNvPr id="3" name="Espace réservé du contenu 2"/>
          <p:cNvSpPr>
            <a:spLocks noGrp="1"/>
          </p:cNvSpPr>
          <p:nvPr>
            <p:ph idx="1"/>
          </p:nvPr>
        </p:nvSpPr>
        <p:spPr/>
        <p:txBody>
          <a:bodyPr/>
          <a:lstStyle/>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492896"/>
            <a:ext cx="8726204" cy="302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925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65" y="2348880"/>
            <a:ext cx="9257365" cy="3444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4796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p:txBody>
          <a:bodyPr/>
          <a:lstStyle/>
          <a:p>
            <a:endParaRPr lang="en-US"/>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060848"/>
            <a:ext cx="4222204" cy="3572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2550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Variables</a:t>
            </a:r>
            <a:endParaRPr lang="en-US" dirty="0"/>
          </a:p>
        </p:txBody>
      </p:sp>
      <p:sp>
        <p:nvSpPr>
          <p:cNvPr id="3" name="Espace réservé du contenu 2"/>
          <p:cNvSpPr>
            <a:spLocks noGrp="1"/>
          </p:cNvSpPr>
          <p:nvPr>
            <p:ph idx="1"/>
          </p:nvPr>
        </p:nvSpPr>
        <p:spPr/>
        <p:txBody>
          <a:bodyPr>
            <a:normAutofit fontScale="92500" lnSpcReduction="10000"/>
          </a:bodyPr>
          <a:lstStyle/>
          <a:p>
            <a:r>
              <a:rPr lang="fr-FR" b="1" dirty="0"/>
              <a:t>En résumé</a:t>
            </a:r>
          </a:p>
          <a:p>
            <a:r>
              <a:rPr lang="fr-FR" dirty="0"/>
              <a:t>Une variable est une petite information qui reste stockée en mémoire le temps de la génération de la page PHP. Elle a un nom et une valeur.</a:t>
            </a:r>
          </a:p>
          <a:p>
            <a:r>
              <a:rPr lang="fr-FR" dirty="0"/>
              <a:t>Il existe plusieurs types de variables qui permettent de stocker différents types d'informations : du texte (string), des nombres entiers (</a:t>
            </a:r>
            <a:r>
              <a:rPr lang="fr-FR" dirty="0" err="1"/>
              <a:t>int</a:t>
            </a:r>
            <a:r>
              <a:rPr lang="fr-FR" dirty="0"/>
              <a:t>), des nombres décimaux (</a:t>
            </a:r>
            <a:r>
              <a:rPr lang="fr-FR" dirty="0" err="1"/>
              <a:t>float</a:t>
            </a:r>
            <a:r>
              <a:rPr lang="fr-FR" dirty="0"/>
              <a:t>), des booléens pour stocker vrai ou faux (</a:t>
            </a:r>
            <a:r>
              <a:rPr lang="fr-FR" dirty="0" err="1"/>
              <a:t>bool</a:t>
            </a:r>
            <a:r>
              <a:rPr lang="fr-FR" dirty="0"/>
              <a:t>), etc.</a:t>
            </a:r>
          </a:p>
          <a:p>
            <a:r>
              <a:rPr lang="fr-FR" dirty="0" smtClean="0"/>
              <a:t> </a:t>
            </a:r>
            <a:endParaRPr lang="en-US" dirty="0"/>
          </a:p>
        </p:txBody>
      </p:sp>
    </p:spTree>
    <p:extLst>
      <p:ext uri="{BB962C8B-B14F-4D97-AF65-F5344CB8AC3E}">
        <p14:creationId xmlns:p14="http://schemas.microsoft.com/office/powerpoint/2010/main" val="3708515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a:t>
            </a:r>
            <a:r>
              <a:rPr lang="fr-FR" dirty="0" smtClean="0"/>
              <a:t>ariables</a:t>
            </a:r>
            <a:endParaRPr lang="en-US" dirty="0"/>
          </a:p>
        </p:txBody>
      </p:sp>
      <p:sp>
        <p:nvSpPr>
          <p:cNvPr id="3" name="Espace réservé du contenu 2"/>
          <p:cNvSpPr>
            <a:spLocks noGrp="1"/>
          </p:cNvSpPr>
          <p:nvPr>
            <p:ph idx="1"/>
          </p:nvPr>
        </p:nvSpPr>
        <p:spPr/>
        <p:txBody>
          <a:bodyPr>
            <a:normAutofit/>
          </a:bodyPr>
          <a:lstStyle/>
          <a:p>
            <a:r>
              <a:rPr lang="fr-FR" b="1" dirty="0" smtClean="0"/>
              <a:t> </a:t>
            </a:r>
            <a:endParaRPr lang="fr-FR" dirty="0"/>
          </a:p>
          <a:p>
            <a:r>
              <a:rPr lang="fr-FR" dirty="0"/>
              <a:t>En PHP, un nom de variable commence par le symbole dollar : $</a:t>
            </a:r>
            <a:r>
              <a:rPr lang="fr-FR" dirty="0" err="1"/>
              <a:t>age</a:t>
            </a:r>
            <a:r>
              <a:rPr lang="fr-FR" dirty="0"/>
              <a:t> par exemple.</a:t>
            </a:r>
          </a:p>
          <a:p>
            <a:r>
              <a:rPr lang="fr-FR" dirty="0"/>
              <a:t>La valeur d'une variable peut être affichée avec l'instruction </a:t>
            </a:r>
            <a:r>
              <a:rPr lang="fr-FR" dirty="0" err="1"/>
              <a:t>echo</a:t>
            </a:r>
            <a:r>
              <a:rPr lang="fr-FR" dirty="0"/>
              <a:t>.</a:t>
            </a:r>
          </a:p>
          <a:p>
            <a:r>
              <a:rPr lang="fr-FR" dirty="0"/>
              <a:t>Il est possible de faire des calculs mathématiques entre plusieurs variables : addition, soustraction, multiplication…</a:t>
            </a:r>
          </a:p>
          <a:p>
            <a:endParaRPr lang="en-US" dirty="0"/>
          </a:p>
        </p:txBody>
      </p:sp>
    </p:spTree>
    <p:extLst>
      <p:ext uri="{BB962C8B-B14F-4D97-AF65-F5344CB8AC3E}">
        <p14:creationId xmlns:p14="http://schemas.microsoft.com/office/powerpoint/2010/main" val="3650373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EasyPhp</a:t>
            </a:r>
            <a:endParaRPr lang="en-US" dirty="0"/>
          </a:p>
        </p:txBody>
      </p:sp>
      <p:sp>
        <p:nvSpPr>
          <p:cNvPr id="3" name="Espace réservé du contenu 2"/>
          <p:cNvSpPr>
            <a:spLocks noGrp="1"/>
          </p:cNvSpPr>
          <p:nvPr>
            <p:ph idx="1"/>
          </p:nvPr>
        </p:nvSpPr>
        <p:spPr/>
        <p:txBody>
          <a:bodyPr/>
          <a:lstStyle/>
          <a:p>
            <a:pPr marL="0" indent="0" algn="just">
              <a:buNone/>
            </a:pPr>
            <a:r>
              <a:rPr lang="fr-FR" sz="3600" b="1" dirty="0"/>
              <a:t>Introduction à </a:t>
            </a:r>
            <a:r>
              <a:rPr lang="fr-FR" sz="3600" b="1" dirty="0" err="1" smtClean="0"/>
              <a:t>EasyPHP</a:t>
            </a:r>
            <a:endParaRPr lang="fr-FR" sz="3600" b="1" dirty="0" smtClean="0"/>
          </a:p>
          <a:p>
            <a:pPr marL="0" indent="0" algn="just">
              <a:buNone/>
            </a:pPr>
            <a:endParaRPr lang="fr-FR" sz="3600" b="1" dirty="0"/>
          </a:p>
          <a:p>
            <a:pPr algn="just"/>
            <a:r>
              <a:rPr lang="fr-FR" dirty="0"/>
              <a:t>Afin de faire fonctionner PHP, il est nécessaire à la base d'en télécharger les sources depuis un site spécialisé (par exemple </a:t>
            </a:r>
            <a:r>
              <a:rPr lang="fr-FR" u="sng" dirty="0">
                <a:hlinkClick r:id="rId2"/>
              </a:rPr>
              <a:t>PHP.net</a:t>
            </a:r>
            <a:r>
              <a:rPr lang="fr-FR" dirty="0"/>
              <a:t>), puis de compiler celui-ci (ainsi que d'éditer les liens) afin de créer un fichier exécutable. </a:t>
            </a:r>
          </a:p>
          <a:p>
            <a:pPr algn="just"/>
            <a:endParaRPr lang="en-US" dirty="0"/>
          </a:p>
        </p:txBody>
      </p:sp>
    </p:spTree>
    <p:extLst>
      <p:ext uri="{BB962C8B-B14F-4D97-AF65-F5344CB8AC3E}">
        <p14:creationId xmlns:p14="http://schemas.microsoft.com/office/powerpoint/2010/main" val="2100757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EasyPhp</a:t>
            </a:r>
            <a:endParaRPr lang="en-US" dirty="0"/>
          </a:p>
        </p:txBody>
      </p:sp>
      <p:sp>
        <p:nvSpPr>
          <p:cNvPr id="3" name="Espace réservé du contenu 2"/>
          <p:cNvSpPr>
            <a:spLocks noGrp="1"/>
          </p:cNvSpPr>
          <p:nvPr>
            <p:ph idx="1"/>
          </p:nvPr>
        </p:nvSpPr>
        <p:spPr/>
        <p:txBody>
          <a:bodyPr>
            <a:normAutofit fontScale="92500"/>
          </a:bodyPr>
          <a:lstStyle/>
          <a:p>
            <a:r>
              <a:rPr lang="fr-FR" i="1" dirty="0" smtClean="0"/>
              <a:t>Le </a:t>
            </a:r>
            <a:r>
              <a:rPr lang="fr-FR" i="1" dirty="0" err="1" smtClean="0"/>
              <a:t>EasyPHP</a:t>
            </a:r>
            <a:r>
              <a:rPr lang="fr-FR" dirty="0"/>
              <a:t> </a:t>
            </a:r>
            <a:r>
              <a:rPr lang="fr-FR" dirty="0" smtClean="0"/>
              <a:t>contient 3 </a:t>
            </a:r>
            <a:r>
              <a:rPr lang="fr-FR" dirty="0"/>
              <a:t>produits </a:t>
            </a:r>
            <a:r>
              <a:rPr lang="fr-FR" dirty="0" smtClean="0"/>
              <a:t>incontournables:</a:t>
            </a:r>
          </a:p>
          <a:p>
            <a:endParaRPr lang="fr-FR" dirty="0"/>
          </a:p>
          <a:p>
            <a:pPr lvl="1"/>
            <a:r>
              <a:rPr lang="fr-FR" dirty="0"/>
              <a:t>Le serveur Web Apache</a:t>
            </a:r>
          </a:p>
          <a:p>
            <a:pPr lvl="1"/>
            <a:r>
              <a:rPr lang="fr-FR" dirty="0"/>
              <a:t>Le moteur de scripts PHP4</a:t>
            </a:r>
          </a:p>
          <a:p>
            <a:pPr lvl="1"/>
            <a:r>
              <a:rPr lang="fr-FR" dirty="0"/>
              <a:t>La base de données MySQL</a:t>
            </a:r>
          </a:p>
          <a:p>
            <a:pPr lvl="1"/>
            <a:r>
              <a:rPr lang="fr-FR" dirty="0"/>
              <a:t>Un outil de gestion de base de donnée graphique, </a:t>
            </a:r>
            <a:r>
              <a:rPr lang="fr-FR" dirty="0" err="1" smtClean="0"/>
              <a:t>Phpmyadmin</a:t>
            </a:r>
            <a:r>
              <a:rPr lang="fr-FR" dirty="0" smtClean="0"/>
              <a:t>,</a:t>
            </a:r>
            <a:endParaRPr lang="fr-FR" dirty="0"/>
          </a:p>
          <a:p>
            <a:pPr marL="0" indent="0">
              <a:buNone/>
            </a:pPr>
            <a:r>
              <a:rPr lang="fr-FR" dirty="0" smtClean="0"/>
              <a:t/>
            </a:r>
            <a:br>
              <a:rPr lang="fr-FR" dirty="0" smtClean="0"/>
            </a:br>
            <a:endParaRPr lang="en-US" dirty="0"/>
          </a:p>
        </p:txBody>
      </p:sp>
    </p:spTree>
    <p:extLst>
      <p:ext uri="{BB962C8B-B14F-4D97-AF65-F5344CB8AC3E}">
        <p14:creationId xmlns:p14="http://schemas.microsoft.com/office/powerpoint/2010/main" val="1554079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EasyPhp</a:t>
            </a:r>
            <a:endParaRPr lang="en-US" dirty="0"/>
          </a:p>
        </p:txBody>
      </p:sp>
      <p:sp>
        <p:nvSpPr>
          <p:cNvPr id="3" name="Espace réservé du contenu 2"/>
          <p:cNvSpPr>
            <a:spLocks noGrp="1"/>
          </p:cNvSpPr>
          <p:nvPr>
            <p:ph idx="1"/>
          </p:nvPr>
        </p:nvSpPr>
        <p:spPr/>
        <p:txBody>
          <a:bodyPr/>
          <a:lstStyle/>
          <a:p>
            <a:pPr marL="0" indent="0">
              <a:buNone/>
            </a:pPr>
            <a:r>
              <a:rPr lang="fr-FR" dirty="0"/>
              <a:t>Récupérer </a:t>
            </a:r>
            <a:r>
              <a:rPr lang="fr-FR" dirty="0" err="1" smtClean="0"/>
              <a:t>EasyPHP</a:t>
            </a:r>
            <a:r>
              <a:rPr lang="fr-FR" dirty="0" smtClean="0"/>
              <a:t>:</a:t>
            </a:r>
            <a:endParaRPr lang="fr-FR" dirty="0"/>
          </a:p>
          <a:p>
            <a:r>
              <a:rPr lang="fr-FR" dirty="0"/>
              <a:t>Le pack </a:t>
            </a:r>
            <a:r>
              <a:rPr lang="fr-FR" dirty="0" err="1"/>
              <a:t>EasyPHP</a:t>
            </a:r>
            <a:r>
              <a:rPr lang="fr-FR" dirty="0"/>
              <a:t> est disponible sur les sites suivants :</a:t>
            </a:r>
          </a:p>
          <a:p>
            <a:r>
              <a:rPr lang="fr-FR" u="sng" dirty="0">
                <a:hlinkClick r:id="rId2"/>
              </a:rPr>
              <a:t>www.manucorp.com</a:t>
            </a:r>
            <a:endParaRPr lang="fr-FR" dirty="0"/>
          </a:p>
          <a:p>
            <a:r>
              <a:rPr lang="fr-FR" u="sng" dirty="0">
                <a:hlinkClick r:id="rId3"/>
              </a:rPr>
              <a:t>www.easyphp.org</a:t>
            </a:r>
            <a:endParaRPr lang="fr-FR" dirty="0"/>
          </a:p>
          <a:p>
            <a:endParaRPr lang="en-US" dirty="0"/>
          </a:p>
        </p:txBody>
      </p:sp>
    </p:spTree>
    <p:extLst>
      <p:ext uri="{BB962C8B-B14F-4D97-AF65-F5344CB8AC3E}">
        <p14:creationId xmlns:p14="http://schemas.microsoft.com/office/powerpoint/2010/main" val="2716054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EasyPhp</a:t>
            </a:r>
            <a:endParaRPr lang="en-US" dirty="0"/>
          </a:p>
        </p:txBody>
      </p:sp>
      <p:sp>
        <p:nvSpPr>
          <p:cNvPr id="3" name="Espace réservé du contenu 2"/>
          <p:cNvSpPr>
            <a:spLocks noGrp="1"/>
          </p:cNvSpPr>
          <p:nvPr>
            <p:ph idx="1"/>
          </p:nvPr>
        </p:nvSpPr>
        <p:spPr/>
        <p:txBody>
          <a:bodyPr>
            <a:normAutofit fontScale="92500" lnSpcReduction="20000"/>
          </a:bodyPr>
          <a:lstStyle/>
          <a:p>
            <a:r>
              <a:rPr lang="fr-FR" dirty="0"/>
              <a:t>Installer </a:t>
            </a:r>
            <a:r>
              <a:rPr lang="fr-FR" dirty="0" err="1"/>
              <a:t>EasyPHP</a:t>
            </a:r>
            <a:endParaRPr lang="fr-FR" dirty="0"/>
          </a:p>
          <a:p>
            <a:r>
              <a:rPr lang="fr-FR" dirty="0"/>
              <a:t>L'installation de </a:t>
            </a:r>
            <a:r>
              <a:rPr lang="fr-FR" dirty="0" err="1"/>
              <a:t>EasyPHP</a:t>
            </a:r>
            <a:r>
              <a:rPr lang="fr-FR" dirty="0"/>
              <a:t> est très simple, notamment avec l'apparition de la version 1.4 comportant un installeur automatique. </a:t>
            </a:r>
            <a:br>
              <a:rPr lang="fr-FR" dirty="0"/>
            </a:br>
            <a:r>
              <a:rPr lang="fr-FR" dirty="0"/>
              <a:t/>
            </a:r>
            <a:br>
              <a:rPr lang="fr-FR" dirty="0"/>
            </a:br>
            <a:endParaRPr lang="fr-FR" dirty="0"/>
          </a:p>
          <a:p>
            <a:r>
              <a:rPr lang="fr-FR" dirty="0"/>
              <a:t>Pour installer </a:t>
            </a:r>
            <a:r>
              <a:rPr lang="fr-FR" dirty="0" err="1"/>
              <a:t>EasyPHP</a:t>
            </a:r>
            <a:r>
              <a:rPr lang="fr-FR" dirty="0"/>
              <a:t>, il vous suffit dans un premier temps de double-cliquer sur le fichier téléchargé précédemment : </a:t>
            </a:r>
            <a:br>
              <a:rPr lang="fr-FR" dirty="0"/>
            </a:br>
            <a:r>
              <a:rPr lang="fr-FR" dirty="0"/>
              <a:t/>
            </a:r>
            <a:br>
              <a:rPr lang="fr-FR" dirty="0"/>
            </a:br>
            <a:endParaRPr lang="fr-FR" dirty="0"/>
          </a:p>
          <a:p>
            <a:endParaRPr lang="en-US" dirty="0"/>
          </a:p>
        </p:txBody>
      </p:sp>
    </p:spTree>
    <p:extLst>
      <p:ext uri="{BB962C8B-B14F-4D97-AF65-F5344CB8AC3E}">
        <p14:creationId xmlns:p14="http://schemas.microsoft.com/office/powerpoint/2010/main" val="114071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EasyPhp</a:t>
            </a:r>
            <a:endParaRPr lang="en-US" dirty="0"/>
          </a:p>
        </p:txBody>
      </p:sp>
      <p:sp>
        <p:nvSpPr>
          <p:cNvPr id="3" name="Espace réservé du contenu 2"/>
          <p:cNvSpPr>
            <a:spLocks noGrp="1"/>
          </p:cNvSpPr>
          <p:nvPr>
            <p:ph idx="1"/>
          </p:nvPr>
        </p:nvSpPr>
        <p:spPr/>
        <p:txBody>
          <a:bodyPr/>
          <a:lstStyle/>
          <a:p>
            <a:r>
              <a:rPr lang="fr-FR" dirty="0"/>
              <a:t>Démarrage de </a:t>
            </a:r>
            <a:r>
              <a:rPr lang="fr-FR" dirty="0" err="1"/>
              <a:t>EasyPHP</a:t>
            </a:r>
            <a:endParaRPr lang="fr-FR" dirty="0"/>
          </a:p>
          <a:p>
            <a:r>
              <a:rPr lang="fr-FR" dirty="0"/>
              <a:t>Pour démarrer Apache, MySQL et PHP, il vous suffit de lancer </a:t>
            </a:r>
            <a:r>
              <a:rPr lang="fr-FR" dirty="0" err="1"/>
              <a:t>EasyPHP</a:t>
            </a:r>
            <a:r>
              <a:rPr lang="fr-FR" dirty="0"/>
              <a:t> à partir du groupe créé dans le menu démarrer : </a:t>
            </a:r>
            <a:br>
              <a:rPr lang="fr-FR" dirty="0"/>
            </a:br>
            <a:r>
              <a:rPr lang="fr-FR" dirty="0"/>
              <a:t/>
            </a:r>
            <a:br>
              <a:rPr lang="fr-FR" dirty="0"/>
            </a:br>
            <a:endParaRPr lang="fr-FR"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422471"/>
            <a:ext cx="7802895" cy="93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364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EasyPhp</a:t>
            </a:r>
            <a:endParaRPr lang="en-US" dirty="0"/>
          </a:p>
        </p:txBody>
      </p:sp>
      <p:sp>
        <p:nvSpPr>
          <p:cNvPr id="3" name="Espace réservé du contenu 2"/>
          <p:cNvSpPr>
            <a:spLocks noGrp="1"/>
          </p:cNvSpPr>
          <p:nvPr>
            <p:ph idx="1"/>
          </p:nvPr>
        </p:nvSpPr>
        <p:spPr/>
        <p:txBody>
          <a:bodyPr/>
          <a:lstStyle/>
          <a:p>
            <a:r>
              <a:rPr lang="fr-FR" dirty="0"/>
              <a:t>Pour vérifier si </a:t>
            </a:r>
            <a:r>
              <a:rPr lang="fr-FR" dirty="0" err="1"/>
              <a:t>EasyPHP</a:t>
            </a:r>
            <a:r>
              <a:rPr lang="fr-FR" dirty="0"/>
              <a:t> fonctionne, il vous suffit de taper dans votre navigateur préféré :</a:t>
            </a:r>
          </a:p>
          <a:p>
            <a:r>
              <a:rPr lang="fr-FR" u="sng" dirty="0">
                <a:hlinkClick r:id="rId2"/>
              </a:rPr>
              <a:t>http://localhost</a:t>
            </a:r>
            <a:endParaRPr lang="fr-FR" dirty="0"/>
          </a:p>
          <a:p>
            <a:r>
              <a:rPr lang="fr-FR" dirty="0"/>
              <a:t>ou </a:t>
            </a:r>
            <a:r>
              <a:rPr lang="fr-FR" u="sng" dirty="0">
                <a:hlinkClick r:id="rId3"/>
              </a:rPr>
              <a:t>http://127.0.0.1</a:t>
            </a:r>
            <a:endParaRPr lang="fr-FR" dirty="0"/>
          </a:p>
          <a:p>
            <a:r>
              <a:rPr lang="fr-FR" dirty="0" smtClean="0"/>
              <a:t/>
            </a:r>
            <a:br>
              <a:rPr lang="fr-FR" dirty="0" smtClean="0"/>
            </a:br>
            <a:r>
              <a:rPr lang="fr-FR" dirty="0"/>
              <a:t>Les deux adresses ci-dessus représentant votre machine locale. </a:t>
            </a:r>
            <a:endParaRPr lang="en-US" dirty="0"/>
          </a:p>
        </p:txBody>
      </p:sp>
    </p:spTree>
    <p:extLst>
      <p:ext uri="{BB962C8B-B14F-4D97-AF65-F5344CB8AC3E}">
        <p14:creationId xmlns:p14="http://schemas.microsoft.com/office/powerpoint/2010/main" val="2227866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EasyPhp</a:t>
            </a:r>
            <a:endParaRPr lang="en-US" dirty="0"/>
          </a:p>
        </p:txBody>
      </p:sp>
      <p:sp>
        <p:nvSpPr>
          <p:cNvPr id="3" name="Espace réservé du contenu 2"/>
          <p:cNvSpPr>
            <a:spLocks noGrp="1"/>
          </p:cNvSpPr>
          <p:nvPr>
            <p:ph idx="1"/>
          </p:nvPr>
        </p:nvSpPr>
        <p:spPr/>
        <p:txBody>
          <a:bodyPr>
            <a:normAutofit/>
          </a:bodyPr>
          <a:lstStyle/>
          <a:p>
            <a:r>
              <a:rPr lang="fr-FR" dirty="0"/>
              <a:t>Editer votre site</a:t>
            </a:r>
          </a:p>
          <a:p>
            <a:r>
              <a:rPr lang="fr-FR" dirty="0"/>
              <a:t>Pour créer votre site web dynamique avec </a:t>
            </a:r>
            <a:r>
              <a:rPr lang="fr-FR" dirty="0" err="1"/>
              <a:t>EasyPHP</a:t>
            </a:r>
            <a:r>
              <a:rPr lang="fr-FR" dirty="0"/>
              <a:t>, il vous suffit de déposer vos créations dans le sous-répertoire </a:t>
            </a:r>
            <a:r>
              <a:rPr lang="fr-FR" i="1" dirty="0"/>
              <a:t>/www</a:t>
            </a:r>
            <a:r>
              <a:rPr lang="fr-FR" dirty="0"/>
              <a:t> de </a:t>
            </a:r>
            <a:r>
              <a:rPr lang="fr-FR" dirty="0" err="1"/>
              <a:t>EasyPHP</a:t>
            </a:r>
            <a:r>
              <a:rPr lang="fr-FR" dirty="0"/>
              <a:t>. </a:t>
            </a:r>
            <a:br>
              <a:rPr lang="fr-FR" dirty="0"/>
            </a:br>
            <a:r>
              <a:rPr lang="fr-FR" dirty="0" smtClean="0"/>
              <a:t>Par </a:t>
            </a:r>
            <a:r>
              <a:rPr lang="fr-FR" dirty="0"/>
              <a:t>exemple créez un fichier texte contenant le texte suivant : </a:t>
            </a:r>
            <a:br>
              <a:rPr lang="fr-FR" dirty="0"/>
            </a:br>
            <a:endParaRPr lang="fr-FR" dirty="0"/>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725144"/>
            <a:ext cx="2268463" cy="1448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3416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EasyPhp</a:t>
            </a:r>
            <a:endParaRPr lang="en-US" dirty="0"/>
          </a:p>
        </p:txBody>
      </p:sp>
      <p:sp>
        <p:nvSpPr>
          <p:cNvPr id="3" name="Espace réservé du contenu 2"/>
          <p:cNvSpPr>
            <a:spLocks noGrp="1"/>
          </p:cNvSpPr>
          <p:nvPr>
            <p:ph idx="1"/>
          </p:nvPr>
        </p:nvSpPr>
        <p:spPr/>
        <p:txBody>
          <a:bodyPr/>
          <a:lstStyle/>
          <a:p>
            <a:r>
              <a:rPr lang="fr-FR" dirty="0"/>
              <a:t>Puis renommez ce fichier en </a:t>
            </a:r>
            <a:r>
              <a:rPr lang="fr-FR" i="1" dirty="0" err="1" smtClean="0"/>
              <a:t>phpinfo.php</a:t>
            </a:r>
            <a:r>
              <a:rPr lang="fr-FR" dirty="0"/>
              <a:t> et déposez-le dans le sous-répertoire </a:t>
            </a:r>
            <a:r>
              <a:rPr lang="fr-FR" i="1" dirty="0"/>
              <a:t>/www</a:t>
            </a:r>
            <a:r>
              <a:rPr lang="fr-FR" dirty="0"/>
              <a:t>. </a:t>
            </a:r>
            <a:r>
              <a:rPr lang="fr-FR" dirty="0" smtClean="0"/>
              <a:t/>
            </a:r>
            <a:br>
              <a:rPr lang="fr-FR" dirty="0" smtClean="0"/>
            </a:br>
            <a:r>
              <a:rPr lang="fr-FR" dirty="0"/>
              <a:t>Vous pouvez désormais visualiser le résultat à l'adresse suivante : </a:t>
            </a:r>
            <a:r>
              <a:rPr lang="fr-FR" dirty="0" smtClean="0"/>
              <a:t/>
            </a:r>
            <a:br>
              <a:rPr lang="fr-FR" dirty="0" smtClean="0"/>
            </a:br>
            <a:r>
              <a:rPr lang="fr-FR" u="sng" dirty="0">
                <a:hlinkClick r:id="rId2"/>
              </a:rPr>
              <a:t>http://</a:t>
            </a:r>
            <a:r>
              <a:rPr lang="fr-FR" u="sng" dirty="0" smtClean="0">
                <a:hlinkClick r:id="rId2"/>
              </a:rPr>
              <a:t>localhost/phpinfo.php</a:t>
            </a:r>
            <a:r>
              <a:rPr lang="fr-FR" dirty="0"/>
              <a:t> </a:t>
            </a:r>
            <a:endParaRPr lang="en-US" dirty="0"/>
          </a:p>
        </p:txBody>
      </p:sp>
    </p:spTree>
    <p:extLst>
      <p:ext uri="{BB962C8B-B14F-4D97-AF65-F5344CB8AC3E}">
        <p14:creationId xmlns:p14="http://schemas.microsoft.com/office/powerpoint/2010/main" val="32500213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308</Words>
  <Application>Microsoft Office PowerPoint</Application>
  <PresentationFormat>Affichage à l'écran (4:3)</PresentationFormat>
  <Paragraphs>54</Paragraphs>
  <Slides>16</Slides>
  <Notes>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Partie TP: EasyPhp</vt:lpstr>
      <vt:lpstr>EasyPhp</vt:lpstr>
      <vt:lpstr>EasyPhp</vt:lpstr>
      <vt:lpstr>EasyPhp</vt:lpstr>
      <vt:lpstr>EasyPhp</vt:lpstr>
      <vt:lpstr>EasyPhp</vt:lpstr>
      <vt:lpstr>EasyPhp</vt:lpstr>
      <vt:lpstr>EasyPhp</vt:lpstr>
      <vt:lpstr>EasyPhp</vt:lpstr>
      <vt:lpstr>PHP</vt:lpstr>
      <vt:lpstr>En résumé </vt:lpstr>
      <vt:lpstr>Présentation PowerPoint</vt:lpstr>
      <vt:lpstr>Présentation PowerPoint</vt:lpstr>
      <vt:lpstr>Présentation PowerPoint</vt:lpstr>
      <vt:lpstr>Variables</vt:lpstr>
      <vt:lpstr>Variables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Partie TP: EasyPhp</dc:title>
  <dc:creator>Nejersette</dc:creator>
  <cp:lastModifiedBy>Nejersette</cp:lastModifiedBy>
  <cp:revision>10</cp:revision>
  <dcterms:created xsi:type="dcterms:W3CDTF">2015-04-27T19:31:59Z</dcterms:created>
  <dcterms:modified xsi:type="dcterms:W3CDTF">2015-04-27T22:01:33Z</dcterms:modified>
</cp:coreProperties>
</file>