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0" r:id="rId1"/>
  </p:sldMasterIdLst>
  <p:notesMasterIdLst>
    <p:notesMasterId r:id="rId28"/>
  </p:notesMasterIdLst>
  <p:sldIdLst>
    <p:sldId id="326" r:id="rId2"/>
    <p:sldId id="258" r:id="rId3"/>
    <p:sldId id="328" r:id="rId4"/>
    <p:sldId id="259" r:id="rId5"/>
    <p:sldId id="262" r:id="rId6"/>
    <p:sldId id="263" r:id="rId7"/>
    <p:sldId id="264" r:id="rId8"/>
    <p:sldId id="329" r:id="rId9"/>
    <p:sldId id="331" r:id="rId10"/>
    <p:sldId id="330" r:id="rId11"/>
    <p:sldId id="332" r:id="rId12"/>
    <p:sldId id="340" r:id="rId13"/>
    <p:sldId id="341" r:id="rId14"/>
    <p:sldId id="333" r:id="rId15"/>
    <p:sldId id="342" r:id="rId16"/>
    <p:sldId id="343" r:id="rId17"/>
    <p:sldId id="344" r:id="rId18"/>
    <p:sldId id="345" r:id="rId19"/>
    <p:sldId id="346" r:id="rId20"/>
    <p:sldId id="334" r:id="rId21"/>
    <p:sldId id="347" r:id="rId22"/>
    <p:sldId id="335" r:id="rId23"/>
    <p:sldId id="336" r:id="rId24"/>
    <p:sldId id="337" r:id="rId25"/>
    <p:sldId id="338" r:id="rId26"/>
    <p:sldId id="339" r:id="rId27"/>
  </p:sldIdLst>
  <p:sldSz cx="11531600" cy="10807700"/>
  <p:notesSz cx="11531600" cy="108077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42" d="100"/>
          <a:sy n="42" d="100"/>
        </p:scale>
        <p:origin x="-1884" y="-156"/>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997450" cy="541338"/>
          </a:xfrm>
          <a:prstGeom prst="rect">
            <a:avLst/>
          </a:prstGeom>
        </p:spPr>
        <p:txBody>
          <a:bodyPr vert="horz" lIns="91440" tIns="45720" rIns="91440" bIns="45720" rtlCol="0"/>
          <a:lstStyle>
            <a:lvl1pPr algn="l">
              <a:defRPr sz="1200"/>
            </a:lvl1pPr>
          </a:lstStyle>
          <a:p>
            <a:endParaRPr lang="fr-FR"/>
          </a:p>
        </p:txBody>
      </p:sp>
      <p:sp>
        <p:nvSpPr>
          <p:cNvPr id="3" name="Date Placeholder 2"/>
          <p:cNvSpPr>
            <a:spLocks noGrp="1"/>
          </p:cNvSpPr>
          <p:nvPr>
            <p:ph type="dt" idx="1"/>
          </p:nvPr>
        </p:nvSpPr>
        <p:spPr>
          <a:xfrm>
            <a:off x="6532563" y="0"/>
            <a:ext cx="4995862" cy="541338"/>
          </a:xfrm>
          <a:prstGeom prst="rect">
            <a:avLst/>
          </a:prstGeom>
        </p:spPr>
        <p:txBody>
          <a:bodyPr vert="horz" lIns="91440" tIns="45720" rIns="91440" bIns="45720" rtlCol="0"/>
          <a:lstStyle>
            <a:lvl1pPr algn="r">
              <a:defRPr sz="1200"/>
            </a:lvl1pPr>
          </a:lstStyle>
          <a:p>
            <a:fld id="{6BE08DA7-4CD2-49FB-A957-F499CF0B4FFA}" type="datetimeFigureOut">
              <a:rPr lang="fr-FR" smtClean="0"/>
              <a:t>01/10/2023</a:t>
            </a:fld>
            <a:endParaRPr lang="fr-FR"/>
          </a:p>
        </p:txBody>
      </p:sp>
      <p:sp>
        <p:nvSpPr>
          <p:cNvPr id="4" name="Slide Image Placeholder 3"/>
          <p:cNvSpPr>
            <a:spLocks noGrp="1" noRot="1" noChangeAspect="1"/>
          </p:cNvSpPr>
          <p:nvPr>
            <p:ph type="sldImg" idx="2"/>
          </p:nvPr>
        </p:nvSpPr>
        <p:spPr>
          <a:xfrm>
            <a:off x="3819525" y="1350963"/>
            <a:ext cx="3892550" cy="3648075"/>
          </a:xfrm>
          <a:prstGeom prst="rect">
            <a:avLst/>
          </a:prstGeom>
          <a:noFill/>
          <a:ln w="12700">
            <a:solidFill>
              <a:prstClr val="black"/>
            </a:solidFill>
          </a:ln>
        </p:spPr>
        <p:txBody>
          <a:bodyPr vert="horz" lIns="91440" tIns="45720" rIns="91440" bIns="45720" rtlCol="0" anchor="ctr"/>
          <a:lstStyle/>
          <a:p>
            <a:endParaRPr lang="fr-FR"/>
          </a:p>
        </p:txBody>
      </p:sp>
      <p:sp>
        <p:nvSpPr>
          <p:cNvPr id="5" name="Notes Placeholder 4"/>
          <p:cNvSpPr>
            <a:spLocks noGrp="1"/>
          </p:cNvSpPr>
          <p:nvPr>
            <p:ph type="body" sz="quarter" idx="3"/>
          </p:nvPr>
        </p:nvSpPr>
        <p:spPr>
          <a:xfrm>
            <a:off x="1152525" y="5200650"/>
            <a:ext cx="9226550" cy="4256088"/>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6" name="Footer Placeholder 5"/>
          <p:cNvSpPr>
            <a:spLocks noGrp="1"/>
          </p:cNvSpPr>
          <p:nvPr>
            <p:ph type="ftr" sz="quarter" idx="4"/>
          </p:nvPr>
        </p:nvSpPr>
        <p:spPr>
          <a:xfrm>
            <a:off x="0" y="10266363"/>
            <a:ext cx="4997450" cy="541337"/>
          </a:xfrm>
          <a:prstGeom prst="rect">
            <a:avLst/>
          </a:prstGeom>
        </p:spPr>
        <p:txBody>
          <a:bodyPr vert="horz" lIns="91440" tIns="45720" rIns="91440" bIns="45720" rtlCol="0" anchor="b"/>
          <a:lstStyle>
            <a:lvl1pPr algn="l">
              <a:defRPr sz="1200"/>
            </a:lvl1pPr>
          </a:lstStyle>
          <a:p>
            <a:endParaRPr lang="fr-FR"/>
          </a:p>
        </p:txBody>
      </p:sp>
      <p:sp>
        <p:nvSpPr>
          <p:cNvPr id="7" name="Slide Number Placeholder 6"/>
          <p:cNvSpPr>
            <a:spLocks noGrp="1"/>
          </p:cNvSpPr>
          <p:nvPr>
            <p:ph type="sldNum" sz="quarter" idx="5"/>
          </p:nvPr>
        </p:nvSpPr>
        <p:spPr>
          <a:xfrm>
            <a:off x="6532563" y="10266363"/>
            <a:ext cx="4995862" cy="541337"/>
          </a:xfrm>
          <a:prstGeom prst="rect">
            <a:avLst/>
          </a:prstGeom>
        </p:spPr>
        <p:txBody>
          <a:bodyPr vert="horz" lIns="91440" tIns="45720" rIns="91440" bIns="45720" rtlCol="0" anchor="b"/>
          <a:lstStyle>
            <a:lvl1pPr algn="r">
              <a:defRPr sz="1200"/>
            </a:lvl1pPr>
          </a:lstStyle>
          <a:p>
            <a:fld id="{A9C0DB21-706C-4F98-9710-98DBC2CF8920}" type="slidenum">
              <a:rPr lang="fr-FR" smtClean="0"/>
              <a:t>‹N°›</a:t>
            </a:fld>
            <a:endParaRPr lang="fr-FR"/>
          </a:p>
        </p:txBody>
      </p:sp>
    </p:spTree>
    <p:extLst>
      <p:ext uri="{BB962C8B-B14F-4D97-AF65-F5344CB8AC3E}">
        <p14:creationId xmlns:p14="http://schemas.microsoft.com/office/powerpoint/2010/main" val="16365752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r-FR" dirty="0"/>
          </a:p>
        </p:txBody>
      </p:sp>
      <p:sp>
        <p:nvSpPr>
          <p:cNvPr id="4" name="Slide Number Placeholder 3"/>
          <p:cNvSpPr>
            <a:spLocks noGrp="1"/>
          </p:cNvSpPr>
          <p:nvPr>
            <p:ph type="sldNum" sz="quarter" idx="10"/>
          </p:nvPr>
        </p:nvSpPr>
        <p:spPr/>
        <p:txBody>
          <a:bodyPr/>
          <a:lstStyle/>
          <a:p>
            <a:fld id="{A9C0DB21-706C-4F98-9710-98DBC2CF8920}" type="slidenum">
              <a:rPr lang="fr-FR" smtClean="0"/>
              <a:t>9</a:t>
            </a:fld>
            <a:endParaRPr lang="fr-FR"/>
          </a:p>
        </p:txBody>
      </p:sp>
    </p:spTree>
    <p:extLst>
      <p:ext uri="{BB962C8B-B14F-4D97-AF65-F5344CB8AC3E}">
        <p14:creationId xmlns:p14="http://schemas.microsoft.com/office/powerpoint/2010/main" val="276949094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r-FR" dirty="0"/>
          </a:p>
        </p:txBody>
      </p:sp>
      <p:sp>
        <p:nvSpPr>
          <p:cNvPr id="4" name="Slide Number Placeholder 3"/>
          <p:cNvSpPr>
            <a:spLocks noGrp="1"/>
          </p:cNvSpPr>
          <p:nvPr>
            <p:ph type="sldNum" sz="quarter" idx="10"/>
          </p:nvPr>
        </p:nvSpPr>
        <p:spPr/>
        <p:txBody>
          <a:bodyPr/>
          <a:lstStyle/>
          <a:p>
            <a:fld id="{A9C0DB21-706C-4F98-9710-98DBC2CF8920}" type="slidenum">
              <a:rPr lang="fr-FR" smtClean="0"/>
              <a:t>10</a:t>
            </a:fld>
            <a:endParaRPr lang="fr-FR"/>
          </a:p>
        </p:txBody>
      </p:sp>
    </p:spTree>
    <p:extLst>
      <p:ext uri="{BB962C8B-B14F-4D97-AF65-F5344CB8AC3E}">
        <p14:creationId xmlns:p14="http://schemas.microsoft.com/office/powerpoint/2010/main" val="258494717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r-FR" dirty="0"/>
          </a:p>
        </p:txBody>
      </p:sp>
      <p:sp>
        <p:nvSpPr>
          <p:cNvPr id="4" name="Slide Number Placeholder 3"/>
          <p:cNvSpPr>
            <a:spLocks noGrp="1"/>
          </p:cNvSpPr>
          <p:nvPr>
            <p:ph type="sldNum" sz="quarter" idx="10"/>
          </p:nvPr>
        </p:nvSpPr>
        <p:spPr/>
        <p:txBody>
          <a:bodyPr/>
          <a:lstStyle/>
          <a:p>
            <a:fld id="{A9C0DB21-706C-4F98-9710-98DBC2CF8920}" type="slidenum">
              <a:rPr lang="fr-FR" smtClean="0"/>
              <a:t>11</a:t>
            </a:fld>
            <a:endParaRPr lang="fr-FR"/>
          </a:p>
        </p:txBody>
      </p:sp>
    </p:spTree>
    <p:extLst>
      <p:ext uri="{BB962C8B-B14F-4D97-AF65-F5344CB8AC3E}">
        <p14:creationId xmlns:p14="http://schemas.microsoft.com/office/powerpoint/2010/main" val="14668186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r-FR" dirty="0"/>
          </a:p>
        </p:txBody>
      </p:sp>
      <p:sp>
        <p:nvSpPr>
          <p:cNvPr id="4" name="Slide Number Placeholder 3"/>
          <p:cNvSpPr>
            <a:spLocks noGrp="1"/>
          </p:cNvSpPr>
          <p:nvPr>
            <p:ph type="sldNum" sz="quarter" idx="10"/>
          </p:nvPr>
        </p:nvSpPr>
        <p:spPr/>
        <p:txBody>
          <a:bodyPr/>
          <a:lstStyle/>
          <a:p>
            <a:fld id="{A9C0DB21-706C-4F98-9710-98DBC2CF8920}" type="slidenum">
              <a:rPr lang="fr-FR" smtClean="0"/>
              <a:t>14</a:t>
            </a:fld>
            <a:endParaRPr lang="fr-FR"/>
          </a:p>
        </p:txBody>
      </p:sp>
    </p:spTree>
    <p:extLst>
      <p:ext uri="{BB962C8B-B14F-4D97-AF65-F5344CB8AC3E}">
        <p14:creationId xmlns:p14="http://schemas.microsoft.com/office/powerpoint/2010/main" val="140596682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r-FR" dirty="0"/>
          </a:p>
        </p:txBody>
      </p:sp>
      <p:sp>
        <p:nvSpPr>
          <p:cNvPr id="4" name="Slide Number Placeholder 3"/>
          <p:cNvSpPr>
            <a:spLocks noGrp="1"/>
          </p:cNvSpPr>
          <p:nvPr>
            <p:ph type="sldNum" sz="quarter" idx="10"/>
          </p:nvPr>
        </p:nvSpPr>
        <p:spPr/>
        <p:txBody>
          <a:bodyPr/>
          <a:lstStyle/>
          <a:p>
            <a:fld id="{A9C0DB21-706C-4F98-9710-98DBC2CF8920}" type="slidenum">
              <a:rPr lang="fr-FR" smtClean="0"/>
              <a:t>24</a:t>
            </a:fld>
            <a:endParaRPr lang="fr-FR"/>
          </a:p>
        </p:txBody>
      </p:sp>
    </p:spTree>
    <p:extLst>
      <p:ext uri="{BB962C8B-B14F-4D97-AF65-F5344CB8AC3E}">
        <p14:creationId xmlns:p14="http://schemas.microsoft.com/office/powerpoint/2010/main" val="17547945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005" y="10087187"/>
            <a:ext cx="11528597" cy="720513"/>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6" y="9982413"/>
            <a:ext cx="11528597" cy="10087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37844" y="1196052"/>
            <a:ext cx="9513570" cy="5620004"/>
          </a:xfrm>
        </p:spPr>
        <p:txBody>
          <a:bodyPr anchor="b">
            <a:normAutofit/>
          </a:bodyPr>
          <a:lstStyle>
            <a:lvl1pPr algn="l">
              <a:lnSpc>
                <a:spcPct val="85000"/>
              </a:lnSpc>
              <a:defRPr sz="10089" spc="-63" baseline="0">
                <a:solidFill>
                  <a:schemeClr val="tx1">
                    <a:lumMod val="85000"/>
                    <a:lumOff val="15000"/>
                  </a:schemeClr>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040465" y="7021729"/>
            <a:ext cx="9513570" cy="1801283"/>
          </a:xfrm>
        </p:spPr>
        <p:txBody>
          <a:bodyPr lIns="91440" rIns="91440">
            <a:normAutofit/>
          </a:bodyPr>
          <a:lstStyle>
            <a:lvl1pPr marL="0" indent="0" algn="l">
              <a:buNone/>
              <a:defRPr sz="3027" cap="all" spc="252" baseline="0">
                <a:solidFill>
                  <a:schemeClr val="tx2"/>
                </a:solidFill>
                <a:latin typeface="+mj-lt"/>
              </a:defRPr>
            </a:lvl1pPr>
            <a:lvl2pPr marL="576575" indent="0" algn="ctr">
              <a:buNone/>
              <a:defRPr sz="3027"/>
            </a:lvl2pPr>
            <a:lvl3pPr marL="1153150" indent="0" algn="ctr">
              <a:buNone/>
              <a:defRPr sz="3027"/>
            </a:lvl3pPr>
            <a:lvl4pPr marL="1729725" indent="0" algn="ctr">
              <a:buNone/>
              <a:defRPr sz="2522"/>
            </a:lvl4pPr>
            <a:lvl5pPr marL="2306300" indent="0" algn="ctr">
              <a:buNone/>
              <a:defRPr sz="2522"/>
            </a:lvl5pPr>
            <a:lvl6pPr marL="2882875" indent="0" algn="ctr">
              <a:buNone/>
              <a:defRPr sz="2522"/>
            </a:lvl6pPr>
            <a:lvl7pPr marL="3459450" indent="0" algn="ctr">
              <a:buNone/>
              <a:defRPr sz="2522"/>
            </a:lvl7pPr>
            <a:lvl8pPr marL="4036024" indent="0" algn="ctr">
              <a:buNone/>
              <a:defRPr sz="2522"/>
            </a:lvl8pPr>
            <a:lvl9pPr marL="4612599" indent="0" algn="ctr">
              <a:buNone/>
              <a:defRPr sz="2522"/>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dirty="0"/>
              <a:t>10/1/2023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‹N°›</a:t>
            </a:fld>
            <a:endParaRPr lang="en-US" dirty="0"/>
          </a:p>
        </p:txBody>
      </p:sp>
      <p:cxnSp>
        <p:nvCxnSpPr>
          <p:cNvPr id="9" name="Straight Connector 8"/>
          <p:cNvCxnSpPr/>
          <p:nvPr/>
        </p:nvCxnSpPr>
        <p:spPr>
          <a:xfrm>
            <a:off x="1142244" y="6844877"/>
            <a:ext cx="9340596"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384687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dirty="0"/>
              <a:t>10/1/2023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‹N°›</a:t>
            </a:fld>
            <a:endParaRPr lang="en-US" dirty="0"/>
          </a:p>
        </p:txBody>
      </p:sp>
    </p:spTree>
    <p:extLst>
      <p:ext uri="{BB962C8B-B14F-4D97-AF65-F5344CB8AC3E}">
        <p14:creationId xmlns:p14="http://schemas.microsoft.com/office/powerpoint/2010/main" val="30063003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005" y="10087187"/>
            <a:ext cx="11528597" cy="720513"/>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6" y="9982413"/>
            <a:ext cx="11528597" cy="10087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252302" y="653662"/>
            <a:ext cx="2486501" cy="9073269"/>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792798" y="653661"/>
            <a:ext cx="7315359" cy="9073267"/>
          </a:xfrm>
        </p:spPr>
        <p:txBody>
          <a:bodyPr vert="eaVert" lIns="45720" tIns="0" rIns="45720" bIns="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dirty="0"/>
              <a:t>10/1/2023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‹N°›</a:t>
            </a:fld>
            <a:endParaRPr lang="en-US" dirty="0"/>
          </a:p>
        </p:txBody>
      </p:sp>
    </p:spTree>
    <p:extLst>
      <p:ext uri="{BB962C8B-B14F-4D97-AF65-F5344CB8AC3E}">
        <p14:creationId xmlns:p14="http://schemas.microsoft.com/office/powerpoint/2010/main" val="3893016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3E28D29-1ECB-41DF-951B-2A23F95AD026}" type="datetimeFigureOut">
              <a:rPr lang="en-US" dirty="0"/>
              <a:t>10/1/2023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28E3F4F-51B2-42EE-AFA2-40C4572185CC}" type="slidenum">
              <a:rPr lang="en-US" dirty="0"/>
              <a:t>‹N°›</a:t>
            </a:fld>
            <a:endParaRPr lang="en-US" dirty="0"/>
          </a:p>
        </p:txBody>
      </p:sp>
    </p:spTree>
    <p:extLst>
      <p:ext uri="{BB962C8B-B14F-4D97-AF65-F5344CB8AC3E}">
        <p14:creationId xmlns:p14="http://schemas.microsoft.com/office/powerpoint/2010/main" val="32865489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005" y="10087187"/>
            <a:ext cx="11528597" cy="720513"/>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6" y="9982413"/>
            <a:ext cx="11528597" cy="10087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37844" y="1196052"/>
            <a:ext cx="9513570" cy="5620004"/>
          </a:xfrm>
        </p:spPr>
        <p:txBody>
          <a:bodyPr anchor="b" anchorCtr="0">
            <a:normAutofit/>
          </a:bodyPr>
          <a:lstStyle>
            <a:lvl1pPr>
              <a:lnSpc>
                <a:spcPct val="85000"/>
              </a:lnSpc>
              <a:defRPr sz="10089" b="0">
                <a:solidFill>
                  <a:schemeClr val="tx1">
                    <a:lumMod val="85000"/>
                    <a:lumOff val="15000"/>
                  </a:schemeClr>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1037844" y="7017800"/>
            <a:ext cx="9513570" cy="1801283"/>
          </a:xfrm>
        </p:spPr>
        <p:txBody>
          <a:bodyPr lIns="91440" rIns="91440" anchor="t" anchorCtr="0">
            <a:normAutofit/>
          </a:bodyPr>
          <a:lstStyle>
            <a:lvl1pPr marL="0" indent="0">
              <a:buNone/>
              <a:defRPr sz="3027" cap="all" spc="252" baseline="0">
                <a:solidFill>
                  <a:schemeClr val="tx2"/>
                </a:solidFill>
                <a:latin typeface="+mj-lt"/>
              </a:defRPr>
            </a:lvl1pPr>
            <a:lvl2pPr marL="576575" indent="0">
              <a:buNone/>
              <a:defRPr sz="2270">
                <a:solidFill>
                  <a:schemeClr val="tx1">
                    <a:tint val="75000"/>
                  </a:schemeClr>
                </a:solidFill>
              </a:defRPr>
            </a:lvl2pPr>
            <a:lvl3pPr marL="1153150" indent="0">
              <a:buNone/>
              <a:defRPr sz="2018">
                <a:solidFill>
                  <a:schemeClr val="tx1">
                    <a:tint val="75000"/>
                  </a:schemeClr>
                </a:solidFill>
              </a:defRPr>
            </a:lvl3pPr>
            <a:lvl4pPr marL="1729725" indent="0">
              <a:buNone/>
              <a:defRPr sz="1766">
                <a:solidFill>
                  <a:schemeClr val="tx1">
                    <a:tint val="75000"/>
                  </a:schemeClr>
                </a:solidFill>
              </a:defRPr>
            </a:lvl4pPr>
            <a:lvl5pPr marL="2306300" indent="0">
              <a:buNone/>
              <a:defRPr sz="1766">
                <a:solidFill>
                  <a:schemeClr val="tx1">
                    <a:tint val="75000"/>
                  </a:schemeClr>
                </a:solidFill>
              </a:defRPr>
            </a:lvl5pPr>
            <a:lvl6pPr marL="2882875" indent="0">
              <a:buNone/>
              <a:defRPr sz="1766">
                <a:solidFill>
                  <a:schemeClr val="tx1">
                    <a:tint val="75000"/>
                  </a:schemeClr>
                </a:solidFill>
              </a:defRPr>
            </a:lvl6pPr>
            <a:lvl7pPr marL="3459450" indent="0">
              <a:buNone/>
              <a:defRPr sz="1766">
                <a:solidFill>
                  <a:schemeClr val="tx1">
                    <a:tint val="75000"/>
                  </a:schemeClr>
                </a:solidFill>
              </a:defRPr>
            </a:lvl7pPr>
            <a:lvl8pPr marL="4036024" indent="0">
              <a:buNone/>
              <a:defRPr sz="1766">
                <a:solidFill>
                  <a:schemeClr val="tx1">
                    <a:tint val="75000"/>
                  </a:schemeClr>
                </a:solidFill>
              </a:defRPr>
            </a:lvl8pPr>
            <a:lvl9pPr marL="4612599" indent="0">
              <a:buNone/>
              <a:defRPr sz="1766">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6DFF08F-DC6B-4601-B491-B0F83F6DD2DA}" type="datetimeFigureOut">
              <a:rPr lang="en-US" dirty="0"/>
              <a:t>10/1/2023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‹N°›</a:t>
            </a:fld>
            <a:endParaRPr lang="en-US" dirty="0"/>
          </a:p>
        </p:txBody>
      </p:sp>
      <p:cxnSp>
        <p:nvCxnSpPr>
          <p:cNvPr id="9" name="Straight Connector 8"/>
          <p:cNvCxnSpPr/>
          <p:nvPr/>
        </p:nvCxnSpPr>
        <p:spPr>
          <a:xfrm>
            <a:off x="1142244" y="6844877"/>
            <a:ext cx="9340596"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68218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37844" y="451667"/>
            <a:ext cx="9513570" cy="2286286"/>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37844" y="2908740"/>
            <a:ext cx="4670298" cy="634051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881116" y="2908744"/>
            <a:ext cx="4670298" cy="634051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96DFF08F-DC6B-4601-B491-B0F83F6DD2DA}" type="datetimeFigureOut">
              <a:rPr lang="en-US" dirty="0"/>
              <a:t>10/1/2023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‹N°›</a:t>
            </a:fld>
            <a:endParaRPr lang="en-US" dirty="0"/>
          </a:p>
        </p:txBody>
      </p:sp>
    </p:spTree>
    <p:extLst>
      <p:ext uri="{BB962C8B-B14F-4D97-AF65-F5344CB8AC3E}">
        <p14:creationId xmlns:p14="http://schemas.microsoft.com/office/powerpoint/2010/main" val="41402339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37844" y="451667"/>
            <a:ext cx="9513570" cy="2286286"/>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37844" y="2909241"/>
            <a:ext cx="4670298" cy="1160326"/>
          </a:xfrm>
        </p:spPr>
        <p:txBody>
          <a:bodyPr lIns="91440" rIns="91440" anchor="ctr">
            <a:normAutofit/>
          </a:bodyPr>
          <a:lstStyle>
            <a:lvl1pPr marL="0" indent="0">
              <a:buNone/>
              <a:defRPr sz="2522" b="0" cap="all" baseline="0">
                <a:solidFill>
                  <a:schemeClr val="tx2"/>
                </a:solidFill>
              </a:defRPr>
            </a:lvl1pPr>
            <a:lvl2pPr marL="576575" indent="0">
              <a:buNone/>
              <a:defRPr sz="2522" b="1"/>
            </a:lvl2pPr>
            <a:lvl3pPr marL="1153150" indent="0">
              <a:buNone/>
              <a:defRPr sz="2270" b="1"/>
            </a:lvl3pPr>
            <a:lvl4pPr marL="1729725" indent="0">
              <a:buNone/>
              <a:defRPr sz="2018" b="1"/>
            </a:lvl4pPr>
            <a:lvl5pPr marL="2306300" indent="0">
              <a:buNone/>
              <a:defRPr sz="2018" b="1"/>
            </a:lvl5pPr>
            <a:lvl6pPr marL="2882875" indent="0">
              <a:buNone/>
              <a:defRPr sz="2018" b="1"/>
            </a:lvl6pPr>
            <a:lvl7pPr marL="3459450" indent="0">
              <a:buNone/>
              <a:defRPr sz="2018" b="1"/>
            </a:lvl7pPr>
            <a:lvl8pPr marL="4036024" indent="0">
              <a:buNone/>
              <a:defRPr sz="2018" b="1"/>
            </a:lvl8pPr>
            <a:lvl9pPr marL="4612599" indent="0">
              <a:buNone/>
              <a:defRPr sz="2018" b="1"/>
            </a:lvl9pPr>
          </a:lstStyle>
          <a:p>
            <a:pPr lvl="0"/>
            <a:r>
              <a:rPr lang="en-US" smtClean="0"/>
              <a:t>Click to edit Master text styles</a:t>
            </a:r>
          </a:p>
        </p:txBody>
      </p:sp>
      <p:sp>
        <p:nvSpPr>
          <p:cNvPr id="4" name="Content Placeholder 3"/>
          <p:cNvSpPr>
            <a:spLocks noGrp="1"/>
          </p:cNvSpPr>
          <p:nvPr>
            <p:ph sz="half" idx="2"/>
          </p:nvPr>
        </p:nvSpPr>
        <p:spPr>
          <a:xfrm>
            <a:off x="1037844" y="4069567"/>
            <a:ext cx="4670298" cy="517969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881116" y="2909241"/>
            <a:ext cx="4670298" cy="1160326"/>
          </a:xfrm>
        </p:spPr>
        <p:txBody>
          <a:bodyPr lIns="91440" rIns="91440" anchor="ctr">
            <a:normAutofit/>
          </a:bodyPr>
          <a:lstStyle>
            <a:lvl1pPr marL="0" indent="0">
              <a:buNone/>
              <a:defRPr sz="2522" b="0" cap="all" baseline="0">
                <a:solidFill>
                  <a:schemeClr val="tx2"/>
                </a:solidFill>
              </a:defRPr>
            </a:lvl1pPr>
            <a:lvl2pPr marL="576575" indent="0">
              <a:buNone/>
              <a:defRPr sz="2522" b="1"/>
            </a:lvl2pPr>
            <a:lvl3pPr marL="1153150" indent="0">
              <a:buNone/>
              <a:defRPr sz="2270" b="1"/>
            </a:lvl3pPr>
            <a:lvl4pPr marL="1729725" indent="0">
              <a:buNone/>
              <a:defRPr sz="2018" b="1"/>
            </a:lvl4pPr>
            <a:lvl5pPr marL="2306300" indent="0">
              <a:buNone/>
              <a:defRPr sz="2018" b="1"/>
            </a:lvl5pPr>
            <a:lvl6pPr marL="2882875" indent="0">
              <a:buNone/>
              <a:defRPr sz="2018" b="1"/>
            </a:lvl6pPr>
            <a:lvl7pPr marL="3459450" indent="0">
              <a:buNone/>
              <a:defRPr sz="2018" b="1"/>
            </a:lvl7pPr>
            <a:lvl8pPr marL="4036024" indent="0">
              <a:buNone/>
              <a:defRPr sz="2018" b="1"/>
            </a:lvl8pPr>
            <a:lvl9pPr marL="4612599" indent="0">
              <a:buNone/>
              <a:defRPr sz="2018" b="1"/>
            </a:lvl9pPr>
          </a:lstStyle>
          <a:p>
            <a:pPr lvl="0"/>
            <a:r>
              <a:rPr lang="en-US" smtClean="0"/>
              <a:t>Click to edit Master text styles</a:t>
            </a:r>
          </a:p>
        </p:txBody>
      </p:sp>
      <p:sp>
        <p:nvSpPr>
          <p:cNvPr id="6" name="Content Placeholder 5"/>
          <p:cNvSpPr>
            <a:spLocks noGrp="1"/>
          </p:cNvSpPr>
          <p:nvPr>
            <p:ph sz="quarter" idx="4"/>
          </p:nvPr>
        </p:nvSpPr>
        <p:spPr>
          <a:xfrm>
            <a:off x="5881116" y="4069567"/>
            <a:ext cx="4670298" cy="517969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6DFF08F-DC6B-4601-B491-B0F83F6DD2DA}" type="datetimeFigureOut">
              <a:rPr lang="en-US" dirty="0"/>
              <a:t>10/1/2023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‹N°›</a:t>
            </a:fld>
            <a:endParaRPr lang="en-US" dirty="0"/>
          </a:p>
        </p:txBody>
      </p:sp>
    </p:spTree>
    <p:extLst>
      <p:ext uri="{BB962C8B-B14F-4D97-AF65-F5344CB8AC3E}">
        <p14:creationId xmlns:p14="http://schemas.microsoft.com/office/powerpoint/2010/main" val="12169498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96DFF08F-DC6B-4601-B491-B0F83F6DD2DA}" type="datetimeFigureOut">
              <a:rPr lang="en-US" dirty="0"/>
              <a:t>10/1/2023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‹N°›</a:t>
            </a:fld>
            <a:endParaRPr lang="en-US" dirty="0"/>
          </a:p>
        </p:txBody>
      </p:sp>
    </p:spTree>
    <p:extLst>
      <p:ext uri="{BB962C8B-B14F-4D97-AF65-F5344CB8AC3E}">
        <p14:creationId xmlns:p14="http://schemas.microsoft.com/office/powerpoint/2010/main" val="2479234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005" y="10087187"/>
            <a:ext cx="11528597" cy="720513"/>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6" y="9982413"/>
            <a:ext cx="11528597" cy="10087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96DFF08F-DC6B-4601-B491-B0F83F6DD2DA}" type="datetimeFigureOut">
              <a:rPr lang="en-US" dirty="0"/>
              <a:pPr/>
              <a:t>10/1/2023</a:t>
            </a:fld>
            <a:endParaRPr lang="en-US" dirty="0"/>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‹N°›</a:t>
            </a:fld>
            <a:endParaRPr lang="en-US" dirty="0"/>
          </a:p>
        </p:txBody>
      </p:sp>
    </p:spTree>
    <p:extLst>
      <p:ext uri="{BB962C8B-B14F-4D97-AF65-F5344CB8AC3E}">
        <p14:creationId xmlns:p14="http://schemas.microsoft.com/office/powerpoint/2010/main" val="26771730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7" y="0"/>
            <a:ext cx="3831373" cy="108077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3821233" y="0"/>
            <a:ext cx="60541" cy="108077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32435" y="936666"/>
            <a:ext cx="3027045" cy="3602567"/>
          </a:xfrm>
        </p:spPr>
        <p:txBody>
          <a:bodyPr anchor="b">
            <a:normAutofit/>
          </a:bodyPr>
          <a:lstStyle>
            <a:lvl1pPr>
              <a:defRPr sz="4540" b="0">
                <a:solidFill>
                  <a:srgbClr val="FFFFFF"/>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363744" y="1152822"/>
            <a:ext cx="6317401" cy="828590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32435" y="4611285"/>
            <a:ext cx="3027045" cy="5325249"/>
          </a:xfrm>
        </p:spPr>
        <p:txBody>
          <a:bodyPr lIns="91440" rIns="91440">
            <a:normAutofit/>
          </a:bodyPr>
          <a:lstStyle>
            <a:lvl1pPr marL="0" indent="0">
              <a:buNone/>
              <a:defRPr sz="1892">
                <a:solidFill>
                  <a:srgbClr val="FFFFFF"/>
                </a:solidFill>
              </a:defRPr>
            </a:lvl1pPr>
            <a:lvl2pPr marL="576575" indent="0">
              <a:buNone/>
              <a:defRPr sz="1513"/>
            </a:lvl2pPr>
            <a:lvl3pPr marL="1153150" indent="0">
              <a:buNone/>
              <a:defRPr sz="1261"/>
            </a:lvl3pPr>
            <a:lvl4pPr marL="1729725" indent="0">
              <a:buNone/>
              <a:defRPr sz="1135"/>
            </a:lvl4pPr>
            <a:lvl5pPr marL="2306300" indent="0">
              <a:buNone/>
              <a:defRPr sz="1135"/>
            </a:lvl5pPr>
            <a:lvl6pPr marL="2882875" indent="0">
              <a:buNone/>
              <a:defRPr sz="1135"/>
            </a:lvl6pPr>
            <a:lvl7pPr marL="3459450" indent="0">
              <a:buNone/>
              <a:defRPr sz="1135"/>
            </a:lvl7pPr>
            <a:lvl8pPr marL="4036024" indent="0">
              <a:buNone/>
              <a:defRPr sz="1135"/>
            </a:lvl8pPr>
            <a:lvl9pPr marL="4612599" indent="0">
              <a:buNone/>
              <a:defRPr sz="1135"/>
            </a:lvl9pPr>
          </a:lstStyle>
          <a:p>
            <a:pPr lvl="0"/>
            <a:r>
              <a:rPr lang="en-US" smtClean="0"/>
              <a:t>Click to edit Master text styles</a:t>
            </a:r>
          </a:p>
        </p:txBody>
      </p:sp>
      <p:sp>
        <p:nvSpPr>
          <p:cNvPr id="5" name="Date Placeholder 4"/>
          <p:cNvSpPr>
            <a:spLocks noGrp="1"/>
          </p:cNvSpPr>
          <p:nvPr>
            <p:ph type="dt" sz="half" idx="10"/>
          </p:nvPr>
        </p:nvSpPr>
        <p:spPr>
          <a:xfrm>
            <a:off x="440297" y="10180145"/>
            <a:ext cx="2476675" cy="575410"/>
          </a:xfrm>
        </p:spPr>
        <p:txBody>
          <a:bodyPr/>
          <a:lstStyle>
            <a:lvl1pPr algn="l">
              <a:defRPr/>
            </a:lvl1pPr>
          </a:lstStyle>
          <a:p>
            <a:fld id="{96DFF08F-DC6B-4601-B491-B0F83F6DD2DA}" type="datetimeFigureOut">
              <a:rPr lang="en-US" dirty="0"/>
              <a:pPr/>
              <a:t>10/1/2023</a:t>
            </a:fld>
            <a:endParaRPr lang="en-US" dirty="0"/>
          </a:p>
        </p:txBody>
      </p:sp>
      <p:sp>
        <p:nvSpPr>
          <p:cNvPr id="6" name="Footer Placeholder 5"/>
          <p:cNvSpPr>
            <a:spLocks noGrp="1"/>
          </p:cNvSpPr>
          <p:nvPr>
            <p:ph type="ftr" sz="quarter" idx="11"/>
          </p:nvPr>
        </p:nvSpPr>
        <p:spPr>
          <a:xfrm>
            <a:off x="4540567" y="10180145"/>
            <a:ext cx="4396423" cy="575410"/>
          </a:xfrm>
        </p:spPr>
        <p:txBody>
          <a:bodyPr/>
          <a:lstStyle>
            <a:lvl1pPr algn="l">
              <a:defRPr>
                <a:solidFill>
                  <a:schemeClr val="tx2"/>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4FAB73BC-B049-4115-A692-8D63A059BFB8}" type="slidenum">
              <a:rPr lang="en-US" dirty="0"/>
              <a:pPr/>
              <a:t>‹N°›</a:t>
            </a:fld>
            <a:endParaRPr lang="en-US" dirty="0"/>
          </a:p>
        </p:txBody>
      </p:sp>
    </p:spTree>
    <p:extLst>
      <p:ext uri="{BB962C8B-B14F-4D97-AF65-F5344CB8AC3E}">
        <p14:creationId xmlns:p14="http://schemas.microsoft.com/office/powerpoint/2010/main" val="12417747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1" y="7805561"/>
            <a:ext cx="11528597" cy="300213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6" y="7745796"/>
            <a:ext cx="11528597" cy="10087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37844" y="7997698"/>
            <a:ext cx="9571228" cy="1296924"/>
          </a:xfrm>
        </p:spPr>
        <p:txBody>
          <a:bodyPr tIns="0" bIns="0" anchor="b">
            <a:noAutofit/>
          </a:bodyPr>
          <a:lstStyle>
            <a:lvl1pPr>
              <a:defRPr sz="4540" b="0">
                <a:solidFill>
                  <a:srgbClr val="FFFFFF"/>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6" y="0"/>
            <a:ext cx="11531586" cy="7745796"/>
          </a:xfrm>
          <a:blipFill>
            <a:blip r:embed="rId2"/>
            <a:stretch>
              <a:fillRect/>
            </a:stretch>
          </a:blipFill>
        </p:spPr>
        <p:txBody>
          <a:bodyPr lIns="457200" tIns="457200" anchor="t"/>
          <a:lstStyle>
            <a:lvl1pPr marL="0" indent="0">
              <a:buNone/>
              <a:defRPr sz="4036">
                <a:solidFill>
                  <a:schemeClr val="bg1"/>
                </a:solidFill>
              </a:defRPr>
            </a:lvl1pPr>
            <a:lvl2pPr marL="576575" indent="0">
              <a:buNone/>
              <a:defRPr sz="3531"/>
            </a:lvl2pPr>
            <a:lvl3pPr marL="1153150" indent="0">
              <a:buNone/>
              <a:defRPr sz="3027"/>
            </a:lvl3pPr>
            <a:lvl4pPr marL="1729725" indent="0">
              <a:buNone/>
              <a:defRPr sz="2522"/>
            </a:lvl4pPr>
            <a:lvl5pPr marL="2306300" indent="0">
              <a:buNone/>
              <a:defRPr sz="2522"/>
            </a:lvl5pPr>
            <a:lvl6pPr marL="2882875" indent="0">
              <a:buNone/>
              <a:defRPr sz="2522"/>
            </a:lvl6pPr>
            <a:lvl7pPr marL="3459450" indent="0">
              <a:buNone/>
              <a:defRPr sz="2522"/>
            </a:lvl7pPr>
            <a:lvl8pPr marL="4036024" indent="0">
              <a:buNone/>
              <a:defRPr sz="2522"/>
            </a:lvl8pPr>
            <a:lvl9pPr marL="4612599" indent="0">
              <a:buNone/>
              <a:defRPr sz="2522"/>
            </a:lvl9pPr>
          </a:lstStyle>
          <a:p>
            <a:r>
              <a:rPr lang="en-US" smtClean="0"/>
              <a:t>Click icon to add picture</a:t>
            </a:r>
            <a:endParaRPr lang="en-US" dirty="0"/>
          </a:p>
        </p:txBody>
      </p:sp>
      <p:sp>
        <p:nvSpPr>
          <p:cNvPr id="4" name="Text Placeholder 3"/>
          <p:cNvSpPr>
            <a:spLocks noGrp="1"/>
          </p:cNvSpPr>
          <p:nvPr>
            <p:ph type="body" sz="half" idx="2"/>
          </p:nvPr>
        </p:nvSpPr>
        <p:spPr>
          <a:xfrm>
            <a:off x="1037843" y="9309032"/>
            <a:ext cx="9571228" cy="936667"/>
          </a:xfrm>
        </p:spPr>
        <p:txBody>
          <a:bodyPr lIns="91440" tIns="0" rIns="91440" bIns="0">
            <a:normAutofit/>
          </a:bodyPr>
          <a:lstStyle>
            <a:lvl1pPr marL="0" indent="0">
              <a:spcBef>
                <a:spcPts val="0"/>
              </a:spcBef>
              <a:spcAft>
                <a:spcPts val="757"/>
              </a:spcAft>
              <a:buNone/>
              <a:defRPr sz="1892">
                <a:solidFill>
                  <a:srgbClr val="FFFFFF"/>
                </a:solidFill>
              </a:defRPr>
            </a:lvl1pPr>
            <a:lvl2pPr marL="576575" indent="0">
              <a:buNone/>
              <a:defRPr sz="1513"/>
            </a:lvl2pPr>
            <a:lvl3pPr marL="1153150" indent="0">
              <a:buNone/>
              <a:defRPr sz="1261"/>
            </a:lvl3pPr>
            <a:lvl4pPr marL="1729725" indent="0">
              <a:buNone/>
              <a:defRPr sz="1135"/>
            </a:lvl4pPr>
            <a:lvl5pPr marL="2306300" indent="0">
              <a:buNone/>
              <a:defRPr sz="1135"/>
            </a:lvl5pPr>
            <a:lvl6pPr marL="2882875" indent="0">
              <a:buNone/>
              <a:defRPr sz="1135"/>
            </a:lvl6pPr>
            <a:lvl7pPr marL="3459450" indent="0">
              <a:buNone/>
              <a:defRPr sz="1135"/>
            </a:lvl7pPr>
            <a:lvl8pPr marL="4036024" indent="0">
              <a:buNone/>
              <a:defRPr sz="1135"/>
            </a:lvl8pPr>
            <a:lvl9pPr marL="4612599" indent="0">
              <a:buNone/>
              <a:defRPr sz="1135"/>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6DFF08F-DC6B-4601-B491-B0F83F6DD2DA}" type="datetimeFigureOut">
              <a:rPr lang="en-US" dirty="0"/>
              <a:t>10/1/2023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‹N°›</a:t>
            </a:fld>
            <a:endParaRPr lang="en-US" dirty="0"/>
          </a:p>
        </p:txBody>
      </p:sp>
    </p:spTree>
    <p:extLst>
      <p:ext uri="{BB962C8B-B14F-4D97-AF65-F5344CB8AC3E}">
        <p14:creationId xmlns:p14="http://schemas.microsoft.com/office/powerpoint/2010/main" val="32164159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10087187"/>
            <a:ext cx="11531601" cy="720513"/>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 y="9982412"/>
            <a:ext cx="11531601" cy="10401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37844" y="451667"/>
            <a:ext cx="9513570" cy="2286286"/>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37843" y="2908740"/>
            <a:ext cx="9513571" cy="6340517"/>
          </a:xfrm>
          <a:prstGeom prst="rect">
            <a:avLst/>
          </a:prstGeom>
        </p:spPr>
        <p:txBody>
          <a:bodyPr vert="horz" lIns="0" tIns="45720" rIns="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37846" y="10180145"/>
            <a:ext cx="2338356" cy="575410"/>
          </a:xfrm>
          <a:prstGeom prst="rect">
            <a:avLst/>
          </a:prstGeom>
        </p:spPr>
        <p:txBody>
          <a:bodyPr vert="horz" lIns="91440" tIns="45720" rIns="91440" bIns="45720" rtlCol="0" anchor="ctr"/>
          <a:lstStyle>
            <a:lvl1pPr algn="l">
              <a:defRPr sz="1135">
                <a:solidFill>
                  <a:srgbClr val="FFFFFF"/>
                </a:solidFill>
              </a:defRPr>
            </a:lvl1pPr>
          </a:lstStyle>
          <a:p>
            <a:fld id="{96DFF08F-DC6B-4601-B491-B0F83F6DD2DA}" type="datetimeFigureOut">
              <a:rPr lang="en-US" dirty="0"/>
              <a:pPr/>
              <a:t>10/1/2023</a:t>
            </a:fld>
            <a:endParaRPr lang="en-US" dirty="0"/>
          </a:p>
        </p:txBody>
      </p:sp>
      <p:sp>
        <p:nvSpPr>
          <p:cNvPr id="5" name="Footer Placeholder 4"/>
          <p:cNvSpPr>
            <a:spLocks noGrp="1"/>
          </p:cNvSpPr>
          <p:nvPr>
            <p:ph type="ftr" sz="quarter" idx="3"/>
          </p:nvPr>
        </p:nvSpPr>
        <p:spPr>
          <a:xfrm>
            <a:off x="3486517" y="10180145"/>
            <a:ext cx="4561569" cy="575410"/>
          </a:xfrm>
          <a:prstGeom prst="rect">
            <a:avLst/>
          </a:prstGeom>
        </p:spPr>
        <p:txBody>
          <a:bodyPr vert="horz" lIns="91440" tIns="45720" rIns="91440" bIns="45720" rtlCol="0" anchor="ctr"/>
          <a:lstStyle>
            <a:lvl1pPr algn="ctr">
              <a:defRPr sz="1135" cap="all" baseline="0">
                <a:solidFill>
                  <a:srgbClr val="FFFFFF"/>
                </a:solidFill>
              </a:defRPr>
            </a:lvl1pPr>
          </a:lstStyle>
          <a:p>
            <a:endParaRPr lang="en-US" dirty="0"/>
          </a:p>
        </p:txBody>
      </p:sp>
      <p:sp>
        <p:nvSpPr>
          <p:cNvPr id="6" name="Slide Number Placeholder 5"/>
          <p:cNvSpPr>
            <a:spLocks noGrp="1"/>
          </p:cNvSpPr>
          <p:nvPr>
            <p:ph type="sldNum" sz="quarter" idx="4"/>
          </p:nvPr>
        </p:nvSpPr>
        <p:spPr>
          <a:xfrm>
            <a:off x="9364185" y="10180145"/>
            <a:ext cx="1240957" cy="575410"/>
          </a:xfrm>
          <a:prstGeom prst="rect">
            <a:avLst/>
          </a:prstGeom>
        </p:spPr>
        <p:txBody>
          <a:bodyPr vert="horz" lIns="91440" tIns="45720" rIns="91440" bIns="45720" rtlCol="0" anchor="ctr"/>
          <a:lstStyle>
            <a:lvl1pPr algn="r">
              <a:defRPr sz="1324">
                <a:solidFill>
                  <a:srgbClr val="FFFFFF"/>
                </a:solidFill>
              </a:defRPr>
            </a:lvl1pPr>
          </a:lstStyle>
          <a:p>
            <a:fld id="{4FAB73BC-B049-4115-A692-8D63A059BFB8}" type="slidenum">
              <a:rPr lang="en-US" dirty="0"/>
              <a:pPr/>
              <a:t>‹N°›</a:t>
            </a:fld>
            <a:endParaRPr lang="en-US" dirty="0"/>
          </a:p>
        </p:txBody>
      </p:sp>
      <p:cxnSp>
        <p:nvCxnSpPr>
          <p:cNvPr id="10" name="Straight Connector 9"/>
          <p:cNvCxnSpPr/>
          <p:nvPr/>
        </p:nvCxnSpPr>
        <p:spPr>
          <a:xfrm>
            <a:off x="1128882" y="2738715"/>
            <a:ext cx="9427083"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40694290"/>
      </p:ext>
    </p:extLst>
  </p:cSld>
  <p:clrMap bg1="lt1" tx1="dk1" bg2="lt2" tx2="dk2" accent1="accent1" accent2="accent2" accent3="accent3" accent4="accent4" accent5="accent5" accent6="accent6" hlink="hlink" folHlink="folHlink"/>
  <p:sldLayoutIdLst>
    <p:sldLayoutId id="2147483651" r:id="rId1"/>
    <p:sldLayoutId id="2147483652" r:id="rId2"/>
    <p:sldLayoutId id="2147483653" r:id="rId3"/>
    <p:sldLayoutId id="2147483654" r:id="rId4"/>
    <p:sldLayoutId id="2147483655" r:id="rId5"/>
    <p:sldLayoutId id="2147483656" r:id="rId6"/>
    <p:sldLayoutId id="2147483657" r:id="rId7"/>
    <p:sldLayoutId id="2147483658" r:id="rId8"/>
    <p:sldLayoutId id="2147483659" r:id="rId9"/>
    <p:sldLayoutId id="2147483660" r:id="rId10"/>
    <p:sldLayoutId id="2147483661" r:id="rId11"/>
  </p:sldLayoutIdLst>
  <p:txStyles>
    <p:titleStyle>
      <a:lvl1pPr algn="l" defTabSz="1153150" rtl="0" eaLnBrk="1" latinLnBrk="0" hangingPunct="1">
        <a:lnSpc>
          <a:spcPct val="85000"/>
        </a:lnSpc>
        <a:spcBef>
          <a:spcPct val="0"/>
        </a:spcBef>
        <a:buNone/>
        <a:defRPr sz="6053" kern="1200" spc="-63" baseline="0">
          <a:solidFill>
            <a:schemeClr val="tx1">
              <a:lumMod val="75000"/>
              <a:lumOff val="25000"/>
            </a:schemeClr>
          </a:solidFill>
          <a:latin typeface="+mj-lt"/>
          <a:ea typeface="+mj-ea"/>
          <a:cs typeface="+mj-cs"/>
        </a:defRPr>
      </a:lvl1pPr>
    </p:titleStyle>
    <p:bodyStyle>
      <a:lvl1pPr marL="115315" indent="-115315" algn="l" defTabSz="1153150" rtl="0" eaLnBrk="1" latinLnBrk="0" hangingPunct="1">
        <a:lnSpc>
          <a:spcPct val="90000"/>
        </a:lnSpc>
        <a:spcBef>
          <a:spcPts val="1513"/>
        </a:spcBef>
        <a:spcAft>
          <a:spcPts val="252"/>
        </a:spcAft>
        <a:buClr>
          <a:schemeClr val="accent1"/>
        </a:buClr>
        <a:buSzPct val="100000"/>
        <a:buFont typeface="Calibri" panose="020F0502020204030204" pitchFamily="34" charset="0"/>
        <a:buChar char=" "/>
        <a:defRPr sz="2522" kern="1200">
          <a:solidFill>
            <a:schemeClr val="tx1">
              <a:lumMod val="75000"/>
              <a:lumOff val="25000"/>
            </a:schemeClr>
          </a:solidFill>
          <a:latin typeface="+mn-lt"/>
          <a:ea typeface="+mn-ea"/>
          <a:cs typeface="+mn-cs"/>
        </a:defRPr>
      </a:lvl1pPr>
      <a:lvl2pPr marL="484323" indent="-230630" algn="l" defTabSz="1153150" rtl="0" eaLnBrk="1" latinLnBrk="0" hangingPunct="1">
        <a:lnSpc>
          <a:spcPct val="90000"/>
        </a:lnSpc>
        <a:spcBef>
          <a:spcPts val="252"/>
        </a:spcBef>
        <a:spcAft>
          <a:spcPts val="504"/>
        </a:spcAft>
        <a:buClr>
          <a:schemeClr val="accent1"/>
        </a:buClr>
        <a:buFont typeface="Calibri" pitchFamily="34" charset="0"/>
        <a:buChar char="◦"/>
        <a:defRPr sz="2270" kern="1200">
          <a:solidFill>
            <a:schemeClr val="tx1">
              <a:lumMod val="75000"/>
              <a:lumOff val="25000"/>
            </a:schemeClr>
          </a:solidFill>
          <a:latin typeface="+mn-lt"/>
          <a:ea typeface="+mn-ea"/>
          <a:cs typeface="+mn-cs"/>
        </a:defRPr>
      </a:lvl2pPr>
      <a:lvl3pPr marL="714953" indent="-230630" algn="l" defTabSz="1153150" rtl="0" eaLnBrk="1" latinLnBrk="0" hangingPunct="1">
        <a:lnSpc>
          <a:spcPct val="90000"/>
        </a:lnSpc>
        <a:spcBef>
          <a:spcPts val="252"/>
        </a:spcBef>
        <a:spcAft>
          <a:spcPts val="504"/>
        </a:spcAft>
        <a:buClr>
          <a:schemeClr val="accent1"/>
        </a:buClr>
        <a:buFont typeface="Calibri" pitchFamily="34" charset="0"/>
        <a:buChar char="◦"/>
        <a:defRPr sz="1766" kern="1200">
          <a:solidFill>
            <a:schemeClr val="tx1">
              <a:lumMod val="75000"/>
              <a:lumOff val="25000"/>
            </a:schemeClr>
          </a:solidFill>
          <a:latin typeface="+mn-lt"/>
          <a:ea typeface="+mn-ea"/>
          <a:cs typeface="+mn-cs"/>
        </a:defRPr>
      </a:lvl3pPr>
      <a:lvl4pPr marL="945583" indent="-230630" algn="l" defTabSz="1153150" rtl="0" eaLnBrk="1" latinLnBrk="0" hangingPunct="1">
        <a:lnSpc>
          <a:spcPct val="90000"/>
        </a:lnSpc>
        <a:spcBef>
          <a:spcPts val="252"/>
        </a:spcBef>
        <a:spcAft>
          <a:spcPts val="504"/>
        </a:spcAft>
        <a:buClr>
          <a:schemeClr val="accent1"/>
        </a:buClr>
        <a:buFont typeface="Calibri" pitchFamily="34" charset="0"/>
        <a:buChar char="◦"/>
        <a:defRPr sz="1766" kern="1200">
          <a:solidFill>
            <a:schemeClr val="tx1">
              <a:lumMod val="75000"/>
              <a:lumOff val="25000"/>
            </a:schemeClr>
          </a:solidFill>
          <a:latin typeface="+mn-lt"/>
          <a:ea typeface="+mn-ea"/>
          <a:cs typeface="+mn-cs"/>
        </a:defRPr>
      </a:lvl4pPr>
      <a:lvl5pPr marL="1176213" indent="-230630" algn="l" defTabSz="1153150" rtl="0" eaLnBrk="1" latinLnBrk="0" hangingPunct="1">
        <a:lnSpc>
          <a:spcPct val="90000"/>
        </a:lnSpc>
        <a:spcBef>
          <a:spcPts val="252"/>
        </a:spcBef>
        <a:spcAft>
          <a:spcPts val="504"/>
        </a:spcAft>
        <a:buClr>
          <a:schemeClr val="accent1"/>
        </a:buClr>
        <a:buFont typeface="Calibri" pitchFamily="34" charset="0"/>
        <a:buChar char="◦"/>
        <a:defRPr sz="1766" kern="1200">
          <a:solidFill>
            <a:schemeClr val="tx1">
              <a:lumMod val="75000"/>
              <a:lumOff val="25000"/>
            </a:schemeClr>
          </a:solidFill>
          <a:latin typeface="+mn-lt"/>
          <a:ea typeface="+mn-ea"/>
          <a:cs typeface="+mn-cs"/>
        </a:defRPr>
      </a:lvl5pPr>
      <a:lvl6pPr marL="1387210" indent="-288287" algn="l" defTabSz="1153150" rtl="0" eaLnBrk="1" latinLnBrk="0" hangingPunct="1">
        <a:lnSpc>
          <a:spcPct val="90000"/>
        </a:lnSpc>
        <a:spcBef>
          <a:spcPts val="252"/>
        </a:spcBef>
        <a:spcAft>
          <a:spcPts val="504"/>
        </a:spcAft>
        <a:buClr>
          <a:schemeClr val="accent1"/>
        </a:buClr>
        <a:buFont typeface="Calibri" pitchFamily="34" charset="0"/>
        <a:buChar char="◦"/>
        <a:defRPr sz="1766" kern="1200">
          <a:solidFill>
            <a:schemeClr val="tx1">
              <a:lumMod val="75000"/>
              <a:lumOff val="25000"/>
            </a:schemeClr>
          </a:solidFill>
          <a:latin typeface="+mn-lt"/>
          <a:ea typeface="+mn-ea"/>
          <a:cs typeface="+mn-cs"/>
        </a:defRPr>
      </a:lvl6pPr>
      <a:lvl7pPr marL="1639430" indent="-288287" algn="l" defTabSz="1153150" rtl="0" eaLnBrk="1" latinLnBrk="0" hangingPunct="1">
        <a:lnSpc>
          <a:spcPct val="90000"/>
        </a:lnSpc>
        <a:spcBef>
          <a:spcPts val="252"/>
        </a:spcBef>
        <a:spcAft>
          <a:spcPts val="504"/>
        </a:spcAft>
        <a:buClr>
          <a:schemeClr val="accent1"/>
        </a:buClr>
        <a:buFont typeface="Calibri" pitchFamily="34" charset="0"/>
        <a:buChar char="◦"/>
        <a:defRPr sz="1766" kern="1200">
          <a:solidFill>
            <a:schemeClr val="tx1">
              <a:lumMod val="75000"/>
              <a:lumOff val="25000"/>
            </a:schemeClr>
          </a:solidFill>
          <a:latin typeface="+mn-lt"/>
          <a:ea typeface="+mn-ea"/>
          <a:cs typeface="+mn-cs"/>
        </a:defRPr>
      </a:lvl7pPr>
      <a:lvl8pPr marL="1891650" indent="-288287" algn="l" defTabSz="1153150" rtl="0" eaLnBrk="1" latinLnBrk="0" hangingPunct="1">
        <a:lnSpc>
          <a:spcPct val="90000"/>
        </a:lnSpc>
        <a:spcBef>
          <a:spcPts val="252"/>
        </a:spcBef>
        <a:spcAft>
          <a:spcPts val="504"/>
        </a:spcAft>
        <a:buClr>
          <a:schemeClr val="accent1"/>
        </a:buClr>
        <a:buFont typeface="Calibri" pitchFamily="34" charset="0"/>
        <a:buChar char="◦"/>
        <a:defRPr sz="1766" kern="1200">
          <a:solidFill>
            <a:schemeClr val="tx1">
              <a:lumMod val="75000"/>
              <a:lumOff val="25000"/>
            </a:schemeClr>
          </a:solidFill>
          <a:latin typeface="+mn-lt"/>
          <a:ea typeface="+mn-ea"/>
          <a:cs typeface="+mn-cs"/>
        </a:defRPr>
      </a:lvl8pPr>
      <a:lvl9pPr marL="2143870" indent="-288287" algn="l" defTabSz="1153150" rtl="0" eaLnBrk="1" latinLnBrk="0" hangingPunct="1">
        <a:lnSpc>
          <a:spcPct val="90000"/>
        </a:lnSpc>
        <a:spcBef>
          <a:spcPts val="252"/>
        </a:spcBef>
        <a:spcAft>
          <a:spcPts val="504"/>
        </a:spcAft>
        <a:buClr>
          <a:schemeClr val="accent1"/>
        </a:buClr>
        <a:buFont typeface="Calibri" pitchFamily="34" charset="0"/>
        <a:buChar char="◦"/>
        <a:defRPr sz="1766" kern="1200">
          <a:solidFill>
            <a:schemeClr val="tx1">
              <a:lumMod val="75000"/>
              <a:lumOff val="25000"/>
            </a:schemeClr>
          </a:solidFill>
          <a:latin typeface="+mn-lt"/>
          <a:ea typeface="+mn-ea"/>
          <a:cs typeface="+mn-cs"/>
        </a:defRPr>
      </a:lvl9pPr>
    </p:bodyStyle>
    <p:otherStyle>
      <a:defPPr>
        <a:defRPr lang="en-US"/>
      </a:defPPr>
      <a:lvl1pPr marL="0" algn="l" defTabSz="1153150" rtl="0" eaLnBrk="1" latinLnBrk="0" hangingPunct="1">
        <a:defRPr sz="2270" kern="1200">
          <a:solidFill>
            <a:schemeClr val="tx1"/>
          </a:solidFill>
          <a:latin typeface="+mn-lt"/>
          <a:ea typeface="+mn-ea"/>
          <a:cs typeface="+mn-cs"/>
        </a:defRPr>
      </a:lvl1pPr>
      <a:lvl2pPr marL="576575" algn="l" defTabSz="1153150" rtl="0" eaLnBrk="1" latinLnBrk="0" hangingPunct="1">
        <a:defRPr sz="2270" kern="1200">
          <a:solidFill>
            <a:schemeClr val="tx1"/>
          </a:solidFill>
          <a:latin typeface="+mn-lt"/>
          <a:ea typeface="+mn-ea"/>
          <a:cs typeface="+mn-cs"/>
        </a:defRPr>
      </a:lvl2pPr>
      <a:lvl3pPr marL="1153150" algn="l" defTabSz="1153150" rtl="0" eaLnBrk="1" latinLnBrk="0" hangingPunct="1">
        <a:defRPr sz="2270" kern="1200">
          <a:solidFill>
            <a:schemeClr val="tx1"/>
          </a:solidFill>
          <a:latin typeface="+mn-lt"/>
          <a:ea typeface="+mn-ea"/>
          <a:cs typeface="+mn-cs"/>
        </a:defRPr>
      </a:lvl3pPr>
      <a:lvl4pPr marL="1729725" algn="l" defTabSz="1153150" rtl="0" eaLnBrk="1" latinLnBrk="0" hangingPunct="1">
        <a:defRPr sz="2270" kern="1200">
          <a:solidFill>
            <a:schemeClr val="tx1"/>
          </a:solidFill>
          <a:latin typeface="+mn-lt"/>
          <a:ea typeface="+mn-ea"/>
          <a:cs typeface="+mn-cs"/>
        </a:defRPr>
      </a:lvl4pPr>
      <a:lvl5pPr marL="2306300" algn="l" defTabSz="1153150" rtl="0" eaLnBrk="1" latinLnBrk="0" hangingPunct="1">
        <a:defRPr sz="2270" kern="1200">
          <a:solidFill>
            <a:schemeClr val="tx1"/>
          </a:solidFill>
          <a:latin typeface="+mn-lt"/>
          <a:ea typeface="+mn-ea"/>
          <a:cs typeface="+mn-cs"/>
        </a:defRPr>
      </a:lvl5pPr>
      <a:lvl6pPr marL="2882875" algn="l" defTabSz="1153150" rtl="0" eaLnBrk="1" latinLnBrk="0" hangingPunct="1">
        <a:defRPr sz="2270" kern="1200">
          <a:solidFill>
            <a:schemeClr val="tx1"/>
          </a:solidFill>
          <a:latin typeface="+mn-lt"/>
          <a:ea typeface="+mn-ea"/>
          <a:cs typeface="+mn-cs"/>
        </a:defRPr>
      </a:lvl6pPr>
      <a:lvl7pPr marL="3459450" algn="l" defTabSz="1153150" rtl="0" eaLnBrk="1" latinLnBrk="0" hangingPunct="1">
        <a:defRPr sz="2270" kern="1200">
          <a:solidFill>
            <a:schemeClr val="tx1"/>
          </a:solidFill>
          <a:latin typeface="+mn-lt"/>
          <a:ea typeface="+mn-ea"/>
          <a:cs typeface="+mn-cs"/>
        </a:defRPr>
      </a:lvl7pPr>
      <a:lvl8pPr marL="4036024" algn="l" defTabSz="1153150" rtl="0" eaLnBrk="1" latinLnBrk="0" hangingPunct="1">
        <a:defRPr sz="2270" kern="1200">
          <a:solidFill>
            <a:schemeClr val="tx1"/>
          </a:solidFill>
          <a:latin typeface="+mn-lt"/>
          <a:ea typeface="+mn-ea"/>
          <a:cs typeface="+mn-cs"/>
        </a:defRPr>
      </a:lvl8pPr>
      <a:lvl9pPr marL="4612599" algn="l" defTabSz="1153150" rtl="0" eaLnBrk="1" latinLnBrk="0" hangingPunct="1">
        <a:defRPr sz="227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117600" y="755650"/>
            <a:ext cx="9372600" cy="400110"/>
          </a:xfrm>
          <a:prstGeom prst="rect">
            <a:avLst/>
          </a:prstGeom>
          <a:noFill/>
        </p:spPr>
        <p:txBody>
          <a:bodyPr wrap="square" rtlCol="0">
            <a:spAutoFit/>
          </a:bodyPr>
          <a:lstStyle/>
          <a:p>
            <a:pPr algn="ctr"/>
            <a:r>
              <a:rPr lang="fr-FR" sz="2000" dirty="0" smtClean="0">
                <a:latin typeface="+mj-lt"/>
              </a:rPr>
              <a:t>Centre Universitaire </a:t>
            </a:r>
            <a:r>
              <a:rPr lang="fr-FR" sz="2000" dirty="0" err="1">
                <a:latin typeface="+mj-lt"/>
              </a:rPr>
              <a:t>A</a:t>
            </a:r>
            <a:r>
              <a:rPr lang="fr-FR" sz="2000" dirty="0" err="1" smtClean="0">
                <a:latin typeface="+mj-lt"/>
              </a:rPr>
              <a:t>delhafid</a:t>
            </a:r>
            <a:r>
              <a:rPr lang="fr-FR" sz="2000" dirty="0" smtClean="0">
                <a:latin typeface="+mj-lt"/>
              </a:rPr>
              <a:t>  </a:t>
            </a:r>
            <a:r>
              <a:rPr lang="fr-FR" sz="2000" dirty="0" err="1" smtClean="0">
                <a:latin typeface="+mj-lt"/>
              </a:rPr>
              <a:t>Boussouf</a:t>
            </a:r>
            <a:r>
              <a:rPr lang="fr-FR" sz="2000" dirty="0" smtClean="0">
                <a:latin typeface="+mj-lt"/>
              </a:rPr>
              <a:t> Mila</a:t>
            </a:r>
            <a:endParaRPr lang="fr-FR" sz="2000" dirty="0">
              <a:latin typeface="+mj-lt"/>
            </a:endParaRPr>
          </a:p>
        </p:txBody>
      </p:sp>
      <p:sp>
        <p:nvSpPr>
          <p:cNvPr id="5" name="TextBox 4"/>
          <p:cNvSpPr txBox="1"/>
          <p:nvPr/>
        </p:nvSpPr>
        <p:spPr>
          <a:xfrm>
            <a:off x="965200" y="2279650"/>
            <a:ext cx="9525000" cy="1200329"/>
          </a:xfrm>
          <a:prstGeom prst="rect">
            <a:avLst/>
          </a:prstGeom>
          <a:noFill/>
        </p:spPr>
        <p:txBody>
          <a:bodyPr wrap="square" rtlCol="0">
            <a:spAutoFit/>
          </a:bodyPr>
          <a:lstStyle/>
          <a:p>
            <a:r>
              <a:rPr lang="fr-FR" sz="2400" dirty="0" smtClean="0"/>
              <a:t>Institut des Sciences et de la technologie</a:t>
            </a:r>
          </a:p>
          <a:p>
            <a:r>
              <a:rPr lang="fr-FR" sz="2400" dirty="0" smtClean="0"/>
              <a:t>Département des mathématiques et de l’informatique</a:t>
            </a:r>
          </a:p>
          <a:p>
            <a:r>
              <a:rPr lang="fr-FR" sz="2400" dirty="0" smtClean="0"/>
              <a:t>Master STIC 2eme année</a:t>
            </a:r>
            <a:endParaRPr lang="fr-FR" sz="2400" dirty="0"/>
          </a:p>
        </p:txBody>
      </p:sp>
      <p:sp>
        <p:nvSpPr>
          <p:cNvPr id="6" name="TextBox 5"/>
          <p:cNvSpPr txBox="1"/>
          <p:nvPr/>
        </p:nvSpPr>
        <p:spPr>
          <a:xfrm>
            <a:off x="508000" y="5022850"/>
            <a:ext cx="9525000" cy="3654847"/>
          </a:xfrm>
          <a:prstGeom prst="rect">
            <a:avLst/>
          </a:prstGeom>
          <a:noFill/>
        </p:spPr>
        <p:txBody>
          <a:bodyPr wrap="square" rtlCol="0">
            <a:spAutoFit/>
          </a:bodyPr>
          <a:lstStyle/>
          <a:p>
            <a:pPr algn="ctr"/>
            <a:r>
              <a:rPr lang="fr-FR" dirty="0" smtClean="0"/>
              <a:t> </a:t>
            </a:r>
          </a:p>
          <a:p>
            <a:pPr marL="12700" algn="ctr">
              <a:lnSpc>
                <a:spcPts val="5710"/>
              </a:lnSpc>
              <a:spcBef>
                <a:spcPts val="285"/>
              </a:spcBef>
            </a:pPr>
            <a:r>
              <a:rPr lang="fr-FR" sz="6600" b="1" dirty="0" smtClean="0">
                <a:solidFill>
                  <a:srgbClr val="FF0000"/>
                </a:solidFill>
              </a:rPr>
              <a:t>Introduction générale</a:t>
            </a:r>
            <a:endParaRPr lang="fr-FR" sz="6600" b="1" dirty="0">
              <a:solidFill>
                <a:srgbClr val="0070C0"/>
              </a:solidFill>
              <a:cs typeface="Calibri"/>
            </a:endParaRPr>
          </a:p>
          <a:p>
            <a:pPr marL="12700" algn="ctr">
              <a:lnSpc>
                <a:spcPts val="5710"/>
              </a:lnSpc>
              <a:spcBef>
                <a:spcPts val="285"/>
              </a:spcBef>
            </a:pPr>
            <a:r>
              <a:rPr lang="fr-FR" sz="3600" b="1" dirty="0" smtClean="0">
                <a:solidFill>
                  <a:srgbClr val="0070C0"/>
                </a:solidFill>
                <a:cs typeface="Calibri"/>
              </a:rPr>
              <a:t>« De l’intelligence artificielle vers l’intelligence artificielle distribué et collective »</a:t>
            </a:r>
            <a:endParaRPr lang="fr-FR" sz="3600" b="1" dirty="0">
              <a:solidFill>
                <a:srgbClr val="0070C0"/>
              </a:solidFill>
              <a:cs typeface="Calibri"/>
            </a:endParaRPr>
          </a:p>
          <a:p>
            <a:pPr algn="ctr"/>
            <a:endParaRPr lang="fr-FR" sz="6600" b="1" dirty="0">
              <a:solidFill>
                <a:srgbClr val="FF0000"/>
              </a:solidFill>
            </a:endParaRPr>
          </a:p>
        </p:txBody>
      </p:sp>
    </p:spTree>
    <p:extLst>
      <p:ext uri="{BB962C8B-B14F-4D97-AF65-F5344CB8AC3E}">
        <p14:creationId xmlns:p14="http://schemas.microsoft.com/office/powerpoint/2010/main" val="40790931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889000" y="679450"/>
            <a:ext cx="7391400" cy="646331"/>
          </a:xfrm>
          <a:prstGeom prst="rect">
            <a:avLst/>
          </a:prstGeom>
          <a:noFill/>
        </p:spPr>
        <p:txBody>
          <a:bodyPr wrap="square" rtlCol="0">
            <a:spAutoFit/>
          </a:bodyPr>
          <a:lstStyle/>
          <a:p>
            <a:r>
              <a:rPr lang="fr-FR" sz="5400" b="1" baseline="3034" dirty="0">
                <a:solidFill>
                  <a:srgbClr val="0070C0"/>
                </a:solidFill>
                <a:latin typeface="Calibri"/>
                <a:cs typeface="Calibri"/>
              </a:rPr>
              <a:t>Les types de raisonnement</a:t>
            </a:r>
          </a:p>
        </p:txBody>
      </p:sp>
      <p:sp>
        <p:nvSpPr>
          <p:cNvPr id="5" name="object 15"/>
          <p:cNvSpPr txBox="1"/>
          <p:nvPr/>
        </p:nvSpPr>
        <p:spPr>
          <a:xfrm>
            <a:off x="10042" y="1898650"/>
            <a:ext cx="11318358" cy="7696200"/>
          </a:xfrm>
          <a:prstGeom prst="rect">
            <a:avLst/>
          </a:prstGeom>
        </p:spPr>
        <p:txBody>
          <a:bodyPr wrap="square" lIns="0" tIns="0" rIns="0" bIns="0" rtlCol="0">
            <a:noAutofit/>
          </a:bodyPr>
          <a:lstStyle/>
          <a:p>
            <a:pPr marL="12700">
              <a:lnSpc>
                <a:spcPts val="1225"/>
              </a:lnSpc>
              <a:spcBef>
                <a:spcPts val="61"/>
              </a:spcBef>
            </a:pPr>
            <a:endParaRPr lang="fr-FR" sz="1650" baseline="2482" dirty="0" smtClean="0">
              <a:latin typeface="Calibri"/>
              <a:cs typeface="Calibri"/>
            </a:endParaRPr>
          </a:p>
        </p:txBody>
      </p:sp>
      <p:sp>
        <p:nvSpPr>
          <p:cNvPr id="10" name="TextBox 9"/>
          <p:cNvSpPr txBox="1"/>
          <p:nvPr/>
        </p:nvSpPr>
        <p:spPr>
          <a:xfrm>
            <a:off x="889000" y="3956050"/>
            <a:ext cx="9753600" cy="2554545"/>
          </a:xfrm>
          <a:prstGeom prst="rect">
            <a:avLst/>
          </a:prstGeom>
          <a:noFill/>
        </p:spPr>
        <p:txBody>
          <a:bodyPr wrap="square" rtlCol="0">
            <a:spAutoFit/>
          </a:bodyPr>
          <a:lstStyle/>
          <a:p>
            <a:r>
              <a:rPr lang="fr-FR" sz="3200" dirty="0" smtClean="0"/>
              <a:t>Le raisonnement spatial: né de la nécessité de recevoir des systèmes recevons des informations sur le monde qui les entoure, il prend des formes très diverses. Ce type de raisonnement repose sur le divers types de géométrie: algébrique, différentielle, algorithmique etc…  </a:t>
            </a:r>
            <a:endParaRPr lang="fr-FR" sz="3200" dirty="0"/>
          </a:p>
        </p:txBody>
      </p:sp>
    </p:spTree>
    <p:extLst>
      <p:ext uri="{BB962C8B-B14F-4D97-AF65-F5344CB8AC3E}">
        <p14:creationId xmlns:p14="http://schemas.microsoft.com/office/powerpoint/2010/main" val="178090211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041400" y="755650"/>
            <a:ext cx="4343400" cy="646331"/>
          </a:xfrm>
          <a:prstGeom prst="rect">
            <a:avLst/>
          </a:prstGeom>
          <a:noFill/>
        </p:spPr>
        <p:txBody>
          <a:bodyPr wrap="square" rtlCol="0">
            <a:spAutoFit/>
          </a:bodyPr>
          <a:lstStyle/>
          <a:p>
            <a:r>
              <a:rPr lang="fr-FR" sz="5400" b="1" baseline="3034" dirty="0">
                <a:solidFill>
                  <a:srgbClr val="0070C0"/>
                </a:solidFill>
                <a:latin typeface="Calibri"/>
                <a:cs typeface="Calibri"/>
              </a:rPr>
              <a:t>Les limites de </a:t>
            </a:r>
            <a:r>
              <a:rPr lang="fr-FR" sz="5400" b="1" baseline="3034" dirty="0" smtClean="0">
                <a:solidFill>
                  <a:srgbClr val="0070C0"/>
                </a:solidFill>
                <a:latin typeface="Calibri"/>
                <a:cs typeface="Calibri"/>
              </a:rPr>
              <a:t>IA (1)</a:t>
            </a:r>
            <a:endParaRPr lang="fr-FR" sz="5400" b="1" baseline="3034" dirty="0">
              <a:solidFill>
                <a:srgbClr val="0070C0"/>
              </a:solidFill>
              <a:latin typeface="Calibri"/>
              <a:cs typeface="Calibri"/>
            </a:endParaRPr>
          </a:p>
        </p:txBody>
      </p:sp>
      <p:sp>
        <p:nvSpPr>
          <p:cNvPr id="9" name="TextBox 8"/>
          <p:cNvSpPr txBox="1"/>
          <p:nvPr/>
        </p:nvSpPr>
        <p:spPr>
          <a:xfrm>
            <a:off x="431800" y="3803650"/>
            <a:ext cx="10591800" cy="3046988"/>
          </a:xfrm>
          <a:prstGeom prst="rect">
            <a:avLst/>
          </a:prstGeom>
          <a:noFill/>
        </p:spPr>
        <p:txBody>
          <a:bodyPr wrap="square" rtlCol="0">
            <a:spAutoFit/>
          </a:bodyPr>
          <a:lstStyle/>
          <a:p>
            <a:pPr marL="457200" indent="-457200" algn="just">
              <a:buFont typeface="Arial" panose="020B0604020202020204" pitchFamily="34" charset="0"/>
              <a:buChar char="•"/>
            </a:pPr>
            <a:r>
              <a:rPr lang="fr-FR" sz="3200" dirty="0" smtClean="0"/>
              <a:t>Après </a:t>
            </a:r>
            <a:r>
              <a:rPr lang="fr-FR" sz="3200" dirty="0"/>
              <a:t>le succès des premiers systèmes </a:t>
            </a:r>
            <a:r>
              <a:rPr lang="fr-FR" sz="3200" dirty="0" smtClean="0"/>
              <a:t>experts qui s’appuient sur une centralisation de l’expertise au  sein  d’un  système  unique,  les  applications  industrielles  de grande envergure, requérant à la fois une grande quantité de connaissances et des expertises multiples, ont très vite mis en évidence les limites de l’intelligence artificielle classique.</a:t>
            </a:r>
          </a:p>
        </p:txBody>
      </p:sp>
    </p:spTree>
    <p:extLst>
      <p:ext uri="{BB962C8B-B14F-4D97-AF65-F5344CB8AC3E}">
        <p14:creationId xmlns:p14="http://schemas.microsoft.com/office/powerpoint/2010/main" val="167520273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3"/>
          <p:cNvSpPr txBox="1"/>
          <p:nvPr/>
        </p:nvSpPr>
        <p:spPr>
          <a:xfrm>
            <a:off x="1041400" y="755650"/>
            <a:ext cx="4343400" cy="646331"/>
          </a:xfrm>
          <a:prstGeom prst="rect">
            <a:avLst/>
          </a:prstGeom>
          <a:noFill/>
        </p:spPr>
        <p:txBody>
          <a:bodyPr wrap="square" rtlCol="0">
            <a:spAutoFit/>
          </a:bodyPr>
          <a:lstStyle/>
          <a:p>
            <a:r>
              <a:rPr lang="fr-FR" sz="5400" b="1" baseline="3034" dirty="0">
                <a:solidFill>
                  <a:srgbClr val="0070C0"/>
                </a:solidFill>
                <a:latin typeface="Calibri"/>
                <a:cs typeface="Calibri"/>
              </a:rPr>
              <a:t>Les limites de </a:t>
            </a:r>
            <a:r>
              <a:rPr lang="fr-FR" sz="5400" b="1" baseline="3034" dirty="0" smtClean="0">
                <a:solidFill>
                  <a:srgbClr val="0070C0"/>
                </a:solidFill>
                <a:latin typeface="Calibri"/>
                <a:cs typeface="Calibri"/>
              </a:rPr>
              <a:t>IA (2)</a:t>
            </a:r>
            <a:endParaRPr lang="fr-FR" sz="5400" b="1" baseline="3034" dirty="0">
              <a:solidFill>
                <a:srgbClr val="0070C0"/>
              </a:solidFill>
              <a:latin typeface="Calibri"/>
              <a:cs typeface="Calibri"/>
            </a:endParaRPr>
          </a:p>
        </p:txBody>
      </p:sp>
      <p:sp>
        <p:nvSpPr>
          <p:cNvPr id="3" name="Rectangle 2"/>
          <p:cNvSpPr/>
          <p:nvPr/>
        </p:nvSpPr>
        <p:spPr>
          <a:xfrm>
            <a:off x="564376" y="2889250"/>
            <a:ext cx="10134600" cy="5632311"/>
          </a:xfrm>
          <a:prstGeom prst="rect">
            <a:avLst/>
          </a:prstGeom>
        </p:spPr>
        <p:txBody>
          <a:bodyPr wrap="square">
            <a:spAutoFit/>
          </a:bodyPr>
          <a:lstStyle/>
          <a:p>
            <a:pPr algn="just"/>
            <a:r>
              <a:rPr lang="fr-FR" sz="3600" dirty="0"/>
              <a:t>L’informatique devient ainsi de plus en plus diffuse et distribuée dans de multiples objets </a:t>
            </a:r>
            <a:r>
              <a:rPr lang="fr-FR" sz="3600" dirty="0" smtClean="0"/>
              <a:t>et fonctionnalités </a:t>
            </a:r>
            <a:r>
              <a:rPr lang="fr-FR" sz="3600" dirty="0"/>
              <a:t>qui sont amenés à coopérer. La décentralisation est donc la règle et </a:t>
            </a:r>
            <a:r>
              <a:rPr lang="fr-FR" sz="3600" dirty="0" smtClean="0"/>
              <a:t>une organisation </a:t>
            </a:r>
            <a:r>
              <a:rPr lang="fr-FR" sz="3600" dirty="0"/>
              <a:t>coopérative entre modules logiciels est un besoin. </a:t>
            </a:r>
            <a:endParaRPr lang="fr-FR" sz="3600" dirty="0" smtClean="0"/>
          </a:p>
          <a:p>
            <a:pPr algn="just"/>
            <a:r>
              <a:rPr lang="fr-FR" sz="3600" dirty="0" smtClean="0"/>
              <a:t>De </a:t>
            </a:r>
            <a:r>
              <a:rPr lang="fr-FR" sz="3600" dirty="0"/>
              <a:t>plus, la taille, </a:t>
            </a:r>
            <a:r>
              <a:rPr lang="fr-FR" sz="3600" dirty="0" smtClean="0"/>
              <a:t>la complexité </a:t>
            </a:r>
            <a:r>
              <a:rPr lang="fr-FR" sz="3600" dirty="0"/>
              <a:t>et l’évolutivité croissante de ces nouvelles applications informatiques font, </a:t>
            </a:r>
            <a:r>
              <a:rPr lang="fr-FR" sz="3600" dirty="0" smtClean="0"/>
              <a:t>de cette </a:t>
            </a:r>
            <a:r>
              <a:rPr lang="fr-FR" sz="3600" dirty="0"/>
              <a:t>vision centralisée, rigide et passive (contrôlée explicitement par le programmeur</a:t>
            </a:r>
            <a:r>
              <a:rPr lang="fr-FR" sz="3600" dirty="0" smtClean="0"/>
              <a:t>), atteindre </a:t>
            </a:r>
            <a:r>
              <a:rPr lang="fr-FR" sz="3600" dirty="0"/>
              <a:t>ses limites</a:t>
            </a:r>
          </a:p>
        </p:txBody>
      </p:sp>
    </p:spTree>
    <p:extLst>
      <p:ext uri="{BB962C8B-B14F-4D97-AF65-F5344CB8AC3E}">
        <p14:creationId xmlns:p14="http://schemas.microsoft.com/office/powerpoint/2010/main" val="264258954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89000" y="1441450"/>
            <a:ext cx="7772400" cy="646331"/>
          </a:xfrm>
          <a:prstGeom prst="rect">
            <a:avLst/>
          </a:prstGeom>
        </p:spPr>
        <p:txBody>
          <a:bodyPr wrap="square">
            <a:spAutoFit/>
          </a:bodyPr>
          <a:lstStyle/>
          <a:p>
            <a:r>
              <a:rPr lang="fr-FR" sz="5400" b="1" baseline="3034" dirty="0">
                <a:solidFill>
                  <a:srgbClr val="0070C0"/>
                </a:solidFill>
                <a:latin typeface="Calibri"/>
                <a:cs typeface="Calibri"/>
              </a:rPr>
              <a:t>Intelligence Artificielle </a:t>
            </a:r>
            <a:r>
              <a:rPr lang="fr-FR" sz="5400" b="1" baseline="3034" dirty="0" smtClean="0">
                <a:solidFill>
                  <a:srgbClr val="0070C0"/>
                </a:solidFill>
                <a:latin typeface="Calibri"/>
                <a:cs typeface="Calibri"/>
              </a:rPr>
              <a:t>Distribuée (1)</a:t>
            </a:r>
            <a:endParaRPr lang="fr-FR" sz="5400" b="1" baseline="3034" dirty="0">
              <a:solidFill>
                <a:srgbClr val="0070C0"/>
              </a:solidFill>
              <a:latin typeface="Calibri"/>
              <a:cs typeface="Calibri"/>
            </a:endParaRPr>
          </a:p>
        </p:txBody>
      </p:sp>
      <p:sp>
        <p:nvSpPr>
          <p:cNvPr id="3" name="Rectangle 2"/>
          <p:cNvSpPr/>
          <p:nvPr/>
        </p:nvSpPr>
        <p:spPr>
          <a:xfrm>
            <a:off x="889000" y="2813050"/>
            <a:ext cx="10134600" cy="1754326"/>
          </a:xfrm>
          <a:prstGeom prst="rect">
            <a:avLst/>
          </a:prstGeom>
        </p:spPr>
        <p:txBody>
          <a:bodyPr wrap="square">
            <a:spAutoFit/>
          </a:bodyPr>
          <a:lstStyle/>
          <a:p>
            <a:pPr algn="just"/>
            <a:r>
              <a:rPr lang="fr-FR" sz="3600" dirty="0"/>
              <a:t>une nouvelle manière de penser a surgit, donnant naissance à ce qu'on </a:t>
            </a:r>
            <a:r>
              <a:rPr lang="fr-FR" sz="3600" dirty="0" smtClean="0"/>
              <a:t>appelle l'intelligence </a:t>
            </a:r>
            <a:r>
              <a:rPr lang="fr-FR" sz="3600" dirty="0"/>
              <a:t>artificielle distribuée.</a:t>
            </a: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79600" y="5251450"/>
            <a:ext cx="8001000" cy="3886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54292911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89000" y="1441450"/>
            <a:ext cx="7467600" cy="646331"/>
          </a:xfrm>
          <a:prstGeom prst="rect">
            <a:avLst/>
          </a:prstGeom>
        </p:spPr>
        <p:txBody>
          <a:bodyPr wrap="square">
            <a:spAutoFit/>
          </a:bodyPr>
          <a:lstStyle/>
          <a:p>
            <a:r>
              <a:rPr lang="fr-FR" sz="5400" b="1" baseline="3034" dirty="0">
                <a:solidFill>
                  <a:srgbClr val="0070C0"/>
                </a:solidFill>
                <a:latin typeface="Calibri"/>
                <a:cs typeface="Calibri"/>
              </a:rPr>
              <a:t>Intelligence Artificielle </a:t>
            </a:r>
            <a:r>
              <a:rPr lang="fr-FR" sz="5400" b="1" baseline="3034" dirty="0" smtClean="0">
                <a:solidFill>
                  <a:srgbClr val="0070C0"/>
                </a:solidFill>
                <a:latin typeface="Calibri"/>
                <a:cs typeface="Calibri"/>
              </a:rPr>
              <a:t>Distribuée (2)</a:t>
            </a:r>
            <a:endParaRPr lang="fr-FR" sz="5400" b="1" baseline="3034" dirty="0">
              <a:solidFill>
                <a:srgbClr val="0070C0"/>
              </a:solidFill>
              <a:latin typeface="Calibri"/>
              <a:cs typeface="Calibri"/>
            </a:endParaRPr>
          </a:p>
        </p:txBody>
      </p:sp>
      <p:sp>
        <p:nvSpPr>
          <p:cNvPr id="7" name="TextBox 6"/>
          <p:cNvSpPr txBox="1"/>
          <p:nvPr/>
        </p:nvSpPr>
        <p:spPr>
          <a:xfrm>
            <a:off x="660400" y="3498850"/>
            <a:ext cx="10363200" cy="5109091"/>
          </a:xfrm>
          <a:prstGeom prst="rect">
            <a:avLst/>
          </a:prstGeom>
          <a:noFill/>
        </p:spPr>
        <p:txBody>
          <a:bodyPr wrap="square" rtlCol="0">
            <a:spAutoFit/>
          </a:bodyPr>
          <a:lstStyle/>
          <a:p>
            <a:pPr algn="just"/>
            <a:r>
              <a:rPr lang="fr-FR" sz="2800" dirty="0" smtClean="0"/>
              <a:t>L’intelligence artificielle distribuée (I.A.D), concerne l'approche de l'I.A </a:t>
            </a:r>
          </a:p>
          <a:p>
            <a:pPr algn="just"/>
            <a:r>
              <a:rPr lang="fr-FR" sz="2800" dirty="0" smtClean="0"/>
              <a:t>par l’étude et la construction d’entités autonomes interagissant entre</a:t>
            </a:r>
          </a:p>
          <a:p>
            <a:pPr algn="just"/>
            <a:r>
              <a:rPr lang="fr-FR" sz="2800" dirty="0" smtClean="0"/>
              <a:t> elles et avec leur environnement. Elle considère  que  la solution d’un</a:t>
            </a:r>
          </a:p>
          <a:p>
            <a:pPr algn="just"/>
            <a:r>
              <a:rPr lang="fr-FR" sz="2800" dirty="0" smtClean="0"/>
              <a:t> problème  est  construite  par  la  collaboration  ou  la compétition d’un groupe d’entités distribuées. </a:t>
            </a:r>
          </a:p>
          <a:p>
            <a:pPr algn="just"/>
            <a:r>
              <a:rPr lang="fr-FR" sz="2800" dirty="0" smtClean="0"/>
              <a:t>Ces entités ayant un comportement propre peuvent être très simples ou très complexes, leur distribution implique une distribution des connaissances, du contrôle, et éventuellement une distribution spatiale. L’I.A.D suppose que les entités sont autonomes et que leur coopération est indispensable pour arriver </a:t>
            </a:r>
            <a:r>
              <a:rPr lang="fr-FR" sz="2800" dirty="0"/>
              <a:t>à la résolution du problème, (</a:t>
            </a:r>
            <a:r>
              <a:rPr lang="fr-FR" sz="2800" dirty="0" err="1"/>
              <a:t>Frécon</a:t>
            </a:r>
            <a:r>
              <a:rPr lang="fr-FR" sz="2800" dirty="0"/>
              <a:t>, 2009).</a:t>
            </a:r>
          </a:p>
          <a:p>
            <a:endParaRPr lang="fr-FR" dirty="0"/>
          </a:p>
        </p:txBody>
      </p:sp>
    </p:spTree>
    <p:extLst>
      <p:ext uri="{BB962C8B-B14F-4D97-AF65-F5344CB8AC3E}">
        <p14:creationId xmlns:p14="http://schemas.microsoft.com/office/powerpoint/2010/main" val="203259774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82749" y="1507544"/>
            <a:ext cx="7754851" cy="646331"/>
          </a:xfrm>
          <a:prstGeom prst="rect">
            <a:avLst/>
          </a:prstGeom>
        </p:spPr>
        <p:txBody>
          <a:bodyPr wrap="square">
            <a:spAutoFit/>
          </a:bodyPr>
          <a:lstStyle/>
          <a:p>
            <a:r>
              <a:rPr lang="fr-FR" sz="5400" b="1" baseline="3034" dirty="0">
                <a:solidFill>
                  <a:srgbClr val="0070C0"/>
                </a:solidFill>
                <a:latin typeface="Calibri"/>
                <a:cs typeface="Calibri"/>
              </a:rPr>
              <a:t>Pourquoi distribuer l’intelligence</a:t>
            </a:r>
            <a:r>
              <a:rPr lang="fr-FR" sz="5400" b="1" baseline="3034" dirty="0" smtClean="0">
                <a:solidFill>
                  <a:srgbClr val="0070C0"/>
                </a:solidFill>
                <a:latin typeface="Calibri"/>
                <a:cs typeface="Calibri"/>
              </a:rPr>
              <a:t>? (1)</a:t>
            </a:r>
            <a:endParaRPr lang="fr-FR" sz="5400" b="1" baseline="3034" dirty="0">
              <a:solidFill>
                <a:srgbClr val="0070C0"/>
              </a:solidFill>
              <a:latin typeface="Calibri"/>
              <a:cs typeface="Calibri"/>
            </a:endParaRPr>
          </a:p>
        </p:txBody>
      </p:sp>
      <p:sp>
        <p:nvSpPr>
          <p:cNvPr id="3" name="Rectangle 2"/>
          <p:cNvSpPr/>
          <p:nvPr/>
        </p:nvSpPr>
        <p:spPr>
          <a:xfrm>
            <a:off x="1117600" y="2660650"/>
            <a:ext cx="9448800" cy="5509200"/>
          </a:xfrm>
          <a:prstGeom prst="rect">
            <a:avLst/>
          </a:prstGeom>
        </p:spPr>
        <p:txBody>
          <a:bodyPr wrap="square">
            <a:spAutoFit/>
          </a:bodyPr>
          <a:lstStyle/>
          <a:p>
            <a:pPr algn="just"/>
            <a:r>
              <a:rPr lang="fr-FR" sz="3200" dirty="0"/>
              <a:t>L’Informatique « moderne » contient des systèmes de plus en plus répartis parallèlement, </a:t>
            </a:r>
            <a:r>
              <a:rPr lang="fr-FR" sz="3200" dirty="0" smtClean="0"/>
              <a:t>qui peuvent </a:t>
            </a:r>
            <a:r>
              <a:rPr lang="fr-FR" sz="3200" dirty="0"/>
              <a:t>donner des éléments de réponse à ces questions :</a:t>
            </a:r>
          </a:p>
          <a:p>
            <a:pPr algn="just"/>
            <a:r>
              <a:rPr lang="fr-FR" sz="3200" b="1" dirty="0"/>
              <a:t>L’accroissement des capacités informatiques</a:t>
            </a:r>
          </a:p>
          <a:p>
            <a:pPr marL="457200" indent="-457200" algn="just">
              <a:buFont typeface="Arial" pitchFamily="34" charset="0"/>
              <a:buChar char="•"/>
            </a:pPr>
            <a:r>
              <a:rPr lang="fr-FR" sz="3200" dirty="0"/>
              <a:t> Connectivité (internet, WWW, Satellite…)</a:t>
            </a:r>
          </a:p>
          <a:p>
            <a:pPr marL="457200" indent="-457200" algn="just">
              <a:buFont typeface="Arial" pitchFamily="34" charset="0"/>
              <a:buChar char="•"/>
            </a:pPr>
            <a:r>
              <a:rPr lang="fr-FR" sz="3200" dirty="0"/>
              <a:t> puissance de calcul</a:t>
            </a:r>
          </a:p>
          <a:p>
            <a:pPr marL="457200" indent="-457200" algn="just">
              <a:buFont typeface="Arial" pitchFamily="34" charset="0"/>
              <a:buChar char="•"/>
            </a:pPr>
            <a:r>
              <a:rPr lang="fr-FR" sz="3200" dirty="0" smtClean="0"/>
              <a:t>Puissance </a:t>
            </a:r>
            <a:r>
              <a:rPr lang="fr-FR" sz="3200" dirty="0"/>
              <a:t>de transmission (vitesse, bande passante…)</a:t>
            </a:r>
          </a:p>
          <a:p>
            <a:pPr marL="457200" indent="-457200" algn="just">
              <a:buFont typeface="Arial" pitchFamily="34" charset="0"/>
              <a:buChar char="•"/>
            </a:pPr>
            <a:r>
              <a:rPr lang="fr-FR" sz="3200" dirty="0"/>
              <a:t> Interface (visualisation, vocal…).</a:t>
            </a:r>
          </a:p>
          <a:p>
            <a:pPr marL="457200" indent="-457200" algn="just">
              <a:buFont typeface="Arial" pitchFamily="34" charset="0"/>
              <a:buChar char="•"/>
            </a:pPr>
            <a:r>
              <a:rPr lang="fr-FR" sz="3200" dirty="0"/>
              <a:t> Informations (taille, complexité, modalité).</a:t>
            </a:r>
          </a:p>
          <a:p>
            <a:pPr marL="457200" indent="-457200" algn="just">
              <a:buFont typeface="Arial" pitchFamily="34" charset="0"/>
              <a:buChar char="•"/>
            </a:pPr>
            <a:r>
              <a:rPr lang="fr-FR" sz="3200" dirty="0"/>
              <a:t> Ressources (distribuées, hétérogènes partagées)</a:t>
            </a:r>
          </a:p>
        </p:txBody>
      </p:sp>
    </p:spTree>
    <p:extLst>
      <p:ext uri="{BB962C8B-B14F-4D97-AF65-F5344CB8AC3E}">
        <p14:creationId xmlns:p14="http://schemas.microsoft.com/office/powerpoint/2010/main" val="70964743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82749" y="1507544"/>
            <a:ext cx="7754851" cy="646331"/>
          </a:xfrm>
          <a:prstGeom prst="rect">
            <a:avLst/>
          </a:prstGeom>
        </p:spPr>
        <p:txBody>
          <a:bodyPr wrap="square">
            <a:spAutoFit/>
          </a:bodyPr>
          <a:lstStyle/>
          <a:p>
            <a:r>
              <a:rPr lang="fr-FR" sz="5400" b="1" baseline="3034" dirty="0">
                <a:solidFill>
                  <a:srgbClr val="0070C0"/>
                </a:solidFill>
                <a:latin typeface="Calibri"/>
                <a:cs typeface="Calibri"/>
              </a:rPr>
              <a:t>Pourquoi distribuer l’intelligence</a:t>
            </a:r>
            <a:r>
              <a:rPr lang="fr-FR" sz="5400" b="1" baseline="3034" dirty="0" smtClean="0">
                <a:solidFill>
                  <a:srgbClr val="0070C0"/>
                </a:solidFill>
                <a:latin typeface="Calibri"/>
                <a:cs typeface="Calibri"/>
              </a:rPr>
              <a:t>? (2)</a:t>
            </a:r>
            <a:endParaRPr lang="fr-FR" sz="5400" b="1" baseline="3034" dirty="0">
              <a:solidFill>
                <a:srgbClr val="0070C0"/>
              </a:solidFill>
              <a:latin typeface="Calibri"/>
              <a:cs typeface="Calibri"/>
            </a:endParaRPr>
          </a:p>
        </p:txBody>
      </p:sp>
      <p:sp>
        <p:nvSpPr>
          <p:cNvPr id="3" name="Rectangle 2"/>
          <p:cNvSpPr/>
          <p:nvPr/>
        </p:nvSpPr>
        <p:spPr>
          <a:xfrm>
            <a:off x="736600" y="2813050"/>
            <a:ext cx="9601200" cy="5632311"/>
          </a:xfrm>
          <a:prstGeom prst="rect">
            <a:avLst/>
          </a:prstGeom>
        </p:spPr>
        <p:txBody>
          <a:bodyPr wrap="square">
            <a:spAutoFit/>
          </a:bodyPr>
          <a:lstStyle/>
          <a:p>
            <a:r>
              <a:rPr lang="fr-FR" sz="3600" b="1" dirty="0"/>
              <a:t>L’accroissement de l'hétérogénéité</a:t>
            </a:r>
          </a:p>
          <a:p>
            <a:pPr marL="571500" indent="-571500">
              <a:buFont typeface="Arial" pitchFamily="34" charset="0"/>
              <a:buChar char="•"/>
            </a:pPr>
            <a:r>
              <a:rPr lang="fr-FR" sz="3600" dirty="0"/>
              <a:t> Interactivité (collecticiels, environnement)</a:t>
            </a:r>
          </a:p>
          <a:p>
            <a:pPr marL="571500" indent="-571500">
              <a:buFont typeface="Arial" pitchFamily="34" charset="0"/>
              <a:buChar char="•"/>
            </a:pPr>
            <a:r>
              <a:rPr lang="fr-FR" sz="3600" dirty="0"/>
              <a:t> données/connaissances</a:t>
            </a:r>
          </a:p>
          <a:p>
            <a:pPr marL="571500" indent="-571500">
              <a:buFont typeface="Arial" pitchFamily="34" charset="0"/>
              <a:buChar char="•"/>
            </a:pPr>
            <a:r>
              <a:rPr lang="fr-FR" sz="3600" dirty="0"/>
              <a:t> BDD multimédia, scientifiques numériques</a:t>
            </a:r>
          </a:p>
          <a:p>
            <a:pPr marL="571500" indent="-571500">
              <a:buFont typeface="Arial" pitchFamily="34" charset="0"/>
              <a:buChar char="•"/>
            </a:pPr>
            <a:r>
              <a:rPr lang="fr-FR" sz="3600" dirty="0"/>
              <a:t> Syntaxe, sémantique, structuration</a:t>
            </a:r>
          </a:p>
          <a:p>
            <a:pPr marL="571500" indent="-571500">
              <a:buFont typeface="Arial" pitchFamily="34" charset="0"/>
              <a:buChar char="•"/>
            </a:pPr>
            <a:r>
              <a:rPr lang="fr-FR" sz="3600" dirty="0"/>
              <a:t> Régionalisation des informations</a:t>
            </a:r>
          </a:p>
          <a:p>
            <a:pPr marL="571500" indent="-571500">
              <a:buFont typeface="Arial" pitchFamily="34" charset="0"/>
              <a:buChar char="•"/>
            </a:pPr>
            <a:r>
              <a:rPr lang="fr-FR" sz="3600" dirty="0"/>
              <a:t> Interface multimodales (données, voix, image, geste, vidéo, langage…).</a:t>
            </a:r>
          </a:p>
          <a:p>
            <a:pPr marL="571500" indent="-571500">
              <a:buFont typeface="Arial" pitchFamily="34" charset="0"/>
              <a:buChar char="•"/>
            </a:pPr>
            <a:r>
              <a:rPr lang="fr-FR" sz="3600" dirty="0"/>
              <a:t> Communication (satellite, communication mobiles, réseaux).</a:t>
            </a:r>
          </a:p>
        </p:txBody>
      </p:sp>
    </p:spTree>
    <p:extLst>
      <p:ext uri="{BB962C8B-B14F-4D97-AF65-F5344CB8AC3E}">
        <p14:creationId xmlns:p14="http://schemas.microsoft.com/office/powerpoint/2010/main" val="162364331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82749" y="1507544"/>
            <a:ext cx="7754851" cy="646331"/>
          </a:xfrm>
          <a:prstGeom prst="rect">
            <a:avLst/>
          </a:prstGeom>
        </p:spPr>
        <p:txBody>
          <a:bodyPr wrap="square">
            <a:spAutoFit/>
          </a:bodyPr>
          <a:lstStyle/>
          <a:p>
            <a:r>
              <a:rPr lang="fr-FR" sz="5400" b="1" baseline="3034" dirty="0">
                <a:solidFill>
                  <a:srgbClr val="0070C0"/>
                </a:solidFill>
                <a:latin typeface="Calibri"/>
                <a:cs typeface="Calibri"/>
              </a:rPr>
              <a:t>Pourquoi distribuer l’intelligence</a:t>
            </a:r>
            <a:r>
              <a:rPr lang="fr-FR" sz="5400" b="1" baseline="3034" dirty="0">
                <a:solidFill>
                  <a:srgbClr val="0070C0"/>
                </a:solidFill>
                <a:latin typeface="Calibri"/>
                <a:cs typeface="Calibri"/>
              </a:rPr>
              <a:t>? (3)</a:t>
            </a:r>
            <a:endParaRPr lang="fr-FR" sz="5400" b="1" baseline="3034" dirty="0">
              <a:solidFill>
                <a:srgbClr val="0070C0"/>
              </a:solidFill>
              <a:latin typeface="Calibri"/>
              <a:cs typeface="Calibri"/>
            </a:endParaRPr>
          </a:p>
        </p:txBody>
      </p:sp>
      <p:sp>
        <p:nvSpPr>
          <p:cNvPr id="3" name="Rectangle 2"/>
          <p:cNvSpPr/>
          <p:nvPr/>
        </p:nvSpPr>
        <p:spPr>
          <a:xfrm>
            <a:off x="431801" y="2736850"/>
            <a:ext cx="10744200" cy="5509200"/>
          </a:xfrm>
          <a:prstGeom prst="rect">
            <a:avLst/>
          </a:prstGeom>
        </p:spPr>
        <p:txBody>
          <a:bodyPr wrap="square">
            <a:spAutoFit/>
          </a:bodyPr>
          <a:lstStyle/>
          <a:p>
            <a:r>
              <a:rPr lang="fr-FR" sz="3200" b="1" dirty="0"/>
              <a:t>L’accroissement des besoins applicatifs</a:t>
            </a:r>
          </a:p>
          <a:p>
            <a:pPr marL="457200" indent="-457200">
              <a:buFont typeface="Arial" pitchFamily="34" charset="0"/>
              <a:buChar char="•"/>
            </a:pPr>
            <a:r>
              <a:rPr lang="fr-FR" sz="3200" dirty="0"/>
              <a:t> Traitement intégrés, omniprésents, </a:t>
            </a:r>
            <a:r>
              <a:rPr lang="fr-FR" sz="3200" dirty="0" smtClean="0"/>
              <a:t>dynamiques  (sujets</a:t>
            </a:r>
            <a:r>
              <a:rPr lang="fr-FR" sz="3200" dirty="0"/>
              <a:t>, information, activité).</a:t>
            </a:r>
          </a:p>
          <a:p>
            <a:pPr marL="457200" indent="-457200">
              <a:buFont typeface="Arial" pitchFamily="34" charset="0"/>
              <a:buChar char="•"/>
            </a:pPr>
            <a:r>
              <a:rPr lang="fr-FR" sz="3200" dirty="0"/>
              <a:t> Système d’information hétérogène, étendus, fortement intégrés, très complexes.</a:t>
            </a:r>
          </a:p>
          <a:p>
            <a:pPr marL="457200" indent="-457200">
              <a:buFont typeface="Arial" pitchFamily="34" charset="0"/>
              <a:buChar char="•"/>
            </a:pPr>
            <a:r>
              <a:rPr lang="fr-FR" sz="3200" dirty="0"/>
              <a:t> De nouveaux utilisateurs (population </a:t>
            </a:r>
            <a:r>
              <a:rPr lang="fr-FR" sz="3200" dirty="0" smtClean="0"/>
              <a:t>globale, communautés </a:t>
            </a:r>
            <a:r>
              <a:rPr lang="fr-FR" sz="3200" dirty="0"/>
              <a:t>d’intérêt, </a:t>
            </a:r>
            <a:r>
              <a:rPr lang="fr-FR" sz="3200" dirty="0" smtClean="0"/>
              <a:t>multiples intérêts</a:t>
            </a:r>
            <a:r>
              <a:rPr lang="fr-FR" sz="3200" dirty="0"/>
              <a:t>).</a:t>
            </a:r>
          </a:p>
          <a:p>
            <a:pPr marL="457200" indent="-457200">
              <a:buFont typeface="Arial" pitchFamily="34" charset="0"/>
              <a:buChar char="•"/>
            </a:pPr>
            <a:r>
              <a:rPr lang="fr-FR" sz="3200" dirty="0"/>
              <a:t> De nouveaux champs (domaines de </a:t>
            </a:r>
            <a:r>
              <a:rPr lang="fr-FR" sz="3200" dirty="0" smtClean="0"/>
              <a:t>connaissance application</a:t>
            </a:r>
            <a:r>
              <a:rPr lang="fr-FR" sz="3200" dirty="0"/>
              <a:t>).</a:t>
            </a:r>
          </a:p>
          <a:p>
            <a:pPr marL="457200" indent="-457200">
              <a:buFont typeface="Arial" pitchFamily="34" charset="0"/>
              <a:buChar char="•"/>
            </a:pPr>
            <a:r>
              <a:rPr lang="fr-FR" sz="3200" dirty="0"/>
              <a:t> De nouvelles opportunités d’information, de cout, </a:t>
            </a:r>
            <a:r>
              <a:rPr lang="fr-FR" sz="3200" dirty="0" smtClean="0"/>
              <a:t>de transaction</a:t>
            </a:r>
            <a:r>
              <a:rPr lang="fr-FR" sz="3200" dirty="0"/>
              <a:t>, de valorisation.</a:t>
            </a:r>
          </a:p>
        </p:txBody>
      </p:sp>
    </p:spTree>
    <p:extLst>
      <p:ext uri="{BB962C8B-B14F-4D97-AF65-F5344CB8AC3E}">
        <p14:creationId xmlns:p14="http://schemas.microsoft.com/office/powerpoint/2010/main" val="277568441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82749" y="1507544"/>
            <a:ext cx="7754851" cy="646331"/>
          </a:xfrm>
          <a:prstGeom prst="rect">
            <a:avLst/>
          </a:prstGeom>
        </p:spPr>
        <p:txBody>
          <a:bodyPr wrap="square">
            <a:spAutoFit/>
          </a:bodyPr>
          <a:lstStyle/>
          <a:p>
            <a:r>
              <a:rPr lang="fr-FR" sz="5400" b="1" baseline="3034" dirty="0">
                <a:solidFill>
                  <a:srgbClr val="0070C0"/>
                </a:solidFill>
                <a:latin typeface="Calibri"/>
                <a:cs typeface="Calibri"/>
              </a:rPr>
              <a:t>Pourquoi distribuer l’intelligence</a:t>
            </a:r>
            <a:r>
              <a:rPr lang="fr-FR" sz="5400" b="1" baseline="3034" dirty="0">
                <a:solidFill>
                  <a:srgbClr val="0070C0"/>
                </a:solidFill>
                <a:latin typeface="Calibri"/>
                <a:cs typeface="Calibri"/>
              </a:rPr>
              <a:t>? </a:t>
            </a:r>
            <a:r>
              <a:rPr lang="fr-FR" sz="5400" b="1" baseline="3034" dirty="0" smtClean="0">
                <a:solidFill>
                  <a:srgbClr val="0070C0"/>
                </a:solidFill>
                <a:latin typeface="Calibri"/>
                <a:cs typeface="Calibri"/>
              </a:rPr>
              <a:t>(4)</a:t>
            </a:r>
            <a:endParaRPr lang="fr-FR" sz="5400" b="1" baseline="3034" dirty="0">
              <a:solidFill>
                <a:srgbClr val="0070C0"/>
              </a:solidFill>
              <a:latin typeface="Calibri"/>
              <a:cs typeface="Calibri"/>
            </a:endParaRPr>
          </a:p>
        </p:txBody>
      </p:sp>
      <p:sp>
        <p:nvSpPr>
          <p:cNvPr id="3" name="Rectangle 2"/>
          <p:cNvSpPr/>
          <p:nvPr/>
        </p:nvSpPr>
        <p:spPr>
          <a:xfrm>
            <a:off x="675178" y="2614122"/>
            <a:ext cx="10210800" cy="1200329"/>
          </a:xfrm>
          <a:prstGeom prst="rect">
            <a:avLst/>
          </a:prstGeom>
        </p:spPr>
        <p:txBody>
          <a:bodyPr wrap="square">
            <a:spAutoFit/>
          </a:bodyPr>
          <a:lstStyle/>
          <a:p>
            <a:r>
              <a:rPr lang="fr-FR" sz="3600" b="1" dirty="0"/>
              <a:t>Les problèmes sont physiquement distribués</a:t>
            </a:r>
          </a:p>
          <a:p>
            <a:r>
              <a:rPr lang="fr-FR" sz="3600" dirty="0"/>
              <a:t>Réseaux, contrôle aérien, robotique, etc...</a:t>
            </a:r>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51690" y="4337050"/>
            <a:ext cx="5057775" cy="3257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67982257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82749" y="1507544"/>
            <a:ext cx="7754851" cy="646331"/>
          </a:xfrm>
          <a:prstGeom prst="rect">
            <a:avLst/>
          </a:prstGeom>
        </p:spPr>
        <p:txBody>
          <a:bodyPr wrap="square">
            <a:spAutoFit/>
          </a:bodyPr>
          <a:lstStyle/>
          <a:p>
            <a:r>
              <a:rPr lang="fr-FR" sz="5400" b="1" baseline="3034" dirty="0">
                <a:solidFill>
                  <a:srgbClr val="0070C0"/>
                </a:solidFill>
                <a:latin typeface="Calibri"/>
                <a:cs typeface="Calibri"/>
              </a:rPr>
              <a:t>Pourquoi distribuer l’intelligence</a:t>
            </a:r>
            <a:r>
              <a:rPr lang="fr-FR" sz="5400" b="1" baseline="3034" dirty="0">
                <a:solidFill>
                  <a:srgbClr val="0070C0"/>
                </a:solidFill>
                <a:latin typeface="Calibri"/>
                <a:cs typeface="Calibri"/>
              </a:rPr>
              <a:t>? </a:t>
            </a:r>
            <a:r>
              <a:rPr lang="fr-FR" sz="5400" b="1" baseline="3034" dirty="0" smtClean="0">
                <a:solidFill>
                  <a:srgbClr val="0070C0"/>
                </a:solidFill>
                <a:latin typeface="Calibri"/>
                <a:cs typeface="Calibri"/>
              </a:rPr>
              <a:t>(5)</a:t>
            </a:r>
            <a:endParaRPr lang="fr-FR" sz="5400" b="1" baseline="3034" dirty="0">
              <a:solidFill>
                <a:srgbClr val="0070C0"/>
              </a:solidFill>
              <a:latin typeface="Calibri"/>
              <a:cs typeface="Calibri"/>
            </a:endParaRPr>
          </a:p>
        </p:txBody>
      </p:sp>
      <p:sp>
        <p:nvSpPr>
          <p:cNvPr id="3" name="Rectangle 2"/>
          <p:cNvSpPr/>
          <p:nvPr/>
        </p:nvSpPr>
        <p:spPr>
          <a:xfrm>
            <a:off x="431800" y="2432050"/>
            <a:ext cx="10896600" cy="2246769"/>
          </a:xfrm>
          <a:prstGeom prst="rect">
            <a:avLst/>
          </a:prstGeom>
        </p:spPr>
        <p:txBody>
          <a:bodyPr wrap="square">
            <a:spAutoFit/>
          </a:bodyPr>
          <a:lstStyle/>
          <a:p>
            <a:pPr algn="just"/>
            <a:r>
              <a:rPr lang="fr-FR" sz="2800" b="1" dirty="0"/>
              <a:t>Les problèmes sont fonctionnellement très distribues et hétérogènes</a:t>
            </a:r>
          </a:p>
          <a:p>
            <a:pPr algn="just"/>
            <a:r>
              <a:rPr lang="fr-FR" sz="2800" dirty="0"/>
              <a:t>Concevoir un produit industriel aussi élabore qu’une voiture de course, qu’un avion de </a:t>
            </a:r>
            <a:r>
              <a:rPr lang="fr-FR" sz="2800" dirty="0" smtClean="0"/>
              <a:t>ligne ou </a:t>
            </a:r>
            <a:r>
              <a:rPr lang="fr-FR" sz="2800" dirty="0"/>
              <a:t>qu’un lanceur de satellites réclame l’intervention d’un grand nombre de spécialistes, qui </a:t>
            </a:r>
            <a:r>
              <a:rPr lang="fr-FR" sz="2800" dirty="0" smtClean="0"/>
              <a:t>ne possèdent </a:t>
            </a:r>
            <a:r>
              <a:rPr lang="fr-FR" sz="2800" dirty="0"/>
              <a:t>qu’une vision locale de l’ensemble des problèmes poses par la réalisation </a:t>
            </a:r>
            <a:r>
              <a:rPr lang="fr-FR" sz="2800" dirty="0" smtClean="0"/>
              <a:t>du système</a:t>
            </a:r>
            <a:endParaRPr lang="fr-FR" sz="2800" dirty="0"/>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79787" y="5099050"/>
            <a:ext cx="5000625" cy="3267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5381882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object 16"/>
          <p:cNvSpPr txBox="1"/>
          <p:nvPr/>
        </p:nvSpPr>
        <p:spPr>
          <a:xfrm>
            <a:off x="257962" y="367203"/>
            <a:ext cx="10644597" cy="674272"/>
          </a:xfrm>
          <a:prstGeom prst="rect">
            <a:avLst/>
          </a:prstGeom>
        </p:spPr>
        <p:txBody>
          <a:bodyPr wrap="square" lIns="0" tIns="0" rIns="0" bIns="0" rtlCol="0">
            <a:noAutofit/>
          </a:bodyPr>
          <a:lstStyle/>
          <a:p>
            <a:pPr marL="12700">
              <a:lnSpc>
                <a:spcPts val="3770"/>
              </a:lnSpc>
              <a:spcBef>
                <a:spcPts val="188"/>
              </a:spcBef>
            </a:pPr>
            <a:r>
              <a:rPr sz="6600" b="1" spc="9" baseline="3034" dirty="0" smtClean="0">
                <a:solidFill>
                  <a:srgbClr val="0070C0"/>
                </a:solidFill>
                <a:latin typeface="Calibri"/>
                <a:cs typeface="Calibri"/>
              </a:rPr>
              <a:t>Q</a:t>
            </a:r>
            <a:r>
              <a:rPr sz="6600" b="1" spc="4" baseline="3034" dirty="0" smtClean="0">
                <a:solidFill>
                  <a:srgbClr val="0070C0"/>
                </a:solidFill>
                <a:latin typeface="Calibri"/>
                <a:cs typeface="Calibri"/>
              </a:rPr>
              <a:t>u</a:t>
            </a:r>
            <a:r>
              <a:rPr sz="6600" b="1" spc="-239" baseline="3034" dirty="0" smtClean="0">
                <a:solidFill>
                  <a:srgbClr val="0070C0"/>
                </a:solidFill>
                <a:latin typeface="Calibri"/>
                <a:cs typeface="Calibri"/>
              </a:rPr>
              <a:t>’</a:t>
            </a:r>
            <a:r>
              <a:rPr sz="6600" b="1" spc="0" baseline="3034" dirty="0" smtClean="0">
                <a:solidFill>
                  <a:srgbClr val="0070C0"/>
                </a:solidFill>
                <a:latin typeface="Calibri"/>
                <a:cs typeface="Calibri"/>
              </a:rPr>
              <a:t>e</a:t>
            </a:r>
            <a:r>
              <a:rPr sz="6600" b="1" spc="-39" baseline="3034" dirty="0" smtClean="0">
                <a:solidFill>
                  <a:srgbClr val="0070C0"/>
                </a:solidFill>
                <a:latin typeface="Calibri"/>
                <a:cs typeface="Calibri"/>
              </a:rPr>
              <a:t>s</a:t>
            </a:r>
            <a:r>
              <a:rPr sz="6600" b="1" spc="9" baseline="3034" dirty="0" smtClean="0">
                <a:solidFill>
                  <a:srgbClr val="0070C0"/>
                </a:solidFill>
                <a:latin typeface="Calibri"/>
                <a:cs typeface="Calibri"/>
              </a:rPr>
              <a:t>t</a:t>
            </a:r>
            <a:r>
              <a:rPr sz="6600" b="1" spc="14" baseline="3034" dirty="0" smtClean="0">
                <a:solidFill>
                  <a:srgbClr val="0070C0"/>
                </a:solidFill>
                <a:latin typeface="Calibri"/>
                <a:cs typeface="Calibri"/>
              </a:rPr>
              <a:t>-</a:t>
            </a:r>
            <a:r>
              <a:rPr sz="6600" b="1" spc="0" baseline="3034" dirty="0" smtClean="0">
                <a:solidFill>
                  <a:srgbClr val="0070C0"/>
                </a:solidFill>
                <a:latin typeface="Calibri"/>
                <a:cs typeface="Calibri"/>
              </a:rPr>
              <a:t>ce</a:t>
            </a:r>
            <a:r>
              <a:rPr sz="6600" b="1" spc="-19" baseline="3034" dirty="0" smtClean="0">
                <a:solidFill>
                  <a:srgbClr val="0070C0"/>
                </a:solidFill>
                <a:latin typeface="Calibri"/>
                <a:cs typeface="Calibri"/>
              </a:rPr>
              <a:t> </a:t>
            </a:r>
            <a:r>
              <a:rPr sz="6600" b="1" spc="4" baseline="3034" dirty="0" smtClean="0">
                <a:solidFill>
                  <a:srgbClr val="0070C0"/>
                </a:solidFill>
                <a:latin typeface="Calibri"/>
                <a:cs typeface="Calibri"/>
              </a:rPr>
              <a:t>qu</a:t>
            </a:r>
            <a:r>
              <a:rPr sz="6600" b="1" spc="0" baseline="3034" dirty="0" smtClean="0">
                <a:solidFill>
                  <a:srgbClr val="0070C0"/>
                </a:solidFill>
                <a:latin typeface="Calibri"/>
                <a:cs typeface="Calibri"/>
              </a:rPr>
              <a:t>e </a:t>
            </a:r>
            <a:r>
              <a:rPr sz="6600" b="1" spc="19" baseline="3034" dirty="0" smtClean="0">
                <a:solidFill>
                  <a:srgbClr val="0070C0"/>
                </a:solidFill>
                <a:latin typeface="Calibri"/>
                <a:cs typeface="Calibri"/>
              </a:rPr>
              <a:t>l</a:t>
            </a:r>
            <a:r>
              <a:rPr sz="6600" b="1" spc="0" baseline="3034" dirty="0" smtClean="0">
                <a:solidFill>
                  <a:srgbClr val="0070C0"/>
                </a:solidFill>
                <a:latin typeface="Calibri"/>
                <a:cs typeface="Calibri"/>
              </a:rPr>
              <a:t>’</a:t>
            </a:r>
            <a:r>
              <a:rPr sz="6600" b="1" spc="19" baseline="3034" dirty="0" smtClean="0">
                <a:solidFill>
                  <a:srgbClr val="0070C0"/>
                </a:solidFill>
                <a:latin typeface="Calibri"/>
                <a:cs typeface="Calibri"/>
              </a:rPr>
              <a:t>i</a:t>
            </a:r>
            <a:r>
              <a:rPr sz="6600" b="1" spc="-25" baseline="3034" dirty="0" smtClean="0">
                <a:solidFill>
                  <a:srgbClr val="0070C0"/>
                </a:solidFill>
                <a:latin typeface="Calibri"/>
                <a:cs typeface="Calibri"/>
              </a:rPr>
              <a:t>nt</a:t>
            </a:r>
            <a:r>
              <a:rPr sz="6600" b="1" spc="0" baseline="3034" dirty="0" smtClean="0">
                <a:solidFill>
                  <a:srgbClr val="0070C0"/>
                </a:solidFill>
                <a:latin typeface="Calibri"/>
                <a:cs typeface="Calibri"/>
              </a:rPr>
              <a:t>el</a:t>
            </a:r>
            <a:r>
              <a:rPr sz="6600" b="1" spc="19" baseline="3034" dirty="0" smtClean="0">
                <a:solidFill>
                  <a:srgbClr val="0070C0"/>
                </a:solidFill>
                <a:latin typeface="Calibri"/>
                <a:cs typeface="Calibri"/>
              </a:rPr>
              <a:t>l</a:t>
            </a:r>
            <a:r>
              <a:rPr sz="6600" b="1" spc="9" baseline="3034" dirty="0" smtClean="0">
                <a:solidFill>
                  <a:srgbClr val="0070C0"/>
                </a:solidFill>
                <a:latin typeface="Calibri"/>
                <a:cs typeface="Calibri"/>
              </a:rPr>
              <a:t>i</a:t>
            </a:r>
            <a:r>
              <a:rPr sz="6600" b="1" spc="-50" baseline="3034" dirty="0" smtClean="0">
                <a:solidFill>
                  <a:srgbClr val="0070C0"/>
                </a:solidFill>
                <a:latin typeface="Calibri"/>
                <a:cs typeface="Calibri"/>
              </a:rPr>
              <a:t>g</a:t>
            </a:r>
            <a:r>
              <a:rPr sz="6600" b="1" spc="0" baseline="3034" dirty="0" smtClean="0">
                <a:solidFill>
                  <a:srgbClr val="0070C0"/>
                </a:solidFill>
                <a:latin typeface="Calibri"/>
                <a:cs typeface="Calibri"/>
              </a:rPr>
              <a:t>en</a:t>
            </a:r>
            <a:r>
              <a:rPr sz="6600" b="1" spc="4" baseline="3034" dirty="0" smtClean="0">
                <a:solidFill>
                  <a:srgbClr val="0070C0"/>
                </a:solidFill>
                <a:latin typeface="Calibri"/>
                <a:cs typeface="Calibri"/>
              </a:rPr>
              <a:t>c</a:t>
            </a:r>
            <a:r>
              <a:rPr sz="6600" b="1" spc="0" baseline="3034" dirty="0" smtClean="0">
                <a:solidFill>
                  <a:srgbClr val="0070C0"/>
                </a:solidFill>
                <a:latin typeface="Calibri"/>
                <a:cs typeface="Calibri"/>
              </a:rPr>
              <a:t>e</a:t>
            </a:r>
            <a:r>
              <a:rPr sz="6600" b="1" spc="-69" baseline="3034" dirty="0" smtClean="0">
                <a:solidFill>
                  <a:srgbClr val="0070C0"/>
                </a:solidFill>
                <a:latin typeface="Calibri"/>
                <a:cs typeface="Calibri"/>
              </a:rPr>
              <a:t> </a:t>
            </a:r>
            <a:r>
              <a:rPr sz="5400" b="1" spc="0" baseline="3034" dirty="0" smtClean="0">
                <a:solidFill>
                  <a:srgbClr val="0070C0"/>
                </a:solidFill>
                <a:latin typeface="Calibri"/>
                <a:cs typeface="Calibri"/>
              </a:rPr>
              <a:t>?</a:t>
            </a:r>
            <a:endParaRPr sz="5400" dirty="0">
              <a:solidFill>
                <a:srgbClr val="0070C0"/>
              </a:solidFill>
              <a:latin typeface="Calibri"/>
              <a:cs typeface="Calibri"/>
            </a:endParaRPr>
          </a:p>
        </p:txBody>
      </p:sp>
      <p:sp>
        <p:nvSpPr>
          <p:cNvPr id="15" name="object 15"/>
          <p:cNvSpPr txBox="1"/>
          <p:nvPr/>
        </p:nvSpPr>
        <p:spPr>
          <a:xfrm>
            <a:off x="402132" y="1413637"/>
            <a:ext cx="8915039" cy="382015"/>
          </a:xfrm>
          <a:prstGeom prst="rect">
            <a:avLst/>
          </a:prstGeom>
        </p:spPr>
        <p:txBody>
          <a:bodyPr wrap="square" lIns="0" tIns="0" rIns="0" bIns="0" rtlCol="0">
            <a:noAutofit/>
          </a:bodyPr>
          <a:lstStyle/>
          <a:p>
            <a:pPr marL="12700">
              <a:lnSpc>
                <a:spcPts val="2960"/>
              </a:lnSpc>
              <a:spcBef>
                <a:spcPts val="148"/>
              </a:spcBef>
            </a:pPr>
            <a:r>
              <a:rPr sz="4200" spc="0" baseline="2925" dirty="0" smtClean="0">
                <a:latin typeface="Calibri"/>
                <a:cs typeface="Calibri"/>
              </a:rPr>
              <a:t>Des</a:t>
            </a:r>
            <a:r>
              <a:rPr sz="4200" spc="4" baseline="2925" dirty="0" smtClean="0">
                <a:latin typeface="Calibri"/>
                <a:cs typeface="Calibri"/>
              </a:rPr>
              <a:t> </a:t>
            </a:r>
            <a:r>
              <a:rPr sz="4200" spc="-44" baseline="2925" dirty="0" smtClean="0">
                <a:latin typeface="Calibri"/>
                <a:cs typeface="Calibri"/>
              </a:rPr>
              <a:t>r</a:t>
            </a:r>
            <a:r>
              <a:rPr sz="4200" spc="0" baseline="2925" dirty="0" smtClean="0">
                <a:latin typeface="Calibri"/>
                <a:cs typeface="Calibri"/>
              </a:rPr>
              <a:t>épon</a:t>
            </a:r>
            <a:r>
              <a:rPr sz="4200" spc="14" baseline="2925" dirty="0" smtClean="0">
                <a:latin typeface="Calibri"/>
                <a:cs typeface="Calibri"/>
              </a:rPr>
              <a:t>s</a:t>
            </a:r>
            <a:r>
              <a:rPr sz="4200" spc="0" baseline="2925" dirty="0" smtClean="0">
                <a:latin typeface="Calibri"/>
                <a:cs typeface="Calibri"/>
              </a:rPr>
              <a:t>es</a:t>
            </a:r>
            <a:r>
              <a:rPr sz="4200" spc="-19" baseline="2925" dirty="0" smtClean="0">
                <a:latin typeface="Calibri"/>
                <a:cs typeface="Calibri"/>
              </a:rPr>
              <a:t> </a:t>
            </a:r>
            <a:r>
              <a:rPr sz="4200" spc="-25" baseline="2925" dirty="0" smtClean="0">
                <a:latin typeface="Calibri"/>
                <a:cs typeface="Calibri"/>
              </a:rPr>
              <a:t>g</a:t>
            </a:r>
            <a:r>
              <a:rPr sz="4200" spc="0" baseline="2925" dirty="0" smtClean="0">
                <a:latin typeface="Calibri"/>
                <a:cs typeface="Calibri"/>
              </a:rPr>
              <a:t>én</a:t>
            </a:r>
            <a:r>
              <a:rPr sz="4200" spc="14" baseline="2925" dirty="0" smtClean="0">
                <a:latin typeface="Calibri"/>
                <a:cs typeface="Calibri"/>
              </a:rPr>
              <a:t>é</a:t>
            </a:r>
            <a:r>
              <a:rPr sz="4200" spc="-79" baseline="2925" dirty="0" smtClean="0">
                <a:latin typeface="Calibri"/>
                <a:cs typeface="Calibri"/>
              </a:rPr>
              <a:t>r</a:t>
            </a:r>
            <a:r>
              <a:rPr sz="4200" spc="-14" baseline="2925" dirty="0" smtClean="0">
                <a:latin typeface="Calibri"/>
                <a:cs typeface="Calibri"/>
              </a:rPr>
              <a:t>a</a:t>
            </a:r>
            <a:r>
              <a:rPr sz="4200" spc="0" baseline="2925" dirty="0" smtClean="0">
                <a:latin typeface="Calibri"/>
                <a:cs typeface="Calibri"/>
              </a:rPr>
              <a:t>les</a:t>
            </a:r>
            <a:r>
              <a:rPr sz="4200" spc="-25" baseline="2925" dirty="0" smtClean="0">
                <a:latin typeface="Calibri"/>
                <a:cs typeface="Calibri"/>
              </a:rPr>
              <a:t> </a:t>
            </a:r>
            <a:r>
              <a:rPr sz="4200" spc="0" baseline="2925" dirty="0" smtClean="0">
                <a:latin typeface="Calibri"/>
                <a:cs typeface="Calibri"/>
              </a:rPr>
              <a:t>o</a:t>
            </a:r>
            <a:r>
              <a:rPr sz="4200" spc="-39" baseline="2925" dirty="0" smtClean="0">
                <a:latin typeface="Calibri"/>
                <a:cs typeface="Calibri"/>
              </a:rPr>
              <a:t>n</a:t>
            </a:r>
            <a:r>
              <a:rPr sz="4200" spc="0" baseline="2925" dirty="0" smtClean="0">
                <a:latin typeface="Calibri"/>
                <a:cs typeface="Calibri"/>
              </a:rPr>
              <a:t>t</a:t>
            </a:r>
            <a:r>
              <a:rPr sz="4200" spc="9" baseline="2925" dirty="0" smtClean="0">
                <a:latin typeface="Calibri"/>
                <a:cs typeface="Calibri"/>
              </a:rPr>
              <a:t> </a:t>
            </a:r>
            <a:r>
              <a:rPr sz="4200" spc="0" baseline="2925" dirty="0" smtClean="0">
                <a:latin typeface="Calibri"/>
                <a:cs typeface="Calibri"/>
              </a:rPr>
              <a:t>é</a:t>
            </a:r>
            <a:r>
              <a:rPr sz="4200" spc="-29" baseline="2925" dirty="0" smtClean="0">
                <a:latin typeface="Calibri"/>
                <a:cs typeface="Calibri"/>
              </a:rPr>
              <a:t>t</a:t>
            </a:r>
            <a:r>
              <a:rPr sz="4200" spc="0" baseline="2925" dirty="0" smtClean="0">
                <a:latin typeface="Calibri"/>
                <a:cs typeface="Calibri"/>
              </a:rPr>
              <a:t>é</a:t>
            </a:r>
            <a:r>
              <a:rPr sz="4200" spc="-50" baseline="2925" dirty="0" smtClean="0">
                <a:latin typeface="Calibri"/>
                <a:cs typeface="Calibri"/>
              </a:rPr>
              <a:t> </a:t>
            </a:r>
            <a:r>
              <a:rPr sz="4200" spc="0" baseline="2925" dirty="0" smtClean="0">
                <a:latin typeface="Calibri"/>
                <a:cs typeface="Calibri"/>
              </a:rPr>
              <a:t>donné</a:t>
            </a:r>
            <a:r>
              <a:rPr sz="4200" spc="9" baseline="2925" dirty="0" smtClean="0">
                <a:latin typeface="Calibri"/>
                <a:cs typeface="Calibri"/>
              </a:rPr>
              <a:t>e</a:t>
            </a:r>
            <a:r>
              <a:rPr sz="4200" spc="0" baseline="2925" dirty="0" smtClean="0">
                <a:latin typeface="Calibri"/>
                <a:cs typeface="Calibri"/>
              </a:rPr>
              <a:t>s</a:t>
            </a:r>
            <a:r>
              <a:rPr sz="4200" spc="-29" baseline="2925" dirty="0" smtClean="0">
                <a:latin typeface="Calibri"/>
                <a:cs typeface="Calibri"/>
              </a:rPr>
              <a:t> </a:t>
            </a:r>
            <a:r>
              <a:rPr sz="4200" spc="0" baseline="2925" dirty="0" smtClean="0">
                <a:latin typeface="Calibri"/>
                <a:cs typeface="Calibri"/>
              </a:rPr>
              <a:t>p</a:t>
            </a:r>
            <a:r>
              <a:rPr sz="4200" spc="-9" baseline="2925" dirty="0" smtClean="0">
                <a:latin typeface="Calibri"/>
                <a:cs typeface="Calibri"/>
              </a:rPr>
              <a:t>a</a:t>
            </a:r>
            <a:r>
              <a:rPr sz="4200" spc="0" baseline="2925" dirty="0" smtClean="0">
                <a:latin typeface="Calibri"/>
                <a:cs typeface="Calibri"/>
              </a:rPr>
              <a:t>r</a:t>
            </a:r>
            <a:r>
              <a:rPr sz="4200" spc="9" baseline="2925" dirty="0" smtClean="0">
                <a:latin typeface="Calibri"/>
                <a:cs typeface="Calibri"/>
              </a:rPr>
              <a:t> </a:t>
            </a:r>
            <a:r>
              <a:rPr sz="4200" spc="0" baseline="2925" dirty="0" smtClean="0">
                <a:latin typeface="Calibri"/>
                <a:cs typeface="Calibri"/>
              </a:rPr>
              <a:t>des che</a:t>
            </a:r>
            <a:r>
              <a:rPr sz="4200" spc="-34" baseline="2925" dirty="0" smtClean="0">
                <a:latin typeface="Calibri"/>
                <a:cs typeface="Calibri"/>
              </a:rPr>
              <a:t>r</a:t>
            </a:r>
            <a:r>
              <a:rPr sz="4200" spc="0" baseline="2925" dirty="0" smtClean="0">
                <a:latin typeface="Calibri"/>
                <a:cs typeface="Calibri"/>
              </a:rPr>
              <a:t>che</a:t>
            </a:r>
            <a:r>
              <a:rPr sz="4200" spc="4" baseline="2925" dirty="0" smtClean="0">
                <a:latin typeface="Calibri"/>
                <a:cs typeface="Calibri"/>
              </a:rPr>
              <a:t>u</a:t>
            </a:r>
            <a:r>
              <a:rPr sz="4200" spc="-44" baseline="2925" dirty="0" smtClean="0">
                <a:latin typeface="Calibri"/>
                <a:cs typeface="Calibri"/>
              </a:rPr>
              <a:t>r</a:t>
            </a:r>
            <a:r>
              <a:rPr sz="4200" spc="0" baseline="2925" dirty="0" smtClean="0">
                <a:latin typeface="Calibri"/>
                <a:cs typeface="Calibri"/>
              </a:rPr>
              <a:t>s</a:t>
            </a:r>
            <a:r>
              <a:rPr sz="4200" spc="-25" baseline="2925" dirty="0" smtClean="0">
                <a:latin typeface="Calibri"/>
                <a:cs typeface="Calibri"/>
              </a:rPr>
              <a:t> </a:t>
            </a:r>
            <a:r>
              <a:rPr sz="4200" spc="0" baseline="2925" dirty="0" smtClean="0">
                <a:latin typeface="Calibri"/>
                <a:cs typeface="Calibri"/>
              </a:rPr>
              <a:t>:</a:t>
            </a:r>
            <a:endParaRPr sz="2800">
              <a:latin typeface="Calibri"/>
              <a:cs typeface="Calibri"/>
            </a:endParaRPr>
          </a:p>
        </p:txBody>
      </p:sp>
      <p:sp>
        <p:nvSpPr>
          <p:cNvPr id="14" name="object 14"/>
          <p:cNvSpPr txBox="1"/>
          <p:nvPr/>
        </p:nvSpPr>
        <p:spPr>
          <a:xfrm>
            <a:off x="402132" y="1904198"/>
            <a:ext cx="203860" cy="382320"/>
          </a:xfrm>
          <a:prstGeom prst="rect">
            <a:avLst/>
          </a:prstGeom>
        </p:spPr>
        <p:txBody>
          <a:bodyPr wrap="square" lIns="0" tIns="0" rIns="0" bIns="0" rtlCol="0">
            <a:noAutofit/>
          </a:bodyPr>
          <a:lstStyle/>
          <a:p>
            <a:pPr marL="12700">
              <a:lnSpc>
                <a:spcPts val="2970"/>
              </a:lnSpc>
              <a:spcBef>
                <a:spcPts val="148"/>
              </a:spcBef>
            </a:pPr>
            <a:r>
              <a:rPr sz="2800" spc="0" dirty="0" smtClean="0">
                <a:solidFill>
                  <a:srgbClr val="548ED4"/>
                </a:solidFill>
                <a:latin typeface="Arial"/>
                <a:cs typeface="Arial"/>
              </a:rPr>
              <a:t>•</a:t>
            </a:r>
            <a:endParaRPr sz="2800">
              <a:latin typeface="Arial"/>
              <a:cs typeface="Arial"/>
            </a:endParaRPr>
          </a:p>
        </p:txBody>
      </p:sp>
      <p:sp>
        <p:nvSpPr>
          <p:cNvPr id="13" name="object 13"/>
          <p:cNvSpPr txBox="1"/>
          <p:nvPr/>
        </p:nvSpPr>
        <p:spPr>
          <a:xfrm>
            <a:off x="877925" y="1925726"/>
            <a:ext cx="1007056" cy="382320"/>
          </a:xfrm>
          <a:prstGeom prst="rect">
            <a:avLst/>
          </a:prstGeom>
        </p:spPr>
        <p:txBody>
          <a:bodyPr wrap="square" lIns="0" tIns="0" rIns="0" bIns="0" rtlCol="0">
            <a:noAutofit/>
          </a:bodyPr>
          <a:lstStyle/>
          <a:p>
            <a:pPr marL="12700">
              <a:lnSpc>
                <a:spcPts val="2960"/>
              </a:lnSpc>
              <a:spcBef>
                <a:spcPts val="148"/>
              </a:spcBef>
            </a:pPr>
            <a:r>
              <a:rPr sz="4200" b="1" spc="-129" baseline="2925" dirty="0" smtClean="0">
                <a:solidFill>
                  <a:srgbClr val="548ED4"/>
                </a:solidFill>
                <a:latin typeface="Calibri"/>
                <a:cs typeface="Calibri"/>
              </a:rPr>
              <a:t>T</a:t>
            </a:r>
            <a:r>
              <a:rPr sz="4200" b="1" spc="0" baseline="2925" dirty="0" smtClean="0">
                <a:solidFill>
                  <a:srgbClr val="548ED4"/>
                </a:solidFill>
                <a:latin typeface="Calibri"/>
                <a:cs typeface="Calibri"/>
              </a:rPr>
              <a:t>u</a:t>
            </a:r>
            <a:r>
              <a:rPr sz="4200" b="1" spc="9" baseline="2925" dirty="0" smtClean="0">
                <a:solidFill>
                  <a:srgbClr val="548ED4"/>
                </a:solidFill>
                <a:latin typeface="Calibri"/>
                <a:cs typeface="Calibri"/>
              </a:rPr>
              <a:t>r</a:t>
            </a:r>
            <a:r>
              <a:rPr sz="4200" b="1" spc="0" baseline="2925" dirty="0" smtClean="0">
                <a:solidFill>
                  <a:srgbClr val="548ED4"/>
                </a:solidFill>
                <a:latin typeface="Calibri"/>
                <a:cs typeface="Calibri"/>
              </a:rPr>
              <a:t>ing</a:t>
            </a:r>
            <a:endParaRPr sz="2800">
              <a:latin typeface="Calibri"/>
              <a:cs typeface="Calibri"/>
            </a:endParaRPr>
          </a:p>
        </p:txBody>
      </p:sp>
      <p:sp>
        <p:nvSpPr>
          <p:cNvPr id="12" name="object 12"/>
          <p:cNvSpPr txBox="1"/>
          <p:nvPr/>
        </p:nvSpPr>
        <p:spPr>
          <a:xfrm>
            <a:off x="1970913" y="1925726"/>
            <a:ext cx="177405" cy="382320"/>
          </a:xfrm>
          <a:prstGeom prst="rect">
            <a:avLst/>
          </a:prstGeom>
        </p:spPr>
        <p:txBody>
          <a:bodyPr wrap="square" lIns="0" tIns="0" rIns="0" bIns="0" rtlCol="0">
            <a:noAutofit/>
          </a:bodyPr>
          <a:lstStyle/>
          <a:p>
            <a:pPr marL="12700">
              <a:lnSpc>
                <a:spcPts val="2960"/>
              </a:lnSpc>
              <a:spcBef>
                <a:spcPts val="148"/>
              </a:spcBef>
            </a:pPr>
            <a:r>
              <a:rPr sz="4200" b="1" spc="0" baseline="2925" dirty="0" smtClean="0">
                <a:solidFill>
                  <a:srgbClr val="006FC0"/>
                </a:solidFill>
                <a:latin typeface="Calibri"/>
                <a:cs typeface="Calibri"/>
              </a:rPr>
              <a:t>:</a:t>
            </a:r>
            <a:endParaRPr sz="2800">
              <a:latin typeface="Calibri"/>
              <a:cs typeface="Calibri"/>
            </a:endParaRPr>
          </a:p>
        </p:txBody>
      </p:sp>
      <p:sp>
        <p:nvSpPr>
          <p:cNvPr id="11" name="object 11"/>
          <p:cNvSpPr txBox="1"/>
          <p:nvPr/>
        </p:nvSpPr>
        <p:spPr>
          <a:xfrm>
            <a:off x="2241042" y="1925726"/>
            <a:ext cx="2689463" cy="382320"/>
          </a:xfrm>
          <a:prstGeom prst="rect">
            <a:avLst/>
          </a:prstGeom>
        </p:spPr>
        <p:txBody>
          <a:bodyPr wrap="square" lIns="0" tIns="0" rIns="0" bIns="0" rtlCol="0">
            <a:noAutofit/>
          </a:bodyPr>
          <a:lstStyle/>
          <a:p>
            <a:pPr marL="12700">
              <a:lnSpc>
                <a:spcPts val="2960"/>
              </a:lnSpc>
              <a:spcBef>
                <a:spcPts val="148"/>
              </a:spcBef>
            </a:pPr>
            <a:r>
              <a:rPr sz="4200" spc="0" baseline="2925" dirty="0" smtClean="0">
                <a:latin typeface="Calibri"/>
                <a:cs typeface="Calibri"/>
              </a:rPr>
              <a:t>c</a:t>
            </a:r>
            <a:r>
              <a:rPr sz="4200" spc="-200" baseline="2925" dirty="0" smtClean="0">
                <a:latin typeface="Calibri"/>
                <a:cs typeface="Calibri"/>
              </a:rPr>
              <a:t>’</a:t>
            </a:r>
            <a:r>
              <a:rPr sz="4200" spc="0" baseline="2925" dirty="0" smtClean="0">
                <a:latin typeface="Calibri"/>
                <a:cs typeface="Calibri"/>
              </a:rPr>
              <a:t>e</a:t>
            </a:r>
            <a:r>
              <a:rPr sz="4200" spc="-14" baseline="2925" dirty="0" smtClean="0">
                <a:latin typeface="Calibri"/>
                <a:cs typeface="Calibri"/>
              </a:rPr>
              <a:t>s</a:t>
            </a:r>
            <a:r>
              <a:rPr sz="4200" spc="0" baseline="2925" dirty="0" smtClean="0">
                <a:latin typeface="Calibri"/>
                <a:cs typeface="Calibri"/>
              </a:rPr>
              <a:t>t </a:t>
            </a:r>
            <a:r>
              <a:rPr sz="4200" spc="64" baseline="2925" dirty="0" smtClean="0">
                <a:latin typeface="Calibri"/>
                <a:cs typeface="Calibri"/>
              </a:rPr>
              <a:t> </a:t>
            </a:r>
            <a:r>
              <a:rPr sz="4200" spc="-34" baseline="2925" dirty="0" smtClean="0">
                <a:latin typeface="Calibri"/>
                <a:cs typeface="Calibri"/>
              </a:rPr>
              <a:t>c</a:t>
            </a:r>
            <a:r>
              <a:rPr sz="4200" spc="0" baseline="2925" dirty="0" smtClean="0">
                <a:latin typeface="Calibri"/>
                <a:cs typeface="Calibri"/>
              </a:rPr>
              <a:t>e </a:t>
            </a:r>
            <a:r>
              <a:rPr sz="4200" spc="69" baseline="2925" dirty="0" smtClean="0">
                <a:latin typeface="Calibri"/>
                <a:cs typeface="Calibri"/>
              </a:rPr>
              <a:t> </a:t>
            </a:r>
            <a:r>
              <a:rPr sz="4200" spc="0" baseline="2925" dirty="0" smtClean="0">
                <a:latin typeface="Calibri"/>
                <a:cs typeface="Calibri"/>
              </a:rPr>
              <a:t>qui </a:t>
            </a:r>
            <a:r>
              <a:rPr sz="4200" spc="69" baseline="2925" dirty="0" smtClean="0">
                <a:latin typeface="Calibri"/>
                <a:cs typeface="Calibri"/>
              </a:rPr>
              <a:t> </a:t>
            </a:r>
            <a:r>
              <a:rPr sz="4200" spc="-44" baseline="2925" dirty="0" smtClean="0">
                <a:latin typeface="Calibri"/>
                <a:cs typeface="Calibri"/>
              </a:rPr>
              <a:t>r</a:t>
            </a:r>
            <a:r>
              <a:rPr sz="4200" spc="0" baseline="2925" dirty="0" smtClean="0">
                <a:latin typeface="Calibri"/>
                <a:cs typeface="Calibri"/>
              </a:rPr>
              <a:t>end</a:t>
            </a:r>
            <a:endParaRPr sz="2800">
              <a:latin typeface="Calibri"/>
              <a:cs typeface="Calibri"/>
            </a:endParaRPr>
          </a:p>
        </p:txBody>
      </p:sp>
      <p:sp>
        <p:nvSpPr>
          <p:cNvPr id="10" name="object 10"/>
          <p:cNvSpPr txBox="1"/>
          <p:nvPr/>
        </p:nvSpPr>
        <p:spPr>
          <a:xfrm>
            <a:off x="5021707" y="1925726"/>
            <a:ext cx="1128958" cy="382320"/>
          </a:xfrm>
          <a:prstGeom prst="rect">
            <a:avLst/>
          </a:prstGeom>
        </p:spPr>
        <p:txBody>
          <a:bodyPr wrap="square" lIns="0" tIns="0" rIns="0" bIns="0" rtlCol="0">
            <a:noAutofit/>
          </a:bodyPr>
          <a:lstStyle/>
          <a:p>
            <a:pPr marL="12700">
              <a:lnSpc>
                <a:spcPts val="2960"/>
              </a:lnSpc>
              <a:spcBef>
                <a:spcPts val="148"/>
              </a:spcBef>
            </a:pPr>
            <a:r>
              <a:rPr sz="4200" spc="0" baseline="2925" dirty="0" smtClean="0">
                <a:latin typeface="Calibri"/>
                <a:cs typeface="Calibri"/>
              </a:rPr>
              <a:t>di</a:t>
            </a:r>
            <a:r>
              <a:rPr sz="4200" spc="-59" baseline="2925" dirty="0" smtClean="0">
                <a:latin typeface="Calibri"/>
                <a:cs typeface="Calibri"/>
              </a:rPr>
              <a:t>f</a:t>
            </a:r>
            <a:r>
              <a:rPr sz="4200" spc="-29" baseline="2925" dirty="0" smtClean="0">
                <a:latin typeface="Calibri"/>
                <a:cs typeface="Calibri"/>
              </a:rPr>
              <a:t>f</a:t>
            </a:r>
            <a:r>
              <a:rPr sz="4200" spc="0" baseline="2925" dirty="0" smtClean="0">
                <a:latin typeface="Calibri"/>
                <a:cs typeface="Calibri"/>
              </a:rPr>
              <a:t>icile</a:t>
            </a:r>
            <a:endParaRPr sz="2800">
              <a:latin typeface="Calibri"/>
              <a:cs typeface="Calibri"/>
            </a:endParaRPr>
          </a:p>
        </p:txBody>
      </p:sp>
      <p:sp>
        <p:nvSpPr>
          <p:cNvPr id="9" name="object 9"/>
          <p:cNvSpPr txBox="1"/>
          <p:nvPr/>
        </p:nvSpPr>
        <p:spPr>
          <a:xfrm>
            <a:off x="6243066" y="1925726"/>
            <a:ext cx="332224" cy="382320"/>
          </a:xfrm>
          <a:prstGeom prst="rect">
            <a:avLst/>
          </a:prstGeom>
        </p:spPr>
        <p:txBody>
          <a:bodyPr wrap="square" lIns="0" tIns="0" rIns="0" bIns="0" rtlCol="0">
            <a:noAutofit/>
          </a:bodyPr>
          <a:lstStyle/>
          <a:p>
            <a:pPr marL="12700">
              <a:lnSpc>
                <a:spcPts val="2960"/>
              </a:lnSpc>
              <a:spcBef>
                <a:spcPts val="148"/>
              </a:spcBef>
            </a:pPr>
            <a:r>
              <a:rPr sz="4200" spc="0" baseline="2925" dirty="0" smtClean="0">
                <a:latin typeface="Calibri"/>
                <a:cs typeface="Calibri"/>
              </a:rPr>
              <a:t>la</a:t>
            </a:r>
            <a:endParaRPr sz="2800">
              <a:latin typeface="Calibri"/>
              <a:cs typeface="Calibri"/>
            </a:endParaRPr>
          </a:p>
        </p:txBody>
      </p:sp>
      <p:sp>
        <p:nvSpPr>
          <p:cNvPr id="8" name="object 8"/>
          <p:cNvSpPr txBox="1"/>
          <p:nvPr/>
        </p:nvSpPr>
        <p:spPr>
          <a:xfrm>
            <a:off x="6663690" y="1925726"/>
            <a:ext cx="2538825" cy="382320"/>
          </a:xfrm>
          <a:prstGeom prst="rect">
            <a:avLst/>
          </a:prstGeom>
        </p:spPr>
        <p:txBody>
          <a:bodyPr wrap="square" lIns="0" tIns="0" rIns="0" bIns="0" rtlCol="0">
            <a:noAutofit/>
          </a:bodyPr>
          <a:lstStyle/>
          <a:p>
            <a:pPr marL="12700">
              <a:lnSpc>
                <a:spcPts val="2960"/>
              </a:lnSpc>
              <a:spcBef>
                <a:spcPts val="148"/>
              </a:spcBef>
            </a:pPr>
            <a:r>
              <a:rPr sz="4200" spc="0" baseline="2925" dirty="0" smtClean="0">
                <a:latin typeface="Calibri"/>
                <a:cs typeface="Calibri"/>
              </a:rPr>
              <a:t>d</a:t>
            </a:r>
            <a:r>
              <a:rPr sz="4200" spc="-34" baseline="2925" dirty="0" smtClean="0">
                <a:latin typeface="Calibri"/>
                <a:cs typeface="Calibri"/>
              </a:rPr>
              <a:t>i</a:t>
            </a:r>
            <a:r>
              <a:rPr sz="4200" spc="-19" baseline="2925" dirty="0" smtClean="0">
                <a:latin typeface="Calibri"/>
                <a:cs typeface="Calibri"/>
              </a:rPr>
              <a:t>s</a:t>
            </a:r>
            <a:r>
              <a:rPr sz="4200" spc="0" baseline="2925" dirty="0" smtClean="0">
                <a:latin typeface="Calibri"/>
                <a:cs typeface="Calibri"/>
              </a:rPr>
              <a:t>tinc</a:t>
            </a:r>
            <a:r>
              <a:rPr sz="4200" spc="-4" baseline="2925" dirty="0" smtClean="0">
                <a:latin typeface="Calibri"/>
                <a:cs typeface="Calibri"/>
              </a:rPr>
              <a:t>t</a:t>
            </a:r>
            <a:r>
              <a:rPr sz="4200" spc="0" baseline="2925" dirty="0" smtClean="0">
                <a:latin typeface="Calibri"/>
                <a:cs typeface="Calibri"/>
              </a:rPr>
              <a:t>ion </a:t>
            </a:r>
            <a:r>
              <a:rPr sz="4200" spc="34" baseline="2925" dirty="0" smtClean="0">
                <a:latin typeface="Calibri"/>
                <a:cs typeface="Calibri"/>
              </a:rPr>
              <a:t> </a:t>
            </a:r>
            <a:r>
              <a:rPr sz="4200" spc="0" baseline="2925" dirty="0" smtClean="0">
                <a:latin typeface="Calibri"/>
                <a:cs typeface="Calibri"/>
              </a:rPr>
              <a:t>e</a:t>
            </a:r>
            <a:r>
              <a:rPr sz="4200" spc="-29" baseline="2925" dirty="0" smtClean="0">
                <a:latin typeface="Calibri"/>
                <a:cs typeface="Calibri"/>
              </a:rPr>
              <a:t>n</a:t>
            </a:r>
            <a:r>
              <a:rPr sz="4200" spc="0" baseline="2925" dirty="0" smtClean="0">
                <a:latin typeface="Calibri"/>
                <a:cs typeface="Calibri"/>
              </a:rPr>
              <a:t>t</a:t>
            </a:r>
            <a:r>
              <a:rPr sz="4200" spc="-50" baseline="2925" dirty="0" smtClean="0">
                <a:latin typeface="Calibri"/>
                <a:cs typeface="Calibri"/>
              </a:rPr>
              <a:t>r</a:t>
            </a:r>
            <a:r>
              <a:rPr sz="4200" spc="0" baseline="2925" dirty="0" smtClean="0">
                <a:latin typeface="Calibri"/>
                <a:cs typeface="Calibri"/>
              </a:rPr>
              <a:t>e</a:t>
            </a:r>
            <a:endParaRPr sz="2800">
              <a:latin typeface="Calibri"/>
              <a:cs typeface="Calibri"/>
            </a:endParaRPr>
          </a:p>
        </p:txBody>
      </p:sp>
      <p:sp>
        <p:nvSpPr>
          <p:cNvPr id="7" name="object 7"/>
          <p:cNvSpPr txBox="1"/>
          <p:nvPr/>
        </p:nvSpPr>
        <p:spPr>
          <a:xfrm>
            <a:off x="9293733" y="1925726"/>
            <a:ext cx="1596486" cy="382320"/>
          </a:xfrm>
          <a:prstGeom prst="rect">
            <a:avLst/>
          </a:prstGeom>
        </p:spPr>
        <p:txBody>
          <a:bodyPr wrap="square" lIns="0" tIns="0" rIns="0" bIns="0" rtlCol="0">
            <a:noAutofit/>
          </a:bodyPr>
          <a:lstStyle/>
          <a:p>
            <a:pPr marL="12700">
              <a:lnSpc>
                <a:spcPts val="2960"/>
              </a:lnSpc>
              <a:spcBef>
                <a:spcPts val="148"/>
              </a:spcBef>
            </a:pPr>
            <a:r>
              <a:rPr sz="4200" spc="0" baseline="2925" dirty="0" smtClean="0">
                <a:latin typeface="Calibri"/>
                <a:cs typeface="Calibri"/>
              </a:rPr>
              <a:t>une </a:t>
            </a:r>
            <a:r>
              <a:rPr sz="4200" spc="75" baseline="2925" dirty="0" smtClean="0">
                <a:latin typeface="Calibri"/>
                <a:cs typeface="Calibri"/>
              </a:rPr>
              <a:t> </a:t>
            </a:r>
            <a:r>
              <a:rPr sz="4200" spc="-79" baseline="2925" dirty="0" smtClean="0">
                <a:latin typeface="Calibri"/>
                <a:cs typeface="Calibri"/>
              </a:rPr>
              <a:t>t</a:t>
            </a:r>
            <a:r>
              <a:rPr sz="4200" spc="-14" baseline="2925" dirty="0" smtClean="0">
                <a:latin typeface="Calibri"/>
                <a:cs typeface="Calibri"/>
              </a:rPr>
              <a:t>â</a:t>
            </a:r>
            <a:r>
              <a:rPr sz="4200" spc="0" baseline="2925" dirty="0" smtClean="0">
                <a:latin typeface="Calibri"/>
                <a:cs typeface="Calibri"/>
              </a:rPr>
              <a:t>che</a:t>
            </a:r>
            <a:endParaRPr sz="2800">
              <a:latin typeface="Calibri"/>
              <a:cs typeface="Calibri"/>
            </a:endParaRPr>
          </a:p>
        </p:txBody>
      </p:sp>
      <p:sp>
        <p:nvSpPr>
          <p:cNvPr id="6" name="object 6"/>
          <p:cNvSpPr txBox="1"/>
          <p:nvPr/>
        </p:nvSpPr>
        <p:spPr>
          <a:xfrm>
            <a:off x="877925" y="2351151"/>
            <a:ext cx="9929527" cy="1919096"/>
          </a:xfrm>
          <a:prstGeom prst="rect">
            <a:avLst/>
          </a:prstGeom>
        </p:spPr>
        <p:txBody>
          <a:bodyPr wrap="square" lIns="0" tIns="0" rIns="0" bIns="0" rtlCol="0">
            <a:noAutofit/>
          </a:bodyPr>
          <a:lstStyle/>
          <a:p>
            <a:pPr marL="12700" marR="53492">
              <a:lnSpc>
                <a:spcPts val="2960"/>
              </a:lnSpc>
              <a:spcBef>
                <a:spcPts val="148"/>
              </a:spcBef>
            </a:pPr>
            <a:r>
              <a:rPr sz="4200" spc="-14" baseline="2925" dirty="0" smtClean="0">
                <a:latin typeface="Calibri"/>
                <a:cs typeface="Calibri"/>
              </a:rPr>
              <a:t>a</a:t>
            </a:r>
            <a:r>
              <a:rPr sz="4200" spc="0" baseline="2925" dirty="0" smtClean="0">
                <a:latin typeface="Calibri"/>
                <a:cs typeface="Calibri"/>
              </a:rPr>
              <a:t>c</a:t>
            </a:r>
            <a:r>
              <a:rPr sz="4200" spc="-34" baseline="2925" dirty="0" smtClean="0">
                <a:latin typeface="Calibri"/>
                <a:cs typeface="Calibri"/>
              </a:rPr>
              <a:t>c</a:t>
            </a:r>
            <a:r>
              <a:rPr sz="4200" spc="0" baseline="2925" dirty="0" smtClean="0">
                <a:latin typeface="Calibri"/>
                <a:cs typeface="Calibri"/>
              </a:rPr>
              <a:t>o</a:t>
            </a:r>
            <a:r>
              <a:rPr sz="4200" spc="-14" baseline="2925" dirty="0" smtClean="0">
                <a:latin typeface="Calibri"/>
                <a:cs typeface="Calibri"/>
              </a:rPr>
              <a:t>m</a:t>
            </a:r>
            <a:r>
              <a:rPr sz="4200" spc="0" baseline="2925" dirty="0" smtClean="0">
                <a:latin typeface="Calibri"/>
                <a:cs typeface="Calibri"/>
              </a:rPr>
              <a:t>plie p</a:t>
            </a:r>
            <a:r>
              <a:rPr sz="4200" spc="-9" baseline="2925" dirty="0" smtClean="0">
                <a:latin typeface="Calibri"/>
                <a:cs typeface="Calibri"/>
              </a:rPr>
              <a:t>a</a:t>
            </a:r>
            <a:r>
              <a:rPr sz="4200" spc="0" baseline="2925" dirty="0" smtClean="0">
                <a:latin typeface="Calibri"/>
                <a:cs typeface="Calibri"/>
              </a:rPr>
              <a:t>r</a:t>
            </a:r>
            <a:r>
              <a:rPr sz="4200" spc="9" baseline="2925" dirty="0" smtClean="0">
                <a:latin typeface="Calibri"/>
                <a:cs typeface="Calibri"/>
              </a:rPr>
              <a:t> </a:t>
            </a:r>
            <a:r>
              <a:rPr sz="4200" spc="0" baseline="2925" dirty="0" smtClean="0">
                <a:latin typeface="Calibri"/>
                <a:cs typeface="Calibri"/>
              </a:rPr>
              <a:t>un</a:t>
            </a:r>
            <a:r>
              <a:rPr sz="4200" spc="14" baseline="2925" dirty="0" smtClean="0">
                <a:latin typeface="Calibri"/>
                <a:cs typeface="Calibri"/>
              </a:rPr>
              <a:t> </a:t>
            </a:r>
            <a:r>
              <a:rPr sz="4200" spc="0" baseline="2925" dirty="0" smtClean="0">
                <a:latin typeface="Calibri"/>
                <a:cs typeface="Calibri"/>
              </a:rPr>
              <a:t>êt</a:t>
            </a:r>
            <a:r>
              <a:rPr sz="4200" spc="-39" baseline="2925" dirty="0" smtClean="0">
                <a:latin typeface="Calibri"/>
                <a:cs typeface="Calibri"/>
              </a:rPr>
              <a:t>r</a:t>
            </a:r>
            <a:r>
              <a:rPr sz="4200" spc="0" baseline="2925" dirty="0" smtClean="0">
                <a:latin typeface="Calibri"/>
                <a:cs typeface="Calibri"/>
              </a:rPr>
              <a:t>e</a:t>
            </a:r>
            <a:r>
              <a:rPr sz="4200" spc="-49" baseline="2925" dirty="0" smtClean="0">
                <a:latin typeface="Calibri"/>
                <a:cs typeface="Calibri"/>
              </a:rPr>
              <a:t> </a:t>
            </a:r>
            <a:r>
              <a:rPr sz="4200" spc="0" baseline="2925" dirty="0" smtClean="0">
                <a:latin typeface="Calibri"/>
                <a:cs typeface="Calibri"/>
              </a:rPr>
              <a:t>hum</a:t>
            </a:r>
            <a:r>
              <a:rPr sz="4200" spc="-19" baseline="2925" dirty="0" smtClean="0">
                <a:latin typeface="Calibri"/>
                <a:cs typeface="Calibri"/>
              </a:rPr>
              <a:t>a</a:t>
            </a:r>
            <a:r>
              <a:rPr sz="4200" spc="0" baseline="2925" dirty="0" smtClean="0">
                <a:latin typeface="Calibri"/>
                <a:cs typeface="Calibri"/>
              </a:rPr>
              <a:t>in</a:t>
            </a:r>
            <a:r>
              <a:rPr sz="4200" spc="24" baseline="2925" dirty="0" smtClean="0">
                <a:latin typeface="Calibri"/>
                <a:cs typeface="Calibri"/>
              </a:rPr>
              <a:t> </a:t>
            </a:r>
            <a:r>
              <a:rPr sz="4200" spc="-4" baseline="2925" dirty="0" smtClean="0">
                <a:latin typeface="Calibri"/>
                <a:cs typeface="Calibri"/>
              </a:rPr>
              <a:t>o</a:t>
            </a:r>
            <a:r>
              <a:rPr sz="4200" spc="0" baseline="2925" dirty="0" smtClean="0">
                <a:latin typeface="Calibri"/>
                <a:cs typeface="Calibri"/>
              </a:rPr>
              <a:t>u</a:t>
            </a:r>
            <a:r>
              <a:rPr sz="4200" spc="14" baseline="2925" dirty="0" smtClean="0">
                <a:latin typeface="Calibri"/>
                <a:cs typeface="Calibri"/>
              </a:rPr>
              <a:t> </a:t>
            </a:r>
            <a:r>
              <a:rPr sz="4200" spc="0" baseline="2925" dirty="0" smtClean="0">
                <a:latin typeface="Calibri"/>
                <a:cs typeface="Calibri"/>
              </a:rPr>
              <a:t>p</a:t>
            </a:r>
            <a:r>
              <a:rPr sz="4200" spc="-9" baseline="2925" dirty="0" smtClean="0">
                <a:latin typeface="Calibri"/>
                <a:cs typeface="Calibri"/>
              </a:rPr>
              <a:t>a</a:t>
            </a:r>
            <a:r>
              <a:rPr sz="4200" spc="0" baseline="2925" dirty="0" smtClean="0">
                <a:latin typeface="Calibri"/>
                <a:cs typeface="Calibri"/>
              </a:rPr>
              <a:t>r</a:t>
            </a:r>
            <a:r>
              <a:rPr sz="4200" spc="9" baseline="2925" dirty="0" smtClean="0">
                <a:latin typeface="Calibri"/>
                <a:cs typeface="Calibri"/>
              </a:rPr>
              <a:t> </a:t>
            </a:r>
            <a:r>
              <a:rPr sz="4200" spc="0" baseline="2925" dirty="0" smtClean="0">
                <a:latin typeface="Calibri"/>
                <a:cs typeface="Calibri"/>
              </a:rPr>
              <a:t>une</a:t>
            </a:r>
            <a:r>
              <a:rPr sz="4200" spc="-14" baseline="2925" dirty="0" smtClean="0">
                <a:latin typeface="Calibri"/>
                <a:cs typeface="Calibri"/>
              </a:rPr>
              <a:t> </a:t>
            </a:r>
            <a:r>
              <a:rPr sz="4200" spc="-9" baseline="2925" dirty="0" smtClean="0">
                <a:latin typeface="Calibri"/>
                <a:cs typeface="Calibri"/>
              </a:rPr>
              <a:t>m</a:t>
            </a:r>
            <a:r>
              <a:rPr sz="4200" spc="-14" baseline="2925" dirty="0" smtClean="0">
                <a:latin typeface="Calibri"/>
                <a:cs typeface="Calibri"/>
              </a:rPr>
              <a:t>a</a:t>
            </a:r>
            <a:r>
              <a:rPr sz="4200" spc="0" baseline="2925" dirty="0" smtClean="0">
                <a:latin typeface="Calibri"/>
                <a:cs typeface="Calibri"/>
              </a:rPr>
              <a:t>chin</a:t>
            </a:r>
            <a:r>
              <a:rPr sz="4200" spc="14" baseline="2925" dirty="0" smtClean="0">
                <a:latin typeface="Calibri"/>
                <a:cs typeface="Calibri"/>
              </a:rPr>
              <a:t>e</a:t>
            </a:r>
            <a:r>
              <a:rPr sz="4200" spc="0" baseline="2925" dirty="0" smtClean="0">
                <a:latin typeface="Calibri"/>
                <a:cs typeface="Calibri"/>
              </a:rPr>
              <a:t>.</a:t>
            </a:r>
            <a:endParaRPr sz="2800">
              <a:latin typeface="Calibri"/>
              <a:cs typeface="Calibri"/>
            </a:endParaRPr>
          </a:p>
          <a:p>
            <a:pPr marL="12700" marR="53492">
              <a:lnSpc>
                <a:spcPct val="101725"/>
              </a:lnSpc>
              <a:spcBef>
                <a:spcPts val="469"/>
              </a:spcBef>
            </a:pPr>
            <a:r>
              <a:rPr sz="2800" b="1" spc="0" dirty="0" smtClean="0">
                <a:solidFill>
                  <a:srgbClr val="548ED4"/>
                </a:solidFill>
                <a:latin typeface="Calibri"/>
                <a:cs typeface="Calibri"/>
              </a:rPr>
              <a:t>D</a:t>
            </a:r>
            <a:r>
              <a:rPr sz="2800" b="1" spc="9" dirty="0" smtClean="0">
                <a:solidFill>
                  <a:srgbClr val="548ED4"/>
                </a:solidFill>
                <a:latin typeface="Calibri"/>
                <a:cs typeface="Calibri"/>
              </a:rPr>
              <a:t>a</a:t>
            </a:r>
            <a:r>
              <a:rPr sz="2800" b="1" spc="4" dirty="0" smtClean="0">
                <a:solidFill>
                  <a:srgbClr val="548ED4"/>
                </a:solidFill>
                <a:latin typeface="Calibri"/>
                <a:cs typeface="Calibri"/>
              </a:rPr>
              <a:t>r</a:t>
            </a:r>
            <a:r>
              <a:rPr sz="2800" b="1" spc="0" dirty="0" smtClean="0">
                <a:solidFill>
                  <a:srgbClr val="548ED4"/>
                </a:solidFill>
                <a:latin typeface="Calibri"/>
                <a:cs typeface="Calibri"/>
              </a:rPr>
              <a:t>w</a:t>
            </a:r>
            <a:r>
              <a:rPr sz="2800" b="1" spc="-9" dirty="0" smtClean="0">
                <a:solidFill>
                  <a:srgbClr val="548ED4"/>
                </a:solidFill>
                <a:latin typeface="Calibri"/>
                <a:cs typeface="Calibri"/>
              </a:rPr>
              <a:t>i</a:t>
            </a:r>
            <a:r>
              <a:rPr sz="2800" b="1" spc="0" dirty="0" smtClean="0">
                <a:solidFill>
                  <a:srgbClr val="548ED4"/>
                </a:solidFill>
                <a:latin typeface="Calibri"/>
                <a:cs typeface="Calibri"/>
              </a:rPr>
              <a:t>n</a:t>
            </a:r>
            <a:r>
              <a:rPr sz="2800" b="1" spc="-4" dirty="0" smtClean="0">
                <a:solidFill>
                  <a:srgbClr val="548ED4"/>
                </a:solidFill>
                <a:latin typeface="Calibri"/>
                <a:cs typeface="Calibri"/>
              </a:rPr>
              <a:t> </a:t>
            </a:r>
            <a:r>
              <a:rPr sz="2800" b="1" spc="0" dirty="0" smtClean="0">
                <a:solidFill>
                  <a:srgbClr val="548ED4"/>
                </a:solidFill>
                <a:latin typeface="Calibri"/>
                <a:cs typeface="Calibri"/>
              </a:rPr>
              <a:t>: </a:t>
            </a:r>
            <a:r>
              <a:rPr sz="2800" spc="0" dirty="0" smtClean="0">
                <a:latin typeface="Calibri"/>
                <a:cs typeface="Calibri"/>
              </a:rPr>
              <a:t>c</a:t>
            </a:r>
            <a:r>
              <a:rPr sz="2800" spc="-194" dirty="0" smtClean="0">
                <a:latin typeface="Calibri"/>
                <a:cs typeface="Calibri"/>
              </a:rPr>
              <a:t>’</a:t>
            </a:r>
            <a:r>
              <a:rPr sz="2800" spc="0" dirty="0" smtClean="0">
                <a:latin typeface="Calibri"/>
                <a:cs typeface="Calibri"/>
              </a:rPr>
              <a:t>e</a:t>
            </a:r>
            <a:r>
              <a:rPr sz="2800" spc="-9" dirty="0" smtClean="0">
                <a:latin typeface="Calibri"/>
                <a:cs typeface="Calibri"/>
              </a:rPr>
              <a:t>s</a:t>
            </a:r>
            <a:r>
              <a:rPr sz="2800" spc="0" dirty="0" smtClean="0">
                <a:latin typeface="Calibri"/>
                <a:cs typeface="Calibri"/>
              </a:rPr>
              <a:t>t</a:t>
            </a:r>
            <a:r>
              <a:rPr sz="2800" spc="-29" dirty="0" smtClean="0">
                <a:latin typeface="Calibri"/>
                <a:cs typeface="Calibri"/>
              </a:rPr>
              <a:t> </a:t>
            </a:r>
            <a:r>
              <a:rPr sz="2800" spc="0" dirty="0" smtClean="0">
                <a:latin typeface="Calibri"/>
                <a:cs typeface="Calibri"/>
              </a:rPr>
              <a:t>ce</a:t>
            </a:r>
            <a:r>
              <a:rPr sz="2800" spc="25" dirty="0" smtClean="0">
                <a:latin typeface="Calibri"/>
                <a:cs typeface="Calibri"/>
              </a:rPr>
              <a:t> </a:t>
            </a:r>
            <a:r>
              <a:rPr sz="2800" spc="0" dirty="0" smtClean="0">
                <a:latin typeface="Calibri"/>
                <a:cs typeface="Calibri"/>
              </a:rPr>
              <a:t>qui</a:t>
            </a:r>
            <a:r>
              <a:rPr sz="2800" spc="-14" dirty="0" smtClean="0">
                <a:latin typeface="Calibri"/>
                <a:cs typeface="Calibri"/>
              </a:rPr>
              <a:t> </a:t>
            </a:r>
            <a:r>
              <a:rPr sz="2800" spc="0" dirty="0" smtClean="0">
                <a:latin typeface="Calibri"/>
                <a:cs typeface="Calibri"/>
              </a:rPr>
              <a:t>per</a:t>
            </a:r>
            <a:r>
              <a:rPr sz="2800" spc="-9" dirty="0" smtClean="0">
                <a:latin typeface="Calibri"/>
                <a:cs typeface="Calibri"/>
              </a:rPr>
              <a:t>m</a:t>
            </a:r>
            <a:r>
              <a:rPr sz="2800" spc="0" dirty="0" smtClean="0">
                <a:latin typeface="Calibri"/>
                <a:cs typeface="Calibri"/>
              </a:rPr>
              <a:t>et</a:t>
            </a:r>
            <a:r>
              <a:rPr sz="2800" spc="-14" dirty="0" smtClean="0">
                <a:latin typeface="Calibri"/>
                <a:cs typeface="Calibri"/>
              </a:rPr>
              <a:t> </a:t>
            </a:r>
            <a:r>
              <a:rPr sz="2800" spc="0" dirty="0" smtClean="0">
                <a:latin typeface="Calibri"/>
                <a:cs typeface="Calibri"/>
              </a:rPr>
              <a:t>la</a:t>
            </a:r>
            <a:r>
              <a:rPr sz="2800" spc="-29" dirty="0" smtClean="0">
                <a:latin typeface="Calibri"/>
                <a:cs typeface="Calibri"/>
              </a:rPr>
              <a:t> </a:t>
            </a:r>
            <a:r>
              <a:rPr sz="2800" spc="14" dirty="0" smtClean="0">
                <a:latin typeface="Calibri"/>
                <a:cs typeface="Calibri"/>
              </a:rPr>
              <a:t>s</a:t>
            </a:r>
            <a:r>
              <a:rPr sz="2800" spc="0" dirty="0" smtClean="0">
                <a:latin typeface="Calibri"/>
                <a:cs typeface="Calibri"/>
              </a:rPr>
              <a:t>u</a:t>
            </a:r>
            <a:r>
              <a:rPr sz="2800" spc="29" dirty="0" smtClean="0">
                <a:latin typeface="Calibri"/>
                <a:cs typeface="Calibri"/>
              </a:rPr>
              <a:t>r</a:t>
            </a:r>
            <a:r>
              <a:rPr sz="2800" spc="-4" dirty="0" smtClean="0">
                <a:latin typeface="Calibri"/>
                <a:cs typeface="Calibri"/>
              </a:rPr>
              <a:t>v</a:t>
            </a:r>
            <a:r>
              <a:rPr sz="2800" spc="0" dirty="0" smtClean="0">
                <a:latin typeface="Calibri"/>
                <a:cs typeface="Calibri"/>
              </a:rPr>
              <a:t>ie</a:t>
            </a:r>
            <a:r>
              <a:rPr sz="2800" spc="-39" dirty="0" smtClean="0">
                <a:latin typeface="Calibri"/>
                <a:cs typeface="Calibri"/>
              </a:rPr>
              <a:t> </a:t>
            </a:r>
            <a:r>
              <a:rPr sz="2800" spc="0" dirty="0" smtClean="0">
                <a:latin typeface="Calibri"/>
                <a:cs typeface="Calibri"/>
              </a:rPr>
              <a:t>de</a:t>
            </a:r>
            <a:r>
              <a:rPr sz="2800" spc="24" dirty="0" smtClean="0">
                <a:latin typeface="Calibri"/>
                <a:cs typeface="Calibri"/>
              </a:rPr>
              <a:t> </a:t>
            </a:r>
            <a:r>
              <a:rPr sz="2800" spc="0" dirty="0" smtClean="0">
                <a:latin typeface="Calibri"/>
                <a:cs typeface="Calibri"/>
              </a:rPr>
              <a:t>l</a:t>
            </a:r>
            <a:r>
              <a:rPr sz="2800" spc="-14" dirty="0" smtClean="0">
                <a:latin typeface="Calibri"/>
                <a:cs typeface="Calibri"/>
              </a:rPr>
              <a:t>’</a:t>
            </a:r>
            <a:r>
              <a:rPr sz="2800" spc="0" dirty="0" smtClean="0">
                <a:latin typeface="Calibri"/>
                <a:cs typeface="Calibri"/>
              </a:rPr>
              <a:t>individu</a:t>
            </a:r>
            <a:r>
              <a:rPr sz="2800" spc="-14" dirty="0" smtClean="0">
                <a:latin typeface="Calibri"/>
                <a:cs typeface="Calibri"/>
              </a:rPr>
              <a:t> </a:t>
            </a:r>
            <a:r>
              <a:rPr sz="2800" spc="0" dirty="0" smtClean="0">
                <a:latin typeface="Calibri"/>
                <a:cs typeface="Calibri"/>
              </a:rPr>
              <a:t>le</a:t>
            </a:r>
            <a:r>
              <a:rPr sz="2800" spc="-9" dirty="0" smtClean="0">
                <a:latin typeface="Calibri"/>
                <a:cs typeface="Calibri"/>
              </a:rPr>
              <a:t> </a:t>
            </a:r>
            <a:r>
              <a:rPr sz="2800" spc="0" dirty="0" smtClean="0">
                <a:latin typeface="Calibri"/>
                <a:cs typeface="Calibri"/>
              </a:rPr>
              <a:t>plus </a:t>
            </a:r>
            <a:r>
              <a:rPr sz="2800" spc="-14" dirty="0" smtClean="0">
                <a:latin typeface="Calibri"/>
                <a:cs typeface="Calibri"/>
              </a:rPr>
              <a:t>a</a:t>
            </a:r>
            <a:r>
              <a:rPr sz="2800" spc="0" dirty="0" smtClean="0">
                <a:latin typeface="Calibri"/>
                <a:cs typeface="Calibri"/>
              </a:rPr>
              <a:t>p</a:t>
            </a:r>
            <a:r>
              <a:rPr sz="2800" spc="-39" dirty="0" smtClean="0">
                <a:latin typeface="Calibri"/>
                <a:cs typeface="Calibri"/>
              </a:rPr>
              <a:t>t</a:t>
            </a:r>
            <a:r>
              <a:rPr sz="2800" spc="9" dirty="0" smtClean="0">
                <a:latin typeface="Calibri"/>
                <a:cs typeface="Calibri"/>
              </a:rPr>
              <a:t>e</a:t>
            </a:r>
            <a:r>
              <a:rPr sz="2800" spc="0" dirty="0" smtClean="0">
                <a:latin typeface="Calibri"/>
                <a:cs typeface="Calibri"/>
              </a:rPr>
              <a:t>.</a:t>
            </a:r>
            <a:endParaRPr sz="2800">
              <a:latin typeface="Calibri"/>
              <a:cs typeface="Calibri"/>
            </a:endParaRPr>
          </a:p>
          <a:p>
            <a:pPr marL="12700" marR="53492">
              <a:lnSpc>
                <a:spcPct val="101725"/>
              </a:lnSpc>
              <a:spcBef>
                <a:spcPts val="616"/>
              </a:spcBef>
            </a:pPr>
            <a:r>
              <a:rPr sz="2800" b="1" spc="-39" dirty="0" smtClean="0">
                <a:solidFill>
                  <a:srgbClr val="548ED4"/>
                </a:solidFill>
                <a:latin typeface="Calibri"/>
                <a:cs typeface="Calibri"/>
              </a:rPr>
              <a:t>E</a:t>
            </a:r>
            <a:r>
              <a:rPr sz="2800" b="1" spc="0" dirty="0" smtClean="0">
                <a:solidFill>
                  <a:srgbClr val="548ED4"/>
                </a:solidFill>
                <a:latin typeface="Calibri"/>
                <a:cs typeface="Calibri"/>
              </a:rPr>
              <a:t>di</a:t>
            </a:r>
            <a:r>
              <a:rPr sz="2800" b="1" spc="-9" dirty="0" smtClean="0">
                <a:solidFill>
                  <a:srgbClr val="548ED4"/>
                </a:solidFill>
                <a:latin typeface="Calibri"/>
                <a:cs typeface="Calibri"/>
              </a:rPr>
              <a:t>s</a:t>
            </a:r>
            <a:r>
              <a:rPr sz="2800" b="1" spc="0" dirty="0" smtClean="0">
                <a:solidFill>
                  <a:srgbClr val="548ED4"/>
                </a:solidFill>
                <a:latin typeface="Calibri"/>
                <a:cs typeface="Calibri"/>
              </a:rPr>
              <a:t>on</a:t>
            </a:r>
            <a:r>
              <a:rPr sz="2800" b="1" spc="-49" dirty="0" smtClean="0">
                <a:solidFill>
                  <a:srgbClr val="548ED4"/>
                </a:solidFill>
                <a:latin typeface="Calibri"/>
                <a:cs typeface="Calibri"/>
              </a:rPr>
              <a:t> </a:t>
            </a:r>
            <a:r>
              <a:rPr sz="2800" b="1" spc="0" dirty="0" smtClean="0">
                <a:solidFill>
                  <a:srgbClr val="548ED4"/>
                </a:solidFill>
                <a:latin typeface="Calibri"/>
                <a:cs typeface="Calibri"/>
              </a:rPr>
              <a:t>:</a:t>
            </a:r>
            <a:r>
              <a:rPr sz="2800" b="1" spc="29" dirty="0" smtClean="0">
                <a:solidFill>
                  <a:srgbClr val="548ED4"/>
                </a:solidFill>
                <a:latin typeface="Calibri"/>
                <a:cs typeface="Calibri"/>
              </a:rPr>
              <a:t> </a:t>
            </a:r>
            <a:r>
              <a:rPr sz="2800" spc="119" dirty="0" smtClean="0">
                <a:latin typeface="Calibri"/>
                <a:cs typeface="Calibri"/>
              </a:rPr>
              <a:t>C</a:t>
            </a:r>
            <a:r>
              <a:rPr sz="2800" spc="-200" dirty="0" smtClean="0">
                <a:latin typeface="Calibri"/>
                <a:cs typeface="Calibri"/>
              </a:rPr>
              <a:t>’</a:t>
            </a:r>
            <a:r>
              <a:rPr sz="2800" spc="0" dirty="0" smtClean="0">
                <a:latin typeface="Calibri"/>
                <a:cs typeface="Calibri"/>
              </a:rPr>
              <a:t>e</a:t>
            </a:r>
            <a:r>
              <a:rPr sz="2800" spc="-14" dirty="0" smtClean="0">
                <a:latin typeface="Calibri"/>
                <a:cs typeface="Calibri"/>
              </a:rPr>
              <a:t>s</a:t>
            </a:r>
            <a:r>
              <a:rPr sz="2800" spc="0" dirty="0" smtClean="0">
                <a:latin typeface="Calibri"/>
                <a:cs typeface="Calibri"/>
              </a:rPr>
              <a:t>t</a:t>
            </a:r>
            <a:r>
              <a:rPr sz="2800" spc="-54" dirty="0" smtClean="0">
                <a:latin typeface="Calibri"/>
                <a:cs typeface="Calibri"/>
              </a:rPr>
              <a:t> </a:t>
            </a:r>
            <a:r>
              <a:rPr sz="2800" spc="0" dirty="0" smtClean="0">
                <a:latin typeface="Calibri"/>
                <a:cs typeface="Calibri"/>
              </a:rPr>
              <a:t>ce</a:t>
            </a:r>
            <a:r>
              <a:rPr sz="2800" spc="-14" dirty="0" smtClean="0">
                <a:latin typeface="Calibri"/>
                <a:cs typeface="Calibri"/>
              </a:rPr>
              <a:t> </a:t>
            </a:r>
            <a:r>
              <a:rPr sz="2800" spc="0" dirty="0" smtClean="0">
                <a:latin typeface="Calibri"/>
                <a:cs typeface="Calibri"/>
              </a:rPr>
              <a:t>qui</a:t>
            </a:r>
            <a:r>
              <a:rPr sz="2800" spc="19" dirty="0" smtClean="0">
                <a:latin typeface="Calibri"/>
                <a:cs typeface="Calibri"/>
              </a:rPr>
              <a:t> </a:t>
            </a:r>
            <a:r>
              <a:rPr sz="2800" spc="-64" dirty="0" smtClean="0">
                <a:latin typeface="Calibri"/>
                <a:cs typeface="Calibri"/>
              </a:rPr>
              <a:t>f</a:t>
            </a:r>
            <a:r>
              <a:rPr sz="2800" spc="-14" dirty="0" smtClean="0">
                <a:latin typeface="Calibri"/>
                <a:cs typeface="Calibri"/>
              </a:rPr>
              <a:t>a</a:t>
            </a:r>
            <a:r>
              <a:rPr sz="2800" spc="0" dirty="0" smtClean="0">
                <a:latin typeface="Calibri"/>
                <a:cs typeface="Calibri"/>
              </a:rPr>
              <a:t>it</a:t>
            </a:r>
            <a:r>
              <a:rPr sz="2800" spc="9" dirty="0" smtClean="0">
                <a:latin typeface="Calibri"/>
                <a:cs typeface="Calibri"/>
              </a:rPr>
              <a:t> </a:t>
            </a:r>
            <a:r>
              <a:rPr sz="2800" spc="0" dirty="0" smtClean="0">
                <a:latin typeface="Calibri"/>
                <a:cs typeface="Calibri"/>
              </a:rPr>
              <a:t>que</a:t>
            </a:r>
            <a:r>
              <a:rPr sz="2800" spc="-14" dirty="0" smtClean="0">
                <a:latin typeface="Calibri"/>
                <a:cs typeface="Calibri"/>
              </a:rPr>
              <a:t> </a:t>
            </a:r>
            <a:r>
              <a:rPr sz="2800" spc="0" dirty="0" smtClean="0">
                <a:latin typeface="Calibri"/>
                <a:cs typeface="Calibri"/>
              </a:rPr>
              <a:t>cela</a:t>
            </a:r>
            <a:r>
              <a:rPr sz="2800" spc="-25" dirty="0" smtClean="0">
                <a:latin typeface="Calibri"/>
                <a:cs typeface="Calibri"/>
              </a:rPr>
              <a:t> </a:t>
            </a:r>
            <a:r>
              <a:rPr sz="2800" spc="-64" dirty="0" smtClean="0">
                <a:latin typeface="Calibri"/>
                <a:cs typeface="Calibri"/>
              </a:rPr>
              <a:t>f</a:t>
            </a:r>
            <a:r>
              <a:rPr sz="2800" spc="0" dirty="0" smtClean="0">
                <a:latin typeface="Calibri"/>
                <a:cs typeface="Calibri"/>
              </a:rPr>
              <a:t>onc</a:t>
            </a:r>
            <a:r>
              <a:rPr sz="2800" spc="-14" dirty="0" smtClean="0">
                <a:latin typeface="Calibri"/>
                <a:cs typeface="Calibri"/>
              </a:rPr>
              <a:t>t</a:t>
            </a:r>
            <a:r>
              <a:rPr sz="2800" spc="0" dirty="0" smtClean="0">
                <a:latin typeface="Calibri"/>
                <a:cs typeface="Calibri"/>
              </a:rPr>
              <a:t>ionn</a:t>
            </a:r>
            <a:r>
              <a:rPr sz="2800" spc="4" dirty="0" smtClean="0">
                <a:latin typeface="Calibri"/>
                <a:cs typeface="Calibri"/>
              </a:rPr>
              <a:t>e</a:t>
            </a:r>
            <a:r>
              <a:rPr sz="2800" spc="0" dirty="0" smtClean="0">
                <a:latin typeface="Calibri"/>
                <a:cs typeface="Calibri"/>
              </a:rPr>
              <a:t>.</a:t>
            </a:r>
            <a:endParaRPr sz="2800">
              <a:latin typeface="Calibri"/>
              <a:cs typeface="Calibri"/>
            </a:endParaRPr>
          </a:p>
          <a:p>
            <a:pPr marL="12700">
              <a:lnSpc>
                <a:spcPct val="101725"/>
              </a:lnSpc>
              <a:spcBef>
                <a:spcPts val="616"/>
              </a:spcBef>
            </a:pPr>
            <a:r>
              <a:rPr sz="2800" b="1" spc="0" dirty="0" smtClean="0">
                <a:solidFill>
                  <a:srgbClr val="548ED4"/>
                </a:solidFill>
                <a:latin typeface="Calibri"/>
                <a:cs typeface="Calibri"/>
              </a:rPr>
              <a:t>Lo</a:t>
            </a:r>
            <a:r>
              <a:rPr sz="2800" b="1" spc="-19" dirty="0" smtClean="0">
                <a:solidFill>
                  <a:srgbClr val="548ED4"/>
                </a:solidFill>
                <a:latin typeface="Calibri"/>
                <a:cs typeface="Calibri"/>
              </a:rPr>
              <a:t>r</a:t>
            </a:r>
            <a:r>
              <a:rPr sz="2800" b="1" spc="-9" dirty="0" smtClean="0">
                <a:solidFill>
                  <a:srgbClr val="548ED4"/>
                </a:solidFill>
                <a:latin typeface="Calibri"/>
                <a:cs typeface="Calibri"/>
              </a:rPr>
              <a:t>e</a:t>
            </a:r>
            <a:r>
              <a:rPr sz="2800" b="1" spc="0" dirty="0" smtClean="0">
                <a:solidFill>
                  <a:srgbClr val="548ED4"/>
                </a:solidFill>
                <a:latin typeface="Calibri"/>
                <a:cs typeface="Calibri"/>
              </a:rPr>
              <a:t>nz</a:t>
            </a:r>
            <a:r>
              <a:rPr sz="2800" b="1" spc="-14" dirty="0" smtClean="0">
                <a:solidFill>
                  <a:srgbClr val="548ED4"/>
                </a:solidFill>
                <a:latin typeface="Calibri"/>
                <a:cs typeface="Calibri"/>
              </a:rPr>
              <a:t> </a:t>
            </a:r>
            <a:r>
              <a:rPr sz="2800" b="1" spc="0" dirty="0" smtClean="0">
                <a:solidFill>
                  <a:srgbClr val="006FC0"/>
                </a:solidFill>
                <a:latin typeface="Calibri"/>
                <a:cs typeface="Calibri"/>
              </a:rPr>
              <a:t>: </a:t>
            </a:r>
            <a:r>
              <a:rPr sz="2800" spc="119" dirty="0" smtClean="0">
                <a:latin typeface="Calibri"/>
                <a:cs typeface="Calibri"/>
              </a:rPr>
              <a:t>C</a:t>
            </a:r>
            <a:r>
              <a:rPr sz="2800" spc="-200" dirty="0" smtClean="0">
                <a:latin typeface="Calibri"/>
                <a:cs typeface="Calibri"/>
              </a:rPr>
              <a:t>’</a:t>
            </a:r>
            <a:r>
              <a:rPr sz="2800" spc="0" dirty="0" smtClean="0">
                <a:latin typeface="Calibri"/>
                <a:cs typeface="Calibri"/>
              </a:rPr>
              <a:t>e</a:t>
            </a:r>
            <a:r>
              <a:rPr sz="2800" spc="-9" dirty="0" smtClean="0">
                <a:latin typeface="Calibri"/>
                <a:cs typeface="Calibri"/>
              </a:rPr>
              <a:t>s</a:t>
            </a:r>
            <a:r>
              <a:rPr sz="2800" spc="0" dirty="0" smtClean="0">
                <a:latin typeface="Calibri"/>
                <a:cs typeface="Calibri"/>
              </a:rPr>
              <a:t>t</a:t>
            </a:r>
            <a:r>
              <a:rPr sz="2800" spc="-19" dirty="0" smtClean="0">
                <a:latin typeface="Calibri"/>
                <a:cs typeface="Calibri"/>
              </a:rPr>
              <a:t> </a:t>
            </a:r>
            <a:r>
              <a:rPr sz="2800" spc="-34" dirty="0" smtClean="0">
                <a:latin typeface="Calibri"/>
                <a:cs typeface="Calibri"/>
              </a:rPr>
              <a:t>c</a:t>
            </a:r>
            <a:r>
              <a:rPr sz="2800" spc="0" dirty="0" smtClean="0">
                <a:latin typeface="Calibri"/>
                <a:cs typeface="Calibri"/>
              </a:rPr>
              <a:t>ollectif</a:t>
            </a:r>
            <a:r>
              <a:rPr sz="2800" spc="-34" dirty="0" smtClean="0">
                <a:latin typeface="Calibri"/>
                <a:cs typeface="Calibri"/>
              </a:rPr>
              <a:t> </a:t>
            </a:r>
            <a:r>
              <a:rPr sz="2800" spc="4" dirty="0" smtClean="0">
                <a:latin typeface="Calibri"/>
                <a:cs typeface="Calibri"/>
              </a:rPr>
              <a:t>e</a:t>
            </a:r>
            <a:r>
              <a:rPr sz="2800" spc="0" dirty="0" smtClean="0">
                <a:latin typeface="Calibri"/>
                <a:cs typeface="Calibri"/>
              </a:rPr>
              <a:t>t</a:t>
            </a:r>
            <a:r>
              <a:rPr sz="2800" spc="-19" dirty="0" smtClean="0">
                <a:latin typeface="Calibri"/>
                <a:cs typeface="Calibri"/>
              </a:rPr>
              <a:t> </a:t>
            </a:r>
            <a:r>
              <a:rPr sz="2800" spc="0" dirty="0" smtClean="0">
                <a:latin typeface="Calibri"/>
                <a:cs typeface="Calibri"/>
              </a:rPr>
              <a:t>cela</a:t>
            </a:r>
            <a:r>
              <a:rPr sz="2800" spc="-25" dirty="0" smtClean="0">
                <a:latin typeface="Calibri"/>
                <a:cs typeface="Calibri"/>
              </a:rPr>
              <a:t> </a:t>
            </a:r>
            <a:r>
              <a:rPr sz="2800" spc="0" dirty="0" smtClean="0">
                <a:latin typeface="Calibri"/>
                <a:cs typeface="Calibri"/>
              </a:rPr>
              <a:t>éme</a:t>
            </a:r>
            <a:r>
              <a:rPr sz="2800" spc="-39" dirty="0" smtClean="0">
                <a:latin typeface="Calibri"/>
                <a:cs typeface="Calibri"/>
              </a:rPr>
              <a:t>r</a:t>
            </a:r>
            <a:r>
              <a:rPr sz="2800" spc="-25" dirty="0" smtClean="0">
                <a:latin typeface="Calibri"/>
                <a:cs typeface="Calibri"/>
              </a:rPr>
              <a:t>g</a:t>
            </a:r>
            <a:r>
              <a:rPr sz="2800" spc="0" dirty="0" smtClean="0">
                <a:latin typeface="Calibri"/>
                <a:cs typeface="Calibri"/>
              </a:rPr>
              <a:t>e</a:t>
            </a:r>
            <a:r>
              <a:rPr sz="2800" spc="-9" dirty="0" smtClean="0">
                <a:latin typeface="Calibri"/>
                <a:cs typeface="Calibri"/>
              </a:rPr>
              <a:t> </a:t>
            </a:r>
            <a:r>
              <a:rPr sz="2800" spc="0" dirty="0" smtClean="0">
                <a:latin typeface="Calibri"/>
                <a:cs typeface="Calibri"/>
              </a:rPr>
              <a:t>du</a:t>
            </a:r>
            <a:r>
              <a:rPr sz="2800" spc="-19" dirty="0" smtClean="0">
                <a:latin typeface="Calibri"/>
                <a:cs typeface="Calibri"/>
              </a:rPr>
              <a:t> </a:t>
            </a:r>
            <a:r>
              <a:rPr sz="2800" spc="-34" dirty="0" smtClean="0">
                <a:latin typeface="Calibri"/>
                <a:cs typeface="Calibri"/>
              </a:rPr>
              <a:t>c</a:t>
            </a:r>
            <a:r>
              <a:rPr sz="2800" spc="0" dirty="0" smtClean="0">
                <a:latin typeface="Calibri"/>
                <a:cs typeface="Calibri"/>
              </a:rPr>
              <a:t>o</a:t>
            </a:r>
            <a:r>
              <a:rPr sz="2800" spc="-14" dirty="0" smtClean="0">
                <a:latin typeface="Calibri"/>
                <a:cs typeface="Calibri"/>
              </a:rPr>
              <a:t>m</a:t>
            </a:r>
            <a:r>
              <a:rPr sz="2800" spc="0" dirty="0" smtClean="0">
                <a:latin typeface="Calibri"/>
                <a:cs typeface="Calibri"/>
              </a:rPr>
              <a:t>po</a:t>
            </a:r>
            <a:r>
              <a:rPr sz="2800" spc="-9" dirty="0" smtClean="0">
                <a:latin typeface="Calibri"/>
                <a:cs typeface="Calibri"/>
              </a:rPr>
              <a:t>r</a:t>
            </a:r>
            <a:r>
              <a:rPr sz="2800" spc="-39" dirty="0" smtClean="0">
                <a:latin typeface="Calibri"/>
                <a:cs typeface="Calibri"/>
              </a:rPr>
              <a:t>t</a:t>
            </a:r>
            <a:r>
              <a:rPr sz="2800" spc="0" dirty="0" smtClean="0">
                <a:latin typeface="Calibri"/>
                <a:cs typeface="Calibri"/>
              </a:rPr>
              <a:t>eme</a:t>
            </a:r>
            <a:r>
              <a:rPr sz="2800" spc="-29" dirty="0" smtClean="0">
                <a:latin typeface="Calibri"/>
                <a:cs typeface="Calibri"/>
              </a:rPr>
              <a:t>n</a:t>
            </a:r>
            <a:r>
              <a:rPr sz="2800" spc="0" dirty="0" smtClean="0">
                <a:latin typeface="Calibri"/>
                <a:cs typeface="Calibri"/>
              </a:rPr>
              <a:t>t</a:t>
            </a:r>
            <a:r>
              <a:rPr sz="2800" spc="14" dirty="0" smtClean="0">
                <a:latin typeface="Calibri"/>
                <a:cs typeface="Calibri"/>
              </a:rPr>
              <a:t> </a:t>
            </a:r>
            <a:r>
              <a:rPr sz="2800" spc="-34" dirty="0" smtClean="0">
                <a:latin typeface="Calibri"/>
                <a:cs typeface="Calibri"/>
              </a:rPr>
              <a:t>c</a:t>
            </a:r>
            <a:r>
              <a:rPr sz="2800" spc="0" dirty="0" smtClean="0">
                <a:latin typeface="Calibri"/>
                <a:cs typeface="Calibri"/>
              </a:rPr>
              <a:t>oll</a:t>
            </a:r>
            <a:r>
              <a:rPr sz="2800" spc="-9" dirty="0" smtClean="0">
                <a:latin typeface="Calibri"/>
                <a:cs typeface="Calibri"/>
              </a:rPr>
              <a:t>a</a:t>
            </a:r>
            <a:r>
              <a:rPr sz="2800" spc="0" dirty="0" smtClean="0">
                <a:latin typeface="Calibri"/>
                <a:cs typeface="Calibri"/>
              </a:rPr>
              <a:t>bo</a:t>
            </a:r>
            <a:r>
              <a:rPr sz="2800" spc="-79" dirty="0" smtClean="0">
                <a:latin typeface="Calibri"/>
                <a:cs typeface="Calibri"/>
              </a:rPr>
              <a:t>r</a:t>
            </a:r>
            <a:r>
              <a:rPr sz="2800" spc="-50" dirty="0" smtClean="0">
                <a:latin typeface="Calibri"/>
                <a:cs typeface="Calibri"/>
              </a:rPr>
              <a:t>a</a:t>
            </a:r>
            <a:r>
              <a:rPr sz="2800" spc="0" dirty="0" smtClean="0">
                <a:latin typeface="Calibri"/>
                <a:cs typeface="Calibri"/>
              </a:rPr>
              <a:t>ti</a:t>
            </a:r>
            <a:r>
              <a:rPr sz="2800" spc="-169" dirty="0" smtClean="0">
                <a:latin typeface="Calibri"/>
                <a:cs typeface="Calibri"/>
              </a:rPr>
              <a:t>f</a:t>
            </a:r>
            <a:r>
              <a:rPr sz="2800" spc="0" dirty="0" smtClean="0">
                <a:latin typeface="Calibri"/>
                <a:cs typeface="Calibri"/>
              </a:rPr>
              <a:t>.</a:t>
            </a:r>
            <a:endParaRPr sz="2800">
              <a:latin typeface="Calibri"/>
              <a:cs typeface="Calibri"/>
            </a:endParaRPr>
          </a:p>
        </p:txBody>
      </p:sp>
      <p:sp>
        <p:nvSpPr>
          <p:cNvPr id="5" name="object 5"/>
          <p:cNvSpPr txBox="1"/>
          <p:nvPr/>
        </p:nvSpPr>
        <p:spPr>
          <a:xfrm>
            <a:off x="402132" y="2842086"/>
            <a:ext cx="203860" cy="1406652"/>
          </a:xfrm>
          <a:prstGeom prst="rect">
            <a:avLst/>
          </a:prstGeom>
        </p:spPr>
        <p:txBody>
          <a:bodyPr wrap="square" lIns="0" tIns="0" rIns="0" bIns="0" rtlCol="0">
            <a:noAutofit/>
          </a:bodyPr>
          <a:lstStyle/>
          <a:p>
            <a:pPr marL="12700" marR="152">
              <a:lnSpc>
                <a:spcPts val="2970"/>
              </a:lnSpc>
              <a:spcBef>
                <a:spcPts val="148"/>
              </a:spcBef>
            </a:pPr>
            <a:r>
              <a:rPr sz="2800" spc="0" dirty="0" smtClean="0">
                <a:solidFill>
                  <a:srgbClr val="548ED4"/>
                </a:solidFill>
                <a:latin typeface="Arial"/>
                <a:cs typeface="Arial"/>
              </a:rPr>
              <a:t>•</a:t>
            </a:r>
            <a:endParaRPr sz="2800">
              <a:latin typeface="Arial"/>
              <a:cs typeface="Arial"/>
            </a:endParaRPr>
          </a:p>
          <a:p>
            <a:pPr marL="12700">
              <a:lnSpc>
                <a:spcPct val="95825"/>
              </a:lnSpc>
              <a:spcBef>
                <a:spcPts val="665"/>
              </a:spcBef>
            </a:pPr>
            <a:r>
              <a:rPr sz="2800" spc="0" dirty="0" smtClean="0">
                <a:solidFill>
                  <a:srgbClr val="548ED4"/>
                </a:solidFill>
                <a:latin typeface="Arial"/>
                <a:cs typeface="Arial"/>
              </a:rPr>
              <a:t>•</a:t>
            </a:r>
            <a:endParaRPr sz="2800">
              <a:latin typeface="Arial"/>
              <a:cs typeface="Arial"/>
            </a:endParaRPr>
          </a:p>
          <a:p>
            <a:pPr marL="12700" marR="152">
              <a:lnSpc>
                <a:spcPct val="95825"/>
              </a:lnSpc>
              <a:spcBef>
                <a:spcPts val="814"/>
              </a:spcBef>
            </a:pPr>
            <a:r>
              <a:rPr sz="2800" spc="0" dirty="0" smtClean="0">
                <a:solidFill>
                  <a:srgbClr val="548ED4"/>
                </a:solidFill>
                <a:latin typeface="Arial"/>
                <a:cs typeface="Arial"/>
              </a:rPr>
              <a:t>•</a:t>
            </a:r>
            <a:endParaRPr sz="2800">
              <a:latin typeface="Arial"/>
              <a:cs typeface="Arial"/>
            </a:endParaRPr>
          </a:p>
        </p:txBody>
      </p:sp>
      <p:sp>
        <p:nvSpPr>
          <p:cNvPr id="4" name="object 4"/>
          <p:cNvSpPr txBox="1"/>
          <p:nvPr/>
        </p:nvSpPr>
        <p:spPr>
          <a:xfrm>
            <a:off x="402132" y="4890984"/>
            <a:ext cx="203860" cy="382320"/>
          </a:xfrm>
          <a:prstGeom prst="rect">
            <a:avLst/>
          </a:prstGeom>
        </p:spPr>
        <p:txBody>
          <a:bodyPr wrap="square" lIns="0" tIns="0" rIns="0" bIns="0" rtlCol="0">
            <a:noAutofit/>
          </a:bodyPr>
          <a:lstStyle/>
          <a:p>
            <a:pPr marL="12700">
              <a:lnSpc>
                <a:spcPts val="2970"/>
              </a:lnSpc>
              <a:spcBef>
                <a:spcPts val="148"/>
              </a:spcBef>
            </a:pPr>
            <a:r>
              <a:rPr sz="2800" spc="0" dirty="0" smtClean="0">
                <a:latin typeface="Arial"/>
                <a:cs typeface="Arial"/>
              </a:rPr>
              <a:t>•</a:t>
            </a:r>
            <a:endParaRPr sz="2800">
              <a:latin typeface="Arial"/>
              <a:cs typeface="Arial"/>
            </a:endParaRPr>
          </a:p>
        </p:txBody>
      </p:sp>
      <p:sp>
        <p:nvSpPr>
          <p:cNvPr id="3" name="object 3"/>
          <p:cNvSpPr txBox="1"/>
          <p:nvPr/>
        </p:nvSpPr>
        <p:spPr>
          <a:xfrm>
            <a:off x="877925" y="4912512"/>
            <a:ext cx="10024634" cy="2600553"/>
          </a:xfrm>
          <a:prstGeom prst="rect">
            <a:avLst/>
          </a:prstGeom>
        </p:spPr>
        <p:txBody>
          <a:bodyPr wrap="square" lIns="0" tIns="0" rIns="0" bIns="0" rtlCol="0">
            <a:noAutofit/>
          </a:bodyPr>
          <a:lstStyle/>
          <a:p>
            <a:pPr marL="12700" marR="4975">
              <a:lnSpc>
                <a:spcPts val="2960"/>
              </a:lnSpc>
              <a:spcBef>
                <a:spcPts val="148"/>
              </a:spcBef>
            </a:pPr>
            <a:r>
              <a:rPr sz="4200" spc="-209" baseline="2925" dirty="0" smtClean="0">
                <a:latin typeface="Calibri"/>
                <a:cs typeface="Calibri"/>
              </a:rPr>
              <a:t>L</a:t>
            </a:r>
            <a:r>
              <a:rPr sz="4200" spc="-19" baseline="2925" dirty="0" smtClean="0">
                <a:latin typeface="Calibri"/>
                <a:cs typeface="Calibri"/>
              </a:rPr>
              <a:t>’</a:t>
            </a:r>
            <a:r>
              <a:rPr sz="4200" spc="0" baseline="2925" dirty="0" smtClean="0">
                <a:latin typeface="Calibri"/>
                <a:cs typeface="Calibri"/>
              </a:rPr>
              <a:t>i</a:t>
            </a:r>
            <a:r>
              <a:rPr sz="4200" spc="-34" baseline="2925" dirty="0" smtClean="0">
                <a:latin typeface="Calibri"/>
                <a:cs typeface="Calibri"/>
              </a:rPr>
              <a:t>n</a:t>
            </a:r>
            <a:r>
              <a:rPr sz="4200" spc="-39" baseline="2925" dirty="0" smtClean="0">
                <a:latin typeface="Calibri"/>
                <a:cs typeface="Calibri"/>
              </a:rPr>
              <a:t>t</a:t>
            </a:r>
            <a:r>
              <a:rPr sz="4200" spc="0" baseline="2925" dirty="0" smtClean="0">
                <a:latin typeface="Calibri"/>
                <a:cs typeface="Calibri"/>
              </a:rPr>
              <a:t>ell</a:t>
            </a:r>
            <a:r>
              <a:rPr sz="4200" spc="4" baseline="2925" dirty="0" smtClean="0">
                <a:latin typeface="Calibri"/>
                <a:cs typeface="Calibri"/>
              </a:rPr>
              <a:t>i</a:t>
            </a:r>
            <a:r>
              <a:rPr sz="4200" spc="-29" baseline="2925" dirty="0" smtClean="0">
                <a:latin typeface="Calibri"/>
                <a:cs typeface="Calibri"/>
              </a:rPr>
              <a:t>g</a:t>
            </a:r>
            <a:r>
              <a:rPr sz="4200" spc="0" baseline="2925" dirty="0" smtClean="0">
                <a:latin typeface="Calibri"/>
                <a:cs typeface="Calibri"/>
              </a:rPr>
              <a:t>en</a:t>
            </a:r>
            <a:r>
              <a:rPr sz="4200" spc="-29" baseline="2925" dirty="0" smtClean="0">
                <a:latin typeface="Calibri"/>
                <a:cs typeface="Calibri"/>
              </a:rPr>
              <a:t>c</a:t>
            </a:r>
            <a:r>
              <a:rPr sz="4200" spc="0" baseline="2925" dirty="0" smtClean="0">
                <a:latin typeface="Calibri"/>
                <a:cs typeface="Calibri"/>
              </a:rPr>
              <a:t>e</a:t>
            </a:r>
            <a:r>
              <a:rPr sz="4200" spc="134" baseline="2925" dirty="0" smtClean="0">
                <a:latin typeface="Calibri"/>
                <a:cs typeface="Calibri"/>
              </a:rPr>
              <a:t> </a:t>
            </a:r>
            <a:r>
              <a:rPr sz="4200" spc="0" baseline="2925" dirty="0" smtClean="0">
                <a:latin typeface="Calibri"/>
                <a:cs typeface="Calibri"/>
              </a:rPr>
              <a:t>peut</a:t>
            </a:r>
            <a:r>
              <a:rPr sz="4200" spc="89" baseline="2925" dirty="0" smtClean="0">
                <a:latin typeface="Calibri"/>
                <a:cs typeface="Calibri"/>
              </a:rPr>
              <a:t> </a:t>
            </a:r>
            <a:r>
              <a:rPr sz="4200" spc="0" baseline="2925" dirty="0" smtClean="0">
                <a:latin typeface="Calibri"/>
                <a:cs typeface="Calibri"/>
              </a:rPr>
              <a:t>êt</a:t>
            </a:r>
            <a:r>
              <a:rPr sz="4200" spc="-44" baseline="2925" dirty="0" smtClean="0">
                <a:latin typeface="Calibri"/>
                <a:cs typeface="Calibri"/>
              </a:rPr>
              <a:t>r</a:t>
            </a:r>
            <a:r>
              <a:rPr sz="4200" spc="0" baseline="2925" dirty="0" smtClean="0">
                <a:latin typeface="Calibri"/>
                <a:cs typeface="Calibri"/>
              </a:rPr>
              <a:t>e</a:t>
            </a:r>
            <a:r>
              <a:rPr sz="4200" spc="129" baseline="2925" dirty="0" smtClean="0">
                <a:latin typeface="Calibri"/>
                <a:cs typeface="Calibri"/>
              </a:rPr>
              <a:t> </a:t>
            </a:r>
            <a:r>
              <a:rPr sz="4200" spc="-34" baseline="2925" dirty="0" smtClean="0">
                <a:latin typeface="Calibri"/>
                <a:cs typeface="Calibri"/>
              </a:rPr>
              <a:t>c</a:t>
            </a:r>
            <a:r>
              <a:rPr sz="4200" spc="0" baseline="2925" dirty="0" smtClean="0">
                <a:latin typeface="Calibri"/>
                <a:cs typeface="Calibri"/>
              </a:rPr>
              <a:t>on</a:t>
            </a:r>
            <a:r>
              <a:rPr sz="4200" spc="-25" baseline="2925" dirty="0" smtClean="0">
                <a:latin typeface="Calibri"/>
                <a:cs typeface="Calibri"/>
              </a:rPr>
              <a:t>s</a:t>
            </a:r>
            <a:r>
              <a:rPr sz="4200" spc="0" baseline="2925" dirty="0" smtClean="0">
                <a:latin typeface="Calibri"/>
                <a:cs typeface="Calibri"/>
              </a:rPr>
              <a:t>idé</a:t>
            </a:r>
            <a:r>
              <a:rPr sz="4200" spc="-69" baseline="2925" dirty="0" smtClean="0">
                <a:latin typeface="Calibri"/>
                <a:cs typeface="Calibri"/>
              </a:rPr>
              <a:t>r</a:t>
            </a:r>
            <a:r>
              <a:rPr sz="4200" spc="0" baseline="2925" dirty="0" smtClean="0">
                <a:latin typeface="Calibri"/>
                <a:cs typeface="Calibri"/>
              </a:rPr>
              <a:t>ée</a:t>
            </a:r>
            <a:r>
              <a:rPr sz="4200" spc="134" baseline="2925" dirty="0" smtClean="0">
                <a:latin typeface="Calibri"/>
                <a:cs typeface="Calibri"/>
              </a:rPr>
              <a:t> </a:t>
            </a:r>
            <a:r>
              <a:rPr sz="4200" spc="-34" baseline="2925" dirty="0" smtClean="0">
                <a:latin typeface="Calibri"/>
                <a:cs typeface="Calibri"/>
              </a:rPr>
              <a:t>c</a:t>
            </a:r>
            <a:r>
              <a:rPr sz="4200" spc="0" baseline="2925" dirty="0" smtClean="0">
                <a:latin typeface="Calibri"/>
                <a:cs typeface="Calibri"/>
              </a:rPr>
              <a:t>o</a:t>
            </a:r>
            <a:r>
              <a:rPr sz="4200" spc="-19" baseline="2925" dirty="0" smtClean="0">
                <a:latin typeface="Calibri"/>
                <a:cs typeface="Calibri"/>
              </a:rPr>
              <a:t>m</a:t>
            </a:r>
            <a:r>
              <a:rPr sz="4200" spc="-14" baseline="2925" dirty="0" smtClean="0">
                <a:latin typeface="Calibri"/>
                <a:cs typeface="Calibri"/>
              </a:rPr>
              <a:t>m</a:t>
            </a:r>
            <a:r>
              <a:rPr sz="4200" spc="0" baseline="2925" dirty="0" smtClean="0">
                <a:latin typeface="Calibri"/>
                <a:cs typeface="Calibri"/>
              </a:rPr>
              <a:t>e</a:t>
            </a:r>
            <a:r>
              <a:rPr sz="4200" spc="134" baseline="2925" dirty="0" smtClean="0">
                <a:latin typeface="Calibri"/>
                <a:cs typeface="Calibri"/>
              </a:rPr>
              <a:t> </a:t>
            </a:r>
            <a:r>
              <a:rPr sz="4200" spc="0" baseline="2925" dirty="0" smtClean="0">
                <a:latin typeface="Calibri"/>
                <a:cs typeface="Calibri"/>
              </a:rPr>
              <a:t>la</a:t>
            </a:r>
            <a:r>
              <a:rPr sz="4200" spc="109" baseline="2925" dirty="0" smtClean="0">
                <a:latin typeface="Calibri"/>
                <a:cs typeface="Calibri"/>
              </a:rPr>
              <a:t> </a:t>
            </a:r>
            <a:r>
              <a:rPr sz="4200" spc="-34" baseline="2925" dirty="0" smtClean="0">
                <a:latin typeface="Calibri"/>
                <a:cs typeface="Calibri"/>
              </a:rPr>
              <a:t>c</a:t>
            </a:r>
            <a:r>
              <a:rPr sz="4200" spc="-14" baseline="2925" dirty="0" smtClean="0">
                <a:latin typeface="Calibri"/>
                <a:cs typeface="Calibri"/>
              </a:rPr>
              <a:t>a</a:t>
            </a:r>
            <a:r>
              <a:rPr sz="4200" spc="0" baseline="2925" dirty="0" smtClean="0">
                <a:latin typeface="Calibri"/>
                <a:cs typeface="Calibri"/>
              </a:rPr>
              <a:t>p</a:t>
            </a:r>
            <a:r>
              <a:rPr sz="4200" spc="-14" baseline="2925" dirty="0" smtClean="0">
                <a:latin typeface="Calibri"/>
                <a:cs typeface="Calibri"/>
              </a:rPr>
              <a:t>a</a:t>
            </a:r>
            <a:r>
              <a:rPr sz="4200" spc="0" baseline="2925" dirty="0" smtClean="0">
                <a:latin typeface="Calibri"/>
                <a:cs typeface="Calibri"/>
              </a:rPr>
              <a:t>ci</a:t>
            </a:r>
            <a:r>
              <a:rPr sz="4200" spc="-34" baseline="2925" dirty="0" smtClean="0">
                <a:latin typeface="Calibri"/>
                <a:cs typeface="Calibri"/>
              </a:rPr>
              <a:t>t</a:t>
            </a:r>
            <a:r>
              <a:rPr sz="4200" spc="0" baseline="2925" dirty="0" smtClean="0">
                <a:latin typeface="Calibri"/>
                <a:cs typeface="Calibri"/>
              </a:rPr>
              <a:t>é</a:t>
            </a:r>
            <a:r>
              <a:rPr sz="4200" spc="134" baseline="2925" dirty="0" smtClean="0">
                <a:latin typeface="Calibri"/>
                <a:cs typeface="Calibri"/>
              </a:rPr>
              <a:t> </a:t>
            </a:r>
            <a:r>
              <a:rPr sz="4200" spc="0" baseline="2925" dirty="0" smtClean="0">
                <a:latin typeface="Calibri"/>
                <a:cs typeface="Calibri"/>
              </a:rPr>
              <a:t>d</a:t>
            </a:r>
            <a:r>
              <a:rPr sz="4200" spc="-234" baseline="2925" dirty="0" smtClean="0">
                <a:latin typeface="Calibri"/>
                <a:cs typeface="Calibri"/>
              </a:rPr>
              <a:t>’</a:t>
            </a:r>
            <a:r>
              <a:rPr sz="4200" spc="-14" baseline="2925" dirty="0" smtClean="0">
                <a:latin typeface="Calibri"/>
                <a:cs typeface="Calibri"/>
              </a:rPr>
              <a:t>a</a:t>
            </a:r>
            <a:r>
              <a:rPr sz="4200" spc="0" baseline="2925" dirty="0" smtClean="0">
                <a:latin typeface="Calibri"/>
                <a:cs typeface="Calibri"/>
              </a:rPr>
              <a:t>pp</a:t>
            </a:r>
            <a:r>
              <a:rPr sz="4200" spc="-44" baseline="2925" dirty="0" smtClean="0">
                <a:latin typeface="Calibri"/>
                <a:cs typeface="Calibri"/>
              </a:rPr>
              <a:t>r</a:t>
            </a:r>
            <a:r>
              <a:rPr sz="4200" spc="0" baseline="2925" dirty="0" smtClean="0">
                <a:latin typeface="Calibri"/>
                <a:cs typeface="Calibri"/>
              </a:rPr>
              <a:t>end</a:t>
            </a:r>
            <a:r>
              <a:rPr sz="4200" spc="-39" baseline="2925" dirty="0" smtClean="0">
                <a:latin typeface="Calibri"/>
                <a:cs typeface="Calibri"/>
              </a:rPr>
              <a:t>r</a:t>
            </a:r>
            <a:r>
              <a:rPr sz="4200" spc="0" baseline="2925" dirty="0" smtClean="0">
                <a:latin typeface="Calibri"/>
                <a:cs typeface="Calibri"/>
              </a:rPr>
              <a:t>e</a:t>
            </a:r>
            <a:r>
              <a:rPr sz="4200" spc="134" baseline="2925" dirty="0" smtClean="0">
                <a:latin typeface="Calibri"/>
                <a:cs typeface="Calibri"/>
              </a:rPr>
              <a:t> </a:t>
            </a:r>
            <a:r>
              <a:rPr sz="4200" spc="0" baseline="2925" dirty="0" smtClean="0">
                <a:latin typeface="Calibri"/>
                <a:cs typeface="Calibri"/>
              </a:rPr>
              <a:t>à</a:t>
            </a:r>
            <a:endParaRPr sz="2800">
              <a:latin typeface="Calibri"/>
              <a:cs typeface="Calibri"/>
            </a:endParaRPr>
          </a:p>
          <a:p>
            <a:pPr marL="12700" marR="10270">
              <a:lnSpc>
                <a:spcPts val="3350"/>
              </a:lnSpc>
              <a:spcBef>
                <a:spcPts val="19"/>
              </a:spcBef>
            </a:pPr>
            <a:r>
              <a:rPr sz="4200" spc="0" baseline="1950" dirty="0" smtClean="0">
                <a:latin typeface="Calibri"/>
                <a:cs typeface="Calibri"/>
              </a:rPr>
              <a:t>p</a:t>
            </a:r>
            <a:r>
              <a:rPr sz="4200" spc="-14" baseline="1950" dirty="0" smtClean="0">
                <a:latin typeface="Calibri"/>
                <a:cs typeface="Calibri"/>
              </a:rPr>
              <a:t>a</a:t>
            </a:r>
            <a:r>
              <a:rPr sz="4200" spc="-4" baseline="1950" dirty="0" smtClean="0">
                <a:latin typeface="Calibri"/>
                <a:cs typeface="Calibri"/>
              </a:rPr>
              <a:t>r</a:t>
            </a:r>
            <a:r>
              <a:rPr sz="4200" spc="0" baseline="1950" dirty="0" smtClean="0">
                <a:latin typeface="Calibri"/>
                <a:cs typeface="Calibri"/>
              </a:rPr>
              <a:t>tir</a:t>
            </a:r>
            <a:r>
              <a:rPr sz="4200" spc="367" baseline="1950" dirty="0" smtClean="0">
                <a:latin typeface="Calibri"/>
                <a:cs typeface="Calibri"/>
              </a:rPr>
              <a:t> </a:t>
            </a:r>
            <a:r>
              <a:rPr sz="4200" spc="0" baseline="1950" dirty="0" smtClean="0">
                <a:latin typeface="Calibri"/>
                <a:cs typeface="Calibri"/>
              </a:rPr>
              <a:t>des</a:t>
            </a:r>
            <a:r>
              <a:rPr sz="4200" spc="362" baseline="1950" dirty="0" smtClean="0">
                <a:latin typeface="Calibri"/>
                <a:cs typeface="Calibri"/>
              </a:rPr>
              <a:t> </a:t>
            </a:r>
            <a:r>
              <a:rPr sz="4200" spc="-64" baseline="1950" dirty="0" smtClean="0">
                <a:latin typeface="Calibri"/>
                <a:cs typeface="Calibri"/>
              </a:rPr>
              <a:t>e</a:t>
            </a:r>
            <a:r>
              <a:rPr sz="4200" spc="0" baseline="1950" dirty="0" smtClean="0">
                <a:latin typeface="Calibri"/>
                <a:cs typeface="Calibri"/>
              </a:rPr>
              <a:t>xp</a:t>
            </a:r>
            <a:r>
              <a:rPr sz="4200" spc="9" baseline="1950" dirty="0" smtClean="0">
                <a:latin typeface="Calibri"/>
                <a:cs typeface="Calibri"/>
              </a:rPr>
              <a:t>é</a:t>
            </a:r>
            <a:r>
              <a:rPr sz="4200" spc="-4" baseline="1950" dirty="0" smtClean="0">
                <a:latin typeface="Calibri"/>
                <a:cs typeface="Calibri"/>
              </a:rPr>
              <a:t>r</a:t>
            </a:r>
            <a:r>
              <a:rPr sz="4200" spc="-29" baseline="1950" dirty="0" smtClean="0">
                <a:latin typeface="Calibri"/>
                <a:cs typeface="Calibri"/>
              </a:rPr>
              <a:t>i</a:t>
            </a:r>
            <a:r>
              <a:rPr sz="4200" spc="0" baseline="1950" dirty="0" smtClean="0">
                <a:latin typeface="Calibri"/>
                <a:cs typeface="Calibri"/>
              </a:rPr>
              <a:t>enc</a:t>
            </a:r>
            <a:r>
              <a:rPr sz="4200" spc="-25" baseline="1950" dirty="0" smtClean="0">
                <a:latin typeface="Calibri"/>
                <a:cs typeface="Calibri"/>
              </a:rPr>
              <a:t>e</a:t>
            </a:r>
            <a:r>
              <a:rPr sz="4200" spc="0" baseline="1950" dirty="0" smtClean="0">
                <a:latin typeface="Calibri"/>
                <a:cs typeface="Calibri"/>
              </a:rPr>
              <a:t>s</a:t>
            </a:r>
            <a:r>
              <a:rPr sz="4200" spc="397" baseline="1950" dirty="0" smtClean="0">
                <a:latin typeface="Calibri"/>
                <a:cs typeface="Calibri"/>
              </a:rPr>
              <a:t> </a:t>
            </a:r>
            <a:r>
              <a:rPr sz="4200" spc="0" baseline="1950" dirty="0" smtClean="0">
                <a:latin typeface="Calibri"/>
                <a:cs typeface="Calibri"/>
              </a:rPr>
              <a:t>p</a:t>
            </a:r>
            <a:r>
              <a:rPr sz="4200" spc="-14" baseline="1950" dirty="0" smtClean="0">
                <a:latin typeface="Calibri"/>
                <a:cs typeface="Calibri"/>
              </a:rPr>
              <a:t>a</a:t>
            </a:r>
            <a:r>
              <a:rPr sz="4200" spc="-19" baseline="1950" dirty="0" smtClean="0">
                <a:latin typeface="Calibri"/>
                <a:cs typeface="Calibri"/>
              </a:rPr>
              <a:t>s</a:t>
            </a:r>
            <a:r>
              <a:rPr sz="4200" spc="14" baseline="1950" dirty="0" smtClean="0">
                <a:latin typeface="Calibri"/>
                <a:cs typeface="Calibri"/>
              </a:rPr>
              <a:t>s</a:t>
            </a:r>
            <a:r>
              <a:rPr sz="4200" spc="-29" baseline="1950" dirty="0" smtClean="0">
                <a:latin typeface="Calibri"/>
                <a:cs typeface="Calibri"/>
              </a:rPr>
              <a:t>é</a:t>
            </a:r>
            <a:r>
              <a:rPr sz="4200" spc="0" baseline="1950" dirty="0" smtClean="0">
                <a:latin typeface="Calibri"/>
                <a:cs typeface="Calibri"/>
              </a:rPr>
              <a:t>es</a:t>
            </a:r>
            <a:r>
              <a:rPr sz="4200" spc="332" baseline="1950" dirty="0" smtClean="0">
                <a:latin typeface="Calibri"/>
                <a:cs typeface="Calibri"/>
              </a:rPr>
              <a:t> </a:t>
            </a:r>
            <a:r>
              <a:rPr sz="4200" spc="9" baseline="1950" dirty="0" smtClean="0">
                <a:latin typeface="Calibri"/>
                <a:cs typeface="Calibri"/>
              </a:rPr>
              <a:t>(</a:t>
            </a:r>
            <a:r>
              <a:rPr sz="4200" spc="-14" baseline="1950" dirty="0" smtClean="0">
                <a:latin typeface="Calibri"/>
                <a:cs typeface="Calibri"/>
              </a:rPr>
              <a:t>a</a:t>
            </a:r>
            <a:r>
              <a:rPr sz="4200" spc="0" baseline="1950" dirty="0" smtClean="0">
                <a:latin typeface="Calibri"/>
                <a:cs typeface="Calibri"/>
              </a:rPr>
              <a:t>cquérir</a:t>
            </a:r>
            <a:r>
              <a:rPr sz="4200" spc="337" baseline="1950" dirty="0" smtClean="0">
                <a:latin typeface="Calibri"/>
                <a:cs typeface="Calibri"/>
              </a:rPr>
              <a:t> </a:t>
            </a:r>
            <a:r>
              <a:rPr sz="4200" spc="4" baseline="1950" dirty="0" smtClean="0">
                <a:latin typeface="Calibri"/>
                <a:cs typeface="Calibri"/>
              </a:rPr>
              <a:t>e</a:t>
            </a:r>
            <a:r>
              <a:rPr sz="4200" spc="0" baseline="1950" dirty="0" smtClean="0">
                <a:latin typeface="Calibri"/>
                <a:cs typeface="Calibri"/>
              </a:rPr>
              <a:t>t</a:t>
            </a:r>
            <a:r>
              <a:rPr sz="4200" spc="372" baseline="1950" dirty="0" smtClean="0">
                <a:latin typeface="Calibri"/>
                <a:cs typeface="Calibri"/>
              </a:rPr>
              <a:t> </a:t>
            </a:r>
            <a:r>
              <a:rPr sz="4200" spc="-34" baseline="1950" dirty="0" smtClean="0">
                <a:latin typeface="Calibri"/>
                <a:cs typeface="Calibri"/>
              </a:rPr>
              <a:t>c</a:t>
            </a:r>
            <a:r>
              <a:rPr sz="4200" spc="0" baseline="1950" dirty="0" smtClean="0">
                <a:latin typeface="Calibri"/>
                <a:cs typeface="Calibri"/>
              </a:rPr>
              <a:t>o</a:t>
            </a:r>
            <a:r>
              <a:rPr sz="4200" spc="-39" baseline="1950" dirty="0" smtClean="0">
                <a:latin typeface="Calibri"/>
                <a:cs typeface="Calibri"/>
              </a:rPr>
              <a:t>n</a:t>
            </a:r>
            <a:r>
              <a:rPr sz="4200" spc="14" baseline="1950" dirty="0" smtClean="0">
                <a:latin typeface="Calibri"/>
                <a:cs typeface="Calibri"/>
              </a:rPr>
              <a:t>s</a:t>
            </a:r>
            <a:r>
              <a:rPr sz="4200" spc="0" baseline="1950" dirty="0" smtClean="0">
                <a:latin typeface="Calibri"/>
                <a:cs typeface="Calibri"/>
              </a:rPr>
              <a:t>e</a:t>
            </a:r>
            <a:r>
              <a:rPr sz="4200" spc="29" baseline="1950" dirty="0" smtClean="0">
                <a:latin typeface="Calibri"/>
                <a:cs typeface="Calibri"/>
              </a:rPr>
              <a:t>r</a:t>
            </a:r>
            <a:r>
              <a:rPr sz="4200" spc="-44" baseline="1950" dirty="0" smtClean="0">
                <a:latin typeface="Calibri"/>
                <a:cs typeface="Calibri"/>
              </a:rPr>
              <a:t>v</a:t>
            </a:r>
            <a:r>
              <a:rPr sz="4200" spc="0" baseline="1950" dirty="0" smtClean="0">
                <a:latin typeface="Calibri"/>
                <a:cs typeface="Calibri"/>
              </a:rPr>
              <a:t>er</a:t>
            </a:r>
            <a:r>
              <a:rPr sz="4200" spc="347" baseline="1950" dirty="0" smtClean="0">
                <a:latin typeface="Calibri"/>
                <a:cs typeface="Calibri"/>
              </a:rPr>
              <a:t> </a:t>
            </a:r>
            <a:r>
              <a:rPr sz="4200" spc="0" baseline="1950" dirty="0" smtClean="0">
                <a:latin typeface="Calibri"/>
                <a:cs typeface="Calibri"/>
              </a:rPr>
              <a:t>de</a:t>
            </a:r>
            <a:r>
              <a:rPr sz="4200" spc="347" baseline="1950" dirty="0" smtClean="0">
                <a:latin typeface="Calibri"/>
                <a:cs typeface="Calibri"/>
              </a:rPr>
              <a:t> </a:t>
            </a:r>
            <a:r>
              <a:rPr sz="4200" spc="0" baseline="1950" dirty="0" smtClean="0">
                <a:latin typeface="Calibri"/>
                <a:cs typeface="Calibri"/>
              </a:rPr>
              <a:t>nou</a:t>
            </a:r>
            <a:r>
              <a:rPr sz="4200" spc="-54" baseline="1950" dirty="0" smtClean="0">
                <a:latin typeface="Calibri"/>
                <a:cs typeface="Calibri"/>
              </a:rPr>
              <a:t>v</a:t>
            </a:r>
            <a:r>
              <a:rPr sz="4200" spc="0" baseline="1950" dirty="0" smtClean="0">
                <a:latin typeface="Calibri"/>
                <a:cs typeface="Calibri"/>
              </a:rPr>
              <a:t>el</a:t>
            </a:r>
            <a:r>
              <a:rPr sz="4200" spc="-25" baseline="1950" dirty="0" smtClean="0">
                <a:latin typeface="Calibri"/>
                <a:cs typeface="Calibri"/>
              </a:rPr>
              <a:t>l</a:t>
            </a:r>
            <a:r>
              <a:rPr sz="4200" spc="0" baseline="1950" dirty="0" smtClean="0">
                <a:latin typeface="Calibri"/>
                <a:cs typeface="Calibri"/>
              </a:rPr>
              <a:t>es</a:t>
            </a:r>
            <a:endParaRPr sz="2800">
              <a:latin typeface="Calibri"/>
              <a:cs typeface="Calibri"/>
            </a:endParaRPr>
          </a:p>
          <a:p>
            <a:pPr marL="12700">
              <a:lnSpc>
                <a:spcPts val="3385"/>
              </a:lnSpc>
              <a:spcBef>
                <a:spcPts val="1"/>
              </a:spcBef>
            </a:pPr>
            <a:r>
              <a:rPr sz="2800" spc="-34" dirty="0" smtClean="0">
                <a:latin typeface="Calibri"/>
                <a:cs typeface="Calibri"/>
              </a:rPr>
              <a:t>c</a:t>
            </a:r>
            <a:r>
              <a:rPr sz="2800" spc="0" dirty="0" smtClean="0">
                <a:latin typeface="Calibri"/>
                <a:cs typeface="Calibri"/>
              </a:rPr>
              <a:t>onn</a:t>
            </a:r>
            <a:r>
              <a:rPr sz="2800" spc="-14" dirty="0" smtClean="0">
                <a:latin typeface="Calibri"/>
                <a:cs typeface="Calibri"/>
              </a:rPr>
              <a:t>a</a:t>
            </a:r>
            <a:r>
              <a:rPr sz="2800" spc="0" dirty="0" smtClean="0">
                <a:latin typeface="Calibri"/>
                <a:cs typeface="Calibri"/>
              </a:rPr>
              <a:t>i</a:t>
            </a:r>
            <a:r>
              <a:rPr sz="2800" spc="19" dirty="0" smtClean="0">
                <a:latin typeface="Calibri"/>
                <a:cs typeface="Calibri"/>
              </a:rPr>
              <a:t>s</a:t>
            </a:r>
            <a:r>
              <a:rPr sz="2800" spc="14" dirty="0" smtClean="0">
                <a:latin typeface="Calibri"/>
                <a:cs typeface="Calibri"/>
              </a:rPr>
              <a:t>s</a:t>
            </a:r>
            <a:r>
              <a:rPr sz="2800" spc="-14" dirty="0" smtClean="0">
                <a:latin typeface="Calibri"/>
                <a:cs typeface="Calibri"/>
              </a:rPr>
              <a:t>a</a:t>
            </a:r>
            <a:r>
              <a:rPr sz="2800" spc="0" dirty="0" smtClean="0">
                <a:latin typeface="Calibri"/>
                <a:cs typeface="Calibri"/>
              </a:rPr>
              <a:t>nc</a:t>
            </a:r>
            <a:r>
              <a:rPr sz="2800" spc="-29" dirty="0" smtClean="0">
                <a:latin typeface="Calibri"/>
                <a:cs typeface="Calibri"/>
              </a:rPr>
              <a:t>e</a:t>
            </a:r>
            <a:r>
              <a:rPr sz="2800" spc="14" dirty="0" smtClean="0">
                <a:latin typeface="Calibri"/>
                <a:cs typeface="Calibri"/>
              </a:rPr>
              <a:t>s</a:t>
            </a:r>
            <a:r>
              <a:rPr sz="2800" spc="0" dirty="0" smtClean="0">
                <a:latin typeface="Calibri"/>
                <a:cs typeface="Calibri"/>
              </a:rPr>
              <a:t>)</a:t>
            </a:r>
            <a:r>
              <a:rPr sz="2800" spc="154" dirty="0" smtClean="0">
                <a:latin typeface="Calibri"/>
                <a:cs typeface="Calibri"/>
              </a:rPr>
              <a:t> </a:t>
            </a:r>
            <a:r>
              <a:rPr sz="2800" spc="4" dirty="0" smtClean="0">
                <a:latin typeface="Calibri"/>
                <a:cs typeface="Calibri"/>
              </a:rPr>
              <a:t>e</a:t>
            </a:r>
            <a:r>
              <a:rPr sz="2800" spc="0" dirty="0" smtClean="0">
                <a:latin typeface="Calibri"/>
                <a:cs typeface="Calibri"/>
              </a:rPr>
              <a:t>t</a:t>
            </a:r>
            <a:r>
              <a:rPr sz="2800" spc="154" dirty="0" smtClean="0">
                <a:latin typeface="Calibri"/>
                <a:cs typeface="Calibri"/>
              </a:rPr>
              <a:t> </a:t>
            </a:r>
            <a:r>
              <a:rPr sz="2800" spc="0" dirty="0" smtClean="0">
                <a:latin typeface="Calibri"/>
                <a:cs typeface="Calibri"/>
              </a:rPr>
              <a:t>de</a:t>
            </a:r>
            <a:r>
              <a:rPr sz="2800" spc="164" dirty="0" smtClean="0">
                <a:latin typeface="Calibri"/>
                <a:cs typeface="Calibri"/>
              </a:rPr>
              <a:t> </a:t>
            </a:r>
            <a:r>
              <a:rPr sz="2800" spc="0" dirty="0" smtClean="0">
                <a:latin typeface="Calibri"/>
                <a:cs typeface="Calibri"/>
              </a:rPr>
              <a:t>pou</a:t>
            </a:r>
            <a:r>
              <a:rPr sz="2800" spc="-44" dirty="0" smtClean="0">
                <a:latin typeface="Calibri"/>
                <a:cs typeface="Calibri"/>
              </a:rPr>
              <a:t>v</a:t>
            </a:r>
            <a:r>
              <a:rPr sz="2800" spc="0" dirty="0" smtClean="0">
                <a:latin typeface="Calibri"/>
                <a:cs typeface="Calibri"/>
              </a:rPr>
              <a:t>oir</a:t>
            </a:r>
            <a:r>
              <a:rPr sz="2800" spc="154" dirty="0" smtClean="0">
                <a:latin typeface="Calibri"/>
                <a:cs typeface="Calibri"/>
              </a:rPr>
              <a:t> </a:t>
            </a:r>
            <a:r>
              <a:rPr sz="2800" spc="-50" dirty="0" smtClean="0">
                <a:latin typeface="Calibri"/>
                <a:cs typeface="Calibri"/>
              </a:rPr>
              <a:t>a</a:t>
            </a:r>
            <a:r>
              <a:rPr sz="2800" spc="0" dirty="0" smtClean="0">
                <a:latin typeface="Calibri"/>
                <a:cs typeface="Calibri"/>
              </a:rPr>
              <a:t>ppli</a:t>
            </a:r>
            <a:r>
              <a:rPr sz="2800" spc="4" dirty="0" smtClean="0">
                <a:latin typeface="Calibri"/>
                <a:cs typeface="Calibri"/>
              </a:rPr>
              <a:t>q</a:t>
            </a:r>
            <a:r>
              <a:rPr sz="2800" spc="0" dirty="0" smtClean="0">
                <a:latin typeface="Calibri"/>
                <a:cs typeface="Calibri"/>
              </a:rPr>
              <a:t>uer</a:t>
            </a:r>
            <a:r>
              <a:rPr sz="2800" spc="164" dirty="0" smtClean="0">
                <a:latin typeface="Calibri"/>
                <a:cs typeface="Calibri"/>
              </a:rPr>
              <a:t> </a:t>
            </a:r>
            <a:r>
              <a:rPr sz="2800" spc="0" dirty="0" smtClean="0">
                <a:latin typeface="Calibri"/>
                <a:cs typeface="Calibri"/>
              </a:rPr>
              <a:t>c</a:t>
            </a:r>
            <a:r>
              <a:rPr sz="2800" spc="-29" dirty="0" smtClean="0">
                <a:latin typeface="Calibri"/>
                <a:cs typeface="Calibri"/>
              </a:rPr>
              <a:t>e</a:t>
            </a:r>
            <a:r>
              <a:rPr sz="2800" spc="0" dirty="0" smtClean="0">
                <a:latin typeface="Calibri"/>
                <a:cs typeface="Calibri"/>
              </a:rPr>
              <a:t>s</a:t>
            </a:r>
            <a:r>
              <a:rPr sz="2800" spc="179" dirty="0" smtClean="0">
                <a:latin typeface="Calibri"/>
                <a:cs typeface="Calibri"/>
              </a:rPr>
              <a:t> </a:t>
            </a:r>
            <a:r>
              <a:rPr sz="2800" spc="0" dirty="0" smtClean="0">
                <a:latin typeface="Calibri"/>
                <a:cs typeface="Calibri"/>
              </a:rPr>
              <a:t>nou</a:t>
            </a:r>
            <a:r>
              <a:rPr sz="2800" spc="-44" dirty="0" smtClean="0">
                <a:latin typeface="Calibri"/>
                <a:cs typeface="Calibri"/>
              </a:rPr>
              <a:t>v</a:t>
            </a:r>
            <a:r>
              <a:rPr sz="2800" spc="0" dirty="0" smtClean="0">
                <a:latin typeface="Calibri"/>
                <a:cs typeface="Calibri"/>
              </a:rPr>
              <a:t>e</a:t>
            </a:r>
            <a:r>
              <a:rPr sz="2800" spc="-25" dirty="0" smtClean="0">
                <a:latin typeface="Calibri"/>
                <a:cs typeface="Calibri"/>
              </a:rPr>
              <a:t>l</a:t>
            </a:r>
            <a:r>
              <a:rPr sz="2800" spc="0" dirty="0" smtClean="0">
                <a:latin typeface="Calibri"/>
                <a:cs typeface="Calibri"/>
              </a:rPr>
              <a:t>l</a:t>
            </a:r>
            <a:r>
              <a:rPr sz="2800" spc="-25" dirty="0" smtClean="0">
                <a:latin typeface="Calibri"/>
                <a:cs typeface="Calibri"/>
              </a:rPr>
              <a:t>e</a:t>
            </a:r>
            <a:r>
              <a:rPr sz="2800" spc="0" dirty="0" smtClean="0">
                <a:latin typeface="Calibri"/>
                <a:cs typeface="Calibri"/>
              </a:rPr>
              <a:t>s</a:t>
            </a:r>
            <a:r>
              <a:rPr sz="2800" spc="179" dirty="0" smtClean="0">
                <a:latin typeface="Calibri"/>
                <a:cs typeface="Calibri"/>
              </a:rPr>
              <a:t> </a:t>
            </a:r>
            <a:r>
              <a:rPr sz="2800" spc="-34" dirty="0" smtClean="0">
                <a:latin typeface="Calibri"/>
                <a:cs typeface="Calibri"/>
              </a:rPr>
              <a:t>c</a:t>
            </a:r>
            <a:r>
              <a:rPr sz="2800" spc="0" dirty="0" smtClean="0">
                <a:latin typeface="Calibri"/>
                <a:cs typeface="Calibri"/>
              </a:rPr>
              <a:t>onn</a:t>
            </a:r>
            <a:r>
              <a:rPr sz="2800" spc="-14" dirty="0" smtClean="0">
                <a:latin typeface="Calibri"/>
                <a:cs typeface="Calibri"/>
              </a:rPr>
              <a:t>a</a:t>
            </a:r>
            <a:r>
              <a:rPr sz="2800" spc="0" dirty="0" smtClean="0">
                <a:latin typeface="Calibri"/>
                <a:cs typeface="Calibri"/>
              </a:rPr>
              <a:t>i</a:t>
            </a:r>
            <a:r>
              <a:rPr sz="2800" spc="19" dirty="0" smtClean="0">
                <a:latin typeface="Calibri"/>
                <a:cs typeface="Calibri"/>
              </a:rPr>
              <a:t>s</a:t>
            </a:r>
            <a:r>
              <a:rPr sz="2800" spc="-14" dirty="0" smtClean="0">
                <a:latin typeface="Calibri"/>
                <a:cs typeface="Calibri"/>
              </a:rPr>
              <a:t>sa</a:t>
            </a:r>
            <a:r>
              <a:rPr sz="2800" spc="0" dirty="0" smtClean="0">
                <a:latin typeface="Calibri"/>
                <a:cs typeface="Calibri"/>
              </a:rPr>
              <a:t>nces</a:t>
            </a:r>
            <a:endParaRPr sz="2800">
              <a:latin typeface="Calibri"/>
              <a:cs typeface="Calibri"/>
            </a:endParaRPr>
          </a:p>
          <a:p>
            <a:pPr marL="12700" marR="58513">
              <a:lnSpc>
                <a:spcPts val="3350"/>
              </a:lnSpc>
            </a:pPr>
            <a:r>
              <a:rPr sz="4200" spc="0" baseline="1950" dirty="0" smtClean="0">
                <a:latin typeface="Calibri"/>
                <a:cs typeface="Calibri"/>
              </a:rPr>
              <a:t>d</a:t>
            </a:r>
            <a:r>
              <a:rPr sz="4200" spc="-14" baseline="1950" dirty="0" smtClean="0">
                <a:latin typeface="Calibri"/>
                <a:cs typeface="Calibri"/>
              </a:rPr>
              <a:t>a</a:t>
            </a:r>
            <a:r>
              <a:rPr sz="4200" spc="0" baseline="1950" dirty="0" smtClean="0">
                <a:latin typeface="Calibri"/>
                <a:cs typeface="Calibri"/>
              </a:rPr>
              <a:t>ns un</a:t>
            </a:r>
            <a:r>
              <a:rPr sz="4200" spc="14" baseline="1950" dirty="0" smtClean="0">
                <a:latin typeface="Calibri"/>
                <a:cs typeface="Calibri"/>
              </a:rPr>
              <a:t> </a:t>
            </a:r>
            <a:r>
              <a:rPr sz="4200" spc="0" baseline="1950" dirty="0" smtClean="0">
                <a:latin typeface="Calibri"/>
                <a:cs typeface="Calibri"/>
              </a:rPr>
              <a:t>nou</a:t>
            </a:r>
            <a:r>
              <a:rPr sz="4200" spc="-54" baseline="1950" dirty="0" smtClean="0">
                <a:latin typeface="Calibri"/>
                <a:cs typeface="Calibri"/>
              </a:rPr>
              <a:t>v</a:t>
            </a:r>
            <a:r>
              <a:rPr sz="4200" spc="0" baseline="1950" dirty="0" smtClean="0">
                <a:latin typeface="Calibri"/>
                <a:cs typeface="Calibri"/>
              </a:rPr>
              <a:t>e</a:t>
            </a:r>
            <a:r>
              <a:rPr sz="4200" spc="-4" baseline="1950" dirty="0" smtClean="0">
                <a:latin typeface="Calibri"/>
                <a:cs typeface="Calibri"/>
              </a:rPr>
              <a:t>a</a:t>
            </a:r>
            <a:r>
              <a:rPr sz="4200" spc="0" baseline="1950" dirty="0" smtClean="0">
                <a:latin typeface="Calibri"/>
                <a:cs typeface="Calibri"/>
              </a:rPr>
              <a:t>u</a:t>
            </a:r>
            <a:r>
              <a:rPr sz="4200" spc="19" baseline="1950" dirty="0" smtClean="0">
                <a:latin typeface="Calibri"/>
                <a:cs typeface="Calibri"/>
              </a:rPr>
              <a:t> </a:t>
            </a:r>
            <a:r>
              <a:rPr sz="4200" spc="-34" baseline="1950" dirty="0" smtClean="0">
                <a:latin typeface="Calibri"/>
                <a:cs typeface="Calibri"/>
              </a:rPr>
              <a:t>c</a:t>
            </a:r>
            <a:r>
              <a:rPr sz="4200" spc="0" baseline="1950" dirty="0" smtClean="0">
                <a:latin typeface="Calibri"/>
                <a:cs typeface="Calibri"/>
              </a:rPr>
              <a:t>o</a:t>
            </a:r>
            <a:r>
              <a:rPr sz="4200" spc="-39" baseline="1950" dirty="0" smtClean="0">
                <a:latin typeface="Calibri"/>
                <a:cs typeface="Calibri"/>
              </a:rPr>
              <a:t>nt</a:t>
            </a:r>
            <a:r>
              <a:rPr sz="4200" spc="-29" baseline="1950" dirty="0" smtClean="0">
                <a:latin typeface="Calibri"/>
                <a:cs typeface="Calibri"/>
              </a:rPr>
              <a:t>e</a:t>
            </a:r>
            <a:r>
              <a:rPr sz="4200" spc="0" baseline="1950" dirty="0" smtClean="0">
                <a:latin typeface="Calibri"/>
                <a:cs typeface="Calibri"/>
              </a:rPr>
              <a:t>x</a:t>
            </a:r>
            <a:r>
              <a:rPr sz="4200" spc="-34" baseline="1950" dirty="0" smtClean="0">
                <a:latin typeface="Calibri"/>
                <a:cs typeface="Calibri"/>
              </a:rPr>
              <a:t>t</a:t>
            </a:r>
            <a:r>
              <a:rPr sz="4200" spc="0" baseline="1950" dirty="0" smtClean="0">
                <a:latin typeface="Calibri"/>
                <a:cs typeface="Calibri"/>
              </a:rPr>
              <a:t>e</a:t>
            </a:r>
            <a:r>
              <a:rPr sz="4200" spc="-9" baseline="1950" dirty="0" smtClean="0">
                <a:latin typeface="Calibri"/>
                <a:cs typeface="Calibri"/>
              </a:rPr>
              <a:t> </a:t>
            </a:r>
            <a:r>
              <a:rPr sz="4200" spc="0" baseline="1950" dirty="0" smtClean="0">
                <a:latin typeface="Calibri"/>
                <a:cs typeface="Calibri"/>
              </a:rPr>
              <a:t>(</a:t>
            </a:r>
            <a:r>
              <a:rPr sz="4200" spc="-9" baseline="1950" dirty="0" smtClean="0">
                <a:latin typeface="Calibri"/>
                <a:cs typeface="Calibri"/>
              </a:rPr>
              <a:t> </a:t>
            </a:r>
            <a:r>
              <a:rPr sz="4200" b="1" spc="0" baseline="1950" dirty="0" smtClean="0">
                <a:solidFill>
                  <a:srgbClr val="548ED4"/>
                </a:solidFill>
                <a:latin typeface="Calibri"/>
                <a:cs typeface="Calibri"/>
              </a:rPr>
              <a:t>J</a:t>
            </a:r>
            <a:r>
              <a:rPr sz="4200" b="1" spc="-39" baseline="1950" dirty="0" smtClean="0">
                <a:solidFill>
                  <a:srgbClr val="548ED4"/>
                </a:solidFill>
                <a:latin typeface="Calibri"/>
                <a:cs typeface="Calibri"/>
              </a:rPr>
              <a:t>e</a:t>
            </a:r>
            <a:r>
              <a:rPr sz="4200" b="1" spc="4" baseline="1950" dirty="0" smtClean="0">
                <a:solidFill>
                  <a:srgbClr val="548ED4"/>
                </a:solidFill>
                <a:latin typeface="Calibri"/>
                <a:cs typeface="Calibri"/>
              </a:rPr>
              <a:t>f</a:t>
            </a:r>
            <a:r>
              <a:rPr sz="4200" b="1" spc="0" baseline="1950" dirty="0" smtClean="0">
                <a:solidFill>
                  <a:srgbClr val="548ED4"/>
                </a:solidFill>
                <a:latin typeface="Calibri"/>
                <a:cs typeface="Calibri"/>
              </a:rPr>
              <a:t>f</a:t>
            </a:r>
            <a:r>
              <a:rPr sz="4200" b="1" spc="29" baseline="1950" dirty="0" smtClean="0">
                <a:solidFill>
                  <a:srgbClr val="548ED4"/>
                </a:solidFill>
                <a:latin typeface="Calibri"/>
                <a:cs typeface="Calibri"/>
              </a:rPr>
              <a:t> </a:t>
            </a:r>
            <a:r>
              <a:rPr sz="4200" b="1" spc="0" baseline="1950" dirty="0" smtClean="0">
                <a:solidFill>
                  <a:srgbClr val="548ED4"/>
                </a:solidFill>
                <a:latin typeface="Calibri"/>
                <a:cs typeface="Calibri"/>
              </a:rPr>
              <a:t>S</a:t>
            </a:r>
            <a:r>
              <a:rPr sz="4200" b="1" spc="14" baseline="1950" dirty="0" smtClean="0">
                <a:solidFill>
                  <a:srgbClr val="548ED4"/>
                </a:solidFill>
                <a:latin typeface="Calibri"/>
                <a:cs typeface="Calibri"/>
              </a:rPr>
              <a:t>c</a:t>
            </a:r>
            <a:r>
              <a:rPr sz="4200" b="1" spc="-34" baseline="1950" dirty="0" smtClean="0">
                <a:solidFill>
                  <a:srgbClr val="548ED4"/>
                </a:solidFill>
                <a:latin typeface="Calibri"/>
                <a:cs typeface="Calibri"/>
              </a:rPr>
              <a:t>h</a:t>
            </a:r>
            <a:r>
              <a:rPr sz="4200" b="1" spc="-39" baseline="1950" dirty="0" smtClean="0">
                <a:solidFill>
                  <a:srgbClr val="548ED4"/>
                </a:solidFill>
                <a:latin typeface="Calibri"/>
                <a:cs typeface="Calibri"/>
              </a:rPr>
              <a:t>w</a:t>
            </a:r>
            <a:r>
              <a:rPr sz="4200" b="1" spc="-9" baseline="1950" dirty="0" smtClean="0">
                <a:solidFill>
                  <a:srgbClr val="548ED4"/>
                </a:solidFill>
                <a:latin typeface="Calibri"/>
                <a:cs typeface="Calibri"/>
              </a:rPr>
              <a:t>e</a:t>
            </a:r>
            <a:r>
              <a:rPr sz="4200" b="1" spc="0" baseline="1950" dirty="0" smtClean="0">
                <a:solidFill>
                  <a:srgbClr val="548ED4"/>
                </a:solidFill>
                <a:latin typeface="Calibri"/>
                <a:cs typeface="Calibri"/>
              </a:rPr>
              <a:t>i</a:t>
            </a:r>
            <a:r>
              <a:rPr sz="4200" b="1" spc="-9" baseline="1950" dirty="0" smtClean="0">
                <a:solidFill>
                  <a:srgbClr val="548ED4"/>
                </a:solidFill>
                <a:latin typeface="Calibri"/>
                <a:cs typeface="Calibri"/>
              </a:rPr>
              <a:t>t</a:t>
            </a:r>
            <a:r>
              <a:rPr sz="4200" b="1" spc="-39" baseline="1950" dirty="0" smtClean="0">
                <a:solidFill>
                  <a:srgbClr val="548ED4"/>
                </a:solidFill>
                <a:latin typeface="Calibri"/>
                <a:cs typeface="Calibri"/>
              </a:rPr>
              <a:t>z</a:t>
            </a:r>
            <a:r>
              <a:rPr sz="4200" b="1" spc="-9" baseline="1950" dirty="0" smtClean="0">
                <a:solidFill>
                  <a:srgbClr val="548ED4"/>
                </a:solidFill>
                <a:latin typeface="Calibri"/>
                <a:cs typeface="Calibri"/>
              </a:rPr>
              <a:t>e</a:t>
            </a:r>
            <a:r>
              <a:rPr sz="4200" b="1" spc="0" baseline="1950" dirty="0" smtClean="0">
                <a:solidFill>
                  <a:srgbClr val="548ED4"/>
                </a:solidFill>
                <a:latin typeface="Calibri"/>
                <a:cs typeface="Calibri"/>
              </a:rPr>
              <a:t>r </a:t>
            </a:r>
            <a:r>
              <a:rPr sz="4200" b="1" spc="-9" baseline="1950" dirty="0" smtClean="0">
                <a:solidFill>
                  <a:srgbClr val="548ED4"/>
                </a:solidFill>
                <a:latin typeface="Calibri"/>
                <a:cs typeface="Calibri"/>
              </a:rPr>
              <a:t>)</a:t>
            </a:r>
            <a:r>
              <a:rPr sz="4200" spc="0" baseline="1950" dirty="0" smtClean="0">
                <a:latin typeface="Calibri"/>
                <a:cs typeface="Calibri"/>
              </a:rPr>
              <a:t>.</a:t>
            </a:r>
            <a:endParaRPr sz="2800">
              <a:latin typeface="Calibri"/>
              <a:cs typeface="Calibri"/>
            </a:endParaRPr>
          </a:p>
          <a:p>
            <a:pPr marL="12700" marR="13232">
              <a:lnSpc>
                <a:spcPts val="3350"/>
              </a:lnSpc>
              <a:spcBef>
                <a:spcPts val="600"/>
              </a:spcBef>
            </a:pPr>
            <a:r>
              <a:rPr sz="2800" spc="4" dirty="0" smtClean="0">
                <a:latin typeface="Calibri"/>
                <a:cs typeface="Calibri"/>
              </a:rPr>
              <a:t>L</a:t>
            </a:r>
            <a:r>
              <a:rPr sz="2800" spc="0" dirty="0" smtClean="0">
                <a:latin typeface="Calibri"/>
                <a:cs typeface="Calibri"/>
              </a:rPr>
              <a:t>a</a:t>
            </a:r>
            <a:r>
              <a:rPr sz="2800" spc="507" dirty="0" smtClean="0">
                <a:latin typeface="Calibri"/>
                <a:cs typeface="Calibri"/>
              </a:rPr>
              <a:t> </a:t>
            </a:r>
            <a:r>
              <a:rPr sz="2800" spc="-34" dirty="0" smtClean="0">
                <a:latin typeface="Calibri"/>
                <a:cs typeface="Calibri"/>
              </a:rPr>
              <a:t>c</a:t>
            </a:r>
            <a:r>
              <a:rPr sz="2800" spc="-14" dirty="0" smtClean="0">
                <a:latin typeface="Calibri"/>
                <a:cs typeface="Calibri"/>
              </a:rPr>
              <a:t>a</a:t>
            </a:r>
            <a:r>
              <a:rPr sz="2800" spc="0" dirty="0" smtClean="0">
                <a:latin typeface="Calibri"/>
                <a:cs typeface="Calibri"/>
              </a:rPr>
              <a:t>p</a:t>
            </a:r>
            <a:r>
              <a:rPr sz="2800" spc="-9" dirty="0" smtClean="0">
                <a:latin typeface="Calibri"/>
                <a:cs typeface="Calibri"/>
              </a:rPr>
              <a:t>a</a:t>
            </a:r>
            <a:r>
              <a:rPr sz="2800" spc="0" dirty="0" smtClean="0">
                <a:latin typeface="Calibri"/>
                <a:cs typeface="Calibri"/>
              </a:rPr>
              <a:t>ci</a:t>
            </a:r>
            <a:r>
              <a:rPr sz="2800" spc="-34" dirty="0" smtClean="0">
                <a:latin typeface="Calibri"/>
                <a:cs typeface="Calibri"/>
              </a:rPr>
              <a:t>t</a:t>
            </a:r>
            <a:r>
              <a:rPr sz="2800" spc="0" dirty="0" smtClean="0">
                <a:latin typeface="Calibri"/>
                <a:cs typeface="Calibri"/>
              </a:rPr>
              <a:t>é</a:t>
            </a:r>
            <a:r>
              <a:rPr sz="2800" spc="532" dirty="0" smtClean="0">
                <a:latin typeface="Calibri"/>
                <a:cs typeface="Calibri"/>
              </a:rPr>
              <a:t> </a:t>
            </a:r>
            <a:r>
              <a:rPr sz="2800" spc="0" dirty="0" smtClean="0">
                <a:latin typeface="Calibri"/>
                <a:cs typeface="Calibri"/>
              </a:rPr>
              <a:t>de</a:t>
            </a:r>
            <a:r>
              <a:rPr sz="2800" spc="492" dirty="0" smtClean="0">
                <a:latin typeface="Calibri"/>
                <a:cs typeface="Calibri"/>
              </a:rPr>
              <a:t> </a:t>
            </a:r>
            <a:r>
              <a:rPr sz="2800" spc="0" dirty="0" smtClean="0">
                <a:latin typeface="Calibri"/>
                <a:cs typeface="Calibri"/>
              </a:rPr>
              <a:t>pe</a:t>
            </a:r>
            <a:r>
              <a:rPr sz="2800" spc="-29" dirty="0" smtClean="0">
                <a:latin typeface="Calibri"/>
                <a:cs typeface="Calibri"/>
              </a:rPr>
              <a:t>n</a:t>
            </a:r>
            <a:r>
              <a:rPr sz="2800" spc="14" dirty="0" smtClean="0">
                <a:latin typeface="Calibri"/>
                <a:cs typeface="Calibri"/>
              </a:rPr>
              <a:t>s</a:t>
            </a:r>
            <a:r>
              <a:rPr sz="2800" spc="0" dirty="0" smtClean="0">
                <a:latin typeface="Calibri"/>
                <a:cs typeface="Calibri"/>
              </a:rPr>
              <a:t>e</a:t>
            </a:r>
            <a:r>
              <a:rPr sz="2800" spc="-254" dirty="0" smtClean="0">
                <a:latin typeface="Calibri"/>
                <a:cs typeface="Calibri"/>
              </a:rPr>
              <a:t>r</a:t>
            </a:r>
            <a:r>
              <a:rPr sz="2800" spc="0" dirty="0" smtClean="0">
                <a:latin typeface="Calibri"/>
                <a:cs typeface="Calibri"/>
              </a:rPr>
              <a:t>,</a:t>
            </a:r>
            <a:r>
              <a:rPr sz="2800" spc="512" dirty="0" smtClean="0">
                <a:latin typeface="Calibri"/>
                <a:cs typeface="Calibri"/>
              </a:rPr>
              <a:t> </a:t>
            </a:r>
            <a:r>
              <a:rPr sz="2800" spc="0" dirty="0" smtClean="0">
                <a:latin typeface="Calibri"/>
                <a:cs typeface="Calibri"/>
              </a:rPr>
              <a:t>de</a:t>
            </a:r>
            <a:r>
              <a:rPr sz="2800" spc="527" dirty="0" smtClean="0">
                <a:latin typeface="Calibri"/>
                <a:cs typeface="Calibri"/>
              </a:rPr>
              <a:t> </a:t>
            </a:r>
            <a:r>
              <a:rPr sz="2800" spc="-79" dirty="0" smtClean="0">
                <a:latin typeface="Calibri"/>
                <a:cs typeface="Calibri"/>
              </a:rPr>
              <a:t>r</a:t>
            </a:r>
            <a:r>
              <a:rPr sz="2800" spc="-14" dirty="0" smtClean="0">
                <a:latin typeface="Calibri"/>
                <a:cs typeface="Calibri"/>
              </a:rPr>
              <a:t>a</a:t>
            </a:r>
            <a:r>
              <a:rPr sz="2800" spc="0" dirty="0" smtClean="0">
                <a:latin typeface="Calibri"/>
                <a:cs typeface="Calibri"/>
              </a:rPr>
              <a:t>i</a:t>
            </a:r>
            <a:r>
              <a:rPr sz="2800" spc="-14" dirty="0" smtClean="0">
                <a:latin typeface="Calibri"/>
                <a:cs typeface="Calibri"/>
              </a:rPr>
              <a:t>s</a:t>
            </a:r>
            <a:r>
              <a:rPr sz="2800" spc="0" dirty="0" smtClean="0">
                <a:latin typeface="Calibri"/>
                <a:cs typeface="Calibri"/>
              </a:rPr>
              <a:t>onner</a:t>
            </a:r>
            <a:r>
              <a:rPr sz="2800" spc="487" dirty="0" smtClean="0">
                <a:latin typeface="Calibri"/>
                <a:cs typeface="Calibri"/>
              </a:rPr>
              <a:t> </a:t>
            </a:r>
            <a:r>
              <a:rPr sz="2800" spc="4" dirty="0" smtClean="0">
                <a:latin typeface="Calibri"/>
                <a:cs typeface="Calibri"/>
              </a:rPr>
              <a:t>e</a:t>
            </a:r>
            <a:r>
              <a:rPr sz="2800" spc="0" dirty="0" smtClean="0">
                <a:latin typeface="Calibri"/>
                <a:cs typeface="Calibri"/>
              </a:rPr>
              <a:t>t</a:t>
            </a:r>
            <a:r>
              <a:rPr sz="2800" spc="517" dirty="0" smtClean="0">
                <a:latin typeface="Calibri"/>
                <a:cs typeface="Calibri"/>
              </a:rPr>
              <a:t> </a:t>
            </a:r>
            <a:r>
              <a:rPr sz="2800" spc="0" dirty="0" smtClean="0">
                <a:latin typeface="Calibri"/>
                <a:cs typeface="Calibri"/>
              </a:rPr>
              <a:t>de</a:t>
            </a:r>
            <a:r>
              <a:rPr sz="2800" spc="487" dirty="0" smtClean="0">
                <a:latin typeface="Calibri"/>
                <a:cs typeface="Calibri"/>
              </a:rPr>
              <a:t> </a:t>
            </a:r>
            <a:r>
              <a:rPr sz="2800" spc="-34" dirty="0" smtClean="0">
                <a:latin typeface="Calibri"/>
                <a:cs typeface="Calibri"/>
              </a:rPr>
              <a:t>c</a:t>
            </a:r>
            <a:r>
              <a:rPr sz="2800" spc="0" dirty="0" smtClean="0">
                <a:latin typeface="Calibri"/>
                <a:cs typeface="Calibri"/>
              </a:rPr>
              <a:t>o</a:t>
            </a:r>
            <a:r>
              <a:rPr sz="2800" spc="-14" dirty="0" smtClean="0">
                <a:latin typeface="Calibri"/>
                <a:cs typeface="Calibri"/>
              </a:rPr>
              <a:t>m</a:t>
            </a:r>
            <a:r>
              <a:rPr sz="2800" spc="0" dirty="0" smtClean="0">
                <a:latin typeface="Calibri"/>
                <a:cs typeface="Calibri"/>
              </a:rPr>
              <a:t>p</a:t>
            </a:r>
            <a:r>
              <a:rPr sz="2800" spc="-39" dirty="0" smtClean="0">
                <a:latin typeface="Calibri"/>
                <a:cs typeface="Calibri"/>
              </a:rPr>
              <a:t>r</a:t>
            </a:r>
            <a:r>
              <a:rPr sz="2800" spc="0" dirty="0" smtClean="0">
                <a:latin typeface="Calibri"/>
                <a:cs typeface="Calibri"/>
              </a:rPr>
              <a:t>en</a:t>
            </a:r>
            <a:r>
              <a:rPr sz="2800" spc="4" dirty="0" smtClean="0">
                <a:latin typeface="Calibri"/>
                <a:cs typeface="Calibri"/>
              </a:rPr>
              <a:t>d</a:t>
            </a:r>
            <a:r>
              <a:rPr sz="2800" spc="-44" dirty="0" smtClean="0">
                <a:latin typeface="Calibri"/>
                <a:cs typeface="Calibri"/>
              </a:rPr>
              <a:t>r</a:t>
            </a:r>
            <a:r>
              <a:rPr sz="2800" spc="0" dirty="0" smtClean="0">
                <a:latin typeface="Calibri"/>
                <a:cs typeface="Calibri"/>
              </a:rPr>
              <a:t>e</a:t>
            </a:r>
            <a:r>
              <a:rPr sz="2800" spc="537" dirty="0" smtClean="0">
                <a:latin typeface="Calibri"/>
                <a:cs typeface="Calibri"/>
              </a:rPr>
              <a:t> </a:t>
            </a:r>
            <a:r>
              <a:rPr sz="2800" spc="-14" dirty="0" smtClean="0">
                <a:latin typeface="Calibri"/>
                <a:cs typeface="Calibri"/>
              </a:rPr>
              <a:t>a</a:t>
            </a:r>
            <a:r>
              <a:rPr sz="2800" spc="0" dirty="0" smtClean="0">
                <a:latin typeface="Calibri"/>
                <a:cs typeface="Calibri"/>
              </a:rPr>
              <a:t>u</a:t>
            </a:r>
            <a:r>
              <a:rPr sz="2800" spc="487" dirty="0" smtClean="0">
                <a:latin typeface="Calibri"/>
                <a:cs typeface="Calibri"/>
              </a:rPr>
              <a:t> </a:t>
            </a:r>
            <a:r>
              <a:rPr sz="2800" spc="0" dirty="0" smtClean="0">
                <a:latin typeface="Calibri"/>
                <a:cs typeface="Calibri"/>
              </a:rPr>
              <a:t>l</a:t>
            </a:r>
            <a:r>
              <a:rPr sz="2800" spc="-29" dirty="0" smtClean="0">
                <a:latin typeface="Calibri"/>
                <a:cs typeface="Calibri"/>
              </a:rPr>
              <a:t>i</a:t>
            </a:r>
            <a:r>
              <a:rPr sz="2800" spc="0" dirty="0" smtClean="0">
                <a:latin typeface="Calibri"/>
                <a:cs typeface="Calibri"/>
              </a:rPr>
              <a:t>eu</a:t>
            </a:r>
            <a:r>
              <a:rPr sz="2800" spc="527" dirty="0" smtClean="0">
                <a:latin typeface="Calibri"/>
                <a:cs typeface="Calibri"/>
              </a:rPr>
              <a:t> </a:t>
            </a:r>
            <a:r>
              <a:rPr sz="2800" spc="-34" dirty="0" smtClean="0">
                <a:latin typeface="Calibri"/>
                <a:cs typeface="Calibri"/>
              </a:rPr>
              <a:t>de </a:t>
            </a:r>
            <a:r>
              <a:rPr sz="2800" spc="-44" dirty="0" smtClean="0">
                <a:latin typeface="Calibri"/>
                <a:cs typeface="Calibri"/>
              </a:rPr>
              <a:t>r</a:t>
            </a:r>
            <a:r>
              <a:rPr sz="2800" spc="0" dirty="0" smtClean="0">
                <a:latin typeface="Calibri"/>
                <a:cs typeface="Calibri"/>
              </a:rPr>
              <a:t>éagir</a:t>
            </a:r>
            <a:r>
              <a:rPr sz="2800" spc="-14" dirty="0" smtClean="0">
                <a:latin typeface="Calibri"/>
                <a:cs typeface="Calibri"/>
              </a:rPr>
              <a:t> a</a:t>
            </a:r>
            <a:r>
              <a:rPr sz="2800" spc="0" dirty="0" smtClean="0">
                <a:latin typeface="Calibri"/>
                <a:cs typeface="Calibri"/>
              </a:rPr>
              <a:t>u</a:t>
            </a:r>
            <a:r>
              <a:rPr sz="2800" spc="-39" dirty="0" smtClean="0">
                <a:latin typeface="Calibri"/>
                <a:cs typeface="Calibri"/>
              </a:rPr>
              <a:t>t</a:t>
            </a:r>
            <a:r>
              <a:rPr sz="2800" spc="0" dirty="0" smtClean="0">
                <a:latin typeface="Calibri"/>
                <a:cs typeface="Calibri"/>
              </a:rPr>
              <a:t>o</a:t>
            </a:r>
            <a:r>
              <a:rPr sz="2800" spc="-14" dirty="0" smtClean="0">
                <a:latin typeface="Calibri"/>
                <a:cs typeface="Calibri"/>
              </a:rPr>
              <a:t>m</a:t>
            </a:r>
            <a:r>
              <a:rPr sz="2800" spc="-50" dirty="0" smtClean="0">
                <a:latin typeface="Calibri"/>
                <a:cs typeface="Calibri"/>
              </a:rPr>
              <a:t>a</a:t>
            </a:r>
            <a:r>
              <a:rPr sz="2800" spc="0" dirty="0" smtClean="0">
                <a:latin typeface="Calibri"/>
                <a:cs typeface="Calibri"/>
              </a:rPr>
              <a:t>tiqueme</a:t>
            </a:r>
            <a:r>
              <a:rPr sz="2800" spc="-29" dirty="0" smtClean="0">
                <a:latin typeface="Calibri"/>
                <a:cs typeface="Calibri"/>
              </a:rPr>
              <a:t>n</a:t>
            </a:r>
            <a:r>
              <a:rPr sz="2800" spc="0" dirty="0" smtClean="0">
                <a:latin typeface="Calibri"/>
                <a:cs typeface="Calibri"/>
              </a:rPr>
              <a:t>t</a:t>
            </a:r>
            <a:r>
              <a:rPr sz="2800" spc="19" dirty="0" smtClean="0">
                <a:latin typeface="Calibri"/>
                <a:cs typeface="Calibri"/>
              </a:rPr>
              <a:t> </a:t>
            </a:r>
            <a:r>
              <a:rPr sz="2800" spc="-4" dirty="0" smtClean="0">
                <a:latin typeface="Calibri"/>
                <a:cs typeface="Calibri"/>
              </a:rPr>
              <a:t>o</a:t>
            </a:r>
            <a:r>
              <a:rPr sz="2800" spc="0" dirty="0" smtClean="0">
                <a:latin typeface="Calibri"/>
                <a:cs typeface="Calibri"/>
              </a:rPr>
              <a:t>u</a:t>
            </a:r>
            <a:r>
              <a:rPr sz="2800" spc="-19" dirty="0" smtClean="0">
                <a:latin typeface="Calibri"/>
                <a:cs typeface="Calibri"/>
              </a:rPr>
              <a:t> </a:t>
            </a:r>
            <a:r>
              <a:rPr sz="2800" spc="0" dirty="0" smtClean="0">
                <a:latin typeface="Calibri"/>
                <a:cs typeface="Calibri"/>
              </a:rPr>
              <a:t>p</a:t>
            </a:r>
            <a:r>
              <a:rPr sz="2800" spc="-9" dirty="0" smtClean="0">
                <a:latin typeface="Calibri"/>
                <a:cs typeface="Calibri"/>
              </a:rPr>
              <a:t>a</a:t>
            </a:r>
            <a:r>
              <a:rPr sz="2800" spc="0" dirty="0" smtClean="0">
                <a:latin typeface="Calibri"/>
                <a:cs typeface="Calibri"/>
              </a:rPr>
              <a:t>r</a:t>
            </a:r>
            <a:r>
              <a:rPr sz="2800" spc="9" dirty="0" smtClean="0">
                <a:latin typeface="Calibri"/>
                <a:cs typeface="Calibri"/>
              </a:rPr>
              <a:t> </a:t>
            </a:r>
            <a:r>
              <a:rPr sz="2800" spc="0" dirty="0" smtClean="0">
                <a:latin typeface="Calibri"/>
                <a:cs typeface="Calibri"/>
              </a:rPr>
              <a:t>in</a:t>
            </a:r>
            <a:r>
              <a:rPr sz="2800" spc="-14" dirty="0" smtClean="0">
                <a:latin typeface="Calibri"/>
                <a:cs typeface="Calibri"/>
              </a:rPr>
              <a:t>s</a:t>
            </a:r>
            <a:r>
              <a:rPr sz="2800" spc="0" dirty="0" smtClean="0">
                <a:latin typeface="Calibri"/>
                <a:cs typeface="Calibri"/>
              </a:rPr>
              <a:t>tinct</a:t>
            </a:r>
            <a:r>
              <a:rPr sz="2800" spc="-19" dirty="0" smtClean="0">
                <a:latin typeface="Calibri"/>
                <a:cs typeface="Calibri"/>
              </a:rPr>
              <a:t> </a:t>
            </a:r>
            <a:r>
              <a:rPr sz="2800" spc="0" dirty="0" smtClean="0">
                <a:latin typeface="Calibri"/>
                <a:cs typeface="Calibri"/>
              </a:rPr>
              <a:t>” </a:t>
            </a:r>
            <a:r>
              <a:rPr sz="2800" spc="9" dirty="0" smtClean="0">
                <a:solidFill>
                  <a:srgbClr val="006FC0"/>
                </a:solidFill>
                <a:latin typeface="Calibri"/>
                <a:cs typeface="Calibri"/>
              </a:rPr>
              <a:t>(</a:t>
            </a:r>
            <a:r>
              <a:rPr sz="2800" spc="0" dirty="0" smtClean="0">
                <a:solidFill>
                  <a:srgbClr val="006FC0"/>
                </a:solidFill>
                <a:latin typeface="Calibri"/>
                <a:cs typeface="Calibri"/>
              </a:rPr>
              <a:t>Dictionn</a:t>
            </a:r>
            <a:r>
              <a:rPr sz="2800" spc="-9" dirty="0" smtClean="0">
                <a:solidFill>
                  <a:srgbClr val="006FC0"/>
                </a:solidFill>
                <a:latin typeface="Calibri"/>
                <a:cs typeface="Calibri"/>
              </a:rPr>
              <a:t>a</a:t>
            </a:r>
            <a:r>
              <a:rPr sz="2800" spc="0" dirty="0" smtClean="0">
                <a:solidFill>
                  <a:srgbClr val="006FC0"/>
                </a:solidFill>
                <a:latin typeface="Calibri"/>
                <a:cs typeface="Calibri"/>
              </a:rPr>
              <a:t>i</a:t>
            </a:r>
            <a:r>
              <a:rPr sz="2800" spc="-39" dirty="0" smtClean="0">
                <a:solidFill>
                  <a:srgbClr val="006FC0"/>
                </a:solidFill>
                <a:latin typeface="Calibri"/>
                <a:cs typeface="Calibri"/>
              </a:rPr>
              <a:t>r</a:t>
            </a:r>
            <a:r>
              <a:rPr sz="2800" spc="0" dirty="0" smtClean="0">
                <a:solidFill>
                  <a:srgbClr val="006FC0"/>
                </a:solidFill>
                <a:latin typeface="Calibri"/>
                <a:cs typeface="Calibri"/>
              </a:rPr>
              <a:t>e</a:t>
            </a:r>
            <a:r>
              <a:rPr sz="2800" spc="-44" dirty="0" smtClean="0">
                <a:solidFill>
                  <a:srgbClr val="006FC0"/>
                </a:solidFill>
                <a:latin typeface="Calibri"/>
                <a:cs typeface="Calibri"/>
              </a:rPr>
              <a:t> </a:t>
            </a:r>
            <a:r>
              <a:rPr sz="2800" spc="9" dirty="0" smtClean="0">
                <a:solidFill>
                  <a:srgbClr val="006FC0"/>
                </a:solidFill>
                <a:latin typeface="Calibri"/>
                <a:cs typeface="Calibri"/>
              </a:rPr>
              <a:t>C</a:t>
            </a:r>
            <a:r>
              <a:rPr sz="2800" spc="0" dirty="0" smtClean="0">
                <a:solidFill>
                  <a:srgbClr val="006FC0"/>
                </a:solidFill>
                <a:latin typeface="Calibri"/>
                <a:cs typeface="Calibri"/>
              </a:rPr>
              <a:t>ollins</a:t>
            </a:r>
            <a:r>
              <a:rPr sz="2800" spc="-25" dirty="0" smtClean="0">
                <a:solidFill>
                  <a:srgbClr val="006FC0"/>
                </a:solidFill>
                <a:latin typeface="Calibri"/>
                <a:cs typeface="Calibri"/>
              </a:rPr>
              <a:t> </a:t>
            </a:r>
            <a:r>
              <a:rPr sz="2800" spc="0" dirty="0" smtClean="0">
                <a:solidFill>
                  <a:srgbClr val="006FC0"/>
                </a:solidFill>
                <a:latin typeface="Calibri"/>
                <a:cs typeface="Calibri"/>
              </a:rPr>
              <a:t>)</a:t>
            </a:r>
            <a:endParaRPr sz="2800">
              <a:latin typeface="Calibri"/>
              <a:cs typeface="Calibri"/>
            </a:endParaRPr>
          </a:p>
        </p:txBody>
      </p:sp>
      <p:sp>
        <p:nvSpPr>
          <p:cNvPr id="2" name="object 2"/>
          <p:cNvSpPr txBox="1"/>
          <p:nvPr/>
        </p:nvSpPr>
        <p:spPr>
          <a:xfrm>
            <a:off x="402132" y="6684090"/>
            <a:ext cx="203708" cy="382015"/>
          </a:xfrm>
          <a:prstGeom prst="rect">
            <a:avLst/>
          </a:prstGeom>
        </p:spPr>
        <p:txBody>
          <a:bodyPr wrap="square" lIns="0" tIns="0" rIns="0" bIns="0" rtlCol="0">
            <a:noAutofit/>
          </a:bodyPr>
          <a:lstStyle/>
          <a:p>
            <a:pPr marL="12700">
              <a:lnSpc>
                <a:spcPts val="2970"/>
              </a:lnSpc>
              <a:spcBef>
                <a:spcPts val="148"/>
              </a:spcBef>
            </a:pPr>
            <a:r>
              <a:rPr sz="2800" spc="0" dirty="0" smtClean="0">
                <a:latin typeface="Arial"/>
                <a:cs typeface="Arial"/>
              </a:rPr>
              <a:t>•</a:t>
            </a:r>
            <a:endParaRPr sz="2800">
              <a:latin typeface="Arial"/>
              <a:cs typeface="Arial"/>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65200" y="1136650"/>
            <a:ext cx="3791359" cy="584775"/>
          </a:xfrm>
          <a:prstGeom prst="rect">
            <a:avLst/>
          </a:prstGeom>
        </p:spPr>
        <p:txBody>
          <a:bodyPr wrap="none">
            <a:spAutoFit/>
          </a:bodyPr>
          <a:lstStyle/>
          <a:p>
            <a:r>
              <a:rPr lang="fr-FR" sz="3200" b="1" dirty="0">
                <a:solidFill>
                  <a:srgbClr val="0070C0"/>
                </a:solidFill>
                <a:latin typeface="Calibri" panose="020F0502020204030204" pitchFamily="34" charset="0"/>
                <a:ea typeface="Calibri" panose="020F0502020204030204" pitchFamily="34" charset="0"/>
              </a:rPr>
              <a:t>Les</a:t>
            </a:r>
            <a:r>
              <a:rPr lang="fr-FR" sz="3200" b="1" spc="5" dirty="0">
                <a:solidFill>
                  <a:srgbClr val="0070C0"/>
                </a:solidFill>
                <a:latin typeface="Calibri" panose="020F0502020204030204" pitchFamily="34" charset="0"/>
                <a:ea typeface="Calibri" panose="020F0502020204030204" pitchFamily="34" charset="0"/>
              </a:rPr>
              <a:t> </a:t>
            </a:r>
            <a:r>
              <a:rPr lang="fr-FR" sz="3200" b="1" spc="-5" dirty="0">
                <a:solidFill>
                  <a:srgbClr val="0070C0"/>
                </a:solidFill>
                <a:latin typeface="Calibri" panose="020F0502020204030204" pitchFamily="34" charset="0"/>
                <a:ea typeface="Calibri" panose="020F0502020204030204" pitchFamily="34" charset="0"/>
              </a:rPr>
              <a:t>b</a:t>
            </a:r>
            <a:r>
              <a:rPr lang="fr-FR" sz="3200" b="1" spc="5" dirty="0">
                <a:solidFill>
                  <a:srgbClr val="0070C0"/>
                </a:solidFill>
                <a:latin typeface="Calibri" panose="020F0502020204030204" pitchFamily="34" charset="0"/>
                <a:ea typeface="Calibri" panose="020F0502020204030204" pitchFamily="34" charset="0"/>
              </a:rPr>
              <a:t>r</a:t>
            </a:r>
            <a:r>
              <a:rPr lang="fr-FR" sz="3200" b="1" spc="-5" dirty="0">
                <a:solidFill>
                  <a:srgbClr val="0070C0"/>
                </a:solidFill>
                <a:latin typeface="Calibri" panose="020F0502020204030204" pitchFamily="34" charset="0"/>
                <a:ea typeface="Calibri" panose="020F0502020204030204" pitchFamily="34" charset="0"/>
              </a:rPr>
              <a:t>a</a:t>
            </a:r>
            <a:r>
              <a:rPr lang="fr-FR" sz="3200" b="1" spc="-15" dirty="0">
                <a:solidFill>
                  <a:srgbClr val="0070C0"/>
                </a:solidFill>
                <a:latin typeface="Calibri" panose="020F0502020204030204" pitchFamily="34" charset="0"/>
                <a:ea typeface="Calibri" panose="020F0502020204030204" pitchFamily="34" charset="0"/>
              </a:rPr>
              <a:t>n</a:t>
            </a:r>
            <a:r>
              <a:rPr lang="fr-FR" sz="3200" b="1" spc="5" dirty="0">
                <a:solidFill>
                  <a:srgbClr val="0070C0"/>
                </a:solidFill>
                <a:latin typeface="Calibri" panose="020F0502020204030204" pitchFamily="34" charset="0"/>
                <a:ea typeface="Calibri" panose="020F0502020204030204" pitchFamily="34" charset="0"/>
              </a:rPr>
              <a:t>c</a:t>
            </a:r>
            <a:r>
              <a:rPr lang="fr-FR" sz="3200" b="1" spc="-5" dirty="0">
                <a:solidFill>
                  <a:srgbClr val="0070C0"/>
                </a:solidFill>
                <a:latin typeface="Calibri" panose="020F0502020204030204" pitchFamily="34" charset="0"/>
                <a:ea typeface="Calibri" panose="020F0502020204030204" pitchFamily="34" charset="0"/>
              </a:rPr>
              <a:t>he</a:t>
            </a:r>
            <a:r>
              <a:rPr lang="fr-FR" sz="3200" b="1" dirty="0">
                <a:solidFill>
                  <a:srgbClr val="0070C0"/>
                </a:solidFill>
                <a:latin typeface="Calibri" panose="020F0502020204030204" pitchFamily="34" charset="0"/>
                <a:ea typeface="Calibri" panose="020F0502020204030204" pitchFamily="34" charset="0"/>
              </a:rPr>
              <a:t>s</a:t>
            </a:r>
            <a:r>
              <a:rPr lang="fr-FR" sz="3200" b="1" spc="5" dirty="0">
                <a:solidFill>
                  <a:srgbClr val="0070C0"/>
                </a:solidFill>
                <a:latin typeface="Calibri" panose="020F0502020204030204" pitchFamily="34" charset="0"/>
                <a:ea typeface="Calibri" panose="020F0502020204030204" pitchFamily="34" charset="0"/>
              </a:rPr>
              <a:t> </a:t>
            </a:r>
            <a:r>
              <a:rPr lang="fr-FR" sz="3200" b="1" dirty="0">
                <a:solidFill>
                  <a:srgbClr val="0070C0"/>
                </a:solidFill>
                <a:latin typeface="Calibri" panose="020F0502020204030204" pitchFamily="34" charset="0"/>
                <a:ea typeface="Calibri" panose="020F0502020204030204" pitchFamily="34" charset="0"/>
              </a:rPr>
              <a:t>de</a:t>
            </a:r>
            <a:r>
              <a:rPr lang="fr-FR" sz="3200" b="1" spc="-5" dirty="0">
                <a:solidFill>
                  <a:srgbClr val="0070C0"/>
                </a:solidFill>
                <a:latin typeface="Calibri" panose="020F0502020204030204" pitchFamily="34" charset="0"/>
                <a:ea typeface="Calibri" panose="020F0502020204030204" pitchFamily="34" charset="0"/>
              </a:rPr>
              <a:t> l</a:t>
            </a:r>
            <a:r>
              <a:rPr lang="fr-FR" sz="3200" b="1" dirty="0">
                <a:solidFill>
                  <a:srgbClr val="0070C0"/>
                </a:solidFill>
                <a:latin typeface="Calibri" panose="020F0502020204030204" pitchFamily="34" charset="0"/>
                <a:ea typeface="Calibri" panose="020F0502020204030204" pitchFamily="34" charset="0"/>
              </a:rPr>
              <a:t>’</a:t>
            </a:r>
            <a:r>
              <a:rPr lang="fr-FR" sz="3200" b="1" spc="-5" dirty="0">
                <a:solidFill>
                  <a:srgbClr val="0070C0"/>
                </a:solidFill>
                <a:latin typeface="Calibri" panose="020F0502020204030204" pitchFamily="34" charset="0"/>
                <a:ea typeface="Calibri" panose="020F0502020204030204" pitchFamily="34" charset="0"/>
              </a:rPr>
              <a:t>I</a:t>
            </a:r>
            <a:r>
              <a:rPr lang="fr-FR" sz="3200" b="1" dirty="0">
                <a:solidFill>
                  <a:srgbClr val="0070C0"/>
                </a:solidFill>
                <a:latin typeface="Calibri" panose="020F0502020204030204" pitchFamily="34" charset="0"/>
                <a:ea typeface="Calibri" panose="020F0502020204030204" pitchFamily="34" charset="0"/>
              </a:rPr>
              <a:t>AD</a:t>
            </a:r>
            <a:endParaRPr lang="fr-FR" sz="3200" dirty="0">
              <a:solidFill>
                <a:srgbClr val="0070C0"/>
              </a:solidFill>
            </a:endParaRPr>
          </a:p>
        </p:txBody>
      </p:sp>
      <p:sp>
        <p:nvSpPr>
          <p:cNvPr id="4" name="Rectangle 3"/>
          <p:cNvSpPr/>
          <p:nvPr/>
        </p:nvSpPr>
        <p:spPr>
          <a:xfrm>
            <a:off x="203200" y="2508250"/>
            <a:ext cx="10896600" cy="4585101"/>
          </a:xfrm>
          <a:prstGeom prst="rect">
            <a:avLst/>
          </a:prstGeom>
        </p:spPr>
        <p:txBody>
          <a:bodyPr wrap="square">
            <a:spAutoFit/>
          </a:bodyPr>
          <a:lstStyle/>
          <a:p>
            <a:pPr marL="300990">
              <a:spcAft>
                <a:spcPts val="0"/>
              </a:spcAft>
            </a:pPr>
            <a:r>
              <a:rPr lang="fr-FR" sz="2800" spc="5" dirty="0">
                <a:latin typeface="Calibri" panose="020F0502020204030204" pitchFamily="34" charset="0"/>
                <a:ea typeface="Calibri" panose="020F0502020204030204" pitchFamily="34" charset="0"/>
              </a:rPr>
              <a:t>L</a:t>
            </a:r>
            <a:r>
              <a:rPr lang="fr-FR" sz="2800" spc="-5" dirty="0">
                <a:latin typeface="Calibri" panose="020F0502020204030204" pitchFamily="34" charset="0"/>
                <a:ea typeface="Calibri" panose="020F0502020204030204" pitchFamily="34" charset="0"/>
              </a:rPr>
              <a:t>'</a:t>
            </a:r>
            <a:r>
              <a:rPr lang="fr-FR" sz="2800" dirty="0">
                <a:latin typeface="Calibri" panose="020F0502020204030204" pitchFamily="34" charset="0"/>
                <a:ea typeface="Calibri" panose="020F0502020204030204" pitchFamily="34" charset="0"/>
              </a:rPr>
              <a:t>I</a:t>
            </a:r>
            <a:r>
              <a:rPr lang="fr-FR" sz="2800" spc="-5" dirty="0">
                <a:latin typeface="Calibri" panose="020F0502020204030204" pitchFamily="34" charset="0"/>
                <a:ea typeface="Calibri" panose="020F0502020204030204" pitchFamily="34" charset="0"/>
              </a:rPr>
              <a:t>.</a:t>
            </a:r>
            <a:r>
              <a:rPr lang="fr-FR" sz="2800" dirty="0">
                <a:latin typeface="Calibri" panose="020F0502020204030204" pitchFamily="34" charset="0"/>
                <a:ea typeface="Calibri" panose="020F0502020204030204" pitchFamily="34" charset="0"/>
              </a:rPr>
              <a:t>A</a:t>
            </a:r>
            <a:r>
              <a:rPr lang="fr-FR" sz="2800" spc="-5" dirty="0">
                <a:latin typeface="Calibri" panose="020F0502020204030204" pitchFamily="34" charset="0"/>
                <a:ea typeface="Calibri" panose="020F0502020204030204" pitchFamily="34" charset="0"/>
              </a:rPr>
              <a:t>.</a:t>
            </a:r>
            <a:r>
              <a:rPr lang="fr-FR" sz="2800" dirty="0">
                <a:latin typeface="Calibri" panose="020F0502020204030204" pitchFamily="34" charset="0"/>
                <a:ea typeface="Calibri" panose="020F0502020204030204" pitchFamily="34" charset="0"/>
              </a:rPr>
              <a:t>D</a:t>
            </a:r>
            <a:r>
              <a:rPr lang="fr-FR" sz="2800" spc="5" dirty="0">
                <a:latin typeface="Calibri" panose="020F0502020204030204" pitchFamily="34" charset="0"/>
                <a:ea typeface="Calibri" panose="020F0502020204030204" pitchFamily="34" charset="0"/>
              </a:rPr>
              <a:t> </a:t>
            </a:r>
            <a:r>
              <a:rPr lang="fr-FR" sz="2800" dirty="0">
                <a:latin typeface="Calibri" panose="020F0502020204030204" pitchFamily="34" charset="0"/>
                <a:ea typeface="Calibri" panose="020F0502020204030204" pitchFamily="34" charset="0"/>
              </a:rPr>
              <a:t>r</a:t>
            </a:r>
            <a:r>
              <a:rPr lang="fr-FR" sz="2800" spc="5" dirty="0">
                <a:latin typeface="Calibri" panose="020F0502020204030204" pitchFamily="34" charset="0"/>
                <a:ea typeface="Calibri" panose="020F0502020204030204" pitchFamily="34" charset="0"/>
              </a:rPr>
              <a:t>e</a:t>
            </a:r>
            <a:r>
              <a:rPr lang="fr-FR" sz="2800" spc="-10" dirty="0">
                <a:latin typeface="Calibri" panose="020F0502020204030204" pitchFamily="34" charset="0"/>
                <a:ea typeface="Calibri" panose="020F0502020204030204" pitchFamily="34" charset="0"/>
              </a:rPr>
              <a:t>c</a:t>
            </a:r>
            <a:r>
              <a:rPr lang="fr-FR" sz="2800" spc="5" dirty="0">
                <a:latin typeface="Calibri" panose="020F0502020204030204" pitchFamily="34" charset="0"/>
                <a:ea typeface="Calibri" panose="020F0502020204030204" pitchFamily="34" charset="0"/>
              </a:rPr>
              <a:t>o</a:t>
            </a:r>
            <a:r>
              <a:rPr lang="fr-FR" sz="2800" spc="-5" dirty="0">
                <a:latin typeface="Calibri" panose="020F0502020204030204" pitchFamily="34" charset="0"/>
                <a:ea typeface="Calibri" panose="020F0502020204030204" pitchFamily="34" charset="0"/>
              </a:rPr>
              <a:t>u</a:t>
            </a:r>
            <a:r>
              <a:rPr lang="fr-FR" sz="2800" spc="5" dirty="0">
                <a:latin typeface="Calibri" panose="020F0502020204030204" pitchFamily="34" charset="0"/>
                <a:ea typeface="Calibri" panose="020F0502020204030204" pitchFamily="34" charset="0"/>
              </a:rPr>
              <a:t>v</a:t>
            </a:r>
            <a:r>
              <a:rPr lang="fr-FR" sz="2800" spc="-15" dirty="0">
                <a:latin typeface="Calibri" panose="020F0502020204030204" pitchFamily="34" charset="0"/>
                <a:ea typeface="Calibri" panose="020F0502020204030204" pitchFamily="34" charset="0"/>
              </a:rPr>
              <a:t>r</a:t>
            </a:r>
            <a:r>
              <a:rPr lang="fr-FR" sz="2800" dirty="0">
                <a:latin typeface="Calibri" panose="020F0502020204030204" pitchFamily="34" charset="0"/>
                <a:ea typeface="Calibri" panose="020F0502020204030204" pitchFamily="34" charset="0"/>
              </a:rPr>
              <a:t>e</a:t>
            </a:r>
            <a:r>
              <a:rPr lang="fr-FR" sz="2800" spc="-5" dirty="0">
                <a:latin typeface="Calibri" panose="020F0502020204030204" pitchFamily="34" charset="0"/>
                <a:ea typeface="Calibri" panose="020F0502020204030204" pitchFamily="34" charset="0"/>
              </a:rPr>
              <a:t> </a:t>
            </a:r>
            <a:r>
              <a:rPr lang="fr-FR" sz="2800" dirty="0">
                <a:latin typeface="Calibri" panose="020F0502020204030204" pitchFamily="34" charset="0"/>
                <a:ea typeface="Calibri" panose="020F0502020204030204" pitchFamily="34" charset="0"/>
              </a:rPr>
              <a:t>en réali</a:t>
            </a:r>
            <a:r>
              <a:rPr lang="fr-FR" sz="2800" spc="-10" dirty="0">
                <a:latin typeface="Calibri" panose="020F0502020204030204" pitchFamily="34" charset="0"/>
                <a:ea typeface="Calibri" panose="020F0502020204030204" pitchFamily="34" charset="0"/>
              </a:rPr>
              <a:t>t</a:t>
            </a:r>
            <a:r>
              <a:rPr lang="fr-FR" sz="2800" dirty="0">
                <a:latin typeface="Calibri" panose="020F0502020204030204" pitchFamily="34" charset="0"/>
                <a:ea typeface="Calibri" panose="020F0502020204030204" pitchFamily="34" charset="0"/>
              </a:rPr>
              <a:t>é</a:t>
            </a:r>
            <a:r>
              <a:rPr lang="fr-FR" sz="2800" spc="5" dirty="0">
                <a:latin typeface="Calibri" panose="020F0502020204030204" pitchFamily="34" charset="0"/>
                <a:ea typeface="Calibri" panose="020F0502020204030204" pitchFamily="34" charset="0"/>
              </a:rPr>
              <a:t> </a:t>
            </a:r>
            <a:r>
              <a:rPr lang="fr-FR" sz="2800" spc="-10" dirty="0">
                <a:latin typeface="Calibri" panose="020F0502020204030204" pitchFamily="34" charset="0"/>
                <a:ea typeface="Calibri" panose="020F0502020204030204" pitchFamily="34" charset="0"/>
              </a:rPr>
              <a:t>t</a:t>
            </a:r>
            <a:r>
              <a:rPr lang="fr-FR" sz="2800" dirty="0">
                <a:latin typeface="Calibri" panose="020F0502020204030204" pitchFamily="34" charset="0"/>
                <a:ea typeface="Calibri" panose="020F0502020204030204" pitchFamily="34" charset="0"/>
              </a:rPr>
              <a:t>r</a:t>
            </a:r>
            <a:r>
              <a:rPr lang="fr-FR" sz="2800" spc="5" dirty="0">
                <a:latin typeface="Calibri" panose="020F0502020204030204" pitchFamily="34" charset="0"/>
                <a:ea typeface="Calibri" panose="020F0502020204030204" pitchFamily="34" charset="0"/>
              </a:rPr>
              <a:t>o</a:t>
            </a:r>
            <a:r>
              <a:rPr lang="fr-FR" sz="2800" dirty="0">
                <a:latin typeface="Calibri" panose="020F0502020204030204" pitchFamily="34" charset="0"/>
                <a:ea typeface="Calibri" panose="020F0502020204030204" pitchFamily="34" charset="0"/>
              </a:rPr>
              <a:t>is a</a:t>
            </a:r>
            <a:r>
              <a:rPr lang="fr-FR" sz="2800" spc="-10" dirty="0">
                <a:latin typeface="Calibri" panose="020F0502020204030204" pitchFamily="34" charset="0"/>
                <a:ea typeface="Calibri" panose="020F0502020204030204" pitchFamily="34" charset="0"/>
              </a:rPr>
              <a:t>x</a:t>
            </a:r>
            <a:r>
              <a:rPr lang="fr-FR" sz="2800" dirty="0">
                <a:latin typeface="Calibri" panose="020F0502020204030204" pitchFamily="34" charset="0"/>
                <a:ea typeface="Calibri" panose="020F0502020204030204" pitchFamily="34" charset="0"/>
              </a:rPr>
              <a:t>es</a:t>
            </a:r>
            <a:r>
              <a:rPr lang="fr-FR" sz="2800" spc="5" dirty="0">
                <a:latin typeface="Calibri" panose="020F0502020204030204" pitchFamily="34" charset="0"/>
                <a:ea typeface="Calibri" panose="020F0502020204030204" pitchFamily="34" charset="0"/>
              </a:rPr>
              <a:t> </a:t>
            </a:r>
            <a:r>
              <a:rPr lang="fr-FR" sz="2800" dirty="0">
                <a:latin typeface="Calibri" panose="020F0502020204030204" pitchFamily="34" charset="0"/>
                <a:ea typeface="Calibri" panose="020F0502020204030204" pitchFamily="34" charset="0"/>
              </a:rPr>
              <a:t>f</a:t>
            </a:r>
            <a:r>
              <a:rPr lang="fr-FR" sz="2800" spc="5" dirty="0">
                <a:latin typeface="Calibri" panose="020F0502020204030204" pitchFamily="34" charset="0"/>
                <a:ea typeface="Calibri" panose="020F0502020204030204" pitchFamily="34" charset="0"/>
              </a:rPr>
              <a:t>o</a:t>
            </a:r>
            <a:r>
              <a:rPr lang="fr-FR" sz="2800" spc="-5" dirty="0">
                <a:latin typeface="Calibri" panose="020F0502020204030204" pitchFamily="34" charset="0"/>
                <a:ea typeface="Calibri" panose="020F0502020204030204" pitchFamily="34" charset="0"/>
              </a:rPr>
              <a:t>nd</a:t>
            </a:r>
            <a:r>
              <a:rPr lang="fr-FR" sz="2800" dirty="0">
                <a:latin typeface="Calibri" panose="020F0502020204030204" pitchFamily="34" charset="0"/>
                <a:ea typeface="Calibri" panose="020F0502020204030204" pitchFamily="34" charset="0"/>
              </a:rPr>
              <a:t>a</a:t>
            </a:r>
            <a:r>
              <a:rPr lang="fr-FR" sz="2800" spc="-5" dirty="0">
                <a:latin typeface="Calibri" panose="020F0502020204030204" pitchFamily="34" charset="0"/>
                <a:ea typeface="Calibri" panose="020F0502020204030204" pitchFamily="34" charset="0"/>
              </a:rPr>
              <a:t>m</a:t>
            </a:r>
            <a:r>
              <a:rPr lang="fr-FR" sz="2800" dirty="0">
                <a:latin typeface="Calibri" panose="020F0502020204030204" pitchFamily="34" charset="0"/>
                <a:ea typeface="Calibri" panose="020F0502020204030204" pitchFamily="34" charset="0"/>
              </a:rPr>
              <a:t>enta</a:t>
            </a:r>
            <a:r>
              <a:rPr lang="fr-FR" sz="2800" spc="-5" dirty="0">
                <a:latin typeface="Calibri" panose="020F0502020204030204" pitchFamily="34" charset="0"/>
                <a:ea typeface="Calibri" panose="020F0502020204030204" pitchFamily="34" charset="0"/>
              </a:rPr>
              <a:t>u</a:t>
            </a:r>
            <a:r>
              <a:rPr lang="fr-FR" sz="2800" dirty="0">
                <a:latin typeface="Calibri" panose="020F0502020204030204" pitchFamily="34" charset="0"/>
                <a:ea typeface="Calibri" panose="020F0502020204030204" pitchFamily="34" charset="0"/>
              </a:rPr>
              <a:t>x</a:t>
            </a:r>
            <a:r>
              <a:rPr lang="fr-FR" sz="2800" spc="5" dirty="0">
                <a:latin typeface="Calibri" panose="020F0502020204030204" pitchFamily="34" charset="0"/>
                <a:ea typeface="Calibri" panose="020F0502020204030204" pitchFamily="34" charset="0"/>
              </a:rPr>
              <a:t> </a:t>
            </a:r>
            <a:r>
              <a:rPr lang="fr-FR" sz="2800" spc="-15" dirty="0">
                <a:latin typeface="Calibri" panose="020F0502020204030204" pitchFamily="34" charset="0"/>
                <a:ea typeface="Calibri" panose="020F0502020204030204" pitchFamily="34" charset="0"/>
              </a:rPr>
              <a:t>d</a:t>
            </a:r>
            <a:r>
              <a:rPr lang="fr-FR" sz="2800" dirty="0">
                <a:latin typeface="Calibri" panose="020F0502020204030204" pitchFamily="34" charset="0"/>
                <a:ea typeface="Calibri" panose="020F0502020204030204" pitchFamily="34" charset="0"/>
              </a:rPr>
              <a:t>e</a:t>
            </a:r>
            <a:r>
              <a:rPr lang="fr-FR" sz="2800" spc="-10" dirty="0">
                <a:latin typeface="Calibri" panose="020F0502020204030204" pitchFamily="34" charset="0"/>
                <a:ea typeface="Calibri" panose="020F0502020204030204" pitchFamily="34" charset="0"/>
              </a:rPr>
              <a:t> </a:t>
            </a:r>
            <a:r>
              <a:rPr lang="fr-FR" sz="2800" dirty="0">
                <a:latin typeface="Calibri" panose="020F0502020204030204" pitchFamily="34" charset="0"/>
                <a:ea typeface="Calibri" panose="020F0502020204030204" pitchFamily="34" charset="0"/>
              </a:rPr>
              <a:t>r</a:t>
            </a:r>
            <a:r>
              <a:rPr lang="fr-FR" sz="2800" spc="5" dirty="0">
                <a:latin typeface="Calibri" panose="020F0502020204030204" pitchFamily="34" charset="0"/>
                <a:ea typeface="Calibri" panose="020F0502020204030204" pitchFamily="34" charset="0"/>
              </a:rPr>
              <a:t>e</a:t>
            </a:r>
            <a:r>
              <a:rPr lang="fr-FR" sz="2800" dirty="0">
                <a:latin typeface="Calibri" panose="020F0502020204030204" pitchFamily="34" charset="0"/>
                <a:ea typeface="Calibri" panose="020F0502020204030204" pitchFamily="34" charset="0"/>
              </a:rPr>
              <a:t>cherc</a:t>
            </a:r>
            <a:r>
              <a:rPr lang="fr-FR" sz="2800" spc="-15" dirty="0">
                <a:latin typeface="Calibri" panose="020F0502020204030204" pitchFamily="34" charset="0"/>
                <a:ea typeface="Calibri" panose="020F0502020204030204" pitchFamily="34" charset="0"/>
              </a:rPr>
              <a:t>h</a:t>
            </a:r>
            <a:r>
              <a:rPr lang="fr-FR" sz="2800" dirty="0">
                <a:latin typeface="Calibri" panose="020F0502020204030204" pitchFamily="34" charset="0"/>
                <a:ea typeface="Calibri" panose="020F0502020204030204" pitchFamily="34" charset="0"/>
              </a:rPr>
              <a:t>e</a:t>
            </a:r>
            <a:r>
              <a:rPr lang="fr-FR" sz="2800" spc="5" dirty="0">
                <a:latin typeface="Calibri" panose="020F0502020204030204" pitchFamily="34" charset="0"/>
                <a:ea typeface="Calibri" panose="020F0502020204030204" pitchFamily="34" charset="0"/>
              </a:rPr>
              <a:t> </a:t>
            </a:r>
            <a:r>
              <a:rPr lang="fr-FR" sz="2800" spc="-5" dirty="0">
                <a:latin typeface="Calibri" panose="020F0502020204030204" pitchFamily="34" charset="0"/>
                <a:ea typeface="Calibri" panose="020F0502020204030204" pitchFamily="34" charset="0"/>
              </a:rPr>
              <a:t>qu</a:t>
            </a:r>
            <a:r>
              <a:rPr lang="fr-FR" sz="2800" dirty="0">
                <a:latin typeface="Calibri" panose="020F0502020204030204" pitchFamily="34" charset="0"/>
                <a:ea typeface="Calibri" panose="020F0502020204030204" pitchFamily="34" charset="0"/>
              </a:rPr>
              <a:t>i </a:t>
            </a:r>
            <a:r>
              <a:rPr lang="fr-FR" sz="2800" spc="-10" dirty="0">
                <a:latin typeface="Calibri" panose="020F0502020204030204" pitchFamily="34" charset="0"/>
                <a:ea typeface="Calibri" panose="020F0502020204030204" pitchFamily="34" charset="0"/>
              </a:rPr>
              <a:t>s</a:t>
            </a:r>
            <a:r>
              <a:rPr lang="fr-FR" sz="2800" spc="5" dirty="0">
                <a:latin typeface="Calibri" panose="020F0502020204030204" pitchFamily="34" charset="0"/>
                <a:ea typeface="Calibri" panose="020F0502020204030204" pitchFamily="34" charset="0"/>
              </a:rPr>
              <a:t>o</a:t>
            </a:r>
            <a:r>
              <a:rPr lang="fr-FR" sz="2800" spc="-5" dirty="0">
                <a:latin typeface="Calibri" panose="020F0502020204030204" pitchFamily="34" charset="0"/>
                <a:ea typeface="Calibri" panose="020F0502020204030204" pitchFamily="34" charset="0"/>
              </a:rPr>
              <a:t>n</a:t>
            </a:r>
            <a:r>
              <a:rPr lang="fr-FR" sz="2800" dirty="0">
                <a:latin typeface="Calibri" panose="020F0502020204030204" pitchFamily="34" charset="0"/>
                <a:ea typeface="Calibri" panose="020F0502020204030204" pitchFamily="34" charset="0"/>
              </a:rPr>
              <a:t>t:</a:t>
            </a:r>
            <a:endParaRPr lang="fr-FR" sz="2800" dirty="0">
              <a:latin typeface="Times New Roman" panose="02020603050405020304" pitchFamily="18" charset="0"/>
              <a:ea typeface="Times New Roman" panose="02020603050405020304" pitchFamily="18" charset="0"/>
            </a:endParaRPr>
          </a:p>
          <a:p>
            <a:pPr>
              <a:lnSpc>
                <a:spcPts val="1100"/>
              </a:lnSpc>
              <a:spcBef>
                <a:spcPts val="95"/>
              </a:spcBef>
              <a:spcAft>
                <a:spcPts val="0"/>
              </a:spcAft>
            </a:pPr>
            <a:r>
              <a:rPr lang="fr-FR" sz="2800" dirty="0">
                <a:latin typeface="Times New Roman" panose="02020603050405020304" pitchFamily="18" charset="0"/>
                <a:ea typeface="Times New Roman" panose="02020603050405020304" pitchFamily="18" charset="0"/>
              </a:rPr>
              <a:t> </a:t>
            </a:r>
          </a:p>
          <a:p>
            <a:pPr marL="986790" marR="47625" indent="-457200" algn="just">
              <a:lnSpc>
                <a:spcPct val="114000"/>
              </a:lnSpc>
              <a:spcAft>
                <a:spcPts val="0"/>
              </a:spcAft>
              <a:buFont typeface="Arial" panose="020B0604020202020204" pitchFamily="34" charset="0"/>
              <a:buChar char="•"/>
              <a:tabLst>
                <a:tab pos="749300" algn="l"/>
              </a:tabLst>
            </a:pPr>
            <a:r>
              <a:rPr lang="fr-FR" sz="2800" b="1" spc="5" dirty="0" smtClean="0">
                <a:latin typeface="Calibri" panose="020F0502020204030204" pitchFamily="34" charset="0"/>
                <a:ea typeface="Calibri" panose="020F0502020204030204" pitchFamily="34" charset="0"/>
              </a:rPr>
              <a:t>L</a:t>
            </a:r>
            <a:r>
              <a:rPr lang="fr-FR" sz="2800" b="1" dirty="0" smtClean="0">
                <a:latin typeface="Calibri" panose="020F0502020204030204" pitchFamily="34" charset="0"/>
                <a:ea typeface="Calibri" panose="020F0502020204030204" pitchFamily="34" charset="0"/>
              </a:rPr>
              <a:t>a </a:t>
            </a:r>
            <a:r>
              <a:rPr lang="fr-FR" sz="2800" b="1" spc="75" dirty="0" smtClean="0">
                <a:latin typeface="Calibri" panose="020F0502020204030204" pitchFamily="34" charset="0"/>
                <a:ea typeface="Calibri" panose="020F0502020204030204" pitchFamily="34" charset="0"/>
              </a:rPr>
              <a:t> </a:t>
            </a:r>
            <a:r>
              <a:rPr lang="fr-FR" sz="2800" b="1" dirty="0">
                <a:latin typeface="Calibri" panose="020F0502020204030204" pitchFamily="34" charset="0"/>
                <a:ea typeface="Calibri" panose="020F0502020204030204" pitchFamily="34" charset="0"/>
              </a:rPr>
              <a:t>ré</a:t>
            </a:r>
            <a:r>
              <a:rPr lang="fr-FR" sz="2800" b="1" spc="-10" dirty="0">
                <a:latin typeface="Calibri" panose="020F0502020204030204" pitchFamily="34" charset="0"/>
                <a:ea typeface="Calibri" panose="020F0502020204030204" pitchFamily="34" charset="0"/>
              </a:rPr>
              <a:t>s</a:t>
            </a:r>
            <a:r>
              <a:rPr lang="fr-FR" sz="2800" b="1" spc="5" dirty="0">
                <a:latin typeface="Calibri" panose="020F0502020204030204" pitchFamily="34" charset="0"/>
                <a:ea typeface="Calibri" panose="020F0502020204030204" pitchFamily="34" charset="0"/>
              </a:rPr>
              <a:t>o</a:t>
            </a:r>
            <a:r>
              <a:rPr lang="fr-FR" sz="2800" b="1" dirty="0">
                <a:latin typeface="Calibri" panose="020F0502020204030204" pitchFamily="34" charset="0"/>
                <a:ea typeface="Calibri" panose="020F0502020204030204" pitchFamily="34" charset="0"/>
              </a:rPr>
              <a:t>l</a:t>
            </a:r>
            <a:r>
              <a:rPr lang="fr-FR" sz="2800" b="1" spc="-5" dirty="0">
                <a:latin typeface="Calibri" panose="020F0502020204030204" pitchFamily="34" charset="0"/>
                <a:ea typeface="Calibri" panose="020F0502020204030204" pitchFamily="34" charset="0"/>
              </a:rPr>
              <a:t>u</a:t>
            </a:r>
            <a:r>
              <a:rPr lang="fr-FR" sz="2800" b="1" dirty="0">
                <a:latin typeface="Calibri" panose="020F0502020204030204" pitchFamily="34" charset="0"/>
                <a:ea typeface="Calibri" panose="020F0502020204030204" pitchFamily="34" charset="0"/>
              </a:rPr>
              <a:t>t</a:t>
            </a:r>
            <a:r>
              <a:rPr lang="fr-FR" sz="2800" b="1" spc="-10" dirty="0">
                <a:latin typeface="Calibri" panose="020F0502020204030204" pitchFamily="34" charset="0"/>
                <a:ea typeface="Calibri" panose="020F0502020204030204" pitchFamily="34" charset="0"/>
              </a:rPr>
              <a:t>i</a:t>
            </a:r>
            <a:r>
              <a:rPr lang="fr-FR" sz="2800" b="1" spc="5" dirty="0">
                <a:latin typeface="Calibri" panose="020F0502020204030204" pitchFamily="34" charset="0"/>
                <a:ea typeface="Calibri" panose="020F0502020204030204" pitchFamily="34" charset="0"/>
              </a:rPr>
              <a:t>o</a:t>
            </a:r>
            <a:r>
              <a:rPr lang="fr-FR" sz="2800" b="1" dirty="0">
                <a:latin typeface="Calibri" panose="020F0502020204030204" pitchFamily="34" charset="0"/>
                <a:ea typeface="Calibri" panose="020F0502020204030204" pitchFamily="34" charset="0"/>
              </a:rPr>
              <a:t>n </a:t>
            </a:r>
            <a:r>
              <a:rPr lang="fr-FR" sz="2800" b="1" spc="75" dirty="0">
                <a:latin typeface="Calibri" panose="020F0502020204030204" pitchFamily="34" charset="0"/>
                <a:ea typeface="Calibri" panose="020F0502020204030204" pitchFamily="34" charset="0"/>
              </a:rPr>
              <a:t> </a:t>
            </a:r>
            <a:r>
              <a:rPr lang="fr-FR" sz="2800" b="1" spc="-5" dirty="0">
                <a:latin typeface="Calibri" panose="020F0502020204030204" pitchFamily="34" charset="0"/>
                <a:ea typeface="Calibri" panose="020F0502020204030204" pitchFamily="34" charset="0"/>
              </a:rPr>
              <a:t>d</a:t>
            </a:r>
            <a:r>
              <a:rPr lang="fr-FR" sz="2800" b="1" dirty="0">
                <a:latin typeface="Calibri" panose="020F0502020204030204" pitchFamily="34" charset="0"/>
                <a:ea typeface="Calibri" panose="020F0502020204030204" pitchFamily="34" charset="0"/>
              </a:rPr>
              <a:t>istri</a:t>
            </a:r>
            <a:r>
              <a:rPr lang="fr-FR" sz="2800" b="1" spc="-5" dirty="0">
                <a:latin typeface="Calibri" panose="020F0502020204030204" pitchFamily="34" charset="0"/>
                <a:ea typeface="Calibri" panose="020F0502020204030204" pitchFamily="34" charset="0"/>
              </a:rPr>
              <a:t>bu</a:t>
            </a:r>
            <a:r>
              <a:rPr lang="fr-FR" sz="2800" b="1" spc="-10" dirty="0">
                <a:latin typeface="Calibri" panose="020F0502020204030204" pitchFamily="34" charset="0"/>
                <a:ea typeface="Calibri" panose="020F0502020204030204" pitchFamily="34" charset="0"/>
              </a:rPr>
              <a:t>é</a:t>
            </a:r>
            <a:r>
              <a:rPr lang="fr-FR" sz="2800" b="1" dirty="0">
                <a:latin typeface="Calibri" panose="020F0502020204030204" pitchFamily="34" charset="0"/>
                <a:ea typeface="Calibri" panose="020F0502020204030204" pitchFamily="34" charset="0"/>
              </a:rPr>
              <a:t>e </a:t>
            </a:r>
            <a:r>
              <a:rPr lang="fr-FR" sz="2800" b="1" spc="70" dirty="0">
                <a:latin typeface="Calibri" panose="020F0502020204030204" pitchFamily="34" charset="0"/>
                <a:ea typeface="Calibri" panose="020F0502020204030204" pitchFamily="34" charset="0"/>
              </a:rPr>
              <a:t> </a:t>
            </a:r>
            <a:r>
              <a:rPr lang="fr-FR" sz="2800" b="1" spc="-5" dirty="0">
                <a:latin typeface="Calibri" panose="020F0502020204030204" pitchFamily="34" charset="0"/>
                <a:ea typeface="Calibri" panose="020F0502020204030204" pitchFamily="34" charset="0"/>
              </a:rPr>
              <a:t>d</a:t>
            </a:r>
            <a:r>
              <a:rPr lang="fr-FR" sz="2800" b="1" dirty="0">
                <a:latin typeface="Calibri" panose="020F0502020204030204" pitchFamily="34" charset="0"/>
                <a:ea typeface="Calibri" panose="020F0502020204030204" pitchFamily="34" charset="0"/>
              </a:rPr>
              <a:t>u </a:t>
            </a:r>
            <a:r>
              <a:rPr lang="fr-FR" sz="2800" b="1" spc="75" dirty="0">
                <a:latin typeface="Calibri" panose="020F0502020204030204" pitchFamily="34" charset="0"/>
                <a:ea typeface="Calibri" panose="020F0502020204030204" pitchFamily="34" charset="0"/>
              </a:rPr>
              <a:t> </a:t>
            </a:r>
            <a:r>
              <a:rPr lang="fr-FR" sz="2800" b="1" spc="-5" dirty="0">
                <a:latin typeface="Calibri" panose="020F0502020204030204" pitchFamily="34" charset="0"/>
                <a:ea typeface="Calibri" panose="020F0502020204030204" pitchFamily="34" charset="0"/>
              </a:rPr>
              <a:t>p</a:t>
            </a:r>
            <a:r>
              <a:rPr lang="fr-FR" sz="2800" b="1" dirty="0">
                <a:latin typeface="Calibri" panose="020F0502020204030204" pitchFamily="34" charset="0"/>
                <a:ea typeface="Calibri" panose="020F0502020204030204" pitchFamily="34" charset="0"/>
              </a:rPr>
              <a:t>r</a:t>
            </a:r>
            <a:r>
              <a:rPr lang="fr-FR" sz="2800" b="1" spc="5" dirty="0">
                <a:latin typeface="Calibri" panose="020F0502020204030204" pitchFamily="34" charset="0"/>
                <a:ea typeface="Calibri" panose="020F0502020204030204" pitchFamily="34" charset="0"/>
              </a:rPr>
              <a:t>o</a:t>
            </a:r>
            <a:r>
              <a:rPr lang="fr-FR" sz="2800" b="1" spc="-5" dirty="0">
                <a:latin typeface="Calibri" panose="020F0502020204030204" pitchFamily="34" charset="0"/>
                <a:ea typeface="Calibri" panose="020F0502020204030204" pitchFamily="34" charset="0"/>
              </a:rPr>
              <a:t>b</a:t>
            </a:r>
            <a:r>
              <a:rPr lang="fr-FR" sz="2800" b="1" dirty="0">
                <a:latin typeface="Calibri" panose="020F0502020204030204" pitchFamily="34" charset="0"/>
                <a:ea typeface="Calibri" panose="020F0502020204030204" pitchFamily="34" charset="0"/>
              </a:rPr>
              <a:t>l</a:t>
            </a:r>
            <a:r>
              <a:rPr lang="fr-FR" sz="2800" b="1" spc="-10" dirty="0">
                <a:latin typeface="Calibri" panose="020F0502020204030204" pitchFamily="34" charset="0"/>
                <a:ea typeface="Calibri" panose="020F0502020204030204" pitchFamily="34" charset="0"/>
              </a:rPr>
              <a:t>è</a:t>
            </a:r>
            <a:r>
              <a:rPr lang="fr-FR" sz="2800" b="1" spc="5" dirty="0">
                <a:latin typeface="Calibri" panose="020F0502020204030204" pitchFamily="34" charset="0"/>
                <a:ea typeface="Calibri" panose="020F0502020204030204" pitchFamily="34" charset="0"/>
              </a:rPr>
              <a:t>m</a:t>
            </a:r>
            <a:r>
              <a:rPr lang="fr-FR" sz="2800" b="1" dirty="0">
                <a:latin typeface="Calibri" panose="020F0502020204030204" pitchFamily="34" charset="0"/>
                <a:ea typeface="Calibri" panose="020F0502020204030204" pitchFamily="34" charset="0"/>
              </a:rPr>
              <a:t>e</a:t>
            </a:r>
            <a:r>
              <a:rPr lang="fr-FR" sz="2800" b="1" spc="5" dirty="0">
                <a:latin typeface="Calibri" panose="020F0502020204030204" pitchFamily="34" charset="0"/>
                <a:ea typeface="Calibri" panose="020F0502020204030204" pitchFamily="34" charset="0"/>
              </a:rPr>
              <a:t> </a:t>
            </a:r>
            <a:r>
              <a:rPr lang="fr-FR" sz="2800" b="1" spc="5" dirty="0" smtClean="0">
                <a:latin typeface="Calibri" panose="020F0502020204030204" pitchFamily="34" charset="0"/>
                <a:ea typeface="Calibri" panose="020F0502020204030204" pitchFamily="34" charset="0"/>
              </a:rPr>
              <a:t>(RDP=</a:t>
            </a:r>
            <a:r>
              <a:rPr lang="fr-FR" sz="2800" dirty="0" smtClean="0">
                <a:latin typeface="Calibri" panose="020F0502020204030204" pitchFamily="34" charset="0"/>
                <a:ea typeface="Calibri" panose="020F0502020204030204" pitchFamily="34" charset="0"/>
              </a:rPr>
              <a:t>: </a:t>
            </a:r>
            <a:r>
              <a:rPr lang="fr-FR" sz="2800" spc="80" dirty="0" smtClean="0">
                <a:latin typeface="Calibri" panose="020F0502020204030204" pitchFamily="34" charset="0"/>
                <a:ea typeface="Calibri" panose="020F0502020204030204" pitchFamily="34" charset="0"/>
              </a:rPr>
              <a:t> </a:t>
            </a:r>
            <a:r>
              <a:rPr lang="fr-FR" sz="2800" dirty="0">
                <a:latin typeface="Calibri" panose="020F0502020204030204" pitchFamily="34" charset="0"/>
                <a:ea typeface="Calibri" panose="020F0502020204030204" pitchFamily="34" charset="0"/>
              </a:rPr>
              <a:t>el</a:t>
            </a:r>
            <a:r>
              <a:rPr lang="fr-FR" sz="2800" spc="-10" dirty="0">
                <a:latin typeface="Calibri" panose="020F0502020204030204" pitchFamily="34" charset="0"/>
                <a:ea typeface="Calibri" panose="020F0502020204030204" pitchFamily="34" charset="0"/>
              </a:rPr>
              <a:t>l</a:t>
            </a:r>
            <a:r>
              <a:rPr lang="fr-FR" sz="2800" dirty="0">
                <a:latin typeface="Calibri" panose="020F0502020204030204" pitchFamily="34" charset="0"/>
                <a:ea typeface="Calibri" panose="020F0502020204030204" pitchFamily="34" charset="0"/>
              </a:rPr>
              <a:t>e </a:t>
            </a:r>
            <a:r>
              <a:rPr lang="fr-FR" sz="2800" spc="80" dirty="0">
                <a:latin typeface="Calibri" panose="020F0502020204030204" pitchFamily="34" charset="0"/>
                <a:ea typeface="Calibri" panose="020F0502020204030204" pitchFamily="34" charset="0"/>
              </a:rPr>
              <a:t> </a:t>
            </a:r>
            <a:r>
              <a:rPr lang="fr-FR" sz="2800" dirty="0">
                <a:latin typeface="Calibri" panose="020F0502020204030204" pitchFamily="34" charset="0"/>
                <a:ea typeface="Calibri" panose="020F0502020204030204" pitchFamily="34" charset="0"/>
              </a:rPr>
              <a:t>c</a:t>
            </a:r>
            <a:r>
              <a:rPr lang="fr-FR" sz="2800" spc="-15" dirty="0">
                <a:latin typeface="Calibri" panose="020F0502020204030204" pitchFamily="34" charset="0"/>
                <a:ea typeface="Calibri" panose="020F0502020204030204" pitchFamily="34" charset="0"/>
              </a:rPr>
              <a:t>h</a:t>
            </a:r>
            <a:r>
              <a:rPr lang="fr-FR" sz="2800" dirty="0">
                <a:latin typeface="Calibri" panose="020F0502020204030204" pitchFamily="34" charset="0"/>
                <a:ea typeface="Calibri" panose="020F0502020204030204" pitchFamily="34" charset="0"/>
              </a:rPr>
              <a:t>er</a:t>
            </a:r>
            <a:r>
              <a:rPr lang="fr-FR" sz="2800" spc="-10" dirty="0">
                <a:latin typeface="Calibri" panose="020F0502020204030204" pitchFamily="34" charset="0"/>
                <a:ea typeface="Calibri" panose="020F0502020204030204" pitchFamily="34" charset="0"/>
              </a:rPr>
              <a:t>c</a:t>
            </a:r>
            <a:r>
              <a:rPr lang="fr-FR" sz="2800" spc="-5" dirty="0">
                <a:latin typeface="Calibri" panose="020F0502020204030204" pitchFamily="34" charset="0"/>
                <a:ea typeface="Calibri" panose="020F0502020204030204" pitchFamily="34" charset="0"/>
              </a:rPr>
              <a:t>h</a:t>
            </a:r>
            <a:r>
              <a:rPr lang="fr-FR" sz="2800" dirty="0">
                <a:latin typeface="Calibri" panose="020F0502020204030204" pitchFamily="34" charset="0"/>
                <a:ea typeface="Calibri" panose="020F0502020204030204" pitchFamily="34" charset="0"/>
              </a:rPr>
              <a:t>e </a:t>
            </a:r>
            <a:r>
              <a:rPr lang="fr-FR" sz="2800" spc="80" dirty="0">
                <a:latin typeface="Calibri" panose="020F0502020204030204" pitchFamily="34" charset="0"/>
                <a:ea typeface="Calibri" panose="020F0502020204030204" pitchFamily="34" charset="0"/>
              </a:rPr>
              <a:t> </a:t>
            </a:r>
            <a:r>
              <a:rPr lang="fr-FR" sz="2800" dirty="0">
                <a:latin typeface="Calibri" panose="020F0502020204030204" pitchFamily="34" charset="0"/>
                <a:ea typeface="Calibri" panose="020F0502020204030204" pitchFamily="34" charset="0"/>
              </a:rPr>
              <a:t>à </a:t>
            </a:r>
            <a:r>
              <a:rPr lang="fr-FR" sz="2800" spc="75" dirty="0">
                <a:latin typeface="Calibri" panose="020F0502020204030204" pitchFamily="34" charset="0"/>
                <a:ea typeface="Calibri" panose="020F0502020204030204" pitchFamily="34" charset="0"/>
              </a:rPr>
              <a:t> </a:t>
            </a:r>
            <a:r>
              <a:rPr lang="fr-FR" sz="2800" spc="-5" dirty="0">
                <a:latin typeface="Calibri" panose="020F0502020204030204" pitchFamily="34" charset="0"/>
                <a:ea typeface="Calibri" panose="020F0502020204030204" pitchFamily="34" charset="0"/>
              </a:rPr>
              <a:t>d</a:t>
            </a:r>
            <a:r>
              <a:rPr lang="fr-FR" sz="2800" spc="-10" dirty="0">
                <a:latin typeface="Calibri" panose="020F0502020204030204" pitchFamily="34" charset="0"/>
                <a:ea typeface="Calibri" panose="020F0502020204030204" pitchFamily="34" charset="0"/>
              </a:rPr>
              <a:t>é</a:t>
            </a:r>
            <a:r>
              <a:rPr lang="fr-FR" sz="2800" dirty="0">
                <a:latin typeface="Calibri" panose="020F0502020204030204" pitchFamily="34" charset="0"/>
                <a:ea typeface="Calibri" panose="020F0502020204030204" pitchFamily="34" charset="0"/>
              </a:rPr>
              <a:t>t</a:t>
            </a:r>
            <a:r>
              <a:rPr lang="fr-FR" sz="2800" spc="5" dirty="0">
                <a:latin typeface="Calibri" panose="020F0502020204030204" pitchFamily="34" charset="0"/>
                <a:ea typeface="Calibri" panose="020F0502020204030204" pitchFamily="34" charset="0"/>
              </a:rPr>
              <a:t>e</a:t>
            </a:r>
            <a:r>
              <a:rPr lang="fr-FR" sz="2800" spc="-15" dirty="0">
                <a:latin typeface="Calibri" panose="020F0502020204030204" pitchFamily="34" charset="0"/>
                <a:ea typeface="Calibri" panose="020F0502020204030204" pitchFamily="34" charset="0"/>
              </a:rPr>
              <a:t>r</a:t>
            </a:r>
            <a:r>
              <a:rPr lang="fr-FR" sz="2800" spc="5" dirty="0">
                <a:latin typeface="Calibri" panose="020F0502020204030204" pitchFamily="34" charset="0"/>
                <a:ea typeface="Calibri" panose="020F0502020204030204" pitchFamily="34" charset="0"/>
              </a:rPr>
              <a:t>m</a:t>
            </a:r>
            <a:r>
              <a:rPr lang="fr-FR" sz="2800" dirty="0">
                <a:latin typeface="Calibri" panose="020F0502020204030204" pitchFamily="34" charset="0"/>
                <a:ea typeface="Calibri" panose="020F0502020204030204" pitchFamily="34" charset="0"/>
              </a:rPr>
              <a:t>i</a:t>
            </a:r>
            <a:r>
              <a:rPr lang="fr-FR" sz="2800" spc="-5" dirty="0">
                <a:latin typeface="Calibri" panose="020F0502020204030204" pitchFamily="34" charset="0"/>
                <a:ea typeface="Calibri" panose="020F0502020204030204" pitchFamily="34" charset="0"/>
              </a:rPr>
              <a:t>n</a:t>
            </a:r>
            <a:r>
              <a:rPr lang="fr-FR" sz="2800" dirty="0">
                <a:latin typeface="Calibri" panose="020F0502020204030204" pitchFamily="34" charset="0"/>
                <a:ea typeface="Calibri" panose="020F0502020204030204" pitchFamily="34" charset="0"/>
              </a:rPr>
              <a:t>er </a:t>
            </a:r>
            <a:r>
              <a:rPr lang="fr-FR" sz="2800" spc="70" dirty="0">
                <a:latin typeface="Calibri" panose="020F0502020204030204" pitchFamily="34" charset="0"/>
                <a:ea typeface="Calibri" panose="020F0502020204030204" pitchFamily="34" charset="0"/>
              </a:rPr>
              <a:t> </a:t>
            </a:r>
            <a:r>
              <a:rPr lang="fr-FR" sz="2800" dirty="0">
                <a:latin typeface="Calibri" panose="020F0502020204030204" pitchFamily="34" charset="0"/>
                <a:ea typeface="Calibri" panose="020F0502020204030204" pitchFamily="34" charset="0"/>
              </a:rPr>
              <a:t>c</a:t>
            </a:r>
            <a:r>
              <a:rPr lang="fr-FR" sz="2800" spc="-5" dirty="0">
                <a:latin typeface="Calibri" panose="020F0502020204030204" pitchFamily="34" charset="0"/>
                <a:ea typeface="Calibri" panose="020F0502020204030204" pitchFamily="34" charset="0"/>
              </a:rPr>
              <a:t>om</a:t>
            </a:r>
            <a:r>
              <a:rPr lang="fr-FR" sz="2800" spc="5" dirty="0">
                <a:latin typeface="Calibri" panose="020F0502020204030204" pitchFamily="34" charset="0"/>
                <a:ea typeface="Calibri" panose="020F0502020204030204" pitchFamily="34" charset="0"/>
              </a:rPr>
              <a:t>m</a:t>
            </a:r>
            <a:r>
              <a:rPr lang="fr-FR" sz="2800" spc="-10" dirty="0">
                <a:latin typeface="Calibri" panose="020F0502020204030204" pitchFamily="34" charset="0"/>
                <a:ea typeface="Calibri" panose="020F0502020204030204" pitchFamily="34" charset="0"/>
              </a:rPr>
              <a:t>e</a:t>
            </a:r>
            <a:r>
              <a:rPr lang="fr-FR" sz="2800" spc="-5" dirty="0">
                <a:latin typeface="Calibri" panose="020F0502020204030204" pitchFamily="34" charset="0"/>
                <a:ea typeface="Calibri" panose="020F0502020204030204" pitchFamily="34" charset="0"/>
              </a:rPr>
              <a:t>n</a:t>
            </a:r>
            <a:r>
              <a:rPr lang="fr-FR" sz="2800" dirty="0">
                <a:latin typeface="Calibri" panose="020F0502020204030204" pitchFamily="34" charset="0"/>
                <a:ea typeface="Calibri" panose="020F0502020204030204" pitchFamily="34" charset="0"/>
              </a:rPr>
              <a:t>t </a:t>
            </a:r>
            <a:r>
              <a:rPr lang="fr-FR" sz="2800" spc="80" dirty="0">
                <a:latin typeface="Calibri" panose="020F0502020204030204" pitchFamily="34" charset="0"/>
                <a:ea typeface="Calibri" panose="020F0502020204030204" pitchFamily="34" charset="0"/>
              </a:rPr>
              <a:t> </a:t>
            </a:r>
            <a:r>
              <a:rPr lang="fr-FR" sz="2800" dirty="0">
                <a:latin typeface="Calibri" panose="020F0502020204030204" pitchFamily="34" charset="0"/>
                <a:ea typeface="Calibri" panose="020F0502020204030204" pitchFamily="34" charset="0"/>
              </a:rPr>
              <a:t>la rés</a:t>
            </a:r>
            <a:r>
              <a:rPr lang="fr-FR" sz="2800" spc="5" dirty="0">
                <a:latin typeface="Calibri" panose="020F0502020204030204" pitchFamily="34" charset="0"/>
                <a:ea typeface="Calibri" panose="020F0502020204030204" pitchFamily="34" charset="0"/>
              </a:rPr>
              <a:t>o</a:t>
            </a:r>
            <a:r>
              <a:rPr lang="fr-FR" sz="2800" dirty="0">
                <a:latin typeface="Calibri" panose="020F0502020204030204" pitchFamily="34" charset="0"/>
                <a:ea typeface="Calibri" panose="020F0502020204030204" pitchFamily="34" charset="0"/>
              </a:rPr>
              <a:t>l</a:t>
            </a:r>
            <a:r>
              <a:rPr lang="fr-FR" sz="2800" spc="-5" dirty="0">
                <a:latin typeface="Calibri" panose="020F0502020204030204" pitchFamily="34" charset="0"/>
                <a:ea typeface="Calibri" panose="020F0502020204030204" pitchFamily="34" charset="0"/>
              </a:rPr>
              <a:t>u</a:t>
            </a:r>
            <a:r>
              <a:rPr lang="fr-FR" sz="2800" dirty="0">
                <a:latin typeface="Calibri" panose="020F0502020204030204" pitchFamily="34" charset="0"/>
                <a:ea typeface="Calibri" panose="020F0502020204030204" pitchFamily="34" charset="0"/>
              </a:rPr>
              <a:t>t</a:t>
            </a:r>
            <a:r>
              <a:rPr lang="fr-FR" sz="2800" spc="-10" dirty="0">
                <a:latin typeface="Calibri" panose="020F0502020204030204" pitchFamily="34" charset="0"/>
                <a:ea typeface="Calibri" panose="020F0502020204030204" pitchFamily="34" charset="0"/>
              </a:rPr>
              <a:t>i</a:t>
            </a:r>
            <a:r>
              <a:rPr lang="fr-FR" sz="2800" spc="5" dirty="0">
                <a:latin typeface="Calibri" panose="020F0502020204030204" pitchFamily="34" charset="0"/>
                <a:ea typeface="Calibri" panose="020F0502020204030204" pitchFamily="34" charset="0"/>
              </a:rPr>
              <a:t>o</a:t>
            </a:r>
            <a:r>
              <a:rPr lang="fr-FR" sz="2800" dirty="0">
                <a:latin typeface="Calibri" panose="020F0502020204030204" pitchFamily="34" charset="0"/>
                <a:ea typeface="Calibri" panose="020F0502020204030204" pitchFamily="34" charset="0"/>
              </a:rPr>
              <a:t>n</a:t>
            </a:r>
            <a:r>
              <a:rPr lang="fr-FR" sz="2800" spc="5" dirty="0">
                <a:latin typeface="Calibri" panose="020F0502020204030204" pitchFamily="34" charset="0"/>
                <a:ea typeface="Calibri" panose="020F0502020204030204" pitchFamily="34" charset="0"/>
              </a:rPr>
              <a:t> </a:t>
            </a:r>
            <a:r>
              <a:rPr lang="fr-FR" sz="2800" spc="-5" dirty="0">
                <a:latin typeface="Calibri" panose="020F0502020204030204" pitchFamily="34" charset="0"/>
                <a:ea typeface="Calibri" panose="020F0502020204030204" pitchFamily="34" charset="0"/>
              </a:rPr>
              <a:t>d</a:t>
            </a:r>
            <a:r>
              <a:rPr lang="fr-FR" sz="2800" dirty="0">
                <a:latin typeface="Calibri" panose="020F0502020204030204" pitchFamily="34" charset="0"/>
                <a:ea typeface="Calibri" panose="020F0502020204030204" pitchFamily="34" charset="0"/>
              </a:rPr>
              <a:t>’</a:t>
            </a:r>
            <a:r>
              <a:rPr lang="fr-FR" sz="2800" spc="-5" dirty="0">
                <a:latin typeface="Calibri" panose="020F0502020204030204" pitchFamily="34" charset="0"/>
                <a:ea typeface="Calibri" panose="020F0502020204030204" pitchFamily="34" charset="0"/>
              </a:rPr>
              <a:t>u</a:t>
            </a:r>
            <a:r>
              <a:rPr lang="fr-FR" sz="2800" dirty="0">
                <a:latin typeface="Calibri" panose="020F0502020204030204" pitchFamily="34" charset="0"/>
                <a:ea typeface="Calibri" panose="020F0502020204030204" pitchFamily="34" charset="0"/>
              </a:rPr>
              <a:t>n</a:t>
            </a:r>
            <a:r>
              <a:rPr lang="fr-FR" sz="2800" spc="5" dirty="0">
                <a:latin typeface="Calibri" panose="020F0502020204030204" pitchFamily="34" charset="0"/>
                <a:ea typeface="Calibri" panose="020F0502020204030204" pitchFamily="34" charset="0"/>
              </a:rPr>
              <a:t> </a:t>
            </a:r>
            <a:r>
              <a:rPr lang="fr-FR" sz="2800" spc="-5" dirty="0">
                <a:latin typeface="Calibri" panose="020F0502020204030204" pitchFamily="34" charset="0"/>
                <a:ea typeface="Calibri" panose="020F0502020204030204" pitchFamily="34" charset="0"/>
              </a:rPr>
              <a:t>p</a:t>
            </a:r>
            <a:r>
              <a:rPr lang="fr-FR" sz="2800" dirty="0">
                <a:latin typeface="Calibri" panose="020F0502020204030204" pitchFamily="34" charset="0"/>
                <a:ea typeface="Calibri" panose="020F0502020204030204" pitchFamily="34" charset="0"/>
              </a:rPr>
              <a:t>r</a:t>
            </a:r>
            <a:r>
              <a:rPr lang="fr-FR" sz="2800" spc="5" dirty="0">
                <a:latin typeface="Calibri" panose="020F0502020204030204" pitchFamily="34" charset="0"/>
                <a:ea typeface="Calibri" panose="020F0502020204030204" pitchFamily="34" charset="0"/>
              </a:rPr>
              <a:t>o</a:t>
            </a:r>
            <a:r>
              <a:rPr lang="fr-FR" sz="2800" spc="-5" dirty="0">
                <a:latin typeface="Calibri" panose="020F0502020204030204" pitchFamily="34" charset="0"/>
                <a:ea typeface="Calibri" panose="020F0502020204030204" pitchFamily="34" charset="0"/>
              </a:rPr>
              <a:t>b</a:t>
            </a:r>
            <a:r>
              <a:rPr lang="fr-FR" sz="2800" dirty="0">
                <a:latin typeface="Calibri" panose="020F0502020204030204" pitchFamily="34" charset="0"/>
                <a:ea typeface="Calibri" panose="020F0502020204030204" pitchFamily="34" charset="0"/>
              </a:rPr>
              <a:t>l</a:t>
            </a:r>
            <a:r>
              <a:rPr lang="fr-FR" sz="2800" spc="-10" dirty="0">
                <a:latin typeface="Calibri" panose="020F0502020204030204" pitchFamily="34" charset="0"/>
                <a:ea typeface="Calibri" panose="020F0502020204030204" pitchFamily="34" charset="0"/>
              </a:rPr>
              <a:t>è</a:t>
            </a:r>
            <a:r>
              <a:rPr lang="fr-FR" sz="2800" spc="-5" dirty="0">
                <a:latin typeface="Calibri" panose="020F0502020204030204" pitchFamily="34" charset="0"/>
                <a:ea typeface="Calibri" panose="020F0502020204030204" pitchFamily="34" charset="0"/>
              </a:rPr>
              <a:t>m</a:t>
            </a:r>
            <a:r>
              <a:rPr lang="fr-FR" sz="2800" dirty="0">
                <a:latin typeface="Calibri" panose="020F0502020204030204" pitchFamily="34" charset="0"/>
                <a:ea typeface="Calibri" panose="020F0502020204030204" pitchFamily="34" charset="0"/>
              </a:rPr>
              <a:t>e est</a:t>
            </a:r>
            <a:r>
              <a:rPr lang="fr-FR" sz="2800" spc="10" dirty="0">
                <a:latin typeface="Calibri" panose="020F0502020204030204" pitchFamily="34" charset="0"/>
                <a:ea typeface="Calibri" panose="020F0502020204030204" pitchFamily="34" charset="0"/>
              </a:rPr>
              <a:t> </a:t>
            </a:r>
            <a:r>
              <a:rPr lang="fr-FR" sz="2800" spc="-15" dirty="0">
                <a:latin typeface="Calibri" panose="020F0502020204030204" pitchFamily="34" charset="0"/>
                <a:ea typeface="Calibri" panose="020F0502020204030204" pitchFamily="34" charset="0"/>
              </a:rPr>
              <a:t>r</a:t>
            </a:r>
            <a:r>
              <a:rPr lang="fr-FR" sz="2800" dirty="0">
                <a:latin typeface="Calibri" panose="020F0502020204030204" pitchFamily="34" charset="0"/>
                <a:ea typeface="Calibri" panose="020F0502020204030204" pitchFamily="34" charset="0"/>
              </a:rPr>
              <a:t>épa</a:t>
            </a:r>
            <a:r>
              <a:rPr lang="fr-FR" sz="2800" spc="-5" dirty="0">
                <a:latin typeface="Calibri" panose="020F0502020204030204" pitchFamily="34" charset="0"/>
                <a:ea typeface="Calibri" panose="020F0502020204030204" pitchFamily="34" charset="0"/>
              </a:rPr>
              <a:t>r</a:t>
            </a:r>
            <a:r>
              <a:rPr lang="fr-FR" sz="2800" dirty="0">
                <a:latin typeface="Calibri" panose="020F0502020204030204" pitchFamily="34" charset="0"/>
                <a:ea typeface="Calibri" panose="020F0502020204030204" pitchFamily="34" charset="0"/>
              </a:rPr>
              <a:t>tie entre</a:t>
            </a:r>
            <a:r>
              <a:rPr lang="fr-FR" sz="2800" spc="10" dirty="0">
                <a:latin typeface="Calibri" panose="020F0502020204030204" pitchFamily="34" charset="0"/>
                <a:ea typeface="Calibri" panose="020F0502020204030204" pitchFamily="34" charset="0"/>
              </a:rPr>
              <a:t> </a:t>
            </a:r>
            <a:r>
              <a:rPr lang="fr-FR" sz="2800" spc="-5" dirty="0">
                <a:latin typeface="Calibri" panose="020F0502020204030204" pitchFamily="34" charset="0"/>
                <a:ea typeface="Calibri" panose="020F0502020204030204" pitchFamily="34" charset="0"/>
              </a:rPr>
              <a:t>p</a:t>
            </a:r>
            <a:r>
              <a:rPr lang="fr-FR" sz="2800" dirty="0">
                <a:latin typeface="Calibri" panose="020F0502020204030204" pitchFamily="34" charset="0"/>
                <a:ea typeface="Calibri" panose="020F0502020204030204" pitchFamily="34" charset="0"/>
              </a:rPr>
              <a:t>l</a:t>
            </a:r>
            <a:r>
              <a:rPr lang="fr-FR" sz="2800" spc="-5" dirty="0">
                <a:latin typeface="Calibri" panose="020F0502020204030204" pitchFamily="34" charset="0"/>
                <a:ea typeface="Calibri" panose="020F0502020204030204" pitchFamily="34" charset="0"/>
              </a:rPr>
              <a:t>u</a:t>
            </a:r>
            <a:r>
              <a:rPr lang="fr-FR" sz="2800" dirty="0">
                <a:latin typeface="Calibri" panose="020F0502020204030204" pitchFamily="34" charset="0"/>
                <a:ea typeface="Calibri" panose="020F0502020204030204" pitchFamily="34" charset="0"/>
              </a:rPr>
              <a:t>s</a:t>
            </a:r>
            <a:r>
              <a:rPr lang="fr-FR" sz="2800" spc="-15" dirty="0">
                <a:latin typeface="Calibri" panose="020F0502020204030204" pitchFamily="34" charset="0"/>
                <a:ea typeface="Calibri" panose="020F0502020204030204" pitchFamily="34" charset="0"/>
              </a:rPr>
              <a:t>i</a:t>
            </a:r>
            <a:r>
              <a:rPr lang="fr-FR" sz="2800" spc="-10" dirty="0">
                <a:latin typeface="Calibri" panose="020F0502020204030204" pitchFamily="34" charset="0"/>
                <a:ea typeface="Calibri" panose="020F0502020204030204" pitchFamily="34" charset="0"/>
              </a:rPr>
              <a:t>e</a:t>
            </a:r>
            <a:r>
              <a:rPr lang="fr-FR" sz="2800" spc="-5" dirty="0">
                <a:latin typeface="Calibri" panose="020F0502020204030204" pitchFamily="34" charset="0"/>
                <a:ea typeface="Calibri" panose="020F0502020204030204" pitchFamily="34" charset="0"/>
              </a:rPr>
              <a:t>u</a:t>
            </a:r>
            <a:r>
              <a:rPr lang="fr-FR" sz="2800" dirty="0">
                <a:latin typeface="Calibri" panose="020F0502020204030204" pitchFamily="34" charset="0"/>
                <a:ea typeface="Calibri" panose="020F0502020204030204" pitchFamily="34" charset="0"/>
              </a:rPr>
              <a:t>rs</a:t>
            </a:r>
            <a:r>
              <a:rPr lang="fr-FR" sz="2800" spc="10" dirty="0">
                <a:latin typeface="Calibri" panose="020F0502020204030204" pitchFamily="34" charset="0"/>
                <a:ea typeface="Calibri" panose="020F0502020204030204" pitchFamily="34" charset="0"/>
              </a:rPr>
              <a:t> </a:t>
            </a:r>
            <a:r>
              <a:rPr lang="fr-FR" sz="2800" spc="-5" dirty="0">
                <a:latin typeface="Calibri" panose="020F0502020204030204" pitchFamily="34" charset="0"/>
                <a:ea typeface="Calibri" panose="020F0502020204030204" pitchFamily="34" charset="0"/>
              </a:rPr>
              <a:t>m</a:t>
            </a:r>
            <a:r>
              <a:rPr lang="fr-FR" sz="2800" spc="5" dirty="0">
                <a:latin typeface="Calibri" panose="020F0502020204030204" pitchFamily="34" charset="0"/>
                <a:ea typeface="Calibri" panose="020F0502020204030204" pitchFamily="34" charset="0"/>
              </a:rPr>
              <a:t>o</a:t>
            </a:r>
            <a:r>
              <a:rPr lang="fr-FR" sz="2800" spc="-5" dirty="0">
                <a:latin typeface="Calibri" panose="020F0502020204030204" pitchFamily="34" charset="0"/>
                <a:ea typeface="Calibri" panose="020F0502020204030204" pitchFamily="34" charset="0"/>
              </a:rPr>
              <a:t>du</a:t>
            </a:r>
            <a:r>
              <a:rPr lang="fr-FR" sz="2800" dirty="0">
                <a:latin typeface="Calibri" panose="020F0502020204030204" pitchFamily="34" charset="0"/>
                <a:ea typeface="Calibri" panose="020F0502020204030204" pitchFamily="34" charset="0"/>
              </a:rPr>
              <a:t>les</a:t>
            </a:r>
            <a:r>
              <a:rPr lang="fr-FR" sz="2800" spc="10" dirty="0">
                <a:latin typeface="Calibri" panose="020F0502020204030204" pitchFamily="34" charset="0"/>
                <a:ea typeface="Calibri" panose="020F0502020204030204" pitchFamily="34" charset="0"/>
              </a:rPr>
              <a:t> </a:t>
            </a:r>
            <a:r>
              <a:rPr lang="fr-FR" sz="2800" spc="-5" dirty="0">
                <a:latin typeface="Calibri" panose="020F0502020204030204" pitchFamily="34" charset="0"/>
                <a:ea typeface="Calibri" panose="020F0502020204030204" pitchFamily="34" charset="0"/>
              </a:rPr>
              <a:t>n</a:t>
            </a:r>
            <a:r>
              <a:rPr lang="fr-FR" sz="2800" dirty="0">
                <a:latin typeface="Calibri" panose="020F0502020204030204" pitchFamily="34" charset="0"/>
                <a:ea typeface="Calibri" panose="020F0502020204030204" pitchFamily="34" charset="0"/>
              </a:rPr>
              <a:t>’a</a:t>
            </a:r>
            <a:r>
              <a:rPr lang="fr-FR" sz="2800" spc="-10" dirty="0">
                <a:latin typeface="Calibri" panose="020F0502020204030204" pitchFamily="34" charset="0"/>
                <a:ea typeface="Calibri" panose="020F0502020204030204" pitchFamily="34" charset="0"/>
              </a:rPr>
              <a:t>y</a:t>
            </a:r>
            <a:r>
              <a:rPr lang="fr-FR" sz="2800" dirty="0">
                <a:latin typeface="Calibri" panose="020F0502020204030204" pitchFamily="34" charset="0"/>
                <a:ea typeface="Calibri" panose="020F0502020204030204" pitchFamily="34" charset="0"/>
              </a:rPr>
              <a:t>a</a:t>
            </a:r>
            <a:r>
              <a:rPr lang="fr-FR" sz="2800" spc="-5" dirty="0">
                <a:latin typeface="Calibri" panose="020F0502020204030204" pitchFamily="34" charset="0"/>
                <a:ea typeface="Calibri" panose="020F0502020204030204" pitchFamily="34" charset="0"/>
              </a:rPr>
              <a:t>n</a:t>
            </a:r>
            <a:r>
              <a:rPr lang="fr-FR" sz="2800" dirty="0">
                <a:latin typeface="Calibri" panose="020F0502020204030204" pitchFamily="34" charset="0"/>
                <a:ea typeface="Calibri" panose="020F0502020204030204" pitchFamily="34" charset="0"/>
              </a:rPr>
              <a:t>t</a:t>
            </a:r>
            <a:r>
              <a:rPr lang="fr-FR" sz="2800" spc="10" dirty="0">
                <a:latin typeface="Calibri" panose="020F0502020204030204" pitchFamily="34" charset="0"/>
                <a:ea typeface="Calibri" panose="020F0502020204030204" pitchFamily="34" charset="0"/>
              </a:rPr>
              <a:t> </a:t>
            </a:r>
            <a:r>
              <a:rPr lang="fr-FR" sz="2800" spc="-5" dirty="0">
                <a:latin typeface="Calibri" panose="020F0502020204030204" pitchFamily="34" charset="0"/>
                <a:ea typeface="Calibri" panose="020F0502020204030204" pitchFamily="34" charset="0"/>
              </a:rPr>
              <a:t>qu</a:t>
            </a:r>
            <a:r>
              <a:rPr lang="fr-FR" sz="2800" dirty="0">
                <a:latin typeface="Calibri" panose="020F0502020204030204" pitchFamily="34" charset="0"/>
                <a:ea typeface="Calibri" panose="020F0502020204030204" pitchFamily="34" charset="0"/>
              </a:rPr>
              <a:t>e </a:t>
            </a:r>
            <a:r>
              <a:rPr lang="fr-FR" sz="2800" spc="-5" dirty="0">
                <a:latin typeface="Calibri" panose="020F0502020204030204" pitchFamily="34" charset="0"/>
                <a:ea typeface="Calibri" panose="020F0502020204030204" pitchFamily="34" charset="0"/>
              </a:rPr>
              <a:t>d</a:t>
            </a:r>
            <a:r>
              <a:rPr lang="fr-FR" sz="2800" dirty="0">
                <a:latin typeface="Calibri" panose="020F0502020204030204" pitchFamily="34" charset="0"/>
                <a:ea typeface="Calibri" panose="020F0502020204030204" pitchFamily="34" charset="0"/>
              </a:rPr>
              <a:t>es c</a:t>
            </a:r>
            <a:r>
              <a:rPr lang="fr-FR" sz="2800" spc="5" dirty="0">
                <a:latin typeface="Calibri" panose="020F0502020204030204" pitchFamily="34" charset="0"/>
                <a:ea typeface="Calibri" panose="020F0502020204030204" pitchFamily="34" charset="0"/>
              </a:rPr>
              <a:t>o</a:t>
            </a:r>
            <a:r>
              <a:rPr lang="fr-FR" sz="2800" spc="-5" dirty="0">
                <a:latin typeface="Calibri" panose="020F0502020204030204" pitchFamily="34" charset="0"/>
                <a:ea typeface="Calibri" panose="020F0502020204030204" pitchFamily="34" charset="0"/>
              </a:rPr>
              <a:t>nn</a:t>
            </a:r>
            <a:r>
              <a:rPr lang="fr-FR" sz="2800" dirty="0">
                <a:latin typeface="Calibri" panose="020F0502020204030204" pitchFamily="34" charset="0"/>
                <a:ea typeface="Calibri" panose="020F0502020204030204" pitchFamily="34" charset="0"/>
              </a:rPr>
              <a:t>aissa</a:t>
            </a:r>
            <a:r>
              <a:rPr lang="fr-FR" sz="2800" spc="-5" dirty="0">
                <a:latin typeface="Calibri" panose="020F0502020204030204" pitchFamily="34" charset="0"/>
                <a:ea typeface="Calibri" panose="020F0502020204030204" pitchFamily="34" charset="0"/>
              </a:rPr>
              <a:t>n</a:t>
            </a:r>
            <a:r>
              <a:rPr lang="fr-FR" sz="2800" dirty="0">
                <a:latin typeface="Calibri" panose="020F0502020204030204" pitchFamily="34" charset="0"/>
                <a:ea typeface="Calibri" panose="020F0502020204030204" pitchFamily="34" charset="0"/>
              </a:rPr>
              <a:t>c</a:t>
            </a:r>
            <a:r>
              <a:rPr lang="fr-FR" sz="2800" spc="-10" dirty="0">
                <a:latin typeface="Calibri" panose="020F0502020204030204" pitchFamily="34" charset="0"/>
                <a:ea typeface="Calibri" panose="020F0502020204030204" pitchFamily="34" charset="0"/>
              </a:rPr>
              <a:t>e</a:t>
            </a:r>
            <a:r>
              <a:rPr lang="fr-FR" sz="2800" dirty="0">
                <a:latin typeface="Calibri" panose="020F0502020204030204" pitchFamily="34" charset="0"/>
                <a:ea typeface="Calibri" panose="020F0502020204030204" pitchFamily="34" charset="0"/>
              </a:rPr>
              <a:t>s partiel</a:t>
            </a:r>
            <a:r>
              <a:rPr lang="fr-FR" sz="2800" spc="-15" dirty="0">
                <a:latin typeface="Calibri" panose="020F0502020204030204" pitchFamily="34" charset="0"/>
                <a:ea typeface="Calibri" panose="020F0502020204030204" pitchFamily="34" charset="0"/>
              </a:rPr>
              <a:t>l</a:t>
            </a:r>
            <a:r>
              <a:rPr lang="fr-FR" sz="2800" dirty="0">
                <a:latin typeface="Calibri" panose="020F0502020204030204" pitchFamily="34" charset="0"/>
                <a:ea typeface="Calibri" panose="020F0502020204030204" pitchFamily="34" charset="0"/>
              </a:rPr>
              <a:t>es</a:t>
            </a:r>
            <a:r>
              <a:rPr lang="fr-FR" sz="2800" spc="5" dirty="0">
                <a:latin typeface="Calibri" panose="020F0502020204030204" pitchFamily="34" charset="0"/>
                <a:ea typeface="Calibri" panose="020F0502020204030204" pitchFamily="34" charset="0"/>
              </a:rPr>
              <a:t> </a:t>
            </a:r>
            <a:r>
              <a:rPr lang="fr-FR" sz="2800" spc="-5" dirty="0">
                <a:latin typeface="Calibri" panose="020F0502020204030204" pitchFamily="34" charset="0"/>
                <a:ea typeface="Calibri" panose="020F0502020204030204" pitchFamily="34" charset="0"/>
              </a:rPr>
              <a:t>d</a:t>
            </a:r>
            <a:r>
              <a:rPr lang="fr-FR" sz="2800" dirty="0">
                <a:latin typeface="Calibri" panose="020F0502020204030204" pitchFamily="34" charset="0"/>
                <a:ea typeface="Calibri" panose="020F0502020204030204" pitchFamily="34" charset="0"/>
              </a:rPr>
              <a:t>e</a:t>
            </a:r>
            <a:r>
              <a:rPr lang="fr-FR" sz="2800" spc="-10" dirty="0">
                <a:latin typeface="Calibri" panose="020F0502020204030204" pitchFamily="34" charset="0"/>
                <a:ea typeface="Calibri" panose="020F0502020204030204" pitchFamily="34" charset="0"/>
              </a:rPr>
              <a:t> </a:t>
            </a:r>
            <a:r>
              <a:rPr lang="fr-FR" sz="2800" dirty="0">
                <a:latin typeface="Calibri" panose="020F0502020204030204" pitchFamily="34" charset="0"/>
                <a:ea typeface="Calibri" panose="020F0502020204030204" pitchFamily="34" charset="0"/>
              </a:rPr>
              <a:t>cel</a:t>
            </a:r>
            <a:r>
              <a:rPr lang="fr-FR" sz="2800" spc="-5" dirty="0">
                <a:latin typeface="Calibri" panose="020F0502020204030204" pitchFamily="34" charset="0"/>
                <a:ea typeface="Calibri" panose="020F0502020204030204" pitchFamily="34" charset="0"/>
              </a:rPr>
              <a:t>u</a:t>
            </a:r>
            <a:r>
              <a:rPr lang="fr-FR" sz="2800" spc="5" dirty="0">
                <a:latin typeface="Calibri" panose="020F0502020204030204" pitchFamily="34" charset="0"/>
                <a:ea typeface="Calibri" panose="020F0502020204030204" pitchFamily="34" charset="0"/>
              </a:rPr>
              <a:t>i</a:t>
            </a:r>
            <a:r>
              <a:rPr lang="fr-FR" sz="2800" dirty="0">
                <a:latin typeface="Calibri" panose="020F0502020204030204" pitchFamily="34" charset="0"/>
                <a:ea typeface="Calibri" panose="020F0502020204030204" pitchFamily="34" charset="0"/>
              </a:rPr>
              <a:t>-ci.</a:t>
            </a:r>
            <a:endParaRPr lang="fr-FR" sz="2800" dirty="0">
              <a:latin typeface="Times New Roman" panose="02020603050405020304" pitchFamily="18" charset="0"/>
              <a:ea typeface="Times New Roman" panose="02020603050405020304" pitchFamily="18" charset="0"/>
            </a:endParaRPr>
          </a:p>
          <a:p>
            <a:pPr marL="986790" marR="50800" indent="-457200" algn="just">
              <a:lnSpc>
                <a:spcPct val="115000"/>
              </a:lnSpc>
              <a:spcBef>
                <a:spcPts val="200"/>
              </a:spcBef>
              <a:spcAft>
                <a:spcPts val="0"/>
              </a:spcAft>
              <a:buFont typeface="Arial" panose="020B0604020202020204" pitchFamily="34" charset="0"/>
              <a:buChar char="•"/>
              <a:tabLst>
                <a:tab pos="749300" algn="l"/>
              </a:tabLst>
            </a:pPr>
            <a:r>
              <a:rPr lang="fr-FR" sz="2800" b="1" spc="5" dirty="0" smtClean="0">
                <a:latin typeface="Calibri" panose="020F0502020204030204" pitchFamily="34" charset="0"/>
                <a:ea typeface="Calibri" panose="020F0502020204030204" pitchFamily="34" charset="0"/>
              </a:rPr>
              <a:t>L</a:t>
            </a:r>
            <a:r>
              <a:rPr lang="fr-FR" sz="2800" b="1" dirty="0" smtClean="0">
                <a:latin typeface="Calibri" panose="020F0502020204030204" pitchFamily="34" charset="0"/>
                <a:ea typeface="Calibri" panose="020F0502020204030204" pitchFamily="34" charset="0"/>
              </a:rPr>
              <a:t>es </a:t>
            </a:r>
            <a:r>
              <a:rPr lang="fr-FR" sz="2800" b="1" spc="55" dirty="0" smtClean="0">
                <a:latin typeface="Calibri" panose="020F0502020204030204" pitchFamily="34" charset="0"/>
                <a:ea typeface="Calibri" panose="020F0502020204030204" pitchFamily="34" charset="0"/>
              </a:rPr>
              <a:t> </a:t>
            </a:r>
            <a:r>
              <a:rPr lang="fr-FR" sz="2800" b="1" dirty="0" smtClean="0">
                <a:latin typeface="Calibri" panose="020F0502020204030204" pitchFamily="34" charset="0"/>
                <a:ea typeface="Calibri" panose="020F0502020204030204" pitchFamily="34" charset="0"/>
              </a:rPr>
              <a:t>s</a:t>
            </a:r>
            <a:r>
              <a:rPr lang="fr-FR" sz="2800" b="1" spc="-5" dirty="0" smtClean="0">
                <a:latin typeface="Calibri" panose="020F0502020204030204" pitchFamily="34" charset="0"/>
                <a:ea typeface="Calibri" panose="020F0502020204030204" pitchFamily="34" charset="0"/>
              </a:rPr>
              <a:t>y</a:t>
            </a:r>
            <a:r>
              <a:rPr lang="fr-FR" sz="2800" b="1" dirty="0" smtClean="0">
                <a:latin typeface="Calibri" panose="020F0502020204030204" pitchFamily="34" charset="0"/>
                <a:ea typeface="Calibri" panose="020F0502020204030204" pitchFamily="34" charset="0"/>
              </a:rPr>
              <a:t>st</a:t>
            </a:r>
            <a:r>
              <a:rPr lang="fr-FR" sz="2800" b="1" spc="-5" dirty="0" smtClean="0">
                <a:latin typeface="Calibri" panose="020F0502020204030204" pitchFamily="34" charset="0"/>
                <a:ea typeface="Calibri" panose="020F0502020204030204" pitchFamily="34" charset="0"/>
              </a:rPr>
              <a:t>è</a:t>
            </a:r>
            <a:r>
              <a:rPr lang="fr-FR" sz="2800" b="1" spc="5" dirty="0" smtClean="0">
                <a:latin typeface="Calibri" panose="020F0502020204030204" pitchFamily="34" charset="0"/>
                <a:ea typeface="Calibri" panose="020F0502020204030204" pitchFamily="34" charset="0"/>
              </a:rPr>
              <a:t>m</a:t>
            </a:r>
            <a:r>
              <a:rPr lang="fr-FR" sz="2800" b="1" spc="-10" dirty="0" smtClean="0">
                <a:latin typeface="Calibri" panose="020F0502020204030204" pitchFamily="34" charset="0"/>
                <a:ea typeface="Calibri" panose="020F0502020204030204" pitchFamily="34" charset="0"/>
              </a:rPr>
              <a:t>e</a:t>
            </a:r>
            <a:r>
              <a:rPr lang="fr-FR" sz="2800" b="1" dirty="0" smtClean="0">
                <a:latin typeface="Calibri" panose="020F0502020204030204" pitchFamily="34" charset="0"/>
                <a:ea typeface="Calibri" panose="020F0502020204030204" pitchFamily="34" charset="0"/>
              </a:rPr>
              <a:t>s </a:t>
            </a:r>
            <a:r>
              <a:rPr lang="fr-FR" sz="2800" b="1" spc="55" dirty="0" smtClean="0">
                <a:latin typeface="Calibri" panose="020F0502020204030204" pitchFamily="34" charset="0"/>
                <a:ea typeface="Calibri" panose="020F0502020204030204" pitchFamily="34" charset="0"/>
              </a:rPr>
              <a:t> </a:t>
            </a:r>
            <a:r>
              <a:rPr lang="fr-FR" sz="2800" b="1" spc="5" dirty="0" smtClean="0">
                <a:latin typeface="Calibri" panose="020F0502020204030204" pitchFamily="34" charset="0"/>
                <a:ea typeface="Calibri" panose="020F0502020204030204" pitchFamily="34" charset="0"/>
              </a:rPr>
              <a:t>m</a:t>
            </a:r>
            <a:r>
              <a:rPr lang="fr-FR" sz="2800" b="1" spc="-5" dirty="0" smtClean="0">
                <a:latin typeface="Calibri" panose="020F0502020204030204" pitchFamily="34" charset="0"/>
                <a:ea typeface="Calibri" panose="020F0502020204030204" pitchFamily="34" charset="0"/>
              </a:rPr>
              <a:t>u</a:t>
            </a:r>
            <a:r>
              <a:rPr lang="fr-FR" sz="2800" b="1" dirty="0" smtClean="0">
                <a:latin typeface="Calibri" panose="020F0502020204030204" pitchFamily="34" charset="0"/>
                <a:ea typeface="Calibri" panose="020F0502020204030204" pitchFamily="34" charset="0"/>
              </a:rPr>
              <a:t>lt</a:t>
            </a:r>
            <a:r>
              <a:rPr lang="fr-FR" sz="2800" b="1" spc="10" dirty="0" smtClean="0">
                <a:latin typeface="Calibri" panose="020F0502020204030204" pitchFamily="34" charset="0"/>
                <a:ea typeface="Calibri" panose="020F0502020204030204" pitchFamily="34" charset="0"/>
              </a:rPr>
              <a:t>i</a:t>
            </a:r>
            <a:r>
              <a:rPr lang="fr-FR" sz="2800" b="1" dirty="0" smtClean="0">
                <a:latin typeface="Calibri" panose="020F0502020204030204" pitchFamily="34" charset="0"/>
                <a:ea typeface="Calibri" panose="020F0502020204030204" pitchFamily="34" charset="0"/>
              </a:rPr>
              <a:t>-a</a:t>
            </a:r>
            <a:r>
              <a:rPr lang="fr-FR" sz="2800" b="1" spc="-5" dirty="0" smtClean="0">
                <a:latin typeface="Calibri" panose="020F0502020204030204" pitchFamily="34" charset="0"/>
                <a:ea typeface="Calibri" panose="020F0502020204030204" pitchFamily="34" charset="0"/>
              </a:rPr>
              <a:t>g</a:t>
            </a:r>
            <a:r>
              <a:rPr lang="fr-FR" sz="2800" b="1" dirty="0" smtClean="0">
                <a:latin typeface="Calibri" panose="020F0502020204030204" pitchFamily="34" charset="0"/>
                <a:ea typeface="Calibri" panose="020F0502020204030204" pitchFamily="34" charset="0"/>
              </a:rPr>
              <a:t>e</a:t>
            </a:r>
            <a:r>
              <a:rPr lang="fr-FR" sz="2800" b="1" spc="-15" dirty="0" smtClean="0">
                <a:latin typeface="Calibri" panose="020F0502020204030204" pitchFamily="34" charset="0"/>
                <a:ea typeface="Calibri" panose="020F0502020204030204" pitchFamily="34" charset="0"/>
              </a:rPr>
              <a:t>n</a:t>
            </a:r>
            <a:r>
              <a:rPr lang="fr-FR" sz="2800" b="1" spc="-10" dirty="0" smtClean="0">
                <a:latin typeface="Calibri" panose="020F0502020204030204" pitchFamily="34" charset="0"/>
                <a:ea typeface="Calibri" panose="020F0502020204030204" pitchFamily="34" charset="0"/>
              </a:rPr>
              <a:t>t</a:t>
            </a:r>
            <a:r>
              <a:rPr lang="fr-FR" sz="2800" b="1" dirty="0" smtClean="0">
                <a:latin typeface="Calibri" panose="020F0502020204030204" pitchFamily="34" charset="0"/>
                <a:ea typeface="Calibri" panose="020F0502020204030204" pitchFamily="34" charset="0"/>
              </a:rPr>
              <a:t>s (SMA)</a:t>
            </a:r>
            <a:r>
              <a:rPr lang="fr-FR" sz="2800" b="1" spc="5" dirty="0" smtClean="0">
                <a:latin typeface="Calibri" panose="020F0502020204030204" pitchFamily="34" charset="0"/>
                <a:ea typeface="Calibri" panose="020F0502020204030204" pitchFamily="34" charset="0"/>
              </a:rPr>
              <a:t> </a:t>
            </a:r>
            <a:r>
              <a:rPr lang="fr-FR" sz="2800" dirty="0" smtClean="0">
                <a:latin typeface="Calibri" panose="020F0502020204030204" pitchFamily="34" charset="0"/>
                <a:ea typeface="Calibri" panose="020F0502020204030204" pitchFamily="34" charset="0"/>
              </a:rPr>
              <a:t>: </a:t>
            </a:r>
            <a:r>
              <a:rPr lang="fr-FR" sz="2800" spc="55" dirty="0" smtClean="0">
                <a:latin typeface="Calibri" panose="020F0502020204030204" pitchFamily="34" charset="0"/>
                <a:ea typeface="Calibri" panose="020F0502020204030204" pitchFamily="34" charset="0"/>
              </a:rPr>
              <a:t> </a:t>
            </a:r>
            <a:r>
              <a:rPr lang="fr-FR" sz="2800" spc="-10" dirty="0" smtClean="0">
                <a:latin typeface="Calibri" panose="020F0502020204030204" pitchFamily="34" charset="0"/>
                <a:ea typeface="Calibri" panose="020F0502020204030204" pitchFamily="34" charset="0"/>
              </a:rPr>
              <a:t>c</a:t>
            </a:r>
            <a:r>
              <a:rPr lang="fr-FR" sz="2800" spc="5" dirty="0" smtClean="0">
                <a:latin typeface="Calibri" panose="020F0502020204030204" pitchFamily="34" charset="0"/>
                <a:ea typeface="Calibri" panose="020F0502020204030204" pitchFamily="34" charset="0"/>
              </a:rPr>
              <a:t>o</a:t>
            </a:r>
            <a:r>
              <a:rPr lang="fr-FR" sz="2800" spc="-5" dirty="0" smtClean="0">
                <a:latin typeface="Calibri" panose="020F0502020204030204" pitchFamily="34" charset="0"/>
                <a:ea typeface="Calibri" panose="020F0502020204030204" pitchFamily="34" charset="0"/>
              </a:rPr>
              <a:t>n</a:t>
            </a:r>
            <a:r>
              <a:rPr lang="fr-FR" sz="2800" dirty="0" smtClean="0">
                <a:latin typeface="Calibri" panose="020F0502020204030204" pitchFamily="34" charset="0"/>
                <a:ea typeface="Calibri" panose="020F0502020204030204" pitchFamily="34" charset="0"/>
              </a:rPr>
              <a:t>cerna</a:t>
            </a:r>
            <a:r>
              <a:rPr lang="fr-FR" sz="2800" spc="-5" dirty="0" smtClean="0">
                <a:latin typeface="Calibri" panose="020F0502020204030204" pitchFamily="34" charset="0"/>
                <a:ea typeface="Calibri" panose="020F0502020204030204" pitchFamily="34" charset="0"/>
              </a:rPr>
              <a:t>n</a:t>
            </a:r>
            <a:r>
              <a:rPr lang="fr-FR" sz="2800" dirty="0" smtClean="0">
                <a:latin typeface="Calibri" panose="020F0502020204030204" pitchFamily="34" charset="0"/>
                <a:ea typeface="Calibri" panose="020F0502020204030204" pitchFamily="34" charset="0"/>
              </a:rPr>
              <a:t>t </a:t>
            </a:r>
            <a:r>
              <a:rPr lang="fr-FR" sz="2800" spc="55" dirty="0" smtClean="0">
                <a:latin typeface="Calibri" panose="020F0502020204030204" pitchFamily="34" charset="0"/>
                <a:ea typeface="Calibri" panose="020F0502020204030204" pitchFamily="34" charset="0"/>
              </a:rPr>
              <a:t> </a:t>
            </a:r>
            <a:r>
              <a:rPr lang="fr-FR" sz="2800" dirty="0" smtClean="0">
                <a:latin typeface="Calibri" panose="020F0502020204030204" pitchFamily="34" charset="0"/>
                <a:ea typeface="Calibri" panose="020F0502020204030204" pitchFamily="34" charset="0"/>
              </a:rPr>
              <a:t>la </a:t>
            </a:r>
            <a:r>
              <a:rPr lang="fr-FR" sz="2800" spc="50" dirty="0" smtClean="0">
                <a:latin typeface="Calibri" panose="020F0502020204030204" pitchFamily="34" charset="0"/>
                <a:ea typeface="Calibri" panose="020F0502020204030204" pitchFamily="34" charset="0"/>
              </a:rPr>
              <a:t> </a:t>
            </a:r>
            <a:r>
              <a:rPr lang="fr-FR" sz="2800" spc="-10" dirty="0" smtClean="0">
                <a:latin typeface="Calibri" panose="020F0502020204030204" pitchFamily="34" charset="0"/>
                <a:ea typeface="Calibri" panose="020F0502020204030204" pitchFamily="34" charset="0"/>
              </a:rPr>
              <a:t>c</a:t>
            </a:r>
            <a:r>
              <a:rPr lang="fr-FR" sz="2800" spc="5" dirty="0" smtClean="0">
                <a:latin typeface="Calibri" panose="020F0502020204030204" pitchFamily="34" charset="0"/>
                <a:ea typeface="Calibri" panose="020F0502020204030204" pitchFamily="34" charset="0"/>
              </a:rPr>
              <a:t>oo</a:t>
            </a:r>
            <a:r>
              <a:rPr lang="fr-FR" sz="2800" dirty="0" smtClean="0">
                <a:latin typeface="Calibri" panose="020F0502020204030204" pitchFamily="34" charset="0"/>
                <a:ea typeface="Calibri" panose="020F0502020204030204" pitchFamily="34" charset="0"/>
              </a:rPr>
              <a:t>r</a:t>
            </a:r>
            <a:r>
              <a:rPr lang="fr-FR" sz="2800" spc="-5" dirty="0" smtClean="0">
                <a:latin typeface="Calibri" panose="020F0502020204030204" pitchFamily="34" charset="0"/>
                <a:ea typeface="Calibri" panose="020F0502020204030204" pitchFamily="34" charset="0"/>
              </a:rPr>
              <a:t>d</a:t>
            </a:r>
            <a:r>
              <a:rPr lang="fr-FR" sz="2800" dirty="0" smtClean="0">
                <a:latin typeface="Calibri" panose="020F0502020204030204" pitchFamily="34" charset="0"/>
                <a:ea typeface="Calibri" panose="020F0502020204030204" pitchFamily="34" charset="0"/>
              </a:rPr>
              <a:t>i</a:t>
            </a:r>
            <a:r>
              <a:rPr lang="fr-FR" sz="2800" spc="-20" dirty="0" smtClean="0">
                <a:latin typeface="Calibri" panose="020F0502020204030204" pitchFamily="34" charset="0"/>
                <a:ea typeface="Calibri" panose="020F0502020204030204" pitchFamily="34" charset="0"/>
              </a:rPr>
              <a:t>n</a:t>
            </a:r>
            <a:r>
              <a:rPr lang="fr-FR" sz="2800" dirty="0" smtClean="0">
                <a:latin typeface="Calibri" panose="020F0502020204030204" pitchFamily="34" charset="0"/>
                <a:ea typeface="Calibri" panose="020F0502020204030204" pitchFamily="34" charset="0"/>
              </a:rPr>
              <a:t>ati</a:t>
            </a:r>
            <a:r>
              <a:rPr lang="fr-FR" sz="2800" spc="5" dirty="0" smtClean="0">
                <a:latin typeface="Calibri" panose="020F0502020204030204" pitchFamily="34" charset="0"/>
                <a:ea typeface="Calibri" panose="020F0502020204030204" pitchFamily="34" charset="0"/>
              </a:rPr>
              <a:t>o</a:t>
            </a:r>
            <a:r>
              <a:rPr lang="fr-FR" sz="2800" dirty="0" smtClean="0">
                <a:latin typeface="Calibri" panose="020F0502020204030204" pitchFamily="34" charset="0"/>
                <a:ea typeface="Calibri" panose="020F0502020204030204" pitchFamily="34" charset="0"/>
              </a:rPr>
              <a:t>n </a:t>
            </a:r>
            <a:r>
              <a:rPr lang="fr-FR" sz="2800" spc="50" dirty="0" smtClean="0">
                <a:latin typeface="Calibri" panose="020F0502020204030204" pitchFamily="34" charset="0"/>
                <a:ea typeface="Calibri" panose="020F0502020204030204" pitchFamily="34" charset="0"/>
              </a:rPr>
              <a:t> </a:t>
            </a:r>
            <a:r>
              <a:rPr lang="fr-FR" sz="2800" spc="-5" dirty="0" smtClean="0">
                <a:latin typeface="Calibri" panose="020F0502020204030204" pitchFamily="34" charset="0"/>
                <a:ea typeface="Calibri" panose="020F0502020204030204" pitchFamily="34" charset="0"/>
              </a:rPr>
              <a:t>d</a:t>
            </a:r>
            <a:r>
              <a:rPr lang="fr-FR" sz="2800" dirty="0" smtClean="0">
                <a:latin typeface="Calibri" panose="020F0502020204030204" pitchFamily="34" charset="0"/>
                <a:ea typeface="Calibri" panose="020F0502020204030204" pitchFamily="34" charset="0"/>
              </a:rPr>
              <a:t>u </a:t>
            </a:r>
            <a:r>
              <a:rPr lang="fr-FR" sz="2800" spc="50" dirty="0" smtClean="0">
                <a:latin typeface="Calibri" panose="020F0502020204030204" pitchFamily="34" charset="0"/>
                <a:ea typeface="Calibri" panose="020F0502020204030204" pitchFamily="34" charset="0"/>
              </a:rPr>
              <a:t> </a:t>
            </a:r>
            <a:r>
              <a:rPr lang="fr-FR" sz="2800" dirty="0" smtClean="0">
                <a:latin typeface="Calibri" panose="020F0502020204030204" pitchFamily="34" charset="0"/>
                <a:ea typeface="Calibri" panose="020F0502020204030204" pitchFamily="34" charset="0"/>
              </a:rPr>
              <a:t>c</a:t>
            </a:r>
            <a:r>
              <a:rPr lang="fr-FR" sz="2800" spc="-5" dirty="0" smtClean="0">
                <a:latin typeface="Calibri" panose="020F0502020204030204" pitchFamily="34" charset="0"/>
                <a:ea typeface="Calibri" panose="020F0502020204030204" pitchFamily="34" charset="0"/>
              </a:rPr>
              <a:t>o</a:t>
            </a:r>
            <a:r>
              <a:rPr lang="fr-FR" sz="2800" spc="5" dirty="0" smtClean="0">
                <a:latin typeface="Calibri" panose="020F0502020204030204" pitchFamily="34" charset="0"/>
                <a:ea typeface="Calibri" panose="020F0502020204030204" pitchFamily="34" charset="0"/>
              </a:rPr>
              <a:t>m</a:t>
            </a:r>
            <a:r>
              <a:rPr lang="fr-FR" sz="2800" spc="-5" dirty="0" smtClean="0">
                <a:latin typeface="Calibri" panose="020F0502020204030204" pitchFamily="34" charset="0"/>
                <a:ea typeface="Calibri" panose="020F0502020204030204" pitchFamily="34" charset="0"/>
              </a:rPr>
              <a:t>p</a:t>
            </a:r>
            <a:r>
              <a:rPr lang="fr-FR" sz="2800" spc="5" dirty="0" smtClean="0">
                <a:latin typeface="Calibri" panose="020F0502020204030204" pitchFamily="34" charset="0"/>
                <a:ea typeface="Calibri" panose="020F0502020204030204" pitchFamily="34" charset="0"/>
              </a:rPr>
              <a:t>o</a:t>
            </a:r>
            <a:r>
              <a:rPr lang="fr-FR" sz="2800" spc="-15" dirty="0" smtClean="0">
                <a:latin typeface="Calibri" panose="020F0502020204030204" pitchFamily="34" charset="0"/>
                <a:ea typeface="Calibri" panose="020F0502020204030204" pitchFamily="34" charset="0"/>
              </a:rPr>
              <a:t>r</a:t>
            </a:r>
            <a:r>
              <a:rPr lang="fr-FR" sz="2800" dirty="0" smtClean="0">
                <a:latin typeface="Calibri" panose="020F0502020204030204" pitchFamily="34" charset="0"/>
                <a:ea typeface="Calibri" panose="020F0502020204030204" pitchFamily="34" charset="0"/>
              </a:rPr>
              <a:t>t</a:t>
            </a:r>
            <a:r>
              <a:rPr lang="fr-FR" sz="2800" spc="-5" dirty="0" smtClean="0">
                <a:latin typeface="Calibri" panose="020F0502020204030204" pitchFamily="34" charset="0"/>
                <a:ea typeface="Calibri" panose="020F0502020204030204" pitchFamily="34" charset="0"/>
              </a:rPr>
              <a:t>e</a:t>
            </a:r>
            <a:r>
              <a:rPr lang="fr-FR" sz="2800" spc="5" dirty="0" smtClean="0">
                <a:latin typeface="Calibri" panose="020F0502020204030204" pitchFamily="34" charset="0"/>
                <a:ea typeface="Calibri" panose="020F0502020204030204" pitchFamily="34" charset="0"/>
              </a:rPr>
              <a:t>m</a:t>
            </a:r>
            <a:r>
              <a:rPr lang="fr-FR" sz="2800" dirty="0" smtClean="0">
                <a:latin typeface="Calibri" panose="020F0502020204030204" pitchFamily="34" charset="0"/>
                <a:ea typeface="Calibri" panose="020F0502020204030204" pitchFamily="34" charset="0"/>
              </a:rPr>
              <a:t>ent </a:t>
            </a:r>
            <a:r>
              <a:rPr lang="fr-FR" sz="2800" spc="45" dirty="0" smtClean="0">
                <a:latin typeface="Calibri" panose="020F0502020204030204" pitchFamily="34" charset="0"/>
                <a:ea typeface="Calibri" panose="020F0502020204030204" pitchFamily="34" charset="0"/>
              </a:rPr>
              <a:t> </a:t>
            </a:r>
            <a:r>
              <a:rPr lang="fr-FR" sz="2800" spc="-5" dirty="0" smtClean="0">
                <a:latin typeface="Calibri" panose="020F0502020204030204" pitchFamily="34" charset="0"/>
                <a:ea typeface="Calibri" panose="020F0502020204030204" pitchFamily="34" charset="0"/>
              </a:rPr>
              <a:t>d'u</a:t>
            </a:r>
            <a:r>
              <a:rPr lang="fr-FR" sz="2800" dirty="0" smtClean="0">
                <a:latin typeface="Calibri" panose="020F0502020204030204" pitchFamily="34" charset="0"/>
                <a:ea typeface="Calibri" panose="020F0502020204030204" pitchFamily="34" charset="0"/>
              </a:rPr>
              <a:t>n ens</a:t>
            </a:r>
            <a:r>
              <a:rPr lang="fr-FR" sz="2800" spc="-10" dirty="0" smtClean="0">
                <a:latin typeface="Calibri" panose="020F0502020204030204" pitchFamily="34" charset="0"/>
                <a:ea typeface="Calibri" panose="020F0502020204030204" pitchFamily="34" charset="0"/>
              </a:rPr>
              <a:t>e</a:t>
            </a:r>
            <a:r>
              <a:rPr lang="fr-FR" sz="2800" spc="5" dirty="0" smtClean="0">
                <a:latin typeface="Calibri" panose="020F0502020204030204" pitchFamily="34" charset="0"/>
                <a:ea typeface="Calibri" panose="020F0502020204030204" pitchFamily="34" charset="0"/>
              </a:rPr>
              <a:t>m</a:t>
            </a:r>
            <a:r>
              <a:rPr lang="fr-FR" sz="2800" spc="-5" dirty="0" smtClean="0">
                <a:latin typeface="Calibri" panose="020F0502020204030204" pitchFamily="34" charset="0"/>
                <a:ea typeface="Calibri" panose="020F0502020204030204" pitchFamily="34" charset="0"/>
              </a:rPr>
              <a:t>b</a:t>
            </a:r>
            <a:r>
              <a:rPr lang="fr-FR" sz="2800" dirty="0" smtClean="0">
                <a:latin typeface="Calibri" panose="020F0502020204030204" pitchFamily="34" charset="0"/>
                <a:ea typeface="Calibri" panose="020F0502020204030204" pitchFamily="34" charset="0"/>
              </a:rPr>
              <a:t>le</a:t>
            </a:r>
            <a:r>
              <a:rPr lang="fr-FR" sz="2800" spc="10" dirty="0" smtClean="0">
                <a:latin typeface="Calibri" panose="020F0502020204030204" pitchFamily="34" charset="0"/>
                <a:ea typeface="Calibri" panose="020F0502020204030204" pitchFamily="34" charset="0"/>
              </a:rPr>
              <a:t> </a:t>
            </a:r>
            <a:r>
              <a:rPr lang="fr-FR" sz="2800" spc="-5" dirty="0" smtClean="0">
                <a:latin typeface="Calibri" panose="020F0502020204030204" pitchFamily="34" charset="0"/>
                <a:ea typeface="Calibri" panose="020F0502020204030204" pitchFamily="34" charset="0"/>
              </a:rPr>
              <a:t>d</a:t>
            </a:r>
            <a:r>
              <a:rPr lang="fr-FR" sz="2800" dirty="0" smtClean="0">
                <a:latin typeface="Calibri" panose="020F0502020204030204" pitchFamily="34" charset="0"/>
                <a:ea typeface="Calibri" panose="020F0502020204030204" pitchFamily="34" charset="0"/>
              </a:rPr>
              <a:t>’a</a:t>
            </a:r>
            <a:r>
              <a:rPr lang="fr-FR" sz="2800" spc="-5" dirty="0" smtClean="0">
                <a:latin typeface="Calibri" panose="020F0502020204030204" pitchFamily="34" charset="0"/>
                <a:ea typeface="Calibri" panose="020F0502020204030204" pitchFamily="34" charset="0"/>
              </a:rPr>
              <a:t>g</a:t>
            </a:r>
            <a:r>
              <a:rPr lang="fr-FR" sz="2800" dirty="0" smtClean="0">
                <a:latin typeface="Calibri" panose="020F0502020204030204" pitchFamily="34" charset="0"/>
                <a:ea typeface="Calibri" panose="020F0502020204030204" pitchFamily="34" charset="0"/>
              </a:rPr>
              <a:t>ents</a:t>
            </a:r>
            <a:r>
              <a:rPr lang="fr-FR" sz="2800" spc="10" dirty="0" smtClean="0">
                <a:latin typeface="Calibri" panose="020F0502020204030204" pitchFamily="34" charset="0"/>
                <a:ea typeface="Calibri" panose="020F0502020204030204" pitchFamily="34" charset="0"/>
              </a:rPr>
              <a:t> </a:t>
            </a:r>
            <a:r>
              <a:rPr lang="fr-FR" sz="2800" dirty="0" smtClean="0">
                <a:latin typeface="Calibri" panose="020F0502020204030204" pitchFamily="34" charset="0"/>
                <a:ea typeface="Calibri" panose="020F0502020204030204" pitchFamily="34" charset="0"/>
              </a:rPr>
              <a:t>a</a:t>
            </a:r>
            <a:r>
              <a:rPr lang="fr-FR" sz="2800" spc="-5" dirty="0" smtClean="0">
                <a:latin typeface="Calibri" panose="020F0502020204030204" pitchFamily="34" charset="0"/>
                <a:ea typeface="Calibri" panose="020F0502020204030204" pitchFamily="34" charset="0"/>
              </a:rPr>
              <a:t>u</a:t>
            </a:r>
            <a:r>
              <a:rPr lang="fr-FR" sz="2800" dirty="0" smtClean="0">
                <a:latin typeface="Calibri" panose="020F0502020204030204" pitchFamily="34" charset="0"/>
                <a:ea typeface="Calibri" panose="020F0502020204030204" pitchFamily="34" charset="0"/>
              </a:rPr>
              <a:t>t</a:t>
            </a:r>
            <a:r>
              <a:rPr lang="fr-FR" sz="2800" spc="10" dirty="0" smtClean="0">
                <a:latin typeface="Calibri" panose="020F0502020204030204" pitchFamily="34" charset="0"/>
                <a:ea typeface="Calibri" panose="020F0502020204030204" pitchFamily="34" charset="0"/>
              </a:rPr>
              <a:t>o</a:t>
            </a:r>
            <a:r>
              <a:rPr lang="fr-FR" sz="2800" spc="-15" dirty="0" smtClean="0">
                <a:latin typeface="Calibri" panose="020F0502020204030204" pitchFamily="34" charset="0"/>
                <a:ea typeface="Calibri" panose="020F0502020204030204" pitchFamily="34" charset="0"/>
              </a:rPr>
              <a:t>n</a:t>
            </a:r>
            <a:r>
              <a:rPr lang="fr-FR" sz="2800" spc="5" dirty="0" smtClean="0">
                <a:latin typeface="Calibri" panose="020F0502020204030204" pitchFamily="34" charset="0"/>
                <a:ea typeface="Calibri" panose="020F0502020204030204" pitchFamily="34" charset="0"/>
              </a:rPr>
              <a:t>o</a:t>
            </a:r>
            <a:r>
              <a:rPr lang="fr-FR" sz="2800" spc="-5" dirty="0" smtClean="0">
                <a:latin typeface="Calibri" panose="020F0502020204030204" pitchFamily="34" charset="0"/>
                <a:ea typeface="Calibri" panose="020F0502020204030204" pitchFamily="34" charset="0"/>
              </a:rPr>
              <a:t>m</a:t>
            </a:r>
            <a:r>
              <a:rPr lang="fr-FR" sz="2800" dirty="0" smtClean="0">
                <a:latin typeface="Calibri" panose="020F0502020204030204" pitchFamily="34" charset="0"/>
                <a:ea typeface="Calibri" panose="020F0502020204030204" pitchFamily="34" charset="0"/>
              </a:rPr>
              <a:t>es</a:t>
            </a:r>
            <a:r>
              <a:rPr lang="fr-FR" sz="2800" spc="15" dirty="0" smtClean="0">
                <a:latin typeface="Calibri" panose="020F0502020204030204" pitchFamily="34" charset="0"/>
                <a:ea typeface="Calibri" panose="020F0502020204030204" pitchFamily="34" charset="0"/>
              </a:rPr>
              <a:t> </a:t>
            </a:r>
            <a:r>
              <a:rPr lang="fr-FR" sz="2800" spc="-5" dirty="0" smtClean="0">
                <a:latin typeface="Calibri" panose="020F0502020204030204" pitchFamily="34" charset="0"/>
                <a:ea typeface="Calibri" panose="020F0502020204030204" pitchFamily="34" charset="0"/>
              </a:rPr>
              <a:t>p</a:t>
            </a:r>
            <a:r>
              <a:rPr lang="fr-FR" sz="2800" spc="5" dirty="0" smtClean="0">
                <a:latin typeface="Calibri" panose="020F0502020204030204" pitchFamily="34" charset="0"/>
                <a:ea typeface="Calibri" panose="020F0502020204030204" pitchFamily="34" charset="0"/>
              </a:rPr>
              <a:t>o</a:t>
            </a:r>
            <a:r>
              <a:rPr lang="fr-FR" sz="2800" spc="-5" dirty="0" smtClean="0">
                <a:latin typeface="Calibri" panose="020F0502020204030204" pitchFamily="34" charset="0"/>
                <a:ea typeface="Calibri" panose="020F0502020204030204" pitchFamily="34" charset="0"/>
              </a:rPr>
              <a:t>u</a:t>
            </a:r>
            <a:r>
              <a:rPr lang="fr-FR" sz="2800" dirty="0" smtClean="0">
                <a:latin typeface="Calibri" panose="020F0502020204030204" pitchFamily="34" charset="0"/>
                <a:ea typeface="Calibri" panose="020F0502020204030204" pitchFamily="34" charset="0"/>
              </a:rPr>
              <a:t>r</a:t>
            </a:r>
            <a:r>
              <a:rPr lang="fr-FR" sz="2800" spc="10" dirty="0" smtClean="0">
                <a:latin typeface="Calibri" panose="020F0502020204030204" pitchFamily="34" charset="0"/>
                <a:ea typeface="Calibri" panose="020F0502020204030204" pitchFamily="34" charset="0"/>
              </a:rPr>
              <a:t> </a:t>
            </a:r>
            <a:r>
              <a:rPr lang="fr-FR" sz="2800" dirty="0" smtClean="0">
                <a:latin typeface="Calibri" panose="020F0502020204030204" pitchFamily="34" charset="0"/>
                <a:ea typeface="Calibri" panose="020F0502020204030204" pitchFamily="34" charset="0"/>
              </a:rPr>
              <a:t>effe</a:t>
            </a:r>
            <a:r>
              <a:rPr lang="fr-FR" sz="2800" spc="-10" dirty="0" smtClean="0">
                <a:latin typeface="Calibri" panose="020F0502020204030204" pitchFamily="34" charset="0"/>
                <a:ea typeface="Calibri" panose="020F0502020204030204" pitchFamily="34" charset="0"/>
              </a:rPr>
              <a:t>c</a:t>
            </a:r>
            <a:r>
              <a:rPr lang="fr-FR" sz="2800" dirty="0" smtClean="0">
                <a:latin typeface="Calibri" panose="020F0502020204030204" pitchFamily="34" charset="0"/>
                <a:ea typeface="Calibri" panose="020F0502020204030204" pitchFamily="34" charset="0"/>
              </a:rPr>
              <a:t>tuer</a:t>
            </a:r>
            <a:r>
              <a:rPr lang="fr-FR" sz="2800" spc="10" dirty="0" smtClean="0">
                <a:latin typeface="Calibri" panose="020F0502020204030204" pitchFamily="34" charset="0"/>
                <a:ea typeface="Calibri" panose="020F0502020204030204" pitchFamily="34" charset="0"/>
              </a:rPr>
              <a:t> </a:t>
            </a:r>
            <a:r>
              <a:rPr lang="fr-FR" sz="2800" spc="-5" dirty="0" smtClean="0">
                <a:latin typeface="Calibri" panose="020F0502020204030204" pitchFamily="34" charset="0"/>
                <a:ea typeface="Calibri" panose="020F0502020204030204" pitchFamily="34" charset="0"/>
              </a:rPr>
              <a:t>un</a:t>
            </a:r>
            <a:r>
              <a:rPr lang="fr-FR" sz="2800" dirty="0" smtClean="0">
                <a:latin typeface="Calibri" panose="020F0502020204030204" pitchFamily="34" charset="0"/>
                <a:ea typeface="Calibri" panose="020F0502020204030204" pitchFamily="34" charset="0"/>
              </a:rPr>
              <a:t>e acti</a:t>
            </a:r>
            <a:r>
              <a:rPr lang="fr-FR" sz="2800" spc="5" dirty="0" smtClean="0">
                <a:latin typeface="Calibri" panose="020F0502020204030204" pitchFamily="34" charset="0"/>
                <a:ea typeface="Calibri" panose="020F0502020204030204" pitchFamily="34" charset="0"/>
              </a:rPr>
              <a:t>o</a:t>
            </a:r>
            <a:r>
              <a:rPr lang="fr-FR" sz="2800" dirty="0" smtClean="0">
                <a:latin typeface="Calibri" panose="020F0502020204030204" pitchFamily="34" charset="0"/>
                <a:ea typeface="Calibri" panose="020F0502020204030204" pitchFamily="34" charset="0"/>
              </a:rPr>
              <a:t>n</a:t>
            </a:r>
            <a:r>
              <a:rPr lang="fr-FR" sz="2800" spc="10" dirty="0" smtClean="0">
                <a:latin typeface="Calibri" panose="020F0502020204030204" pitchFamily="34" charset="0"/>
                <a:ea typeface="Calibri" panose="020F0502020204030204" pitchFamily="34" charset="0"/>
              </a:rPr>
              <a:t> </a:t>
            </a:r>
            <a:r>
              <a:rPr lang="fr-FR" sz="2800" dirty="0" smtClean="0">
                <a:latin typeface="Calibri" panose="020F0502020204030204" pitchFamily="34" charset="0"/>
                <a:ea typeface="Calibri" panose="020F0502020204030204" pitchFamily="34" charset="0"/>
              </a:rPr>
              <a:t>af</a:t>
            </a:r>
            <a:r>
              <a:rPr lang="fr-FR" sz="2800" spc="-5" dirty="0" smtClean="0">
                <a:latin typeface="Calibri" panose="020F0502020204030204" pitchFamily="34" charset="0"/>
                <a:ea typeface="Calibri" panose="020F0502020204030204" pitchFamily="34" charset="0"/>
              </a:rPr>
              <a:t>i</a:t>
            </a:r>
            <a:r>
              <a:rPr lang="fr-FR" sz="2800" dirty="0" smtClean="0">
                <a:latin typeface="Calibri" panose="020F0502020204030204" pitchFamily="34" charset="0"/>
                <a:ea typeface="Calibri" panose="020F0502020204030204" pitchFamily="34" charset="0"/>
              </a:rPr>
              <a:t>n</a:t>
            </a:r>
            <a:r>
              <a:rPr lang="fr-FR" sz="2800" spc="10" dirty="0" smtClean="0">
                <a:latin typeface="Calibri" panose="020F0502020204030204" pitchFamily="34" charset="0"/>
                <a:ea typeface="Calibri" panose="020F0502020204030204" pitchFamily="34" charset="0"/>
              </a:rPr>
              <a:t> </a:t>
            </a:r>
            <a:r>
              <a:rPr lang="fr-FR" sz="2800" spc="-5" dirty="0" smtClean="0">
                <a:latin typeface="Calibri" panose="020F0502020204030204" pitchFamily="34" charset="0"/>
                <a:ea typeface="Calibri" panose="020F0502020204030204" pitchFamily="34" charset="0"/>
              </a:rPr>
              <a:t>d</a:t>
            </a:r>
            <a:r>
              <a:rPr lang="fr-FR" sz="2800" dirty="0" smtClean="0">
                <a:latin typeface="Calibri" panose="020F0502020204030204" pitchFamily="34" charset="0"/>
                <a:ea typeface="Calibri" panose="020F0502020204030204" pitchFamily="34" charset="0"/>
              </a:rPr>
              <a:t>e</a:t>
            </a:r>
            <a:r>
              <a:rPr lang="fr-FR" sz="2800" spc="15" dirty="0" smtClean="0">
                <a:latin typeface="Calibri" panose="020F0502020204030204" pitchFamily="34" charset="0"/>
                <a:ea typeface="Calibri" panose="020F0502020204030204" pitchFamily="34" charset="0"/>
              </a:rPr>
              <a:t> </a:t>
            </a:r>
            <a:r>
              <a:rPr lang="fr-FR" sz="2800" dirty="0" smtClean="0">
                <a:latin typeface="Calibri" panose="020F0502020204030204" pitchFamily="34" charset="0"/>
                <a:ea typeface="Calibri" panose="020F0502020204030204" pitchFamily="34" charset="0"/>
              </a:rPr>
              <a:t>rés</a:t>
            </a:r>
            <a:r>
              <a:rPr lang="fr-FR" sz="2800" spc="5" dirty="0" smtClean="0">
                <a:latin typeface="Calibri" panose="020F0502020204030204" pitchFamily="34" charset="0"/>
                <a:ea typeface="Calibri" panose="020F0502020204030204" pitchFamily="34" charset="0"/>
              </a:rPr>
              <a:t>o</a:t>
            </a:r>
            <a:r>
              <a:rPr lang="fr-FR" sz="2800" spc="-5" dirty="0" smtClean="0">
                <a:latin typeface="Calibri" panose="020F0502020204030204" pitchFamily="34" charset="0"/>
                <a:ea typeface="Calibri" panose="020F0502020204030204" pitchFamily="34" charset="0"/>
              </a:rPr>
              <a:t>ud</a:t>
            </a:r>
            <a:r>
              <a:rPr lang="fr-FR" sz="2800" dirty="0" smtClean="0">
                <a:latin typeface="Calibri" panose="020F0502020204030204" pitchFamily="34" charset="0"/>
                <a:ea typeface="Calibri" panose="020F0502020204030204" pitchFamily="34" charset="0"/>
              </a:rPr>
              <a:t>re </a:t>
            </a:r>
            <a:r>
              <a:rPr lang="fr-FR" sz="2800" spc="-5" dirty="0" smtClean="0">
                <a:latin typeface="Calibri" panose="020F0502020204030204" pitchFamily="34" charset="0"/>
                <a:ea typeface="Calibri" panose="020F0502020204030204" pitchFamily="34" charset="0"/>
              </a:rPr>
              <a:t>u</a:t>
            </a:r>
            <a:r>
              <a:rPr lang="fr-FR" sz="2800" dirty="0" smtClean="0">
                <a:latin typeface="Calibri" panose="020F0502020204030204" pitchFamily="34" charset="0"/>
                <a:ea typeface="Calibri" panose="020F0502020204030204" pitchFamily="34" charset="0"/>
              </a:rPr>
              <a:t>n </a:t>
            </a:r>
            <a:r>
              <a:rPr lang="fr-FR" sz="2800" spc="-5" dirty="0" smtClean="0">
                <a:latin typeface="Calibri" panose="020F0502020204030204" pitchFamily="34" charset="0"/>
                <a:ea typeface="Calibri" panose="020F0502020204030204" pitchFamily="34" charset="0"/>
              </a:rPr>
              <a:t>p</a:t>
            </a:r>
            <a:r>
              <a:rPr lang="fr-FR" sz="2800" dirty="0" smtClean="0">
                <a:latin typeface="Calibri" panose="020F0502020204030204" pitchFamily="34" charset="0"/>
                <a:ea typeface="Calibri" panose="020F0502020204030204" pitchFamily="34" charset="0"/>
              </a:rPr>
              <a:t>r</a:t>
            </a:r>
            <a:r>
              <a:rPr lang="fr-FR" sz="2800" spc="5" dirty="0" smtClean="0">
                <a:latin typeface="Calibri" panose="020F0502020204030204" pitchFamily="34" charset="0"/>
                <a:ea typeface="Calibri" panose="020F0502020204030204" pitchFamily="34" charset="0"/>
              </a:rPr>
              <a:t>o</a:t>
            </a:r>
            <a:r>
              <a:rPr lang="fr-FR" sz="2800" spc="-5" dirty="0" smtClean="0">
                <a:latin typeface="Calibri" panose="020F0502020204030204" pitchFamily="34" charset="0"/>
                <a:ea typeface="Calibri" panose="020F0502020204030204" pitchFamily="34" charset="0"/>
              </a:rPr>
              <a:t>b</a:t>
            </a:r>
            <a:r>
              <a:rPr lang="fr-FR" sz="2800" dirty="0" smtClean="0">
                <a:latin typeface="Calibri" panose="020F0502020204030204" pitchFamily="34" charset="0"/>
                <a:ea typeface="Calibri" panose="020F0502020204030204" pitchFamily="34" charset="0"/>
              </a:rPr>
              <a:t>lè</a:t>
            </a:r>
            <a:r>
              <a:rPr lang="fr-FR" sz="2800" spc="-5" dirty="0" smtClean="0">
                <a:latin typeface="Calibri" panose="020F0502020204030204" pitchFamily="34" charset="0"/>
                <a:ea typeface="Calibri" panose="020F0502020204030204" pitchFamily="34" charset="0"/>
              </a:rPr>
              <a:t>m</a:t>
            </a:r>
            <a:r>
              <a:rPr lang="fr-FR" sz="2800" dirty="0" smtClean="0">
                <a:latin typeface="Calibri" panose="020F0502020204030204" pitchFamily="34" charset="0"/>
                <a:ea typeface="Calibri" panose="020F0502020204030204" pitchFamily="34" charset="0"/>
              </a:rPr>
              <a:t>e</a:t>
            </a:r>
            <a:r>
              <a:rPr lang="fr-FR" sz="2800" spc="5" dirty="0" smtClean="0">
                <a:latin typeface="Calibri" panose="020F0502020204030204" pitchFamily="34" charset="0"/>
                <a:ea typeface="Calibri" panose="020F0502020204030204" pitchFamily="34" charset="0"/>
              </a:rPr>
              <a:t> </a:t>
            </a:r>
            <a:r>
              <a:rPr lang="fr-FR" sz="2800" spc="-15" dirty="0" smtClean="0">
                <a:latin typeface="Calibri" panose="020F0502020204030204" pitchFamily="34" charset="0"/>
                <a:ea typeface="Calibri" panose="020F0502020204030204" pitchFamily="34" charset="0"/>
              </a:rPr>
              <a:t>d</a:t>
            </a:r>
            <a:r>
              <a:rPr lang="fr-FR" sz="2800" spc="5" dirty="0" smtClean="0">
                <a:latin typeface="Calibri" panose="020F0502020204030204" pitchFamily="34" charset="0"/>
                <a:ea typeface="Calibri" panose="020F0502020204030204" pitchFamily="34" charset="0"/>
              </a:rPr>
              <a:t>o</a:t>
            </a:r>
            <a:r>
              <a:rPr lang="fr-FR" sz="2800" spc="-5" dirty="0" smtClean="0">
                <a:latin typeface="Calibri" panose="020F0502020204030204" pitchFamily="34" charset="0"/>
                <a:ea typeface="Calibri" panose="020F0502020204030204" pitchFamily="34" charset="0"/>
              </a:rPr>
              <a:t>nn</a:t>
            </a:r>
            <a:r>
              <a:rPr lang="fr-FR" sz="2800" dirty="0" smtClean="0">
                <a:latin typeface="Calibri" panose="020F0502020204030204" pitchFamily="34" charset="0"/>
                <a:ea typeface="Calibri" panose="020F0502020204030204" pitchFamily="34" charset="0"/>
              </a:rPr>
              <a:t>é.</a:t>
            </a:r>
            <a:endParaRPr lang="fr-FR" sz="28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429407272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41400" y="490621"/>
            <a:ext cx="3405932" cy="584775"/>
          </a:xfrm>
          <a:prstGeom prst="rect">
            <a:avLst/>
          </a:prstGeom>
        </p:spPr>
        <p:txBody>
          <a:bodyPr wrap="none">
            <a:spAutoFit/>
          </a:bodyPr>
          <a:lstStyle/>
          <a:p>
            <a:r>
              <a:rPr lang="fr-FR" sz="3200" b="1" dirty="0">
                <a:solidFill>
                  <a:srgbClr val="0070C0"/>
                </a:solidFill>
                <a:latin typeface="Calibri" panose="020F0502020204030204" pitchFamily="34" charset="0"/>
                <a:ea typeface="Calibri" panose="020F0502020204030204" pitchFamily="34" charset="0"/>
              </a:rPr>
              <a:t>SMA «versus» </a:t>
            </a:r>
            <a:r>
              <a:rPr lang="fr-FR" sz="3200" b="1" dirty="0" smtClean="0">
                <a:solidFill>
                  <a:srgbClr val="0070C0"/>
                </a:solidFill>
                <a:latin typeface="Calibri" panose="020F0502020204030204" pitchFamily="34" charset="0"/>
                <a:ea typeface="Calibri" panose="020F0502020204030204" pitchFamily="34" charset="0"/>
              </a:rPr>
              <a:t>RDP</a:t>
            </a:r>
            <a:endParaRPr lang="fr-FR" sz="3200" b="1" dirty="0">
              <a:solidFill>
                <a:srgbClr val="0070C0"/>
              </a:solidFill>
              <a:latin typeface="Calibri" panose="020F0502020204030204" pitchFamily="34" charset="0"/>
              <a:ea typeface="Calibri" panose="020F0502020204030204" pitchFamily="34" charset="0"/>
            </a:endParaRPr>
          </a:p>
        </p:txBody>
      </p:sp>
      <p:sp>
        <p:nvSpPr>
          <p:cNvPr id="3" name="Rectangle 2"/>
          <p:cNvSpPr/>
          <p:nvPr/>
        </p:nvSpPr>
        <p:spPr>
          <a:xfrm>
            <a:off x="203200" y="1212850"/>
            <a:ext cx="10439400" cy="6124754"/>
          </a:xfrm>
          <a:prstGeom prst="rect">
            <a:avLst/>
          </a:prstGeom>
        </p:spPr>
        <p:txBody>
          <a:bodyPr wrap="square">
            <a:spAutoFit/>
          </a:bodyPr>
          <a:lstStyle/>
          <a:p>
            <a:r>
              <a:rPr lang="fr-FR" sz="2800" b="1" dirty="0"/>
              <a:t>DPS (résolution distribuée de problème) </a:t>
            </a:r>
            <a:r>
              <a:rPr lang="fr-FR" sz="2800" dirty="0"/>
              <a:t>proche de l’IA classique</a:t>
            </a:r>
          </a:p>
          <a:p>
            <a:r>
              <a:rPr lang="fr-FR" sz="2800" dirty="0"/>
              <a:t>•Répartir à la conception du travail nécessaire à la résolution d’un problème parmi </a:t>
            </a:r>
            <a:r>
              <a:rPr lang="fr-FR" sz="2800" dirty="0" smtClean="0"/>
              <a:t>un ensemble </a:t>
            </a:r>
            <a:r>
              <a:rPr lang="fr-FR" sz="2800" dirty="0"/>
              <a:t>d’agents.</a:t>
            </a:r>
          </a:p>
          <a:p>
            <a:r>
              <a:rPr lang="fr-FR" sz="2800" dirty="0"/>
              <a:t>•Orienté par le problème à traiter.</a:t>
            </a:r>
          </a:p>
          <a:p>
            <a:r>
              <a:rPr lang="fr-FR" sz="2800" dirty="0"/>
              <a:t>•Approche descendante, centrée Agent.</a:t>
            </a:r>
          </a:p>
          <a:p>
            <a:r>
              <a:rPr lang="he-IL" sz="2800" dirty="0"/>
              <a:t>֜</a:t>
            </a:r>
            <a:r>
              <a:rPr lang="fr-FR" sz="2800" dirty="0"/>
              <a:t>contrôle centralisé, statique, modulaire</a:t>
            </a:r>
          </a:p>
          <a:p>
            <a:r>
              <a:rPr lang="fr-FR" sz="2800" b="1" dirty="0"/>
              <a:t>SMA (système multi-agent)</a:t>
            </a:r>
          </a:p>
          <a:p>
            <a:r>
              <a:rPr lang="fr-FR" sz="2800" dirty="0"/>
              <a:t>•Ensemble d’agents autonomes en interaction</a:t>
            </a:r>
          </a:p>
          <a:p>
            <a:r>
              <a:rPr lang="fr-FR" sz="2800" dirty="0"/>
              <a:t>•Coordonner le comportement de cet ensemble d’agents (</a:t>
            </a:r>
            <a:r>
              <a:rPr lang="fr-FR" sz="2800" dirty="0" err="1"/>
              <a:t>pré-existants</a:t>
            </a:r>
            <a:r>
              <a:rPr lang="fr-FR" sz="2800" dirty="0"/>
              <a:t>) pour résoudre</a:t>
            </a:r>
          </a:p>
          <a:p>
            <a:r>
              <a:rPr lang="fr-FR" sz="2800" dirty="0"/>
              <a:t>collectivement un problème</a:t>
            </a:r>
          </a:p>
          <a:p>
            <a:r>
              <a:rPr lang="fr-FR" sz="2800" dirty="0"/>
              <a:t>•Dans un environnement complexe et évolutif</a:t>
            </a:r>
          </a:p>
          <a:p>
            <a:r>
              <a:rPr lang="fr-FR" sz="2800" dirty="0"/>
              <a:t>•Approche ascendante, centrée sociale</a:t>
            </a:r>
          </a:p>
          <a:p>
            <a:r>
              <a:rPr lang="he-IL" sz="2800" dirty="0"/>
              <a:t>֜</a:t>
            </a:r>
            <a:r>
              <a:rPr lang="fr-FR" sz="2800" dirty="0"/>
              <a:t>résolution « émergente » : à </a:t>
            </a:r>
            <a:r>
              <a:rPr lang="fr-FR" sz="2800" dirty="0" smtClean="0"/>
              <a:t>l’exécution</a:t>
            </a:r>
            <a:endParaRPr lang="fr-FR" sz="2800" dirty="0"/>
          </a:p>
        </p:txBody>
      </p:sp>
    </p:spTree>
    <p:extLst>
      <p:ext uri="{BB962C8B-B14F-4D97-AF65-F5344CB8AC3E}">
        <p14:creationId xmlns:p14="http://schemas.microsoft.com/office/powerpoint/2010/main" val="139395235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193800" y="1212850"/>
            <a:ext cx="4394344" cy="646331"/>
          </a:xfrm>
          <a:prstGeom prst="rect">
            <a:avLst/>
          </a:prstGeom>
        </p:spPr>
        <p:txBody>
          <a:bodyPr wrap="none">
            <a:spAutoFit/>
          </a:bodyPr>
          <a:lstStyle/>
          <a:p>
            <a:r>
              <a:rPr lang="fr-FR" sz="3600" b="1" dirty="0">
                <a:solidFill>
                  <a:srgbClr val="0070C0"/>
                </a:solidFill>
                <a:latin typeface="Calibri" panose="020F0502020204030204" pitchFamily="34" charset="0"/>
                <a:ea typeface="Calibri" panose="020F0502020204030204" pitchFamily="34" charset="0"/>
              </a:rPr>
              <a:t>S</a:t>
            </a:r>
            <a:r>
              <a:rPr lang="fr-FR" sz="3600" b="1" spc="-10" dirty="0">
                <a:solidFill>
                  <a:srgbClr val="0070C0"/>
                </a:solidFill>
                <a:latin typeface="Calibri" panose="020F0502020204030204" pitchFamily="34" charset="0"/>
                <a:ea typeface="Calibri" panose="020F0502020204030204" pitchFamily="34" charset="0"/>
              </a:rPr>
              <a:t>y</a:t>
            </a:r>
            <a:r>
              <a:rPr lang="fr-FR" sz="3600" b="1" dirty="0">
                <a:solidFill>
                  <a:srgbClr val="0070C0"/>
                </a:solidFill>
                <a:latin typeface="Calibri" panose="020F0502020204030204" pitchFamily="34" charset="0"/>
                <a:ea typeface="Calibri" panose="020F0502020204030204" pitchFamily="34" charset="0"/>
              </a:rPr>
              <a:t>s</a:t>
            </a:r>
            <a:r>
              <a:rPr lang="fr-FR" sz="3600" b="1" spc="5" dirty="0">
                <a:solidFill>
                  <a:srgbClr val="0070C0"/>
                </a:solidFill>
                <a:latin typeface="Calibri" panose="020F0502020204030204" pitchFamily="34" charset="0"/>
                <a:ea typeface="Calibri" panose="020F0502020204030204" pitchFamily="34" charset="0"/>
              </a:rPr>
              <a:t>t</a:t>
            </a:r>
            <a:r>
              <a:rPr lang="fr-FR" sz="3600" b="1" spc="-5" dirty="0">
                <a:solidFill>
                  <a:srgbClr val="0070C0"/>
                </a:solidFill>
                <a:latin typeface="Calibri" panose="020F0502020204030204" pitchFamily="34" charset="0"/>
                <a:ea typeface="Calibri" panose="020F0502020204030204" pitchFamily="34" charset="0"/>
              </a:rPr>
              <a:t>ème</a:t>
            </a:r>
            <a:r>
              <a:rPr lang="fr-FR" sz="3600" b="1" dirty="0">
                <a:solidFill>
                  <a:srgbClr val="0070C0"/>
                </a:solidFill>
                <a:latin typeface="Calibri" panose="020F0502020204030204" pitchFamily="34" charset="0"/>
                <a:ea typeface="Calibri" panose="020F0502020204030204" pitchFamily="34" charset="0"/>
              </a:rPr>
              <a:t>s</a:t>
            </a:r>
            <a:r>
              <a:rPr lang="fr-FR" sz="3600" b="1" spc="5" dirty="0">
                <a:solidFill>
                  <a:srgbClr val="0070C0"/>
                </a:solidFill>
                <a:latin typeface="Calibri" panose="020F0502020204030204" pitchFamily="34" charset="0"/>
                <a:ea typeface="Calibri" panose="020F0502020204030204" pitchFamily="34" charset="0"/>
              </a:rPr>
              <a:t> </a:t>
            </a:r>
            <a:r>
              <a:rPr lang="fr-FR" sz="3600" b="1" dirty="0" smtClean="0">
                <a:solidFill>
                  <a:srgbClr val="0070C0"/>
                </a:solidFill>
                <a:latin typeface="Calibri" panose="020F0502020204030204" pitchFamily="34" charset="0"/>
                <a:ea typeface="Calibri" panose="020F0502020204030204" pitchFamily="34" charset="0"/>
              </a:rPr>
              <a:t>c</a:t>
            </a:r>
            <a:r>
              <a:rPr lang="fr-FR" sz="3600" b="1" spc="5" dirty="0" smtClean="0">
                <a:solidFill>
                  <a:srgbClr val="0070C0"/>
                </a:solidFill>
                <a:latin typeface="Calibri" panose="020F0502020204030204" pitchFamily="34" charset="0"/>
                <a:ea typeface="Calibri" panose="020F0502020204030204" pitchFamily="34" charset="0"/>
              </a:rPr>
              <a:t>oll</a:t>
            </a:r>
            <a:r>
              <a:rPr lang="fr-FR" sz="3600" b="1" spc="-5" dirty="0" smtClean="0">
                <a:solidFill>
                  <a:srgbClr val="0070C0"/>
                </a:solidFill>
                <a:latin typeface="Calibri" panose="020F0502020204030204" pitchFamily="34" charset="0"/>
                <a:ea typeface="Calibri" panose="020F0502020204030204" pitchFamily="34" charset="0"/>
              </a:rPr>
              <a:t>e</a:t>
            </a:r>
            <a:r>
              <a:rPr lang="fr-FR" sz="3600" b="1" dirty="0" smtClean="0">
                <a:solidFill>
                  <a:srgbClr val="0070C0"/>
                </a:solidFill>
                <a:latin typeface="Calibri" panose="020F0502020204030204" pitchFamily="34" charset="0"/>
                <a:ea typeface="Calibri" panose="020F0502020204030204" pitchFamily="34" charset="0"/>
              </a:rPr>
              <a:t>c</a:t>
            </a:r>
            <a:r>
              <a:rPr lang="fr-FR" sz="3600" b="1" spc="5" dirty="0" smtClean="0">
                <a:solidFill>
                  <a:srgbClr val="0070C0"/>
                </a:solidFill>
                <a:latin typeface="Calibri" panose="020F0502020204030204" pitchFamily="34" charset="0"/>
                <a:ea typeface="Calibri" panose="020F0502020204030204" pitchFamily="34" charset="0"/>
              </a:rPr>
              <a:t>t</a:t>
            </a:r>
            <a:r>
              <a:rPr lang="fr-FR" sz="3600" b="1" spc="-5" dirty="0" smtClean="0">
                <a:solidFill>
                  <a:srgbClr val="0070C0"/>
                </a:solidFill>
                <a:latin typeface="Calibri" panose="020F0502020204030204" pitchFamily="34" charset="0"/>
                <a:ea typeface="Calibri" panose="020F0502020204030204" pitchFamily="34" charset="0"/>
              </a:rPr>
              <a:t>i</a:t>
            </a:r>
            <a:r>
              <a:rPr lang="fr-FR" sz="3600" b="1" spc="5" dirty="0" smtClean="0">
                <a:solidFill>
                  <a:srgbClr val="0070C0"/>
                </a:solidFill>
                <a:latin typeface="Calibri" panose="020F0502020204030204" pitchFamily="34" charset="0"/>
                <a:ea typeface="Calibri" panose="020F0502020204030204" pitchFamily="34" charset="0"/>
              </a:rPr>
              <a:t>f</a:t>
            </a:r>
            <a:r>
              <a:rPr lang="fr-FR" sz="3600" b="1" dirty="0" smtClean="0">
                <a:solidFill>
                  <a:srgbClr val="0070C0"/>
                </a:solidFill>
                <a:latin typeface="Calibri" panose="020F0502020204030204" pitchFamily="34" charset="0"/>
                <a:ea typeface="Calibri" panose="020F0502020204030204" pitchFamily="34" charset="0"/>
              </a:rPr>
              <a:t>s (1)</a:t>
            </a:r>
            <a:endParaRPr lang="fr-FR" sz="3600" dirty="0">
              <a:solidFill>
                <a:srgbClr val="0070C0"/>
              </a:solidFill>
            </a:endParaRPr>
          </a:p>
        </p:txBody>
      </p:sp>
      <p:sp>
        <p:nvSpPr>
          <p:cNvPr id="3" name="Rectangle 2"/>
          <p:cNvSpPr/>
          <p:nvPr/>
        </p:nvSpPr>
        <p:spPr>
          <a:xfrm>
            <a:off x="1041400" y="2911117"/>
            <a:ext cx="10058400" cy="4840171"/>
          </a:xfrm>
          <a:prstGeom prst="rect">
            <a:avLst/>
          </a:prstGeom>
        </p:spPr>
        <p:txBody>
          <a:bodyPr wrap="square">
            <a:spAutoFit/>
          </a:bodyPr>
          <a:lstStyle/>
          <a:p>
            <a:pPr marL="300990" marR="46355">
              <a:lnSpc>
                <a:spcPct val="115000"/>
              </a:lnSpc>
              <a:spcAft>
                <a:spcPts val="0"/>
              </a:spcAft>
            </a:pPr>
            <a:r>
              <a:rPr lang="fr-FR" sz="2800" dirty="0">
                <a:latin typeface="Calibri" panose="020F0502020204030204" pitchFamily="34" charset="0"/>
                <a:ea typeface="Calibri" panose="020F0502020204030204" pitchFamily="34" charset="0"/>
              </a:rPr>
              <a:t>T</a:t>
            </a:r>
            <a:r>
              <a:rPr lang="fr-FR" sz="2800" spc="10" dirty="0">
                <a:latin typeface="Calibri" panose="020F0502020204030204" pitchFamily="34" charset="0"/>
                <a:ea typeface="Calibri" panose="020F0502020204030204" pitchFamily="34" charset="0"/>
              </a:rPr>
              <a:t>o</a:t>
            </a:r>
            <a:r>
              <a:rPr lang="fr-FR" sz="2800" spc="-5" dirty="0">
                <a:latin typeface="Calibri" panose="020F0502020204030204" pitchFamily="34" charset="0"/>
                <a:ea typeface="Calibri" panose="020F0502020204030204" pitchFamily="34" charset="0"/>
              </a:rPr>
              <a:t>u</a:t>
            </a:r>
            <a:r>
              <a:rPr lang="fr-FR" sz="2800" dirty="0">
                <a:latin typeface="Calibri" panose="020F0502020204030204" pitchFamily="34" charset="0"/>
                <a:ea typeface="Calibri" panose="020F0502020204030204" pitchFamily="34" charset="0"/>
              </a:rPr>
              <a:t>t  </a:t>
            </a:r>
            <a:r>
              <a:rPr lang="fr-FR" sz="2800" spc="60" dirty="0">
                <a:latin typeface="Calibri" panose="020F0502020204030204" pitchFamily="34" charset="0"/>
                <a:ea typeface="Calibri" panose="020F0502020204030204" pitchFamily="34" charset="0"/>
              </a:rPr>
              <a:t> </a:t>
            </a:r>
            <a:r>
              <a:rPr lang="fr-FR" sz="2800" dirty="0">
                <a:latin typeface="Calibri" panose="020F0502020204030204" pitchFamily="34" charset="0"/>
                <a:ea typeface="Calibri" panose="020F0502020204030204" pitchFamily="34" charset="0"/>
              </a:rPr>
              <a:t>s</a:t>
            </a:r>
            <a:r>
              <a:rPr lang="fr-FR" sz="2800" spc="5" dirty="0">
                <a:latin typeface="Calibri" panose="020F0502020204030204" pitchFamily="34" charset="0"/>
                <a:ea typeface="Calibri" panose="020F0502020204030204" pitchFamily="34" charset="0"/>
              </a:rPr>
              <a:t>y</a:t>
            </a:r>
            <a:r>
              <a:rPr lang="fr-FR" sz="2800" dirty="0">
                <a:latin typeface="Calibri" panose="020F0502020204030204" pitchFamily="34" charset="0"/>
                <a:ea typeface="Calibri" panose="020F0502020204030204" pitchFamily="34" charset="0"/>
              </a:rPr>
              <a:t>s</a:t>
            </a:r>
            <a:r>
              <a:rPr lang="fr-FR" sz="2800" spc="-10" dirty="0">
                <a:latin typeface="Calibri" panose="020F0502020204030204" pitchFamily="34" charset="0"/>
                <a:ea typeface="Calibri" panose="020F0502020204030204" pitchFamily="34" charset="0"/>
              </a:rPr>
              <a:t>tè</a:t>
            </a:r>
            <a:r>
              <a:rPr lang="fr-FR" sz="2800" spc="5" dirty="0">
                <a:latin typeface="Calibri" panose="020F0502020204030204" pitchFamily="34" charset="0"/>
                <a:ea typeface="Calibri" panose="020F0502020204030204" pitchFamily="34" charset="0"/>
              </a:rPr>
              <a:t>m</a:t>
            </a:r>
            <a:r>
              <a:rPr lang="fr-FR" sz="2800" dirty="0">
                <a:latin typeface="Calibri" panose="020F0502020204030204" pitchFamily="34" charset="0"/>
                <a:ea typeface="Calibri" panose="020F0502020204030204" pitchFamily="34" charset="0"/>
              </a:rPr>
              <a:t>e  </a:t>
            </a:r>
            <a:r>
              <a:rPr lang="fr-FR" sz="2800" spc="60" dirty="0">
                <a:latin typeface="Calibri" panose="020F0502020204030204" pitchFamily="34" charset="0"/>
                <a:ea typeface="Calibri" panose="020F0502020204030204" pitchFamily="34" charset="0"/>
              </a:rPr>
              <a:t> </a:t>
            </a:r>
            <a:r>
              <a:rPr lang="fr-FR" sz="2800" dirty="0">
                <a:latin typeface="Calibri" panose="020F0502020204030204" pitchFamily="34" charset="0"/>
                <a:ea typeface="Calibri" panose="020F0502020204030204" pitchFamily="34" charset="0"/>
              </a:rPr>
              <a:t>ca</a:t>
            </a:r>
            <a:r>
              <a:rPr lang="fr-FR" sz="2800" spc="-5" dirty="0">
                <a:latin typeface="Calibri" panose="020F0502020204030204" pitchFamily="34" charset="0"/>
                <a:ea typeface="Calibri" panose="020F0502020204030204" pitchFamily="34" charset="0"/>
              </a:rPr>
              <a:t>p</a:t>
            </a:r>
            <a:r>
              <a:rPr lang="fr-FR" sz="2800" dirty="0">
                <a:latin typeface="Calibri" panose="020F0502020204030204" pitchFamily="34" charset="0"/>
                <a:ea typeface="Calibri" panose="020F0502020204030204" pitchFamily="34" charset="0"/>
              </a:rPr>
              <a:t>a</a:t>
            </a:r>
            <a:r>
              <a:rPr lang="fr-FR" sz="2800" spc="-5" dirty="0">
                <a:latin typeface="Calibri" panose="020F0502020204030204" pitchFamily="34" charset="0"/>
                <a:ea typeface="Calibri" panose="020F0502020204030204" pitchFamily="34" charset="0"/>
              </a:rPr>
              <a:t>b</a:t>
            </a:r>
            <a:r>
              <a:rPr lang="fr-FR" sz="2800" dirty="0">
                <a:latin typeface="Calibri" panose="020F0502020204030204" pitchFamily="34" charset="0"/>
                <a:ea typeface="Calibri" panose="020F0502020204030204" pitchFamily="34" charset="0"/>
              </a:rPr>
              <a:t>le  </a:t>
            </a:r>
            <a:r>
              <a:rPr lang="fr-FR" sz="2800" spc="70" dirty="0">
                <a:latin typeface="Calibri" panose="020F0502020204030204" pitchFamily="34" charset="0"/>
                <a:ea typeface="Calibri" panose="020F0502020204030204" pitchFamily="34" charset="0"/>
              </a:rPr>
              <a:t> </a:t>
            </a:r>
            <a:r>
              <a:rPr lang="fr-FR" sz="2800" spc="-15" dirty="0">
                <a:latin typeface="Calibri" panose="020F0502020204030204" pitchFamily="34" charset="0"/>
                <a:ea typeface="Calibri" panose="020F0502020204030204" pitchFamily="34" charset="0"/>
              </a:rPr>
              <a:t>d</a:t>
            </a:r>
            <a:r>
              <a:rPr lang="fr-FR" sz="2800" dirty="0">
                <a:latin typeface="Calibri" panose="020F0502020204030204" pitchFamily="34" charset="0"/>
                <a:ea typeface="Calibri" panose="020F0502020204030204" pitchFamily="34" charset="0"/>
              </a:rPr>
              <a:t>’acc</a:t>
            </a:r>
            <a:r>
              <a:rPr lang="fr-FR" sz="2800" spc="-5" dirty="0">
                <a:latin typeface="Calibri" panose="020F0502020204030204" pitchFamily="34" charset="0"/>
                <a:ea typeface="Calibri" panose="020F0502020204030204" pitchFamily="34" charset="0"/>
              </a:rPr>
              <a:t>o</a:t>
            </a:r>
            <a:r>
              <a:rPr lang="fr-FR" sz="2800" spc="5" dirty="0">
                <a:latin typeface="Calibri" panose="020F0502020204030204" pitchFamily="34" charset="0"/>
                <a:ea typeface="Calibri" panose="020F0502020204030204" pitchFamily="34" charset="0"/>
              </a:rPr>
              <a:t>m</a:t>
            </a:r>
            <a:r>
              <a:rPr lang="fr-FR" sz="2800" spc="-5" dirty="0">
                <a:latin typeface="Calibri" panose="020F0502020204030204" pitchFamily="34" charset="0"/>
                <a:ea typeface="Calibri" panose="020F0502020204030204" pitchFamily="34" charset="0"/>
              </a:rPr>
              <a:t>p</a:t>
            </a:r>
            <a:r>
              <a:rPr lang="fr-FR" sz="2800" dirty="0">
                <a:latin typeface="Calibri" panose="020F0502020204030204" pitchFamily="34" charset="0"/>
                <a:ea typeface="Calibri" panose="020F0502020204030204" pitchFamily="34" charset="0"/>
              </a:rPr>
              <a:t>l</a:t>
            </a:r>
            <a:r>
              <a:rPr lang="fr-FR" sz="2800" spc="-5" dirty="0">
                <a:latin typeface="Calibri" panose="020F0502020204030204" pitchFamily="34" charset="0"/>
                <a:ea typeface="Calibri" panose="020F0502020204030204" pitchFamily="34" charset="0"/>
              </a:rPr>
              <a:t>i</a:t>
            </a:r>
            <a:r>
              <a:rPr lang="fr-FR" sz="2800" dirty="0">
                <a:latin typeface="Calibri" panose="020F0502020204030204" pitchFamily="34" charset="0"/>
                <a:ea typeface="Calibri" panose="020F0502020204030204" pitchFamily="34" charset="0"/>
              </a:rPr>
              <a:t>r  </a:t>
            </a:r>
            <a:r>
              <a:rPr lang="fr-FR" sz="2800" spc="70" dirty="0">
                <a:latin typeface="Calibri" panose="020F0502020204030204" pitchFamily="34" charset="0"/>
                <a:ea typeface="Calibri" panose="020F0502020204030204" pitchFamily="34" charset="0"/>
              </a:rPr>
              <a:t> </a:t>
            </a:r>
            <a:r>
              <a:rPr lang="fr-FR" sz="2800" spc="-5" dirty="0">
                <a:latin typeface="Calibri" panose="020F0502020204030204" pitchFamily="34" charset="0"/>
                <a:ea typeface="Calibri" panose="020F0502020204030204" pitchFamily="34" charset="0"/>
              </a:rPr>
              <a:t>d</a:t>
            </a:r>
            <a:r>
              <a:rPr lang="fr-FR" sz="2800" spc="-10" dirty="0">
                <a:latin typeface="Calibri" panose="020F0502020204030204" pitchFamily="34" charset="0"/>
                <a:ea typeface="Calibri" panose="020F0502020204030204" pitchFamily="34" charset="0"/>
              </a:rPr>
              <a:t>e</a:t>
            </a:r>
            <a:r>
              <a:rPr lang="fr-FR" sz="2800" dirty="0">
                <a:latin typeface="Calibri" panose="020F0502020204030204" pitchFamily="34" charset="0"/>
                <a:ea typeface="Calibri" panose="020F0502020204030204" pitchFamily="34" charset="0"/>
              </a:rPr>
              <a:t>s  </a:t>
            </a:r>
            <a:r>
              <a:rPr lang="fr-FR" sz="2800" spc="70" dirty="0">
                <a:latin typeface="Calibri" panose="020F0502020204030204" pitchFamily="34" charset="0"/>
                <a:ea typeface="Calibri" panose="020F0502020204030204" pitchFamily="34" charset="0"/>
              </a:rPr>
              <a:t> </a:t>
            </a:r>
            <a:r>
              <a:rPr lang="fr-FR" sz="2800" dirty="0">
                <a:latin typeface="Calibri" panose="020F0502020204030204" pitchFamily="34" charset="0"/>
                <a:ea typeface="Calibri" panose="020F0502020204030204" pitchFamily="34" charset="0"/>
              </a:rPr>
              <a:t>tâc</a:t>
            </a:r>
            <a:r>
              <a:rPr lang="fr-FR" sz="2800" spc="-15" dirty="0">
                <a:latin typeface="Calibri" panose="020F0502020204030204" pitchFamily="34" charset="0"/>
                <a:ea typeface="Calibri" panose="020F0502020204030204" pitchFamily="34" charset="0"/>
              </a:rPr>
              <a:t>h</a:t>
            </a:r>
            <a:r>
              <a:rPr lang="fr-FR" sz="2800" dirty="0">
                <a:latin typeface="Calibri" panose="020F0502020204030204" pitchFamily="34" charset="0"/>
                <a:ea typeface="Calibri" panose="020F0502020204030204" pitchFamily="34" charset="0"/>
              </a:rPr>
              <a:t>es  </a:t>
            </a:r>
            <a:r>
              <a:rPr lang="fr-FR" sz="2800" spc="70" dirty="0">
                <a:latin typeface="Calibri" panose="020F0502020204030204" pitchFamily="34" charset="0"/>
                <a:ea typeface="Calibri" panose="020F0502020204030204" pitchFamily="34" charset="0"/>
              </a:rPr>
              <a:t> </a:t>
            </a:r>
            <a:r>
              <a:rPr lang="fr-FR" sz="2800" spc="-15" dirty="0">
                <a:latin typeface="Calibri" panose="020F0502020204030204" pitchFamily="34" charset="0"/>
                <a:ea typeface="Calibri" panose="020F0502020204030204" pitchFamily="34" charset="0"/>
              </a:rPr>
              <a:t>d</a:t>
            </a:r>
            <a:r>
              <a:rPr lang="fr-FR" sz="2800" dirty="0">
                <a:latin typeface="Calibri" panose="020F0502020204030204" pitchFamily="34" charset="0"/>
                <a:ea typeface="Calibri" panose="020F0502020204030204" pitchFamily="34" charset="0"/>
              </a:rPr>
              <a:t>if</a:t>
            </a:r>
            <a:r>
              <a:rPr lang="fr-FR" sz="2800" spc="-5" dirty="0">
                <a:latin typeface="Calibri" panose="020F0502020204030204" pitchFamily="34" charset="0"/>
                <a:ea typeface="Calibri" panose="020F0502020204030204" pitchFamily="34" charset="0"/>
              </a:rPr>
              <a:t>f</a:t>
            </a:r>
            <a:r>
              <a:rPr lang="fr-FR" sz="2800" dirty="0">
                <a:latin typeface="Calibri" panose="020F0502020204030204" pitchFamily="34" charset="0"/>
                <a:ea typeface="Calibri" panose="020F0502020204030204" pitchFamily="34" charset="0"/>
              </a:rPr>
              <a:t>ici</a:t>
            </a:r>
            <a:r>
              <a:rPr lang="fr-FR" sz="2800" spc="-5" dirty="0">
                <a:latin typeface="Calibri" panose="020F0502020204030204" pitchFamily="34" charset="0"/>
                <a:ea typeface="Calibri" panose="020F0502020204030204" pitchFamily="34" charset="0"/>
              </a:rPr>
              <a:t>l</a:t>
            </a:r>
            <a:r>
              <a:rPr lang="fr-FR" sz="2800" dirty="0">
                <a:latin typeface="Calibri" panose="020F0502020204030204" pitchFamily="34" charset="0"/>
                <a:ea typeface="Calibri" panose="020F0502020204030204" pitchFamily="34" charset="0"/>
              </a:rPr>
              <a:t>es,  </a:t>
            </a:r>
            <a:r>
              <a:rPr lang="fr-FR" sz="2800" spc="70" dirty="0">
                <a:latin typeface="Calibri" panose="020F0502020204030204" pitchFamily="34" charset="0"/>
                <a:ea typeface="Calibri" panose="020F0502020204030204" pitchFamily="34" charset="0"/>
              </a:rPr>
              <a:t> </a:t>
            </a:r>
            <a:r>
              <a:rPr lang="fr-FR" sz="2800" spc="-5" dirty="0">
                <a:latin typeface="Calibri" panose="020F0502020204030204" pitchFamily="34" charset="0"/>
                <a:ea typeface="Calibri" panose="020F0502020204030204" pitchFamily="34" charset="0"/>
              </a:rPr>
              <a:t>d</a:t>
            </a:r>
            <a:r>
              <a:rPr lang="fr-FR" sz="2800" dirty="0">
                <a:latin typeface="Calibri" panose="020F0502020204030204" pitchFamily="34" charset="0"/>
                <a:ea typeface="Calibri" panose="020F0502020204030204" pitchFamily="34" charset="0"/>
              </a:rPr>
              <a:t>a</a:t>
            </a:r>
            <a:r>
              <a:rPr lang="fr-FR" sz="2800" spc="-5" dirty="0">
                <a:latin typeface="Calibri" panose="020F0502020204030204" pitchFamily="34" charset="0"/>
                <a:ea typeface="Calibri" panose="020F0502020204030204" pitchFamily="34" charset="0"/>
              </a:rPr>
              <a:t>n</a:t>
            </a:r>
            <a:r>
              <a:rPr lang="fr-FR" sz="2800" dirty="0">
                <a:latin typeface="Calibri" panose="020F0502020204030204" pitchFamily="34" charset="0"/>
                <a:ea typeface="Calibri" panose="020F0502020204030204" pitchFamily="34" charset="0"/>
              </a:rPr>
              <a:t>s  </a:t>
            </a:r>
            <a:r>
              <a:rPr lang="fr-FR" sz="2800" spc="90" dirty="0">
                <a:latin typeface="Calibri" panose="020F0502020204030204" pitchFamily="34" charset="0"/>
                <a:ea typeface="Calibri" panose="020F0502020204030204" pitchFamily="34" charset="0"/>
              </a:rPr>
              <a:t> </a:t>
            </a:r>
            <a:r>
              <a:rPr lang="fr-FR" sz="2800" spc="-5" dirty="0">
                <a:latin typeface="Calibri" panose="020F0502020204030204" pitchFamily="34" charset="0"/>
                <a:ea typeface="Calibri" panose="020F0502020204030204" pitchFamily="34" charset="0"/>
              </a:rPr>
              <a:t>d</a:t>
            </a:r>
            <a:r>
              <a:rPr lang="fr-FR" sz="2800" spc="-10" dirty="0">
                <a:latin typeface="Calibri" panose="020F0502020204030204" pitchFamily="34" charset="0"/>
                <a:ea typeface="Calibri" panose="020F0502020204030204" pitchFamily="34" charset="0"/>
              </a:rPr>
              <a:t>e</a:t>
            </a:r>
            <a:r>
              <a:rPr lang="fr-FR" sz="2800" dirty="0">
                <a:latin typeface="Calibri" panose="020F0502020204030204" pitchFamily="34" charset="0"/>
                <a:ea typeface="Calibri" panose="020F0502020204030204" pitchFamily="34" charset="0"/>
              </a:rPr>
              <a:t>s  </a:t>
            </a:r>
            <a:r>
              <a:rPr lang="fr-FR" sz="2800" spc="70" dirty="0">
                <a:latin typeface="Calibri" panose="020F0502020204030204" pitchFamily="34" charset="0"/>
                <a:ea typeface="Calibri" panose="020F0502020204030204" pitchFamily="34" charset="0"/>
              </a:rPr>
              <a:t> </a:t>
            </a:r>
            <a:r>
              <a:rPr lang="fr-FR" sz="2800" dirty="0">
                <a:latin typeface="Calibri" panose="020F0502020204030204" pitchFamily="34" charset="0"/>
                <a:ea typeface="Calibri" panose="020F0502020204030204" pitchFamily="34" charset="0"/>
              </a:rPr>
              <a:t>e</a:t>
            </a:r>
            <a:r>
              <a:rPr lang="fr-FR" sz="2800" spc="-15" dirty="0">
                <a:latin typeface="Calibri" panose="020F0502020204030204" pitchFamily="34" charset="0"/>
                <a:ea typeface="Calibri" panose="020F0502020204030204" pitchFamily="34" charset="0"/>
              </a:rPr>
              <a:t>n</a:t>
            </a:r>
            <a:r>
              <a:rPr lang="fr-FR" sz="2800" spc="5" dirty="0">
                <a:latin typeface="Calibri" panose="020F0502020204030204" pitchFamily="34" charset="0"/>
                <a:ea typeface="Calibri" panose="020F0502020204030204" pitchFamily="34" charset="0"/>
              </a:rPr>
              <a:t>v</a:t>
            </a:r>
            <a:r>
              <a:rPr lang="fr-FR" sz="2800" dirty="0">
                <a:latin typeface="Calibri" panose="020F0502020204030204" pitchFamily="34" charset="0"/>
                <a:ea typeface="Calibri" panose="020F0502020204030204" pitchFamily="34" charset="0"/>
              </a:rPr>
              <a:t>i</a:t>
            </a:r>
            <a:r>
              <a:rPr lang="fr-FR" sz="2800" spc="-15" dirty="0">
                <a:latin typeface="Calibri" panose="020F0502020204030204" pitchFamily="34" charset="0"/>
                <a:ea typeface="Calibri" panose="020F0502020204030204" pitchFamily="34" charset="0"/>
              </a:rPr>
              <a:t>r</a:t>
            </a:r>
            <a:r>
              <a:rPr lang="fr-FR" sz="2800" spc="5" dirty="0">
                <a:latin typeface="Calibri" panose="020F0502020204030204" pitchFamily="34" charset="0"/>
                <a:ea typeface="Calibri" panose="020F0502020204030204" pitchFamily="34" charset="0"/>
              </a:rPr>
              <a:t>o</a:t>
            </a:r>
            <a:r>
              <a:rPr lang="fr-FR" sz="2800" spc="-5" dirty="0">
                <a:latin typeface="Calibri" panose="020F0502020204030204" pitchFamily="34" charset="0"/>
                <a:ea typeface="Calibri" panose="020F0502020204030204" pitchFamily="34" charset="0"/>
              </a:rPr>
              <a:t>nn</a:t>
            </a:r>
            <a:r>
              <a:rPr lang="fr-FR" sz="2800" dirty="0">
                <a:latin typeface="Calibri" panose="020F0502020204030204" pitchFamily="34" charset="0"/>
                <a:ea typeface="Calibri" panose="020F0502020204030204" pitchFamily="34" charset="0"/>
              </a:rPr>
              <a:t>e</a:t>
            </a:r>
            <a:r>
              <a:rPr lang="fr-FR" sz="2800" spc="-5" dirty="0">
                <a:latin typeface="Calibri" panose="020F0502020204030204" pitchFamily="34" charset="0"/>
                <a:ea typeface="Calibri" panose="020F0502020204030204" pitchFamily="34" charset="0"/>
              </a:rPr>
              <a:t>m</a:t>
            </a:r>
            <a:r>
              <a:rPr lang="fr-FR" sz="2800" dirty="0">
                <a:latin typeface="Calibri" panose="020F0502020204030204" pitchFamily="34" charset="0"/>
                <a:ea typeface="Calibri" panose="020F0502020204030204" pitchFamily="34" charset="0"/>
              </a:rPr>
              <a:t>en</a:t>
            </a:r>
            <a:r>
              <a:rPr lang="fr-FR" sz="2800" spc="5" dirty="0">
                <a:latin typeface="Calibri" panose="020F0502020204030204" pitchFamily="34" charset="0"/>
                <a:ea typeface="Calibri" panose="020F0502020204030204" pitchFamily="34" charset="0"/>
              </a:rPr>
              <a:t>t</a:t>
            </a:r>
            <a:r>
              <a:rPr lang="fr-FR" sz="2800" dirty="0">
                <a:latin typeface="Calibri" panose="020F0502020204030204" pitchFamily="34" charset="0"/>
                <a:ea typeface="Calibri" panose="020F0502020204030204" pitchFamily="34" charset="0"/>
              </a:rPr>
              <a:t>s </a:t>
            </a:r>
            <a:r>
              <a:rPr lang="fr-FR" sz="2800" spc="-5" dirty="0">
                <a:latin typeface="Calibri" panose="020F0502020204030204" pitchFamily="34" charset="0"/>
                <a:ea typeface="Calibri" panose="020F0502020204030204" pitchFamily="34" charset="0"/>
              </a:rPr>
              <a:t>d</a:t>
            </a:r>
            <a:r>
              <a:rPr lang="fr-FR" sz="2800" spc="5" dirty="0">
                <a:latin typeface="Calibri" panose="020F0502020204030204" pitchFamily="34" charset="0"/>
                <a:ea typeface="Calibri" panose="020F0502020204030204" pitchFamily="34" charset="0"/>
              </a:rPr>
              <a:t>y</a:t>
            </a:r>
            <a:r>
              <a:rPr lang="fr-FR" sz="2800" spc="-5" dirty="0">
                <a:latin typeface="Calibri" panose="020F0502020204030204" pitchFamily="34" charset="0"/>
                <a:ea typeface="Calibri" panose="020F0502020204030204" pitchFamily="34" charset="0"/>
              </a:rPr>
              <a:t>n</a:t>
            </a:r>
            <a:r>
              <a:rPr lang="fr-FR" sz="2800" dirty="0">
                <a:latin typeface="Calibri" panose="020F0502020204030204" pitchFamily="34" charset="0"/>
                <a:ea typeface="Calibri" panose="020F0502020204030204" pitchFamily="34" charset="0"/>
              </a:rPr>
              <a:t>a</a:t>
            </a:r>
            <a:r>
              <a:rPr lang="fr-FR" sz="2800" spc="5" dirty="0">
                <a:latin typeface="Calibri" panose="020F0502020204030204" pitchFamily="34" charset="0"/>
                <a:ea typeface="Calibri" panose="020F0502020204030204" pitchFamily="34" charset="0"/>
              </a:rPr>
              <a:t>m</a:t>
            </a:r>
            <a:r>
              <a:rPr lang="fr-FR" sz="2800" dirty="0">
                <a:latin typeface="Calibri" panose="020F0502020204030204" pitchFamily="34" charset="0"/>
                <a:ea typeface="Calibri" panose="020F0502020204030204" pitchFamily="34" charset="0"/>
              </a:rPr>
              <a:t>i</a:t>
            </a:r>
            <a:r>
              <a:rPr lang="fr-FR" sz="2800" spc="-5" dirty="0">
                <a:latin typeface="Calibri" panose="020F0502020204030204" pitchFamily="34" charset="0"/>
                <a:ea typeface="Calibri" panose="020F0502020204030204" pitchFamily="34" charset="0"/>
              </a:rPr>
              <a:t>qu</a:t>
            </a:r>
            <a:r>
              <a:rPr lang="fr-FR" sz="2800" dirty="0">
                <a:latin typeface="Calibri" panose="020F0502020204030204" pitchFamily="34" charset="0"/>
                <a:ea typeface="Calibri" panose="020F0502020204030204" pitchFamily="34" charset="0"/>
              </a:rPr>
              <a:t>es</a:t>
            </a:r>
            <a:r>
              <a:rPr lang="fr-FR" sz="2800" spc="-5" dirty="0">
                <a:latin typeface="Calibri" panose="020F0502020204030204" pitchFamily="34" charset="0"/>
                <a:ea typeface="Calibri" panose="020F0502020204030204" pitchFamily="34" charset="0"/>
              </a:rPr>
              <a:t> </a:t>
            </a:r>
            <a:r>
              <a:rPr lang="fr-FR" sz="2800" dirty="0">
                <a:latin typeface="Calibri" panose="020F0502020204030204" pitchFamily="34" charset="0"/>
                <a:ea typeface="Calibri" panose="020F0502020204030204" pitchFamily="34" charset="0"/>
              </a:rPr>
              <a:t>et</a:t>
            </a:r>
            <a:r>
              <a:rPr lang="fr-FR" sz="2800" spc="-5" dirty="0">
                <a:latin typeface="Calibri" panose="020F0502020204030204" pitchFamily="34" charset="0"/>
                <a:ea typeface="Calibri" panose="020F0502020204030204" pitchFamily="34" charset="0"/>
              </a:rPr>
              <a:t> </a:t>
            </a:r>
            <a:r>
              <a:rPr lang="fr-FR" sz="2800" spc="5" dirty="0">
                <a:latin typeface="Calibri" panose="020F0502020204030204" pitchFamily="34" charset="0"/>
                <a:ea typeface="Calibri" panose="020F0502020204030204" pitchFamily="34" charset="0"/>
              </a:rPr>
              <a:t>v</a:t>
            </a:r>
            <a:r>
              <a:rPr lang="fr-FR" sz="2800" dirty="0">
                <a:latin typeface="Calibri" panose="020F0502020204030204" pitchFamily="34" charset="0"/>
                <a:ea typeface="Calibri" panose="020F0502020204030204" pitchFamily="34" charset="0"/>
              </a:rPr>
              <a:t>ar</a:t>
            </a:r>
            <a:r>
              <a:rPr lang="fr-FR" sz="2800" spc="-5" dirty="0">
                <a:latin typeface="Calibri" panose="020F0502020204030204" pitchFamily="34" charset="0"/>
                <a:ea typeface="Calibri" panose="020F0502020204030204" pitchFamily="34" charset="0"/>
              </a:rPr>
              <a:t>i</a:t>
            </a:r>
            <a:r>
              <a:rPr lang="fr-FR" sz="2800" spc="-10" dirty="0">
                <a:latin typeface="Calibri" panose="020F0502020204030204" pitchFamily="34" charset="0"/>
                <a:ea typeface="Calibri" panose="020F0502020204030204" pitchFamily="34" charset="0"/>
              </a:rPr>
              <a:t>é</a:t>
            </a:r>
            <a:r>
              <a:rPr lang="fr-FR" sz="2800" dirty="0">
                <a:latin typeface="Calibri" panose="020F0502020204030204" pitchFamily="34" charset="0"/>
                <a:ea typeface="Calibri" panose="020F0502020204030204" pitchFamily="34" charset="0"/>
              </a:rPr>
              <a:t>s,</a:t>
            </a:r>
            <a:r>
              <a:rPr lang="fr-FR" sz="2800" spc="10" dirty="0">
                <a:latin typeface="Calibri" panose="020F0502020204030204" pitchFamily="34" charset="0"/>
                <a:ea typeface="Calibri" panose="020F0502020204030204" pitchFamily="34" charset="0"/>
              </a:rPr>
              <a:t> </a:t>
            </a:r>
            <a:r>
              <a:rPr lang="fr-FR" sz="2800" dirty="0">
                <a:latin typeface="Calibri" panose="020F0502020204030204" pitchFamily="34" charset="0"/>
                <a:ea typeface="Calibri" panose="020F0502020204030204" pitchFamily="34" charset="0"/>
              </a:rPr>
              <a:t>sa</a:t>
            </a:r>
            <a:r>
              <a:rPr lang="fr-FR" sz="2800" spc="-5" dirty="0">
                <a:latin typeface="Calibri" panose="020F0502020204030204" pitchFamily="34" charset="0"/>
                <a:ea typeface="Calibri" panose="020F0502020204030204" pitchFamily="34" charset="0"/>
              </a:rPr>
              <a:t>n</a:t>
            </a:r>
            <a:r>
              <a:rPr lang="fr-FR" sz="2800" dirty="0">
                <a:latin typeface="Calibri" panose="020F0502020204030204" pitchFamily="34" charset="0"/>
                <a:ea typeface="Calibri" panose="020F0502020204030204" pitchFamily="34" charset="0"/>
              </a:rPr>
              <a:t>s</a:t>
            </a:r>
            <a:r>
              <a:rPr lang="fr-FR" sz="2800" spc="-20" dirty="0">
                <a:latin typeface="Calibri" panose="020F0502020204030204" pitchFamily="34" charset="0"/>
                <a:ea typeface="Calibri" panose="020F0502020204030204" pitchFamily="34" charset="0"/>
              </a:rPr>
              <a:t> </a:t>
            </a:r>
            <a:r>
              <a:rPr lang="fr-FR" sz="2800" spc="-5" dirty="0">
                <a:latin typeface="Calibri" panose="020F0502020204030204" pitchFamily="34" charset="0"/>
                <a:ea typeface="Calibri" panose="020F0502020204030204" pitchFamily="34" charset="0"/>
              </a:rPr>
              <a:t>p</a:t>
            </a:r>
            <a:r>
              <a:rPr lang="fr-FR" sz="2800" dirty="0">
                <a:latin typeface="Calibri" panose="020F0502020204030204" pitchFamily="34" charset="0"/>
                <a:ea typeface="Calibri" panose="020F0502020204030204" pitchFamily="34" charset="0"/>
              </a:rPr>
              <a:t>il</a:t>
            </a:r>
            <a:r>
              <a:rPr lang="fr-FR" sz="2800" spc="5" dirty="0">
                <a:latin typeface="Calibri" panose="020F0502020204030204" pitchFamily="34" charset="0"/>
                <a:ea typeface="Calibri" panose="020F0502020204030204" pitchFamily="34" charset="0"/>
              </a:rPr>
              <a:t>o</a:t>
            </a:r>
            <a:r>
              <a:rPr lang="fr-FR" sz="2800" dirty="0">
                <a:latin typeface="Calibri" panose="020F0502020204030204" pitchFamily="34" charset="0"/>
                <a:ea typeface="Calibri" panose="020F0502020204030204" pitchFamily="34" charset="0"/>
              </a:rPr>
              <a:t>tage</a:t>
            </a:r>
            <a:r>
              <a:rPr lang="fr-FR" sz="2800" spc="-10" dirty="0">
                <a:latin typeface="Calibri" panose="020F0502020204030204" pitchFamily="34" charset="0"/>
                <a:ea typeface="Calibri" panose="020F0502020204030204" pitchFamily="34" charset="0"/>
              </a:rPr>
              <a:t> </a:t>
            </a:r>
            <a:r>
              <a:rPr lang="fr-FR" sz="2800" dirty="0">
                <a:latin typeface="Calibri" panose="020F0502020204030204" pitchFamily="34" charset="0"/>
                <a:ea typeface="Calibri" panose="020F0502020204030204" pitchFamily="34" charset="0"/>
              </a:rPr>
              <a:t>e</a:t>
            </a:r>
            <a:r>
              <a:rPr lang="fr-FR" sz="2800" spc="5" dirty="0">
                <a:latin typeface="Calibri" panose="020F0502020204030204" pitchFamily="34" charset="0"/>
                <a:ea typeface="Calibri" panose="020F0502020204030204" pitchFamily="34" charset="0"/>
              </a:rPr>
              <a:t>x</a:t>
            </a:r>
            <a:r>
              <a:rPr lang="fr-FR" sz="2800" spc="-10" dirty="0">
                <a:latin typeface="Calibri" panose="020F0502020204030204" pitchFamily="34" charset="0"/>
                <a:ea typeface="Calibri" panose="020F0502020204030204" pitchFamily="34" charset="0"/>
              </a:rPr>
              <a:t>t</a:t>
            </a:r>
            <a:r>
              <a:rPr lang="fr-FR" sz="2800" dirty="0">
                <a:latin typeface="Calibri" panose="020F0502020204030204" pitchFamily="34" charset="0"/>
                <a:ea typeface="Calibri" panose="020F0502020204030204" pitchFamily="34" charset="0"/>
              </a:rPr>
              <a:t>erne</a:t>
            </a:r>
            <a:r>
              <a:rPr lang="fr-FR" sz="2800" spc="-5" dirty="0">
                <a:latin typeface="Calibri" panose="020F0502020204030204" pitchFamily="34" charset="0"/>
                <a:ea typeface="Calibri" panose="020F0502020204030204" pitchFamily="34" charset="0"/>
              </a:rPr>
              <a:t> </a:t>
            </a:r>
            <a:r>
              <a:rPr lang="fr-FR" sz="2800" dirty="0">
                <a:latin typeface="Calibri" panose="020F0502020204030204" pitchFamily="34" charset="0"/>
                <a:ea typeface="Calibri" panose="020F0502020204030204" pitchFamily="34" charset="0"/>
              </a:rPr>
              <a:t>et</a:t>
            </a:r>
            <a:r>
              <a:rPr lang="fr-FR" sz="2800" spc="5" dirty="0">
                <a:latin typeface="Calibri" panose="020F0502020204030204" pitchFamily="34" charset="0"/>
                <a:ea typeface="Calibri" panose="020F0502020204030204" pitchFamily="34" charset="0"/>
              </a:rPr>
              <a:t> </a:t>
            </a:r>
            <a:r>
              <a:rPr lang="fr-FR" sz="2800" dirty="0">
                <a:latin typeface="Calibri" panose="020F0502020204030204" pitchFamily="34" charset="0"/>
                <a:ea typeface="Calibri" panose="020F0502020204030204" pitchFamily="34" charset="0"/>
              </a:rPr>
              <a:t>sa</a:t>
            </a:r>
            <a:r>
              <a:rPr lang="fr-FR" sz="2800" spc="-5" dirty="0">
                <a:latin typeface="Calibri" panose="020F0502020204030204" pitchFamily="34" charset="0"/>
                <a:ea typeface="Calibri" panose="020F0502020204030204" pitchFamily="34" charset="0"/>
              </a:rPr>
              <a:t>n</a:t>
            </a:r>
            <a:r>
              <a:rPr lang="fr-FR" sz="2800" dirty="0">
                <a:latin typeface="Calibri" panose="020F0502020204030204" pitchFamily="34" charset="0"/>
                <a:ea typeface="Calibri" panose="020F0502020204030204" pitchFamily="34" charset="0"/>
              </a:rPr>
              <a:t>s</a:t>
            </a:r>
            <a:r>
              <a:rPr lang="fr-FR" sz="2800" spc="-10" dirty="0">
                <a:latin typeface="Calibri" panose="020F0502020204030204" pitchFamily="34" charset="0"/>
                <a:ea typeface="Calibri" panose="020F0502020204030204" pitchFamily="34" charset="0"/>
              </a:rPr>
              <a:t> c</a:t>
            </a:r>
            <a:r>
              <a:rPr lang="fr-FR" sz="2800" spc="-5" dirty="0">
                <a:latin typeface="Calibri" panose="020F0502020204030204" pitchFamily="34" charset="0"/>
                <a:ea typeface="Calibri" panose="020F0502020204030204" pitchFamily="34" charset="0"/>
              </a:rPr>
              <a:t>o</a:t>
            </a:r>
            <a:r>
              <a:rPr lang="fr-FR" sz="2800" spc="5" dirty="0">
                <a:latin typeface="Calibri" panose="020F0502020204030204" pitchFamily="34" charset="0"/>
                <a:ea typeface="Calibri" panose="020F0502020204030204" pitchFamily="34" charset="0"/>
              </a:rPr>
              <a:t>o</a:t>
            </a:r>
            <a:r>
              <a:rPr lang="fr-FR" sz="2800" dirty="0">
                <a:latin typeface="Calibri" panose="020F0502020204030204" pitchFamily="34" charset="0"/>
                <a:ea typeface="Calibri" panose="020F0502020204030204" pitchFamily="34" charset="0"/>
              </a:rPr>
              <a:t>r</a:t>
            </a:r>
            <a:r>
              <a:rPr lang="fr-FR" sz="2800" spc="-5" dirty="0">
                <a:latin typeface="Calibri" panose="020F0502020204030204" pitchFamily="34" charset="0"/>
                <a:ea typeface="Calibri" panose="020F0502020204030204" pitchFamily="34" charset="0"/>
              </a:rPr>
              <a:t>d</a:t>
            </a:r>
            <a:r>
              <a:rPr lang="fr-FR" sz="2800" dirty="0">
                <a:latin typeface="Calibri" panose="020F0502020204030204" pitchFamily="34" charset="0"/>
                <a:ea typeface="Calibri" panose="020F0502020204030204" pitchFamily="34" charset="0"/>
              </a:rPr>
              <a:t>i</a:t>
            </a:r>
            <a:r>
              <a:rPr lang="fr-FR" sz="2800" spc="-5" dirty="0">
                <a:latin typeface="Calibri" panose="020F0502020204030204" pitchFamily="34" charset="0"/>
                <a:ea typeface="Calibri" panose="020F0502020204030204" pitchFamily="34" charset="0"/>
              </a:rPr>
              <a:t>n</a:t>
            </a:r>
            <a:r>
              <a:rPr lang="fr-FR" sz="2800" dirty="0">
                <a:latin typeface="Calibri" panose="020F0502020204030204" pitchFamily="34" charset="0"/>
                <a:ea typeface="Calibri" panose="020F0502020204030204" pitchFamily="34" charset="0"/>
              </a:rPr>
              <a:t>ati</a:t>
            </a:r>
            <a:r>
              <a:rPr lang="fr-FR" sz="2800" spc="5" dirty="0">
                <a:latin typeface="Calibri" panose="020F0502020204030204" pitchFamily="34" charset="0"/>
                <a:ea typeface="Calibri" panose="020F0502020204030204" pitchFamily="34" charset="0"/>
              </a:rPr>
              <a:t>o</a:t>
            </a:r>
            <a:r>
              <a:rPr lang="fr-FR" sz="2800" dirty="0">
                <a:latin typeface="Calibri" panose="020F0502020204030204" pitchFamily="34" charset="0"/>
                <a:ea typeface="Calibri" panose="020F0502020204030204" pitchFamily="34" charset="0"/>
              </a:rPr>
              <a:t>n</a:t>
            </a:r>
            <a:r>
              <a:rPr lang="fr-FR" sz="2800" spc="-15" dirty="0">
                <a:latin typeface="Calibri" panose="020F0502020204030204" pitchFamily="34" charset="0"/>
                <a:ea typeface="Calibri" panose="020F0502020204030204" pitchFamily="34" charset="0"/>
              </a:rPr>
              <a:t> </a:t>
            </a:r>
            <a:r>
              <a:rPr lang="fr-FR" sz="2800" dirty="0">
                <a:latin typeface="Calibri" panose="020F0502020204030204" pitchFamily="34" charset="0"/>
                <a:ea typeface="Calibri" panose="020F0502020204030204" pitchFamily="34" charset="0"/>
              </a:rPr>
              <a:t>centra</a:t>
            </a:r>
            <a:r>
              <a:rPr lang="fr-FR" sz="2800" spc="-15" dirty="0">
                <a:latin typeface="Calibri" panose="020F0502020204030204" pitchFamily="34" charset="0"/>
                <a:ea typeface="Calibri" panose="020F0502020204030204" pitchFamily="34" charset="0"/>
              </a:rPr>
              <a:t>l</a:t>
            </a:r>
            <a:r>
              <a:rPr lang="fr-FR" sz="2800" dirty="0">
                <a:latin typeface="Calibri" panose="020F0502020204030204" pitchFamily="34" charset="0"/>
                <a:ea typeface="Calibri" panose="020F0502020204030204" pitchFamily="34" charset="0"/>
              </a:rPr>
              <a:t>e.</a:t>
            </a:r>
            <a:endParaRPr lang="fr-FR" sz="2800" dirty="0">
              <a:latin typeface="Times New Roman" panose="02020603050405020304" pitchFamily="18" charset="0"/>
              <a:ea typeface="Times New Roman" panose="02020603050405020304" pitchFamily="18" charset="0"/>
            </a:endParaRPr>
          </a:p>
          <a:p>
            <a:pPr>
              <a:lnSpc>
                <a:spcPts val="900"/>
              </a:lnSpc>
              <a:spcBef>
                <a:spcPts val="50"/>
              </a:spcBef>
              <a:spcAft>
                <a:spcPts val="0"/>
              </a:spcAft>
            </a:pPr>
            <a:r>
              <a:rPr lang="fr-FR" sz="2800" dirty="0">
                <a:latin typeface="Times New Roman" panose="02020603050405020304" pitchFamily="18" charset="0"/>
                <a:ea typeface="Times New Roman" panose="02020603050405020304" pitchFamily="18" charset="0"/>
              </a:rPr>
              <a:t> </a:t>
            </a:r>
          </a:p>
          <a:p>
            <a:pPr marL="300990">
              <a:spcAft>
                <a:spcPts val="0"/>
              </a:spcAft>
            </a:pPr>
            <a:r>
              <a:rPr lang="fr-FR" sz="2800" b="1" i="1" dirty="0">
                <a:latin typeface="Calibri" panose="020F0502020204030204" pitchFamily="34" charset="0"/>
                <a:ea typeface="Calibri" panose="020F0502020204030204" pitchFamily="34" charset="0"/>
              </a:rPr>
              <a:t>Exemp</a:t>
            </a:r>
            <a:r>
              <a:rPr lang="fr-FR" sz="2800" b="1" i="1" spc="5" dirty="0">
                <a:latin typeface="Calibri" panose="020F0502020204030204" pitchFamily="34" charset="0"/>
                <a:ea typeface="Calibri" panose="020F0502020204030204" pitchFamily="34" charset="0"/>
              </a:rPr>
              <a:t>l</a:t>
            </a:r>
            <a:r>
              <a:rPr lang="fr-FR" sz="2800" b="1" i="1" dirty="0">
                <a:latin typeface="Calibri" panose="020F0502020204030204" pitchFamily="34" charset="0"/>
                <a:ea typeface="Calibri" panose="020F0502020204030204" pitchFamily="34" charset="0"/>
              </a:rPr>
              <a:t>e:</a:t>
            </a:r>
            <a:r>
              <a:rPr lang="fr-FR" sz="2800" b="1" i="1" spc="-10" dirty="0">
                <a:latin typeface="Calibri" panose="020F0502020204030204" pitchFamily="34" charset="0"/>
                <a:ea typeface="Calibri" panose="020F0502020204030204" pitchFamily="34" charset="0"/>
              </a:rPr>
              <a:t> </a:t>
            </a:r>
            <a:r>
              <a:rPr lang="fr-FR" sz="2800" dirty="0">
                <a:latin typeface="Calibri" panose="020F0502020204030204" pitchFamily="34" charset="0"/>
                <a:ea typeface="Calibri" panose="020F0502020204030204" pitchFamily="34" charset="0"/>
              </a:rPr>
              <a:t>Colo</a:t>
            </a:r>
            <a:r>
              <a:rPr lang="fr-FR" sz="2800" spc="5" dirty="0">
                <a:latin typeface="Calibri" panose="020F0502020204030204" pitchFamily="34" charset="0"/>
                <a:ea typeface="Calibri" panose="020F0502020204030204" pitchFamily="34" charset="0"/>
              </a:rPr>
              <a:t>n</a:t>
            </a:r>
            <a:r>
              <a:rPr lang="fr-FR" sz="2800" dirty="0">
                <a:latin typeface="Calibri" panose="020F0502020204030204" pitchFamily="34" charset="0"/>
                <a:ea typeface="Calibri" panose="020F0502020204030204" pitchFamily="34" charset="0"/>
              </a:rPr>
              <a:t>ies</a:t>
            </a:r>
            <a:r>
              <a:rPr lang="fr-FR" sz="2800" spc="5" dirty="0">
                <a:latin typeface="Calibri" panose="020F0502020204030204" pitchFamily="34" charset="0"/>
                <a:ea typeface="Calibri" panose="020F0502020204030204" pitchFamily="34" charset="0"/>
              </a:rPr>
              <a:t> d</a:t>
            </a:r>
            <a:r>
              <a:rPr lang="fr-FR" sz="2800" spc="-10" dirty="0">
                <a:latin typeface="Calibri" panose="020F0502020204030204" pitchFamily="34" charset="0"/>
                <a:ea typeface="Calibri" panose="020F0502020204030204" pitchFamily="34" charset="0"/>
              </a:rPr>
              <a:t>’</a:t>
            </a:r>
            <a:r>
              <a:rPr lang="fr-FR" sz="2800" dirty="0">
                <a:latin typeface="Calibri" panose="020F0502020204030204" pitchFamily="34" charset="0"/>
                <a:ea typeface="Calibri" panose="020F0502020204030204" pitchFamily="34" charset="0"/>
              </a:rPr>
              <a:t>i</a:t>
            </a:r>
            <a:r>
              <a:rPr lang="fr-FR" sz="2800" spc="5" dirty="0">
                <a:latin typeface="Calibri" panose="020F0502020204030204" pitchFamily="34" charset="0"/>
                <a:ea typeface="Calibri" panose="020F0502020204030204" pitchFamily="34" charset="0"/>
              </a:rPr>
              <a:t>n</a:t>
            </a:r>
            <a:r>
              <a:rPr lang="fr-FR" sz="2800" dirty="0">
                <a:latin typeface="Calibri" panose="020F0502020204030204" pitchFamily="34" charset="0"/>
                <a:ea typeface="Calibri" panose="020F0502020204030204" pitchFamily="34" charset="0"/>
              </a:rPr>
              <a:t>s</a:t>
            </a:r>
            <a:r>
              <a:rPr lang="fr-FR" sz="2800" spc="-10" dirty="0">
                <a:latin typeface="Calibri" panose="020F0502020204030204" pitchFamily="34" charset="0"/>
                <a:ea typeface="Calibri" panose="020F0502020204030204" pitchFamily="34" charset="0"/>
              </a:rPr>
              <a:t>e</a:t>
            </a:r>
            <a:r>
              <a:rPr lang="fr-FR" sz="2800" spc="-5" dirty="0">
                <a:latin typeface="Calibri" panose="020F0502020204030204" pitchFamily="34" charset="0"/>
                <a:ea typeface="Calibri" panose="020F0502020204030204" pitchFamily="34" charset="0"/>
              </a:rPr>
              <a:t>c</a:t>
            </a:r>
            <a:r>
              <a:rPr lang="fr-FR" sz="2800" spc="5" dirty="0">
                <a:latin typeface="Calibri" panose="020F0502020204030204" pitchFamily="34" charset="0"/>
                <a:ea typeface="Calibri" panose="020F0502020204030204" pitchFamily="34" charset="0"/>
              </a:rPr>
              <a:t>t</a:t>
            </a:r>
            <a:r>
              <a:rPr lang="fr-FR" sz="2800" dirty="0">
                <a:latin typeface="Calibri" panose="020F0502020204030204" pitchFamily="34" charset="0"/>
                <a:ea typeface="Calibri" panose="020F0502020204030204" pitchFamily="34" charset="0"/>
              </a:rPr>
              <a:t>es</a:t>
            </a:r>
            <a:r>
              <a:rPr lang="fr-FR" sz="2800" spc="5" dirty="0">
                <a:latin typeface="Calibri" panose="020F0502020204030204" pitchFamily="34" charset="0"/>
                <a:ea typeface="Calibri" panose="020F0502020204030204" pitchFamily="34" charset="0"/>
              </a:rPr>
              <a:t> </a:t>
            </a:r>
            <a:r>
              <a:rPr lang="fr-FR" sz="2800" spc="-5" dirty="0">
                <a:latin typeface="Calibri" panose="020F0502020204030204" pitchFamily="34" charset="0"/>
                <a:ea typeface="Calibri" panose="020F0502020204030204" pitchFamily="34" charset="0"/>
              </a:rPr>
              <a:t>(</a:t>
            </a:r>
            <a:r>
              <a:rPr lang="fr-FR" sz="2800" dirty="0">
                <a:latin typeface="Calibri" panose="020F0502020204030204" pitchFamily="34" charset="0"/>
                <a:ea typeface="Calibri" panose="020F0502020204030204" pitchFamily="34" charset="0"/>
              </a:rPr>
              <a:t>F</a:t>
            </a:r>
            <a:r>
              <a:rPr lang="fr-FR" sz="2800" spc="5" dirty="0">
                <a:latin typeface="Calibri" panose="020F0502020204030204" pitchFamily="34" charset="0"/>
                <a:ea typeface="Calibri" panose="020F0502020204030204" pitchFamily="34" charset="0"/>
              </a:rPr>
              <a:t>ou</a:t>
            </a:r>
            <a:r>
              <a:rPr lang="fr-FR" sz="2800" dirty="0">
                <a:latin typeface="Calibri" panose="020F0502020204030204" pitchFamily="34" charset="0"/>
                <a:ea typeface="Calibri" panose="020F0502020204030204" pitchFamily="34" charset="0"/>
              </a:rPr>
              <a:t>rm</a:t>
            </a:r>
            <a:r>
              <a:rPr lang="fr-FR" sz="2800" spc="-10" dirty="0">
                <a:latin typeface="Calibri" panose="020F0502020204030204" pitchFamily="34" charset="0"/>
                <a:ea typeface="Calibri" panose="020F0502020204030204" pitchFamily="34" charset="0"/>
              </a:rPr>
              <a:t>i</a:t>
            </a:r>
            <a:r>
              <a:rPr lang="fr-FR" sz="2800" dirty="0">
                <a:latin typeface="Calibri" panose="020F0502020204030204" pitchFamily="34" charset="0"/>
                <a:ea typeface="Calibri" panose="020F0502020204030204" pitchFamily="34" charset="0"/>
              </a:rPr>
              <a:t>es,</a:t>
            </a:r>
            <a:r>
              <a:rPr lang="fr-FR" sz="2800" spc="5" dirty="0">
                <a:latin typeface="Calibri" panose="020F0502020204030204" pitchFamily="34" charset="0"/>
                <a:ea typeface="Calibri" panose="020F0502020204030204" pitchFamily="34" charset="0"/>
              </a:rPr>
              <a:t> </a:t>
            </a:r>
            <a:r>
              <a:rPr lang="fr-FR" sz="2800" spc="-10" dirty="0" err="1">
                <a:latin typeface="Calibri" panose="020F0502020204030204" pitchFamily="34" charset="0"/>
                <a:ea typeface="Calibri" panose="020F0502020204030204" pitchFamily="34" charset="0"/>
              </a:rPr>
              <a:t>A</a:t>
            </a:r>
            <a:r>
              <a:rPr lang="fr-FR" sz="2800" spc="5" dirty="0" err="1">
                <a:latin typeface="Calibri" panose="020F0502020204030204" pitchFamily="34" charset="0"/>
                <a:ea typeface="Calibri" panose="020F0502020204030204" pitchFamily="34" charset="0"/>
              </a:rPr>
              <a:t>b</a:t>
            </a:r>
            <a:r>
              <a:rPr lang="fr-FR" sz="2800" dirty="0" err="1">
                <a:latin typeface="Calibri" panose="020F0502020204030204" pitchFamily="34" charset="0"/>
                <a:ea typeface="Calibri" panose="020F0502020204030204" pitchFamily="34" charset="0"/>
              </a:rPr>
              <a:t>eill</a:t>
            </a:r>
            <a:r>
              <a:rPr lang="fr-FR" sz="2800" spc="5" dirty="0" err="1">
                <a:latin typeface="Calibri" panose="020F0502020204030204" pitchFamily="34" charset="0"/>
                <a:ea typeface="Calibri" panose="020F0502020204030204" pitchFamily="34" charset="0"/>
              </a:rPr>
              <a:t>e</a:t>
            </a:r>
            <a:r>
              <a:rPr lang="fr-FR" sz="2800" dirty="0" err="1">
                <a:latin typeface="Calibri" panose="020F0502020204030204" pitchFamily="34" charset="0"/>
                <a:ea typeface="Calibri" panose="020F0502020204030204" pitchFamily="34" charset="0"/>
              </a:rPr>
              <a:t>s</a:t>
            </a:r>
            <a:r>
              <a:rPr lang="fr-FR" sz="2800" spc="5" dirty="0" err="1">
                <a:latin typeface="Calibri" panose="020F0502020204030204" pitchFamily="34" charset="0"/>
                <a:ea typeface="Calibri" panose="020F0502020204030204" pitchFamily="34" charset="0"/>
              </a:rPr>
              <a:t>,</a:t>
            </a:r>
            <a:r>
              <a:rPr lang="fr-FR" sz="2800" dirty="0" err="1">
                <a:latin typeface="Calibri" panose="020F0502020204030204" pitchFamily="34" charset="0"/>
                <a:ea typeface="Calibri" panose="020F0502020204030204" pitchFamily="34" charset="0"/>
              </a:rPr>
              <a:t>e</a:t>
            </a:r>
            <a:r>
              <a:rPr lang="fr-FR" sz="2800" spc="10" dirty="0" err="1">
                <a:latin typeface="Calibri" panose="020F0502020204030204" pitchFamily="34" charset="0"/>
                <a:ea typeface="Calibri" panose="020F0502020204030204" pitchFamily="34" charset="0"/>
              </a:rPr>
              <a:t>t</a:t>
            </a:r>
            <a:r>
              <a:rPr lang="fr-FR" sz="2800" spc="-5" dirty="0" err="1">
                <a:latin typeface="Calibri" panose="020F0502020204030204" pitchFamily="34" charset="0"/>
                <a:ea typeface="Calibri" panose="020F0502020204030204" pitchFamily="34" charset="0"/>
              </a:rPr>
              <a:t>c</a:t>
            </a:r>
            <a:r>
              <a:rPr lang="fr-FR" sz="2800" dirty="0">
                <a:latin typeface="Calibri" panose="020F0502020204030204" pitchFamily="34" charset="0"/>
                <a:ea typeface="Calibri" panose="020F0502020204030204" pitchFamily="34" charset="0"/>
              </a:rPr>
              <a:t>.)</a:t>
            </a:r>
            <a:endParaRPr lang="fr-FR" sz="2800" dirty="0">
              <a:latin typeface="Times New Roman" panose="02020603050405020304" pitchFamily="18" charset="0"/>
              <a:ea typeface="Times New Roman" panose="02020603050405020304" pitchFamily="18" charset="0"/>
            </a:endParaRPr>
          </a:p>
          <a:p>
            <a:pPr>
              <a:lnSpc>
                <a:spcPts val="1200"/>
              </a:lnSpc>
              <a:spcBef>
                <a:spcPts val="55"/>
              </a:spcBef>
              <a:spcAft>
                <a:spcPts val="0"/>
              </a:spcAft>
            </a:pPr>
            <a:r>
              <a:rPr lang="fr-FR" sz="2800" dirty="0">
                <a:latin typeface="Times New Roman" panose="02020603050405020304" pitchFamily="18" charset="0"/>
                <a:ea typeface="Times New Roman" panose="02020603050405020304" pitchFamily="18" charset="0"/>
              </a:rPr>
              <a:t> </a:t>
            </a:r>
          </a:p>
          <a:p>
            <a:pPr marL="300990">
              <a:spcAft>
                <a:spcPts val="0"/>
              </a:spcAft>
            </a:pPr>
            <a:r>
              <a:rPr lang="fr-FR" sz="2800" b="1" i="1" dirty="0">
                <a:latin typeface="Calibri" panose="020F0502020204030204" pitchFamily="34" charset="0"/>
                <a:ea typeface="Calibri" panose="020F0502020204030204" pitchFamily="34" charset="0"/>
              </a:rPr>
              <a:t>Que</a:t>
            </a:r>
            <a:r>
              <a:rPr lang="fr-FR" sz="2800" b="1" i="1" spc="-5" dirty="0">
                <a:latin typeface="Calibri" panose="020F0502020204030204" pitchFamily="34" charset="0"/>
                <a:ea typeface="Calibri" panose="020F0502020204030204" pitchFamily="34" charset="0"/>
              </a:rPr>
              <a:t>s</a:t>
            </a:r>
            <a:r>
              <a:rPr lang="fr-FR" sz="2800" b="1" i="1" dirty="0">
                <a:latin typeface="Calibri" panose="020F0502020204030204" pitchFamily="34" charset="0"/>
                <a:ea typeface="Calibri" panose="020F0502020204030204" pitchFamily="34" charset="0"/>
              </a:rPr>
              <a:t>t</a:t>
            </a:r>
            <a:r>
              <a:rPr lang="fr-FR" sz="2800" b="1" i="1" spc="10" dirty="0">
                <a:latin typeface="Calibri" panose="020F0502020204030204" pitchFamily="34" charset="0"/>
                <a:ea typeface="Calibri" panose="020F0502020204030204" pitchFamily="34" charset="0"/>
              </a:rPr>
              <a:t>i</a:t>
            </a:r>
            <a:r>
              <a:rPr lang="fr-FR" sz="2800" b="1" i="1" dirty="0">
                <a:latin typeface="Calibri" panose="020F0502020204030204" pitchFamily="34" charset="0"/>
                <a:ea typeface="Calibri" panose="020F0502020204030204" pitchFamily="34" charset="0"/>
              </a:rPr>
              <a:t>o</a:t>
            </a:r>
            <a:r>
              <a:rPr lang="fr-FR" sz="2800" b="1" i="1" spc="10" dirty="0">
                <a:latin typeface="Calibri" panose="020F0502020204030204" pitchFamily="34" charset="0"/>
                <a:ea typeface="Calibri" panose="020F0502020204030204" pitchFamily="34" charset="0"/>
              </a:rPr>
              <a:t>n</a:t>
            </a:r>
            <a:r>
              <a:rPr lang="fr-FR" sz="2800" b="1" i="1" dirty="0">
                <a:latin typeface="Calibri" panose="020F0502020204030204" pitchFamily="34" charset="0"/>
                <a:ea typeface="Calibri" panose="020F0502020204030204" pitchFamily="34" charset="0"/>
              </a:rPr>
              <a:t>:</a:t>
            </a:r>
            <a:endParaRPr lang="fr-FR" sz="2800" dirty="0">
              <a:latin typeface="Times New Roman" panose="02020603050405020304" pitchFamily="18" charset="0"/>
              <a:ea typeface="Times New Roman" panose="02020603050405020304" pitchFamily="18" charset="0"/>
            </a:endParaRPr>
          </a:p>
          <a:p>
            <a:pPr>
              <a:lnSpc>
                <a:spcPts val="1200"/>
              </a:lnSpc>
              <a:spcBef>
                <a:spcPts val="40"/>
              </a:spcBef>
              <a:spcAft>
                <a:spcPts val="0"/>
              </a:spcAft>
            </a:pPr>
            <a:r>
              <a:rPr lang="fr-FR" sz="2800" dirty="0">
                <a:latin typeface="Times New Roman" panose="02020603050405020304" pitchFamily="18" charset="0"/>
                <a:ea typeface="Times New Roman" panose="02020603050405020304" pitchFamily="18" charset="0"/>
              </a:rPr>
              <a:t> </a:t>
            </a:r>
          </a:p>
          <a:p>
            <a:pPr marL="758190" marR="48895" algn="just">
              <a:lnSpc>
                <a:spcPct val="115000"/>
              </a:lnSpc>
              <a:spcAft>
                <a:spcPts val="0"/>
              </a:spcAft>
            </a:pPr>
            <a:r>
              <a:rPr lang="fr-FR" sz="2800" b="1" dirty="0">
                <a:latin typeface="Calibri" panose="020F0502020204030204" pitchFamily="34" charset="0"/>
                <a:ea typeface="Calibri" panose="020F0502020204030204" pitchFamily="34" charset="0"/>
              </a:rPr>
              <a:t>« Si</a:t>
            </a:r>
            <a:r>
              <a:rPr lang="fr-FR" sz="2800" b="1" spc="75" dirty="0">
                <a:latin typeface="Calibri" panose="020F0502020204030204" pitchFamily="34" charset="0"/>
                <a:ea typeface="Calibri" panose="020F0502020204030204" pitchFamily="34" charset="0"/>
              </a:rPr>
              <a:t> </a:t>
            </a:r>
            <a:r>
              <a:rPr lang="fr-FR" sz="2800" b="1" dirty="0">
                <a:latin typeface="Calibri" panose="020F0502020204030204" pitchFamily="34" charset="0"/>
                <a:ea typeface="Calibri" panose="020F0502020204030204" pitchFamily="34" charset="0"/>
              </a:rPr>
              <a:t>ces</a:t>
            </a:r>
            <a:r>
              <a:rPr lang="fr-FR" sz="2800" b="1" spc="70" dirty="0">
                <a:latin typeface="Calibri" panose="020F0502020204030204" pitchFamily="34" charset="0"/>
                <a:ea typeface="Calibri" panose="020F0502020204030204" pitchFamily="34" charset="0"/>
              </a:rPr>
              <a:t> </a:t>
            </a:r>
            <a:r>
              <a:rPr lang="fr-FR" sz="2800" b="1" dirty="0">
                <a:latin typeface="Calibri" panose="020F0502020204030204" pitchFamily="34" charset="0"/>
                <a:ea typeface="Calibri" panose="020F0502020204030204" pitchFamily="34" charset="0"/>
              </a:rPr>
              <a:t>s</a:t>
            </a:r>
            <a:r>
              <a:rPr lang="fr-FR" sz="2800" b="1" spc="5" dirty="0">
                <a:latin typeface="Calibri" panose="020F0502020204030204" pitchFamily="34" charset="0"/>
                <a:ea typeface="Calibri" panose="020F0502020204030204" pitchFamily="34" charset="0"/>
              </a:rPr>
              <a:t>o</a:t>
            </a:r>
            <a:r>
              <a:rPr lang="fr-FR" sz="2800" b="1" dirty="0">
                <a:latin typeface="Calibri" panose="020F0502020204030204" pitchFamily="34" charset="0"/>
                <a:ea typeface="Calibri" panose="020F0502020204030204" pitchFamily="34" charset="0"/>
              </a:rPr>
              <a:t>c</a:t>
            </a:r>
            <a:r>
              <a:rPr lang="fr-FR" sz="2800" b="1" spc="5" dirty="0">
                <a:latin typeface="Calibri" panose="020F0502020204030204" pitchFamily="34" charset="0"/>
                <a:ea typeface="Calibri" panose="020F0502020204030204" pitchFamily="34" charset="0"/>
              </a:rPr>
              <a:t>i</a:t>
            </a:r>
            <a:r>
              <a:rPr lang="fr-FR" sz="2800" b="1" spc="-5" dirty="0">
                <a:latin typeface="Calibri" panose="020F0502020204030204" pitchFamily="34" charset="0"/>
                <a:ea typeface="Calibri" panose="020F0502020204030204" pitchFamily="34" charset="0"/>
              </a:rPr>
              <a:t>é</a:t>
            </a:r>
            <a:r>
              <a:rPr lang="fr-FR" sz="2800" b="1" dirty="0">
                <a:latin typeface="Calibri" panose="020F0502020204030204" pitchFamily="34" charset="0"/>
                <a:ea typeface="Calibri" panose="020F0502020204030204" pitchFamily="34" charset="0"/>
              </a:rPr>
              <a:t>tés</a:t>
            </a:r>
            <a:r>
              <a:rPr lang="fr-FR" sz="2800" b="1" spc="70" dirty="0">
                <a:latin typeface="Calibri" panose="020F0502020204030204" pitchFamily="34" charset="0"/>
                <a:ea typeface="Calibri" panose="020F0502020204030204" pitchFamily="34" charset="0"/>
              </a:rPr>
              <a:t> </a:t>
            </a:r>
            <a:r>
              <a:rPr lang="fr-FR" sz="2800" b="1" dirty="0">
                <a:latin typeface="Calibri" panose="020F0502020204030204" pitchFamily="34" charset="0"/>
                <a:ea typeface="Calibri" panose="020F0502020204030204" pitchFamily="34" charset="0"/>
              </a:rPr>
              <a:t>s</a:t>
            </a:r>
            <a:r>
              <a:rPr lang="fr-FR" sz="2800" b="1" spc="5" dirty="0">
                <a:latin typeface="Calibri" panose="020F0502020204030204" pitchFamily="34" charset="0"/>
                <a:ea typeface="Calibri" panose="020F0502020204030204" pitchFamily="34" charset="0"/>
              </a:rPr>
              <a:t>on</a:t>
            </a:r>
            <a:r>
              <a:rPr lang="fr-FR" sz="2800" b="1" dirty="0">
                <a:latin typeface="Calibri" panose="020F0502020204030204" pitchFamily="34" charset="0"/>
                <a:ea typeface="Calibri" panose="020F0502020204030204" pitchFamily="34" charset="0"/>
              </a:rPr>
              <a:t>t</a:t>
            </a:r>
            <a:r>
              <a:rPr lang="fr-FR" sz="2800" b="1" spc="75" dirty="0">
                <a:latin typeface="Calibri" panose="020F0502020204030204" pitchFamily="34" charset="0"/>
                <a:ea typeface="Calibri" panose="020F0502020204030204" pitchFamily="34" charset="0"/>
              </a:rPr>
              <a:t> </a:t>
            </a:r>
            <a:r>
              <a:rPr lang="fr-FR" sz="2800" b="1" spc="5" dirty="0">
                <a:latin typeface="Calibri" panose="020F0502020204030204" pitchFamily="34" charset="0"/>
                <a:ea typeface="Calibri" panose="020F0502020204030204" pitchFamily="34" charset="0"/>
              </a:rPr>
              <a:t>d</a:t>
            </a:r>
            <a:r>
              <a:rPr lang="fr-FR" sz="2800" b="1" spc="-5" dirty="0">
                <a:latin typeface="Calibri" panose="020F0502020204030204" pitchFamily="34" charset="0"/>
                <a:ea typeface="Calibri" panose="020F0502020204030204" pitchFamily="34" charset="0"/>
              </a:rPr>
              <a:t>é</a:t>
            </a:r>
            <a:r>
              <a:rPr lang="fr-FR" sz="2800" b="1" spc="5" dirty="0">
                <a:latin typeface="Calibri" panose="020F0502020204030204" pitchFamily="34" charset="0"/>
                <a:ea typeface="Calibri" panose="020F0502020204030204" pitchFamily="34" charset="0"/>
              </a:rPr>
              <a:t>p</a:t>
            </a:r>
            <a:r>
              <a:rPr lang="fr-FR" sz="2800" b="1" dirty="0">
                <a:latin typeface="Calibri" panose="020F0502020204030204" pitchFamily="34" charset="0"/>
                <a:ea typeface="Calibri" panose="020F0502020204030204" pitchFamily="34" charset="0"/>
              </a:rPr>
              <a:t>o</a:t>
            </a:r>
            <a:r>
              <a:rPr lang="fr-FR" sz="2800" b="1" spc="5" dirty="0">
                <a:latin typeface="Calibri" panose="020F0502020204030204" pitchFamily="34" charset="0"/>
                <a:ea typeface="Calibri" panose="020F0502020204030204" pitchFamily="34" charset="0"/>
              </a:rPr>
              <a:t>ur</a:t>
            </a:r>
            <a:r>
              <a:rPr lang="fr-FR" sz="2800" b="1" dirty="0">
                <a:latin typeface="Calibri" panose="020F0502020204030204" pitchFamily="34" charset="0"/>
                <a:ea typeface="Calibri" panose="020F0502020204030204" pitchFamily="34" charset="0"/>
              </a:rPr>
              <a:t>vu</a:t>
            </a:r>
            <a:r>
              <a:rPr lang="fr-FR" sz="2800" b="1" spc="-5" dirty="0">
                <a:latin typeface="Calibri" panose="020F0502020204030204" pitchFamily="34" charset="0"/>
                <a:ea typeface="Calibri" panose="020F0502020204030204" pitchFamily="34" charset="0"/>
              </a:rPr>
              <a:t>e</a:t>
            </a:r>
            <a:r>
              <a:rPr lang="fr-FR" sz="2800" b="1" dirty="0">
                <a:latin typeface="Calibri" panose="020F0502020204030204" pitchFamily="34" charset="0"/>
                <a:ea typeface="Calibri" panose="020F0502020204030204" pitchFamily="34" charset="0"/>
              </a:rPr>
              <a:t>s</a:t>
            </a:r>
            <a:r>
              <a:rPr lang="fr-FR" sz="2800" b="1" spc="70" dirty="0">
                <a:latin typeface="Calibri" panose="020F0502020204030204" pitchFamily="34" charset="0"/>
                <a:ea typeface="Calibri" panose="020F0502020204030204" pitchFamily="34" charset="0"/>
              </a:rPr>
              <a:t> </a:t>
            </a:r>
            <a:r>
              <a:rPr lang="fr-FR" sz="2800" b="1" spc="5" dirty="0">
                <a:latin typeface="Calibri" panose="020F0502020204030204" pitchFamily="34" charset="0"/>
                <a:ea typeface="Calibri" panose="020F0502020204030204" pitchFamily="34" charset="0"/>
              </a:rPr>
              <a:t>d</a:t>
            </a:r>
            <a:r>
              <a:rPr lang="fr-FR" sz="2800" b="1" dirty="0">
                <a:latin typeface="Calibri" panose="020F0502020204030204" pitchFamily="34" charset="0"/>
                <a:ea typeface="Calibri" panose="020F0502020204030204" pitchFamily="34" charset="0"/>
              </a:rPr>
              <a:t>e</a:t>
            </a:r>
            <a:r>
              <a:rPr lang="fr-FR" sz="2800" b="1" spc="65" dirty="0">
                <a:latin typeface="Calibri" panose="020F0502020204030204" pitchFamily="34" charset="0"/>
                <a:ea typeface="Calibri" panose="020F0502020204030204" pitchFamily="34" charset="0"/>
              </a:rPr>
              <a:t> </a:t>
            </a:r>
            <a:r>
              <a:rPr lang="fr-FR" sz="2800" b="1" dirty="0">
                <a:latin typeface="Calibri" panose="020F0502020204030204" pitchFamily="34" charset="0"/>
                <a:ea typeface="Calibri" panose="020F0502020204030204" pitchFamily="34" charset="0"/>
              </a:rPr>
              <a:t>s</a:t>
            </a:r>
            <a:r>
              <a:rPr lang="fr-FR" sz="2800" b="1" spc="5" dirty="0">
                <a:latin typeface="Calibri" panose="020F0502020204030204" pitchFamily="34" charset="0"/>
                <a:ea typeface="Calibri" panose="020F0502020204030204" pitchFamily="34" charset="0"/>
              </a:rPr>
              <a:t>up</a:t>
            </a:r>
            <a:r>
              <a:rPr lang="fr-FR" sz="2800" b="1" spc="-5" dirty="0">
                <a:latin typeface="Calibri" panose="020F0502020204030204" pitchFamily="34" charset="0"/>
                <a:ea typeface="Calibri" panose="020F0502020204030204" pitchFamily="34" charset="0"/>
              </a:rPr>
              <a:t>e</a:t>
            </a:r>
            <a:r>
              <a:rPr lang="fr-FR" sz="2800" b="1" spc="5" dirty="0">
                <a:latin typeface="Calibri" panose="020F0502020204030204" pitchFamily="34" charset="0"/>
                <a:ea typeface="Calibri" panose="020F0502020204030204" pitchFamily="34" charset="0"/>
              </a:rPr>
              <a:t>r</a:t>
            </a:r>
            <a:r>
              <a:rPr lang="fr-FR" sz="2800" b="1" dirty="0">
                <a:latin typeface="Calibri" panose="020F0502020204030204" pitchFamily="34" charset="0"/>
                <a:ea typeface="Calibri" panose="020F0502020204030204" pitchFamily="34" charset="0"/>
              </a:rPr>
              <a:t>vise</a:t>
            </a:r>
            <a:r>
              <a:rPr lang="fr-FR" sz="2800" b="1" spc="-10" dirty="0">
                <a:latin typeface="Calibri" panose="020F0502020204030204" pitchFamily="34" charset="0"/>
                <a:ea typeface="Calibri" panose="020F0502020204030204" pitchFamily="34" charset="0"/>
              </a:rPr>
              <a:t>u</a:t>
            </a:r>
            <a:r>
              <a:rPr lang="fr-FR" sz="2800" b="1" dirty="0">
                <a:latin typeface="Calibri" panose="020F0502020204030204" pitchFamily="34" charset="0"/>
                <a:ea typeface="Calibri" panose="020F0502020204030204" pitchFamily="34" charset="0"/>
              </a:rPr>
              <a:t>r</a:t>
            </a:r>
            <a:r>
              <a:rPr lang="fr-FR" sz="2800" b="1" spc="75" dirty="0">
                <a:latin typeface="Calibri" panose="020F0502020204030204" pitchFamily="34" charset="0"/>
                <a:ea typeface="Calibri" panose="020F0502020204030204" pitchFamily="34" charset="0"/>
              </a:rPr>
              <a:t> </a:t>
            </a:r>
            <a:r>
              <a:rPr lang="fr-FR" sz="2800" b="1" dirty="0">
                <a:latin typeface="Calibri" panose="020F0502020204030204" pitchFamily="34" charset="0"/>
                <a:ea typeface="Calibri" panose="020F0502020204030204" pitchFamily="34" charset="0"/>
              </a:rPr>
              <a:t>ou</a:t>
            </a:r>
            <a:r>
              <a:rPr lang="fr-FR" sz="2800" b="1" spc="75" dirty="0">
                <a:latin typeface="Calibri" panose="020F0502020204030204" pitchFamily="34" charset="0"/>
                <a:ea typeface="Calibri" panose="020F0502020204030204" pitchFamily="34" charset="0"/>
              </a:rPr>
              <a:t> </a:t>
            </a:r>
            <a:r>
              <a:rPr lang="fr-FR" sz="2800" b="1" spc="5" dirty="0">
                <a:latin typeface="Calibri" panose="020F0502020204030204" pitchFamily="34" charset="0"/>
                <a:ea typeface="Calibri" panose="020F0502020204030204" pitchFamily="34" charset="0"/>
              </a:rPr>
              <a:t>d</a:t>
            </a:r>
            <a:r>
              <a:rPr lang="fr-FR" sz="2800" b="1" dirty="0">
                <a:latin typeface="Calibri" panose="020F0502020204030204" pitchFamily="34" charset="0"/>
                <a:ea typeface="Calibri" panose="020F0502020204030204" pitchFamily="34" charset="0"/>
              </a:rPr>
              <a:t>e</a:t>
            </a:r>
            <a:r>
              <a:rPr lang="fr-FR" sz="2800" b="1" spc="65" dirty="0">
                <a:latin typeface="Calibri" panose="020F0502020204030204" pitchFamily="34" charset="0"/>
                <a:ea typeface="Calibri" panose="020F0502020204030204" pitchFamily="34" charset="0"/>
              </a:rPr>
              <a:t> </a:t>
            </a:r>
            <a:r>
              <a:rPr lang="fr-FR" sz="2800" b="1" dirty="0">
                <a:latin typeface="Calibri" panose="020F0502020204030204" pitchFamily="34" charset="0"/>
                <a:ea typeface="Calibri" panose="020F0502020204030204" pitchFamily="34" charset="0"/>
              </a:rPr>
              <a:t>c</a:t>
            </a:r>
            <a:r>
              <a:rPr lang="fr-FR" sz="2800" b="1" spc="5" dirty="0">
                <a:latin typeface="Calibri" panose="020F0502020204030204" pitchFamily="34" charset="0"/>
                <a:ea typeface="Calibri" panose="020F0502020204030204" pitchFamily="34" charset="0"/>
              </a:rPr>
              <a:t>on</a:t>
            </a:r>
            <a:r>
              <a:rPr lang="fr-FR" sz="2800" b="1" dirty="0">
                <a:latin typeface="Calibri" panose="020F0502020204030204" pitchFamily="34" charset="0"/>
                <a:ea typeface="Calibri" panose="020F0502020204030204" pitchFamily="34" charset="0"/>
              </a:rPr>
              <a:t>t</a:t>
            </a:r>
            <a:r>
              <a:rPr lang="fr-FR" sz="2800" b="1" spc="10" dirty="0">
                <a:latin typeface="Calibri" panose="020F0502020204030204" pitchFamily="34" charset="0"/>
                <a:ea typeface="Calibri" panose="020F0502020204030204" pitchFamily="34" charset="0"/>
              </a:rPr>
              <a:t>r</a:t>
            </a:r>
            <a:r>
              <a:rPr lang="fr-FR" sz="2800" b="1" spc="-10" dirty="0">
                <a:latin typeface="Calibri" panose="020F0502020204030204" pitchFamily="34" charset="0"/>
                <a:ea typeface="Calibri" panose="020F0502020204030204" pitchFamily="34" charset="0"/>
              </a:rPr>
              <a:t>ô</a:t>
            </a:r>
            <a:r>
              <a:rPr lang="fr-FR" sz="2800" b="1" spc="5" dirty="0">
                <a:latin typeface="Calibri" panose="020F0502020204030204" pitchFamily="34" charset="0"/>
                <a:ea typeface="Calibri" panose="020F0502020204030204" pitchFamily="34" charset="0"/>
              </a:rPr>
              <a:t>l</a:t>
            </a:r>
            <a:r>
              <a:rPr lang="fr-FR" sz="2800" b="1" spc="-5" dirty="0">
                <a:latin typeface="Calibri" panose="020F0502020204030204" pitchFamily="34" charset="0"/>
                <a:ea typeface="Calibri" panose="020F0502020204030204" pitchFamily="34" charset="0"/>
              </a:rPr>
              <a:t>e</a:t>
            </a:r>
            <a:r>
              <a:rPr lang="fr-FR" sz="2800" b="1" spc="5" dirty="0">
                <a:latin typeface="Calibri" panose="020F0502020204030204" pitchFamily="34" charset="0"/>
                <a:ea typeface="Calibri" panose="020F0502020204030204" pitchFamily="34" charset="0"/>
              </a:rPr>
              <a:t>u</a:t>
            </a:r>
            <a:r>
              <a:rPr lang="fr-FR" sz="2800" b="1" dirty="0">
                <a:latin typeface="Calibri" panose="020F0502020204030204" pitchFamily="34" charset="0"/>
                <a:ea typeface="Calibri" panose="020F0502020204030204" pitchFamily="34" charset="0"/>
              </a:rPr>
              <a:t>r</a:t>
            </a:r>
            <a:r>
              <a:rPr lang="fr-FR" sz="2800" b="1" spc="75" dirty="0">
                <a:latin typeface="Calibri" panose="020F0502020204030204" pitchFamily="34" charset="0"/>
                <a:ea typeface="Calibri" panose="020F0502020204030204" pitchFamily="34" charset="0"/>
              </a:rPr>
              <a:t> </a:t>
            </a:r>
            <a:r>
              <a:rPr lang="fr-FR" sz="2800" b="1" dirty="0">
                <a:latin typeface="Calibri" panose="020F0502020204030204" pitchFamily="34" charset="0"/>
                <a:ea typeface="Calibri" panose="020F0502020204030204" pitchFamily="34" charset="0"/>
              </a:rPr>
              <a:t>cen</a:t>
            </a:r>
            <a:r>
              <a:rPr lang="fr-FR" sz="2800" b="1" spc="-5" dirty="0">
                <a:latin typeface="Calibri" panose="020F0502020204030204" pitchFamily="34" charset="0"/>
                <a:ea typeface="Calibri" panose="020F0502020204030204" pitchFamily="34" charset="0"/>
              </a:rPr>
              <a:t>tra</a:t>
            </a:r>
            <a:r>
              <a:rPr lang="fr-FR" sz="2800" b="1" spc="5" dirty="0">
                <a:latin typeface="Calibri" panose="020F0502020204030204" pitchFamily="34" charset="0"/>
                <a:ea typeface="Calibri" panose="020F0502020204030204" pitchFamily="34" charset="0"/>
              </a:rPr>
              <a:t>l</a:t>
            </a:r>
            <a:r>
              <a:rPr lang="fr-FR" sz="2800" b="1" dirty="0">
                <a:latin typeface="Calibri" panose="020F0502020204030204" pitchFamily="34" charset="0"/>
                <a:ea typeface="Calibri" panose="020F0502020204030204" pitchFamily="34" charset="0"/>
              </a:rPr>
              <a:t>, c</a:t>
            </a:r>
            <a:r>
              <a:rPr lang="fr-FR" sz="2800" b="1" spc="5" dirty="0">
                <a:latin typeface="Calibri" panose="020F0502020204030204" pitchFamily="34" charset="0"/>
                <a:ea typeface="Calibri" panose="020F0502020204030204" pitchFamily="34" charset="0"/>
              </a:rPr>
              <a:t>o</a:t>
            </a:r>
            <a:r>
              <a:rPr lang="fr-FR" sz="2800" b="1" spc="-5" dirty="0">
                <a:latin typeface="Calibri" panose="020F0502020204030204" pitchFamily="34" charset="0"/>
                <a:ea typeface="Calibri" panose="020F0502020204030204" pitchFamily="34" charset="0"/>
              </a:rPr>
              <a:t>mme</a:t>
            </a:r>
            <a:r>
              <a:rPr lang="fr-FR" sz="2800" b="1" spc="5" dirty="0">
                <a:latin typeface="Calibri" panose="020F0502020204030204" pitchFamily="34" charset="0"/>
                <a:ea typeface="Calibri" panose="020F0502020204030204" pitchFamily="34" charset="0"/>
              </a:rPr>
              <a:t>n</a:t>
            </a:r>
            <a:r>
              <a:rPr lang="fr-FR" sz="2800" b="1" dirty="0">
                <a:latin typeface="Calibri" panose="020F0502020204030204" pitchFamily="34" charset="0"/>
                <a:ea typeface="Calibri" panose="020F0502020204030204" pitchFamily="34" charset="0"/>
              </a:rPr>
              <a:t>t</a:t>
            </a:r>
            <a:r>
              <a:rPr lang="fr-FR" sz="2800" b="1" spc="15" dirty="0">
                <a:latin typeface="Calibri" panose="020F0502020204030204" pitchFamily="34" charset="0"/>
                <a:ea typeface="Calibri" panose="020F0502020204030204" pitchFamily="34" charset="0"/>
              </a:rPr>
              <a:t> </a:t>
            </a:r>
            <a:r>
              <a:rPr lang="fr-FR" sz="2800" b="1" spc="5" dirty="0">
                <a:latin typeface="Calibri" panose="020F0502020204030204" pitchFamily="34" charset="0"/>
                <a:ea typeface="Calibri" panose="020F0502020204030204" pitchFamily="34" charset="0"/>
              </a:rPr>
              <a:t>p</a:t>
            </a:r>
            <a:r>
              <a:rPr lang="fr-FR" sz="2800" b="1" spc="-5" dirty="0">
                <a:latin typeface="Calibri" panose="020F0502020204030204" pitchFamily="34" charset="0"/>
                <a:ea typeface="Calibri" panose="020F0502020204030204" pitchFamily="34" charset="0"/>
              </a:rPr>
              <a:t>e</a:t>
            </a:r>
            <a:r>
              <a:rPr lang="fr-FR" sz="2800" b="1" spc="5" dirty="0">
                <a:latin typeface="Calibri" panose="020F0502020204030204" pitchFamily="34" charset="0"/>
                <a:ea typeface="Calibri" panose="020F0502020204030204" pitchFamily="34" charset="0"/>
              </a:rPr>
              <a:t>u</a:t>
            </a:r>
            <a:r>
              <a:rPr lang="fr-FR" sz="2800" b="1" spc="15" dirty="0">
                <a:latin typeface="Calibri" panose="020F0502020204030204" pitchFamily="34" charset="0"/>
                <a:ea typeface="Calibri" panose="020F0502020204030204" pitchFamily="34" charset="0"/>
              </a:rPr>
              <a:t>t</a:t>
            </a:r>
            <a:r>
              <a:rPr lang="fr-FR" sz="2800" b="1" spc="5" dirty="0">
                <a:latin typeface="Calibri" panose="020F0502020204030204" pitchFamily="34" charset="0"/>
                <a:ea typeface="Calibri" panose="020F0502020204030204" pitchFamily="34" charset="0"/>
              </a:rPr>
              <a:t>-</a:t>
            </a:r>
            <a:r>
              <a:rPr lang="fr-FR" sz="2800" b="1" spc="-5" dirty="0">
                <a:latin typeface="Calibri" panose="020F0502020204030204" pitchFamily="34" charset="0"/>
                <a:ea typeface="Calibri" panose="020F0502020204030204" pitchFamily="34" charset="0"/>
              </a:rPr>
              <a:t>e</a:t>
            </a:r>
            <a:r>
              <a:rPr lang="fr-FR" sz="2800" b="1" spc="5" dirty="0">
                <a:latin typeface="Calibri" panose="020F0502020204030204" pitchFamily="34" charset="0"/>
                <a:ea typeface="Calibri" panose="020F0502020204030204" pitchFamily="34" charset="0"/>
              </a:rPr>
              <a:t>ll</a:t>
            </a:r>
            <a:r>
              <a:rPr lang="fr-FR" sz="2800" b="1" dirty="0">
                <a:latin typeface="Calibri" panose="020F0502020204030204" pitchFamily="34" charset="0"/>
                <a:ea typeface="Calibri" panose="020F0502020204030204" pitchFamily="34" charset="0"/>
              </a:rPr>
              <a:t>e</a:t>
            </a:r>
            <a:r>
              <a:rPr lang="fr-FR" sz="2800" b="1" spc="5" dirty="0">
                <a:latin typeface="Calibri" panose="020F0502020204030204" pitchFamily="34" charset="0"/>
                <a:ea typeface="Calibri" panose="020F0502020204030204" pitchFamily="34" charset="0"/>
              </a:rPr>
              <a:t> </a:t>
            </a:r>
            <a:r>
              <a:rPr lang="fr-FR" sz="2800" b="1" dirty="0">
                <a:latin typeface="Calibri" panose="020F0502020204030204" pitchFamily="34" charset="0"/>
                <a:ea typeface="Calibri" panose="020F0502020204030204" pitchFamily="34" charset="0"/>
              </a:rPr>
              <a:t>c</a:t>
            </a:r>
            <a:r>
              <a:rPr lang="fr-FR" sz="2800" b="1" spc="-5" dirty="0">
                <a:latin typeface="Calibri" panose="020F0502020204030204" pitchFamily="34" charset="0"/>
                <a:ea typeface="Calibri" panose="020F0502020204030204" pitchFamily="34" charset="0"/>
              </a:rPr>
              <a:t>o</a:t>
            </a:r>
            <a:r>
              <a:rPr lang="fr-FR" sz="2800" b="1" dirty="0">
                <a:latin typeface="Calibri" panose="020F0502020204030204" pitchFamily="34" charset="0"/>
                <a:ea typeface="Calibri" panose="020F0502020204030204" pitchFamily="34" charset="0"/>
              </a:rPr>
              <a:t>o</a:t>
            </a:r>
            <a:r>
              <a:rPr lang="fr-FR" sz="2800" b="1" spc="5" dirty="0">
                <a:latin typeface="Calibri" panose="020F0502020204030204" pitchFamily="34" charset="0"/>
                <a:ea typeface="Calibri" panose="020F0502020204030204" pitchFamily="34" charset="0"/>
              </a:rPr>
              <a:t>r</a:t>
            </a:r>
            <a:r>
              <a:rPr lang="fr-FR" sz="2800" b="1" dirty="0">
                <a:latin typeface="Calibri" panose="020F0502020204030204" pitchFamily="34" charset="0"/>
                <a:ea typeface="Calibri" panose="020F0502020204030204" pitchFamily="34" charset="0"/>
              </a:rPr>
              <a:t>d</a:t>
            </a:r>
            <a:r>
              <a:rPr lang="fr-FR" sz="2800" b="1" spc="-10" dirty="0">
                <a:latin typeface="Calibri" panose="020F0502020204030204" pitchFamily="34" charset="0"/>
                <a:ea typeface="Calibri" panose="020F0502020204030204" pitchFamily="34" charset="0"/>
              </a:rPr>
              <a:t>o</a:t>
            </a:r>
            <a:r>
              <a:rPr lang="fr-FR" sz="2800" b="1" dirty="0">
                <a:latin typeface="Calibri" panose="020F0502020204030204" pitchFamily="34" charset="0"/>
                <a:ea typeface="Calibri" panose="020F0502020204030204" pitchFamily="34" charset="0"/>
              </a:rPr>
              <a:t>nn</a:t>
            </a:r>
            <a:r>
              <a:rPr lang="fr-FR" sz="2800" b="1" spc="-5" dirty="0">
                <a:latin typeface="Calibri" panose="020F0502020204030204" pitchFamily="34" charset="0"/>
                <a:ea typeface="Calibri" panose="020F0502020204030204" pitchFamily="34" charset="0"/>
              </a:rPr>
              <a:t>e</a:t>
            </a:r>
            <a:r>
              <a:rPr lang="fr-FR" sz="2800" b="1" dirty="0">
                <a:latin typeface="Calibri" panose="020F0502020204030204" pitchFamily="34" charset="0"/>
                <a:ea typeface="Calibri" panose="020F0502020204030204" pitchFamily="34" charset="0"/>
              </a:rPr>
              <a:t>r</a:t>
            </a:r>
            <a:r>
              <a:rPr lang="fr-FR" sz="2800" b="1" spc="15" dirty="0">
                <a:latin typeface="Calibri" panose="020F0502020204030204" pitchFamily="34" charset="0"/>
                <a:ea typeface="Calibri" panose="020F0502020204030204" pitchFamily="34" charset="0"/>
              </a:rPr>
              <a:t> </a:t>
            </a:r>
            <a:r>
              <a:rPr lang="fr-FR" sz="2800" b="1" dirty="0">
                <a:latin typeface="Calibri" panose="020F0502020204030204" pitchFamily="34" charset="0"/>
                <a:ea typeface="Calibri" panose="020F0502020204030204" pitchFamily="34" charset="0"/>
              </a:rPr>
              <a:t>d</a:t>
            </a:r>
            <a:r>
              <a:rPr lang="fr-FR" sz="2800" b="1" spc="-5" dirty="0">
                <a:latin typeface="Calibri" panose="020F0502020204030204" pitchFamily="34" charset="0"/>
                <a:ea typeface="Calibri" panose="020F0502020204030204" pitchFamily="34" charset="0"/>
              </a:rPr>
              <a:t>e</a:t>
            </a:r>
            <a:r>
              <a:rPr lang="fr-FR" sz="2800" b="1" dirty="0">
                <a:latin typeface="Calibri" panose="020F0502020204030204" pitchFamily="34" charset="0"/>
                <a:ea typeface="Calibri" panose="020F0502020204030204" pitchFamily="34" charset="0"/>
              </a:rPr>
              <a:t>s</a:t>
            </a:r>
            <a:r>
              <a:rPr lang="fr-FR" sz="2800" b="1" spc="10" dirty="0">
                <a:latin typeface="Calibri" panose="020F0502020204030204" pitchFamily="34" charset="0"/>
                <a:ea typeface="Calibri" panose="020F0502020204030204" pitchFamily="34" charset="0"/>
              </a:rPr>
              <a:t> </a:t>
            </a:r>
            <a:r>
              <a:rPr lang="fr-FR" sz="2800" b="1" spc="-5" dirty="0">
                <a:latin typeface="Calibri" panose="020F0502020204030204" pitchFamily="34" charset="0"/>
                <a:ea typeface="Calibri" panose="020F0502020204030204" pitchFamily="34" charset="0"/>
              </a:rPr>
              <a:t>m</a:t>
            </a:r>
            <a:r>
              <a:rPr lang="fr-FR" sz="2800" b="1" spc="5" dirty="0">
                <a:latin typeface="Calibri" panose="020F0502020204030204" pitchFamily="34" charset="0"/>
                <a:ea typeface="Calibri" panose="020F0502020204030204" pitchFamily="34" charset="0"/>
              </a:rPr>
              <a:t>i</a:t>
            </a:r>
            <a:r>
              <a:rPr lang="fr-FR" sz="2800" b="1" spc="-5" dirty="0">
                <a:latin typeface="Calibri" panose="020F0502020204030204" pitchFamily="34" charset="0"/>
                <a:ea typeface="Calibri" panose="020F0502020204030204" pitchFamily="34" charset="0"/>
              </a:rPr>
              <a:t>l</a:t>
            </a:r>
            <a:r>
              <a:rPr lang="fr-FR" sz="2800" b="1" spc="5" dirty="0">
                <a:latin typeface="Calibri" panose="020F0502020204030204" pitchFamily="34" charset="0"/>
                <a:ea typeface="Calibri" panose="020F0502020204030204" pitchFamily="34" charset="0"/>
              </a:rPr>
              <a:t>li</a:t>
            </a:r>
            <a:r>
              <a:rPr lang="fr-FR" sz="2800" b="1" spc="-5" dirty="0">
                <a:latin typeface="Calibri" panose="020F0502020204030204" pitchFamily="34" charset="0"/>
                <a:ea typeface="Calibri" panose="020F0502020204030204" pitchFamily="34" charset="0"/>
              </a:rPr>
              <a:t>e</a:t>
            </a:r>
            <a:r>
              <a:rPr lang="fr-FR" sz="2800" b="1" spc="5" dirty="0">
                <a:latin typeface="Calibri" panose="020F0502020204030204" pitchFamily="34" charset="0"/>
                <a:ea typeface="Calibri" panose="020F0502020204030204" pitchFamily="34" charset="0"/>
              </a:rPr>
              <a:t>r</a:t>
            </a:r>
            <a:r>
              <a:rPr lang="fr-FR" sz="2800" b="1" dirty="0">
                <a:latin typeface="Calibri" panose="020F0502020204030204" pitchFamily="34" charset="0"/>
                <a:ea typeface="Calibri" panose="020F0502020204030204" pitchFamily="34" charset="0"/>
              </a:rPr>
              <a:t>s d’</a:t>
            </a:r>
            <a:r>
              <a:rPr lang="fr-FR" sz="2800" b="1" spc="5" dirty="0">
                <a:latin typeface="Calibri" panose="020F0502020204030204" pitchFamily="34" charset="0"/>
                <a:ea typeface="Calibri" panose="020F0502020204030204" pitchFamily="34" charset="0"/>
              </a:rPr>
              <a:t>i</a:t>
            </a:r>
            <a:r>
              <a:rPr lang="fr-FR" sz="2800" b="1" dirty="0">
                <a:latin typeface="Calibri" panose="020F0502020204030204" pitchFamily="34" charset="0"/>
                <a:ea typeface="Calibri" panose="020F0502020204030204" pitchFamily="34" charset="0"/>
              </a:rPr>
              <a:t>n</a:t>
            </a:r>
            <a:r>
              <a:rPr lang="fr-FR" sz="2800" b="1" spc="-10" dirty="0">
                <a:latin typeface="Calibri" panose="020F0502020204030204" pitchFamily="34" charset="0"/>
                <a:ea typeface="Calibri" panose="020F0502020204030204" pitchFamily="34" charset="0"/>
              </a:rPr>
              <a:t>d</a:t>
            </a:r>
            <a:r>
              <a:rPr lang="fr-FR" sz="2800" b="1" spc="5" dirty="0">
                <a:latin typeface="Calibri" panose="020F0502020204030204" pitchFamily="34" charset="0"/>
                <a:ea typeface="Calibri" panose="020F0502020204030204" pitchFamily="34" charset="0"/>
              </a:rPr>
              <a:t>i</a:t>
            </a:r>
            <a:r>
              <a:rPr lang="fr-FR" sz="2800" b="1" dirty="0">
                <a:latin typeface="Calibri" panose="020F0502020204030204" pitchFamily="34" charset="0"/>
                <a:ea typeface="Calibri" panose="020F0502020204030204" pitchFamily="34" charset="0"/>
              </a:rPr>
              <a:t>vi</a:t>
            </a:r>
            <a:r>
              <a:rPr lang="fr-FR" sz="2800" b="1" spc="-5" dirty="0">
                <a:latin typeface="Calibri" panose="020F0502020204030204" pitchFamily="34" charset="0"/>
                <a:ea typeface="Calibri" panose="020F0502020204030204" pitchFamily="34" charset="0"/>
              </a:rPr>
              <a:t>d</a:t>
            </a:r>
            <a:r>
              <a:rPr lang="fr-FR" sz="2800" b="1" dirty="0">
                <a:latin typeface="Calibri" panose="020F0502020204030204" pitchFamily="34" charset="0"/>
                <a:ea typeface="Calibri" panose="020F0502020204030204" pitchFamily="34" charset="0"/>
              </a:rPr>
              <a:t>us</a:t>
            </a:r>
            <a:r>
              <a:rPr lang="fr-FR" sz="2800" b="1" spc="10" dirty="0">
                <a:latin typeface="Calibri" panose="020F0502020204030204" pitchFamily="34" charset="0"/>
                <a:ea typeface="Calibri" panose="020F0502020204030204" pitchFamily="34" charset="0"/>
              </a:rPr>
              <a:t> </a:t>
            </a:r>
            <a:r>
              <a:rPr lang="fr-FR" sz="2800" b="1" dirty="0">
                <a:latin typeface="Calibri" panose="020F0502020204030204" pitchFamily="34" charset="0"/>
                <a:ea typeface="Calibri" panose="020F0502020204030204" pitchFamily="34" charset="0"/>
              </a:rPr>
              <a:t>po</a:t>
            </a:r>
            <a:r>
              <a:rPr lang="fr-FR" sz="2800" b="1" spc="-5" dirty="0">
                <a:latin typeface="Calibri" panose="020F0502020204030204" pitchFamily="34" charset="0"/>
                <a:ea typeface="Calibri" panose="020F0502020204030204" pitchFamily="34" charset="0"/>
              </a:rPr>
              <a:t>u</a:t>
            </a:r>
            <a:r>
              <a:rPr lang="fr-FR" sz="2800" b="1" dirty="0">
                <a:latin typeface="Calibri" panose="020F0502020204030204" pitchFamily="34" charset="0"/>
                <a:ea typeface="Calibri" panose="020F0502020204030204" pitchFamily="34" charset="0"/>
              </a:rPr>
              <a:t>r</a:t>
            </a:r>
            <a:r>
              <a:rPr lang="fr-FR" sz="2800" b="1" spc="15" dirty="0">
                <a:latin typeface="Calibri" panose="020F0502020204030204" pitchFamily="34" charset="0"/>
                <a:ea typeface="Calibri" panose="020F0502020204030204" pitchFamily="34" charset="0"/>
              </a:rPr>
              <a:t> </a:t>
            </a:r>
            <a:r>
              <a:rPr lang="fr-FR" sz="2800" b="1" spc="5" dirty="0">
                <a:latin typeface="Calibri" panose="020F0502020204030204" pitchFamily="34" charset="0"/>
                <a:ea typeface="Calibri" panose="020F0502020204030204" pitchFamily="34" charset="0"/>
              </a:rPr>
              <a:t>r</a:t>
            </a:r>
            <a:r>
              <a:rPr lang="fr-FR" sz="2800" b="1" spc="-5" dirty="0">
                <a:latin typeface="Calibri" panose="020F0502020204030204" pitchFamily="34" charset="0"/>
                <a:ea typeface="Calibri" panose="020F0502020204030204" pitchFamily="34" charset="0"/>
              </a:rPr>
              <a:t>éal</a:t>
            </a:r>
            <a:r>
              <a:rPr lang="fr-FR" sz="2800" b="1" spc="5" dirty="0">
                <a:latin typeface="Calibri" panose="020F0502020204030204" pitchFamily="34" charset="0"/>
                <a:ea typeface="Calibri" panose="020F0502020204030204" pitchFamily="34" charset="0"/>
              </a:rPr>
              <a:t>i</a:t>
            </a:r>
            <a:r>
              <a:rPr lang="fr-FR" sz="2800" b="1" dirty="0">
                <a:latin typeface="Calibri" panose="020F0502020204030204" pitchFamily="34" charset="0"/>
                <a:ea typeface="Calibri" panose="020F0502020204030204" pitchFamily="34" charset="0"/>
              </a:rPr>
              <a:t>ser </a:t>
            </a:r>
            <a:r>
              <a:rPr lang="fr-FR" sz="2800" b="1" spc="5" dirty="0">
                <a:latin typeface="Calibri" panose="020F0502020204030204" pitchFamily="34" charset="0"/>
                <a:ea typeface="Calibri" panose="020F0502020204030204" pitchFamily="34" charset="0"/>
              </a:rPr>
              <a:t>l</a:t>
            </a:r>
            <a:r>
              <a:rPr lang="fr-FR" sz="2800" b="1" dirty="0">
                <a:latin typeface="Calibri" panose="020F0502020204030204" pitchFamily="34" charset="0"/>
                <a:ea typeface="Calibri" panose="020F0502020204030204" pitchFamily="34" charset="0"/>
              </a:rPr>
              <a:t>’ense</a:t>
            </a:r>
            <a:r>
              <a:rPr lang="fr-FR" sz="2800" b="1" spc="-5" dirty="0">
                <a:latin typeface="Calibri" panose="020F0502020204030204" pitchFamily="34" charset="0"/>
                <a:ea typeface="Calibri" panose="020F0502020204030204" pitchFamily="34" charset="0"/>
              </a:rPr>
              <a:t>m</a:t>
            </a:r>
            <a:r>
              <a:rPr lang="fr-FR" sz="2800" b="1" dirty="0">
                <a:latin typeface="Calibri" panose="020F0502020204030204" pitchFamily="34" charset="0"/>
                <a:ea typeface="Calibri" panose="020F0502020204030204" pitchFamily="34" charset="0"/>
              </a:rPr>
              <a:t>b</a:t>
            </a:r>
            <a:r>
              <a:rPr lang="fr-FR" sz="2800" b="1" spc="5" dirty="0">
                <a:latin typeface="Calibri" panose="020F0502020204030204" pitchFamily="34" charset="0"/>
                <a:ea typeface="Calibri" panose="020F0502020204030204" pitchFamily="34" charset="0"/>
              </a:rPr>
              <a:t>l</a:t>
            </a:r>
            <a:r>
              <a:rPr lang="fr-FR" sz="2800" b="1" dirty="0">
                <a:latin typeface="Calibri" panose="020F0502020204030204" pitchFamily="34" charset="0"/>
                <a:ea typeface="Calibri" panose="020F0502020204030204" pitchFamily="34" charset="0"/>
              </a:rPr>
              <a:t>e de ses </a:t>
            </a:r>
            <a:r>
              <a:rPr lang="fr-FR" sz="2800" b="1" spc="-5" dirty="0">
                <a:latin typeface="Calibri" panose="020F0502020204030204" pitchFamily="34" charset="0"/>
                <a:ea typeface="Calibri" panose="020F0502020204030204" pitchFamily="34" charset="0"/>
              </a:rPr>
              <a:t>a</a:t>
            </a:r>
            <a:r>
              <a:rPr lang="fr-FR" sz="2800" b="1" spc="-10" dirty="0">
                <a:latin typeface="Calibri" panose="020F0502020204030204" pitchFamily="34" charset="0"/>
                <a:ea typeface="Calibri" panose="020F0502020204030204" pitchFamily="34" charset="0"/>
              </a:rPr>
              <a:t>c</a:t>
            </a:r>
            <a:r>
              <a:rPr lang="fr-FR" sz="2800" b="1" dirty="0">
                <a:latin typeface="Calibri" panose="020F0502020204030204" pitchFamily="34" charset="0"/>
                <a:ea typeface="Calibri" panose="020F0502020204030204" pitchFamily="34" charset="0"/>
              </a:rPr>
              <a:t>t</a:t>
            </a:r>
            <a:r>
              <a:rPr lang="fr-FR" sz="2800" b="1" spc="5" dirty="0">
                <a:latin typeface="Calibri" panose="020F0502020204030204" pitchFamily="34" charset="0"/>
                <a:ea typeface="Calibri" panose="020F0502020204030204" pitchFamily="34" charset="0"/>
              </a:rPr>
              <a:t>i</a:t>
            </a:r>
            <a:r>
              <a:rPr lang="fr-FR" sz="2800" b="1" dirty="0">
                <a:latin typeface="Calibri" panose="020F0502020204030204" pitchFamily="34" charset="0"/>
                <a:ea typeface="Calibri" panose="020F0502020204030204" pitchFamily="34" charset="0"/>
              </a:rPr>
              <a:t>vi</a:t>
            </a:r>
            <a:r>
              <a:rPr lang="fr-FR" sz="2800" b="1" spc="-5" dirty="0">
                <a:latin typeface="Calibri" panose="020F0502020204030204" pitchFamily="34" charset="0"/>
                <a:ea typeface="Calibri" panose="020F0502020204030204" pitchFamily="34" charset="0"/>
              </a:rPr>
              <a:t>té</a:t>
            </a:r>
            <a:r>
              <a:rPr lang="fr-FR" sz="2800" b="1" dirty="0">
                <a:latin typeface="Calibri" panose="020F0502020204030204" pitchFamily="34" charset="0"/>
                <a:ea typeface="Calibri" panose="020F0502020204030204" pitchFamily="34" charset="0"/>
              </a:rPr>
              <a:t>s</a:t>
            </a:r>
            <a:r>
              <a:rPr lang="fr-FR" sz="2800" b="1" spc="5" dirty="0">
                <a:latin typeface="Calibri" panose="020F0502020204030204" pitchFamily="34" charset="0"/>
                <a:ea typeface="Calibri" panose="020F0502020204030204" pitchFamily="34" charset="0"/>
              </a:rPr>
              <a:t> </a:t>
            </a:r>
            <a:r>
              <a:rPr lang="fr-FR" sz="2800" b="1" dirty="0">
                <a:latin typeface="Calibri" panose="020F0502020204030204" pitchFamily="34" charset="0"/>
                <a:ea typeface="Calibri" panose="020F0502020204030204" pitchFamily="34" charset="0"/>
              </a:rPr>
              <a:t>de </a:t>
            </a:r>
            <a:r>
              <a:rPr lang="fr-FR" sz="2800" b="1" spc="-5" dirty="0">
                <a:latin typeface="Calibri" panose="020F0502020204030204" pitchFamily="34" charset="0"/>
                <a:ea typeface="Calibri" panose="020F0502020204030204" pitchFamily="34" charset="0"/>
              </a:rPr>
              <a:t>ma</a:t>
            </a:r>
            <a:r>
              <a:rPr lang="fr-FR" sz="2800" b="1" dirty="0">
                <a:latin typeface="Calibri" panose="020F0502020204030204" pitchFamily="34" charset="0"/>
                <a:ea typeface="Calibri" panose="020F0502020204030204" pitchFamily="34" charset="0"/>
              </a:rPr>
              <a:t>n</a:t>
            </a:r>
            <a:r>
              <a:rPr lang="fr-FR" sz="2800" b="1" spc="5" dirty="0">
                <a:latin typeface="Calibri" panose="020F0502020204030204" pitchFamily="34" charset="0"/>
                <a:ea typeface="Calibri" panose="020F0502020204030204" pitchFamily="34" charset="0"/>
              </a:rPr>
              <a:t>i</a:t>
            </a:r>
            <a:r>
              <a:rPr lang="fr-FR" sz="2800" b="1" spc="-5" dirty="0">
                <a:latin typeface="Calibri" panose="020F0502020204030204" pitchFamily="34" charset="0"/>
                <a:ea typeface="Calibri" panose="020F0502020204030204" pitchFamily="34" charset="0"/>
              </a:rPr>
              <a:t>è</a:t>
            </a:r>
            <a:r>
              <a:rPr lang="fr-FR" sz="2800" b="1" spc="5" dirty="0">
                <a:latin typeface="Calibri" panose="020F0502020204030204" pitchFamily="34" charset="0"/>
                <a:ea typeface="Calibri" panose="020F0502020204030204" pitchFamily="34" charset="0"/>
              </a:rPr>
              <a:t>r</a:t>
            </a:r>
            <a:r>
              <a:rPr lang="fr-FR" sz="2800" b="1" dirty="0">
                <a:latin typeface="Calibri" panose="020F0502020204030204" pitchFamily="34" charset="0"/>
                <a:ea typeface="Calibri" panose="020F0502020204030204" pitchFamily="34" charset="0"/>
              </a:rPr>
              <a:t>e </a:t>
            </a:r>
            <a:r>
              <a:rPr lang="fr-FR" sz="2800" b="1" spc="-5" dirty="0">
                <a:latin typeface="Calibri" panose="020F0502020204030204" pitchFamily="34" charset="0"/>
                <a:ea typeface="Calibri" panose="020F0502020204030204" pitchFamily="34" charset="0"/>
              </a:rPr>
              <a:t>a</a:t>
            </a:r>
            <a:r>
              <a:rPr lang="fr-FR" sz="2800" b="1" dirty="0">
                <a:latin typeface="Calibri" panose="020F0502020204030204" pitchFamily="34" charset="0"/>
                <a:ea typeface="Calibri" panose="020F0502020204030204" pitchFamily="34" charset="0"/>
              </a:rPr>
              <a:t>ussi </a:t>
            </a:r>
            <a:r>
              <a:rPr lang="fr-FR" sz="2800" b="1" spc="-5" dirty="0">
                <a:latin typeface="Calibri" panose="020F0502020204030204" pitchFamily="34" charset="0"/>
                <a:ea typeface="Calibri" panose="020F0502020204030204" pitchFamily="34" charset="0"/>
              </a:rPr>
              <a:t>f</a:t>
            </a:r>
            <a:r>
              <a:rPr lang="fr-FR" sz="2800" b="1" spc="5" dirty="0">
                <a:latin typeface="Calibri" panose="020F0502020204030204" pitchFamily="34" charset="0"/>
                <a:ea typeface="Calibri" panose="020F0502020204030204" pitchFamily="34" charset="0"/>
              </a:rPr>
              <a:t>l</a:t>
            </a:r>
            <a:r>
              <a:rPr lang="fr-FR" sz="2800" b="1" spc="-5" dirty="0">
                <a:latin typeface="Calibri" panose="020F0502020204030204" pitchFamily="34" charset="0"/>
                <a:ea typeface="Calibri" panose="020F0502020204030204" pitchFamily="34" charset="0"/>
              </a:rPr>
              <a:t>e</a:t>
            </a:r>
            <a:r>
              <a:rPr lang="fr-FR" sz="2800" b="1" dirty="0">
                <a:latin typeface="Calibri" panose="020F0502020204030204" pitchFamily="34" charset="0"/>
                <a:ea typeface="Calibri" panose="020F0502020204030204" pitchFamily="34" charset="0"/>
              </a:rPr>
              <a:t>x</a:t>
            </a:r>
            <a:r>
              <a:rPr lang="fr-FR" sz="2800" b="1" spc="-5" dirty="0">
                <a:latin typeface="Calibri" panose="020F0502020204030204" pitchFamily="34" charset="0"/>
                <a:ea typeface="Calibri" panose="020F0502020204030204" pitchFamily="34" charset="0"/>
              </a:rPr>
              <a:t>i</a:t>
            </a:r>
            <a:r>
              <a:rPr lang="fr-FR" sz="2800" b="1" dirty="0">
                <a:latin typeface="Calibri" panose="020F0502020204030204" pitchFamily="34" charset="0"/>
                <a:ea typeface="Calibri" panose="020F0502020204030204" pitchFamily="34" charset="0"/>
              </a:rPr>
              <a:t>b</a:t>
            </a:r>
            <a:r>
              <a:rPr lang="fr-FR" sz="2800" b="1" spc="5" dirty="0">
                <a:latin typeface="Calibri" panose="020F0502020204030204" pitchFamily="34" charset="0"/>
                <a:ea typeface="Calibri" panose="020F0502020204030204" pitchFamily="34" charset="0"/>
              </a:rPr>
              <a:t>l</a:t>
            </a:r>
            <a:r>
              <a:rPr lang="fr-FR" sz="2800" b="1" dirty="0">
                <a:latin typeface="Calibri" panose="020F0502020204030204" pitchFamily="34" charset="0"/>
                <a:ea typeface="Calibri" panose="020F0502020204030204" pitchFamily="34" charset="0"/>
              </a:rPr>
              <a:t>e </a:t>
            </a:r>
            <a:r>
              <a:rPr lang="fr-FR" sz="2800" b="1" spc="-5" dirty="0">
                <a:latin typeface="Calibri" panose="020F0502020204030204" pitchFamily="34" charset="0"/>
                <a:ea typeface="Calibri" panose="020F0502020204030204" pitchFamily="34" charset="0"/>
              </a:rPr>
              <a:t>e</a:t>
            </a:r>
            <a:r>
              <a:rPr lang="fr-FR" sz="2800" b="1" dirty="0">
                <a:latin typeface="Calibri" panose="020F0502020204030204" pitchFamily="34" charset="0"/>
                <a:ea typeface="Calibri" panose="020F0502020204030204" pitchFamily="34" charset="0"/>
              </a:rPr>
              <a:t>t</a:t>
            </a:r>
            <a:r>
              <a:rPr lang="fr-FR" sz="2800" b="1" spc="-5" dirty="0">
                <a:latin typeface="Calibri" panose="020F0502020204030204" pitchFamily="34" charset="0"/>
                <a:ea typeface="Calibri" panose="020F0502020204030204" pitchFamily="34" charset="0"/>
              </a:rPr>
              <a:t> </a:t>
            </a:r>
            <a:r>
              <a:rPr lang="fr-FR" sz="2800" b="1" dirty="0">
                <a:latin typeface="Calibri" panose="020F0502020204030204" pitchFamily="34" charset="0"/>
                <a:ea typeface="Calibri" panose="020F0502020204030204" pitchFamily="34" charset="0"/>
              </a:rPr>
              <a:t>p</a:t>
            </a:r>
            <a:r>
              <a:rPr lang="fr-FR" sz="2800" b="1" spc="-5" dirty="0">
                <a:latin typeface="Calibri" panose="020F0502020204030204" pitchFamily="34" charset="0"/>
                <a:ea typeface="Calibri" panose="020F0502020204030204" pitchFamily="34" charset="0"/>
              </a:rPr>
              <a:t>e</a:t>
            </a:r>
            <a:r>
              <a:rPr lang="fr-FR" sz="2800" b="1" spc="5" dirty="0">
                <a:latin typeface="Calibri" panose="020F0502020204030204" pitchFamily="34" charset="0"/>
                <a:ea typeface="Calibri" panose="020F0502020204030204" pitchFamily="34" charset="0"/>
              </a:rPr>
              <a:t>rf</a:t>
            </a:r>
            <a:r>
              <a:rPr lang="fr-FR" sz="2800" b="1" spc="-10" dirty="0">
                <a:latin typeface="Calibri" panose="020F0502020204030204" pitchFamily="34" charset="0"/>
                <a:ea typeface="Calibri" panose="020F0502020204030204" pitchFamily="34" charset="0"/>
              </a:rPr>
              <a:t>o</a:t>
            </a:r>
            <a:r>
              <a:rPr lang="fr-FR" sz="2800" b="1" spc="5" dirty="0">
                <a:latin typeface="Calibri" panose="020F0502020204030204" pitchFamily="34" charset="0"/>
                <a:ea typeface="Calibri" panose="020F0502020204030204" pitchFamily="34" charset="0"/>
              </a:rPr>
              <a:t>r</a:t>
            </a:r>
            <a:r>
              <a:rPr lang="fr-FR" sz="2800" b="1" spc="-5" dirty="0">
                <a:latin typeface="Calibri" panose="020F0502020204030204" pitchFamily="34" charset="0"/>
                <a:ea typeface="Calibri" panose="020F0502020204030204" pitchFamily="34" charset="0"/>
              </a:rPr>
              <a:t>ma</a:t>
            </a:r>
            <a:r>
              <a:rPr lang="fr-FR" sz="2800" b="1" dirty="0">
                <a:latin typeface="Calibri" panose="020F0502020204030204" pitchFamily="34" charset="0"/>
                <a:ea typeface="Calibri" panose="020F0502020204030204" pitchFamily="34" charset="0"/>
              </a:rPr>
              <a:t>nte</a:t>
            </a:r>
            <a:r>
              <a:rPr lang="fr-FR" sz="2800" b="1" spc="5" dirty="0">
                <a:latin typeface="Calibri" panose="020F0502020204030204" pitchFamily="34" charset="0"/>
                <a:ea typeface="Calibri" panose="020F0502020204030204" pitchFamily="34" charset="0"/>
              </a:rPr>
              <a:t> </a:t>
            </a:r>
            <a:r>
              <a:rPr lang="fr-FR" sz="2800" b="1" dirty="0">
                <a:latin typeface="Calibri" panose="020F0502020204030204" pitchFamily="34" charset="0"/>
                <a:ea typeface="Calibri" panose="020F0502020204030204" pitchFamily="34" charset="0"/>
              </a:rPr>
              <a:t>?</a:t>
            </a:r>
            <a:r>
              <a:rPr lang="fr-FR" sz="2800" b="1" spc="40" dirty="0">
                <a:latin typeface="Calibri" panose="020F0502020204030204" pitchFamily="34" charset="0"/>
                <a:ea typeface="Calibri" panose="020F0502020204030204" pitchFamily="34" charset="0"/>
              </a:rPr>
              <a:t> </a:t>
            </a:r>
            <a:r>
              <a:rPr lang="fr-FR" sz="2800" b="1" dirty="0">
                <a:latin typeface="Calibri" panose="020F0502020204030204" pitchFamily="34" charset="0"/>
                <a:ea typeface="Calibri" panose="020F0502020204030204" pitchFamily="34" charset="0"/>
              </a:rPr>
              <a:t>»</a:t>
            </a:r>
            <a:endParaRPr lang="fr-FR" sz="28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83272394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41400" y="1365250"/>
            <a:ext cx="4394344" cy="646331"/>
          </a:xfrm>
          <a:prstGeom prst="rect">
            <a:avLst/>
          </a:prstGeom>
        </p:spPr>
        <p:txBody>
          <a:bodyPr wrap="none">
            <a:spAutoFit/>
          </a:bodyPr>
          <a:lstStyle/>
          <a:p>
            <a:r>
              <a:rPr lang="fr-FR" sz="3600" b="1" dirty="0">
                <a:solidFill>
                  <a:srgbClr val="0070C0"/>
                </a:solidFill>
                <a:latin typeface="Calibri" panose="020F0502020204030204" pitchFamily="34" charset="0"/>
                <a:ea typeface="Calibri" panose="020F0502020204030204" pitchFamily="34" charset="0"/>
              </a:rPr>
              <a:t>S</a:t>
            </a:r>
            <a:r>
              <a:rPr lang="fr-FR" sz="3600" b="1" spc="-10" dirty="0">
                <a:solidFill>
                  <a:srgbClr val="0070C0"/>
                </a:solidFill>
                <a:latin typeface="Calibri" panose="020F0502020204030204" pitchFamily="34" charset="0"/>
                <a:ea typeface="Calibri" panose="020F0502020204030204" pitchFamily="34" charset="0"/>
              </a:rPr>
              <a:t>y</a:t>
            </a:r>
            <a:r>
              <a:rPr lang="fr-FR" sz="3600" b="1" dirty="0">
                <a:solidFill>
                  <a:srgbClr val="0070C0"/>
                </a:solidFill>
                <a:latin typeface="Calibri" panose="020F0502020204030204" pitchFamily="34" charset="0"/>
                <a:ea typeface="Calibri" panose="020F0502020204030204" pitchFamily="34" charset="0"/>
              </a:rPr>
              <a:t>s</a:t>
            </a:r>
            <a:r>
              <a:rPr lang="fr-FR" sz="3600" b="1" spc="5" dirty="0">
                <a:solidFill>
                  <a:srgbClr val="0070C0"/>
                </a:solidFill>
                <a:latin typeface="Calibri" panose="020F0502020204030204" pitchFamily="34" charset="0"/>
                <a:ea typeface="Calibri" panose="020F0502020204030204" pitchFamily="34" charset="0"/>
              </a:rPr>
              <a:t>t</a:t>
            </a:r>
            <a:r>
              <a:rPr lang="fr-FR" sz="3600" b="1" spc="-5" dirty="0">
                <a:solidFill>
                  <a:srgbClr val="0070C0"/>
                </a:solidFill>
                <a:latin typeface="Calibri" panose="020F0502020204030204" pitchFamily="34" charset="0"/>
                <a:ea typeface="Calibri" panose="020F0502020204030204" pitchFamily="34" charset="0"/>
              </a:rPr>
              <a:t>ème</a:t>
            </a:r>
            <a:r>
              <a:rPr lang="fr-FR" sz="3600" b="1" dirty="0">
                <a:solidFill>
                  <a:srgbClr val="0070C0"/>
                </a:solidFill>
                <a:latin typeface="Calibri" panose="020F0502020204030204" pitchFamily="34" charset="0"/>
                <a:ea typeface="Calibri" panose="020F0502020204030204" pitchFamily="34" charset="0"/>
              </a:rPr>
              <a:t>s</a:t>
            </a:r>
            <a:r>
              <a:rPr lang="fr-FR" sz="3600" b="1" spc="5" dirty="0">
                <a:solidFill>
                  <a:srgbClr val="0070C0"/>
                </a:solidFill>
                <a:latin typeface="Calibri" panose="020F0502020204030204" pitchFamily="34" charset="0"/>
                <a:ea typeface="Calibri" panose="020F0502020204030204" pitchFamily="34" charset="0"/>
              </a:rPr>
              <a:t> </a:t>
            </a:r>
            <a:r>
              <a:rPr lang="fr-FR" sz="3600" b="1" dirty="0">
                <a:solidFill>
                  <a:srgbClr val="0070C0"/>
                </a:solidFill>
                <a:latin typeface="Calibri" panose="020F0502020204030204" pitchFamily="34" charset="0"/>
                <a:ea typeface="Calibri" panose="020F0502020204030204" pitchFamily="34" charset="0"/>
              </a:rPr>
              <a:t>c</a:t>
            </a:r>
            <a:r>
              <a:rPr lang="fr-FR" sz="3600" b="1" spc="5" dirty="0">
                <a:solidFill>
                  <a:srgbClr val="0070C0"/>
                </a:solidFill>
                <a:latin typeface="Calibri" panose="020F0502020204030204" pitchFamily="34" charset="0"/>
                <a:ea typeface="Calibri" panose="020F0502020204030204" pitchFamily="34" charset="0"/>
              </a:rPr>
              <a:t>oll</a:t>
            </a:r>
            <a:r>
              <a:rPr lang="fr-FR" sz="3600" b="1" spc="-5" dirty="0">
                <a:solidFill>
                  <a:srgbClr val="0070C0"/>
                </a:solidFill>
                <a:latin typeface="Calibri" panose="020F0502020204030204" pitchFamily="34" charset="0"/>
                <a:ea typeface="Calibri" panose="020F0502020204030204" pitchFamily="34" charset="0"/>
              </a:rPr>
              <a:t>e</a:t>
            </a:r>
            <a:r>
              <a:rPr lang="fr-FR" sz="3600" b="1" dirty="0">
                <a:solidFill>
                  <a:srgbClr val="0070C0"/>
                </a:solidFill>
                <a:latin typeface="Calibri" panose="020F0502020204030204" pitchFamily="34" charset="0"/>
                <a:ea typeface="Calibri" panose="020F0502020204030204" pitchFamily="34" charset="0"/>
              </a:rPr>
              <a:t>c</a:t>
            </a:r>
            <a:r>
              <a:rPr lang="fr-FR" sz="3600" b="1" spc="5" dirty="0">
                <a:solidFill>
                  <a:srgbClr val="0070C0"/>
                </a:solidFill>
                <a:latin typeface="Calibri" panose="020F0502020204030204" pitchFamily="34" charset="0"/>
                <a:ea typeface="Calibri" panose="020F0502020204030204" pitchFamily="34" charset="0"/>
              </a:rPr>
              <a:t>t</a:t>
            </a:r>
            <a:r>
              <a:rPr lang="fr-FR" sz="3600" b="1" spc="-5" dirty="0">
                <a:solidFill>
                  <a:srgbClr val="0070C0"/>
                </a:solidFill>
                <a:latin typeface="Calibri" panose="020F0502020204030204" pitchFamily="34" charset="0"/>
                <a:ea typeface="Calibri" panose="020F0502020204030204" pitchFamily="34" charset="0"/>
              </a:rPr>
              <a:t>i</a:t>
            </a:r>
            <a:r>
              <a:rPr lang="fr-FR" sz="3600" b="1" spc="5" dirty="0">
                <a:solidFill>
                  <a:srgbClr val="0070C0"/>
                </a:solidFill>
                <a:latin typeface="Calibri" panose="020F0502020204030204" pitchFamily="34" charset="0"/>
                <a:ea typeface="Calibri" panose="020F0502020204030204" pitchFamily="34" charset="0"/>
              </a:rPr>
              <a:t>f</a:t>
            </a:r>
            <a:r>
              <a:rPr lang="fr-FR" sz="3600" b="1" dirty="0">
                <a:solidFill>
                  <a:srgbClr val="0070C0"/>
                </a:solidFill>
                <a:latin typeface="Calibri" panose="020F0502020204030204" pitchFamily="34" charset="0"/>
                <a:ea typeface="Calibri" panose="020F0502020204030204" pitchFamily="34" charset="0"/>
              </a:rPr>
              <a:t>s </a:t>
            </a:r>
            <a:r>
              <a:rPr lang="fr-FR" sz="3600" b="1" dirty="0" smtClean="0">
                <a:solidFill>
                  <a:srgbClr val="0070C0"/>
                </a:solidFill>
                <a:latin typeface="Calibri" panose="020F0502020204030204" pitchFamily="34" charset="0"/>
                <a:ea typeface="Calibri" panose="020F0502020204030204" pitchFamily="34" charset="0"/>
              </a:rPr>
              <a:t>(2)</a:t>
            </a:r>
            <a:endParaRPr lang="fr-FR" sz="3600" dirty="0">
              <a:solidFill>
                <a:srgbClr val="0070C0"/>
              </a:solidFill>
            </a:endParaRPr>
          </a:p>
        </p:txBody>
      </p:sp>
      <p:sp>
        <p:nvSpPr>
          <p:cNvPr id="3" name="Rectangle 2"/>
          <p:cNvSpPr/>
          <p:nvPr/>
        </p:nvSpPr>
        <p:spPr>
          <a:xfrm>
            <a:off x="1041400" y="3202478"/>
            <a:ext cx="10134600" cy="5823133"/>
          </a:xfrm>
          <a:prstGeom prst="rect">
            <a:avLst/>
          </a:prstGeom>
        </p:spPr>
        <p:txBody>
          <a:bodyPr wrap="square">
            <a:spAutoFit/>
          </a:bodyPr>
          <a:lstStyle/>
          <a:p>
            <a:pPr marL="300990">
              <a:spcAft>
                <a:spcPts val="0"/>
              </a:spcAft>
            </a:pPr>
            <a:r>
              <a:rPr lang="fr-FR" sz="2800" dirty="0">
                <a:latin typeface="Calibri" panose="020F0502020204030204" pitchFamily="34" charset="0"/>
                <a:ea typeface="Calibri" panose="020F0502020204030204" pitchFamily="34" charset="0"/>
              </a:rPr>
              <a:t>Il</a:t>
            </a:r>
            <a:r>
              <a:rPr lang="fr-FR" sz="2800" spc="-5" dirty="0">
                <a:latin typeface="Calibri" panose="020F0502020204030204" pitchFamily="34" charset="0"/>
                <a:ea typeface="Calibri" panose="020F0502020204030204" pitchFamily="34" charset="0"/>
              </a:rPr>
              <a:t> </a:t>
            </a:r>
            <a:r>
              <a:rPr lang="fr-FR" sz="2800" spc="5" dirty="0">
                <a:latin typeface="Calibri" panose="020F0502020204030204" pitchFamily="34" charset="0"/>
                <a:ea typeface="Calibri" panose="020F0502020204030204" pitchFamily="34" charset="0"/>
              </a:rPr>
              <a:t>e</a:t>
            </a:r>
            <a:r>
              <a:rPr lang="fr-FR" sz="2800" dirty="0">
                <a:latin typeface="Calibri" panose="020F0502020204030204" pitchFamily="34" charset="0"/>
                <a:ea typeface="Calibri" panose="020F0502020204030204" pitchFamily="34" charset="0"/>
              </a:rPr>
              <a:t>xis</a:t>
            </a:r>
            <a:r>
              <a:rPr lang="fr-FR" sz="2800" spc="-10" dirty="0">
                <a:latin typeface="Calibri" panose="020F0502020204030204" pitchFamily="34" charset="0"/>
                <a:ea typeface="Calibri" panose="020F0502020204030204" pitchFamily="34" charset="0"/>
              </a:rPr>
              <a:t>t</a:t>
            </a:r>
            <a:r>
              <a:rPr lang="fr-FR" sz="2800" dirty="0">
                <a:latin typeface="Calibri" panose="020F0502020204030204" pitchFamily="34" charset="0"/>
                <a:ea typeface="Calibri" panose="020F0502020204030204" pitchFamily="34" charset="0"/>
              </a:rPr>
              <a:t>e</a:t>
            </a:r>
            <a:r>
              <a:rPr lang="fr-FR" sz="2800" spc="5" dirty="0">
                <a:latin typeface="Calibri" panose="020F0502020204030204" pitchFamily="34" charset="0"/>
                <a:ea typeface="Calibri" panose="020F0502020204030204" pitchFamily="34" charset="0"/>
              </a:rPr>
              <a:t> </a:t>
            </a:r>
            <a:r>
              <a:rPr lang="fr-FR" sz="2800" spc="-5" dirty="0">
                <a:latin typeface="Calibri" panose="020F0502020204030204" pitchFamily="34" charset="0"/>
                <a:ea typeface="Calibri" panose="020F0502020204030204" pitchFamily="34" charset="0"/>
              </a:rPr>
              <a:t>d</a:t>
            </a:r>
            <a:r>
              <a:rPr lang="fr-FR" sz="2800" dirty="0">
                <a:latin typeface="Calibri" panose="020F0502020204030204" pitchFamily="34" charset="0"/>
                <a:ea typeface="Calibri" panose="020F0502020204030204" pitchFamily="34" charset="0"/>
              </a:rPr>
              <a:t>es</a:t>
            </a:r>
            <a:r>
              <a:rPr lang="fr-FR" sz="2800" spc="-10" dirty="0">
                <a:latin typeface="Calibri" panose="020F0502020204030204" pitchFamily="34" charset="0"/>
                <a:ea typeface="Calibri" panose="020F0502020204030204" pitchFamily="34" charset="0"/>
              </a:rPr>
              <a:t> </a:t>
            </a:r>
            <a:r>
              <a:rPr lang="fr-FR" sz="2800" spc="5" dirty="0">
                <a:latin typeface="Calibri" panose="020F0502020204030204" pitchFamily="34" charset="0"/>
                <a:ea typeface="Calibri" panose="020F0502020204030204" pitchFamily="34" charset="0"/>
              </a:rPr>
              <a:t>co</a:t>
            </a:r>
            <a:r>
              <a:rPr lang="fr-FR" sz="2800" spc="-15" dirty="0">
                <a:latin typeface="Calibri" panose="020F0502020204030204" pitchFamily="34" charset="0"/>
                <a:ea typeface="Calibri" panose="020F0502020204030204" pitchFamily="34" charset="0"/>
              </a:rPr>
              <a:t>n</a:t>
            </a:r>
            <a:r>
              <a:rPr lang="fr-FR" sz="2800" dirty="0">
                <a:latin typeface="Calibri" panose="020F0502020204030204" pitchFamily="34" charset="0"/>
                <a:ea typeface="Calibri" panose="020F0502020204030204" pitchFamily="34" charset="0"/>
              </a:rPr>
              <a:t>trai</a:t>
            </a:r>
            <a:r>
              <a:rPr lang="fr-FR" sz="2800" spc="-5" dirty="0">
                <a:latin typeface="Calibri" panose="020F0502020204030204" pitchFamily="34" charset="0"/>
                <a:ea typeface="Calibri" panose="020F0502020204030204" pitchFamily="34" charset="0"/>
              </a:rPr>
              <a:t>n</a:t>
            </a:r>
            <a:r>
              <a:rPr lang="fr-FR" sz="2800" dirty="0">
                <a:latin typeface="Calibri" panose="020F0502020204030204" pitchFamily="34" charset="0"/>
                <a:ea typeface="Calibri" panose="020F0502020204030204" pitchFamily="34" charset="0"/>
              </a:rPr>
              <a:t>t</a:t>
            </a:r>
            <a:r>
              <a:rPr lang="fr-FR" sz="2800" spc="5" dirty="0">
                <a:latin typeface="Calibri" panose="020F0502020204030204" pitchFamily="34" charset="0"/>
                <a:ea typeface="Calibri" panose="020F0502020204030204" pitchFamily="34" charset="0"/>
              </a:rPr>
              <a:t>e</a:t>
            </a:r>
            <a:r>
              <a:rPr lang="fr-FR" sz="2800" dirty="0">
                <a:latin typeface="Calibri" panose="020F0502020204030204" pitchFamily="34" charset="0"/>
                <a:ea typeface="Calibri" panose="020F0502020204030204" pitchFamily="34" charset="0"/>
              </a:rPr>
              <a:t>s</a:t>
            </a:r>
            <a:r>
              <a:rPr lang="fr-FR" sz="2800" spc="-10" dirty="0">
                <a:latin typeface="Calibri" panose="020F0502020204030204" pitchFamily="34" charset="0"/>
                <a:ea typeface="Calibri" panose="020F0502020204030204" pitchFamily="34" charset="0"/>
              </a:rPr>
              <a:t> </a:t>
            </a:r>
            <a:r>
              <a:rPr lang="fr-FR" sz="2800" dirty="0">
                <a:latin typeface="Calibri" panose="020F0502020204030204" pitchFamily="34" charset="0"/>
                <a:ea typeface="Calibri" panose="020F0502020204030204" pitchFamily="34" charset="0"/>
              </a:rPr>
              <a:t>c</a:t>
            </a:r>
            <a:r>
              <a:rPr lang="fr-FR" sz="2800" spc="-5" dirty="0">
                <a:latin typeface="Calibri" panose="020F0502020204030204" pitchFamily="34" charset="0"/>
                <a:ea typeface="Calibri" panose="020F0502020204030204" pitchFamily="34" charset="0"/>
              </a:rPr>
              <a:t>on</a:t>
            </a:r>
            <a:r>
              <a:rPr lang="fr-FR" sz="2800" dirty="0">
                <a:latin typeface="Calibri" panose="020F0502020204030204" pitchFamily="34" charset="0"/>
                <a:ea typeface="Calibri" panose="020F0502020204030204" pitchFamily="34" charset="0"/>
              </a:rPr>
              <a:t>tra</a:t>
            </a:r>
            <a:r>
              <a:rPr lang="fr-FR" sz="2800" spc="-5" dirty="0">
                <a:latin typeface="Calibri" panose="020F0502020204030204" pitchFamily="34" charset="0"/>
                <a:ea typeface="Calibri" panose="020F0502020204030204" pitchFamily="34" charset="0"/>
              </a:rPr>
              <a:t>d</a:t>
            </a:r>
            <a:r>
              <a:rPr lang="fr-FR" sz="2800" dirty="0">
                <a:latin typeface="Calibri" panose="020F0502020204030204" pitchFamily="34" charset="0"/>
                <a:ea typeface="Calibri" panose="020F0502020204030204" pitchFamily="34" charset="0"/>
              </a:rPr>
              <a:t>ict</a:t>
            </a:r>
            <a:r>
              <a:rPr lang="fr-FR" sz="2800" spc="5" dirty="0">
                <a:latin typeface="Calibri" panose="020F0502020204030204" pitchFamily="34" charset="0"/>
                <a:ea typeface="Calibri" panose="020F0502020204030204" pitchFamily="34" charset="0"/>
              </a:rPr>
              <a:t>o</a:t>
            </a:r>
            <a:r>
              <a:rPr lang="fr-FR" sz="2800" dirty="0">
                <a:latin typeface="Calibri" panose="020F0502020204030204" pitchFamily="34" charset="0"/>
                <a:ea typeface="Calibri" panose="020F0502020204030204" pitchFamily="34" charset="0"/>
              </a:rPr>
              <a:t>i</a:t>
            </a:r>
            <a:r>
              <a:rPr lang="fr-FR" sz="2800" spc="-15" dirty="0">
                <a:latin typeface="Calibri" panose="020F0502020204030204" pitchFamily="34" charset="0"/>
                <a:ea typeface="Calibri" panose="020F0502020204030204" pitchFamily="34" charset="0"/>
              </a:rPr>
              <a:t>r</a:t>
            </a:r>
            <a:r>
              <a:rPr lang="fr-FR" sz="2800" dirty="0">
                <a:latin typeface="Calibri" panose="020F0502020204030204" pitchFamily="34" charset="0"/>
                <a:ea typeface="Calibri" panose="020F0502020204030204" pitchFamily="34" charset="0"/>
              </a:rPr>
              <a:t>es :</a:t>
            </a:r>
            <a:endParaRPr lang="fr-FR" sz="2800" dirty="0">
              <a:latin typeface="Times New Roman" panose="02020603050405020304" pitchFamily="18" charset="0"/>
              <a:ea typeface="Times New Roman" panose="02020603050405020304" pitchFamily="18" charset="0"/>
            </a:endParaRPr>
          </a:p>
          <a:p>
            <a:pPr marL="986790" indent="-457200">
              <a:spcBef>
                <a:spcPts val="200"/>
              </a:spcBef>
              <a:spcAft>
                <a:spcPts val="0"/>
              </a:spcAft>
              <a:buFont typeface="Arial" panose="020B0604020202020204" pitchFamily="34" charset="0"/>
              <a:buChar char="•"/>
            </a:pPr>
            <a:r>
              <a:rPr lang="fr-FR" sz="2800" dirty="0" smtClean="0">
                <a:latin typeface="Calibri" panose="020F0502020204030204" pitchFamily="34" charset="0"/>
                <a:ea typeface="Calibri" panose="020F0502020204030204" pitchFamily="34" charset="0"/>
              </a:rPr>
              <a:t>C</a:t>
            </a:r>
            <a:r>
              <a:rPr lang="fr-FR" sz="2800" spc="5" dirty="0" smtClean="0">
                <a:latin typeface="Calibri" panose="020F0502020204030204" pitchFamily="34" charset="0"/>
                <a:ea typeface="Calibri" panose="020F0502020204030204" pitchFamily="34" charset="0"/>
              </a:rPr>
              <a:t>oo</a:t>
            </a:r>
            <a:r>
              <a:rPr lang="fr-FR" sz="2800" dirty="0" smtClean="0">
                <a:latin typeface="Calibri" panose="020F0502020204030204" pitchFamily="34" charset="0"/>
                <a:ea typeface="Calibri" panose="020F0502020204030204" pitchFamily="34" charset="0"/>
              </a:rPr>
              <a:t>r</a:t>
            </a:r>
            <a:r>
              <a:rPr lang="fr-FR" sz="2800" spc="-5" dirty="0" smtClean="0">
                <a:latin typeface="Calibri" panose="020F0502020204030204" pitchFamily="34" charset="0"/>
                <a:ea typeface="Calibri" panose="020F0502020204030204" pitchFamily="34" charset="0"/>
              </a:rPr>
              <a:t>d</a:t>
            </a:r>
            <a:r>
              <a:rPr lang="fr-FR" sz="2800" dirty="0" smtClean="0">
                <a:latin typeface="Calibri" panose="020F0502020204030204" pitchFamily="34" charset="0"/>
                <a:ea typeface="Calibri" panose="020F0502020204030204" pitchFamily="34" charset="0"/>
              </a:rPr>
              <a:t>i</a:t>
            </a:r>
            <a:r>
              <a:rPr lang="fr-FR" sz="2800" spc="-5" dirty="0" smtClean="0">
                <a:latin typeface="Calibri" panose="020F0502020204030204" pitchFamily="34" charset="0"/>
                <a:ea typeface="Calibri" panose="020F0502020204030204" pitchFamily="34" charset="0"/>
              </a:rPr>
              <a:t>n</a:t>
            </a:r>
            <a:r>
              <a:rPr lang="fr-FR" sz="2800" dirty="0" smtClean="0">
                <a:latin typeface="Calibri" panose="020F0502020204030204" pitchFamily="34" charset="0"/>
                <a:ea typeface="Calibri" panose="020F0502020204030204" pitchFamily="34" charset="0"/>
              </a:rPr>
              <a:t>at</a:t>
            </a:r>
            <a:r>
              <a:rPr lang="fr-FR" sz="2800" spc="-10" dirty="0" smtClean="0">
                <a:latin typeface="Calibri" panose="020F0502020204030204" pitchFamily="34" charset="0"/>
                <a:ea typeface="Calibri" panose="020F0502020204030204" pitchFamily="34" charset="0"/>
              </a:rPr>
              <a:t>i</a:t>
            </a:r>
            <a:r>
              <a:rPr lang="fr-FR" sz="2800" spc="5" dirty="0" smtClean="0">
                <a:latin typeface="Calibri" panose="020F0502020204030204" pitchFamily="34" charset="0"/>
                <a:ea typeface="Calibri" panose="020F0502020204030204" pitchFamily="34" charset="0"/>
              </a:rPr>
              <a:t>o</a:t>
            </a:r>
            <a:r>
              <a:rPr lang="fr-FR" sz="2800" dirty="0" smtClean="0">
                <a:latin typeface="Calibri" panose="020F0502020204030204" pitchFamily="34" charset="0"/>
                <a:ea typeface="Calibri" panose="020F0502020204030204" pitchFamily="34" charset="0"/>
              </a:rPr>
              <a:t>n</a:t>
            </a:r>
            <a:r>
              <a:rPr lang="fr-FR" sz="2800" spc="-15" dirty="0" smtClean="0">
                <a:latin typeface="Calibri" panose="020F0502020204030204" pitchFamily="34" charset="0"/>
                <a:ea typeface="Calibri" panose="020F0502020204030204" pitchFamily="34" charset="0"/>
              </a:rPr>
              <a:t> </a:t>
            </a:r>
            <a:r>
              <a:rPr lang="fr-FR" sz="2800" dirty="0">
                <a:latin typeface="Calibri" panose="020F0502020204030204" pitchFamily="34" charset="0"/>
                <a:ea typeface="Calibri" panose="020F0502020204030204" pitchFamily="34" charset="0"/>
              </a:rPr>
              <a:t>t</a:t>
            </a:r>
            <a:r>
              <a:rPr lang="fr-FR" sz="2800" spc="5" dirty="0">
                <a:latin typeface="Calibri" panose="020F0502020204030204" pitchFamily="34" charset="0"/>
                <a:ea typeface="Calibri" panose="020F0502020204030204" pitchFamily="34" charset="0"/>
              </a:rPr>
              <a:t>o</a:t>
            </a:r>
            <a:r>
              <a:rPr lang="fr-FR" sz="2800" spc="-10" dirty="0">
                <a:latin typeface="Calibri" panose="020F0502020204030204" pitchFamily="34" charset="0"/>
                <a:ea typeface="Calibri" panose="020F0502020204030204" pitchFamily="34" charset="0"/>
              </a:rPr>
              <a:t>t</a:t>
            </a:r>
            <a:r>
              <a:rPr lang="fr-FR" sz="2800" dirty="0">
                <a:latin typeface="Calibri" panose="020F0502020204030204" pitchFamily="34" charset="0"/>
                <a:ea typeface="Calibri" panose="020F0502020204030204" pitchFamily="34" charset="0"/>
              </a:rPr>
              <a:t>ale</a:t>
            </a:r>
            <a:endParaRPr lang="fr-FR" sz="2800" dirty="0">
              <a:latin typeface="Times New Roman" panose="02020603050405020304" pitchFamily="18" charset="0"/>
              <a:ea typeface="Times New Roman" panose="02020603050405020304" pitchFamily="18" charset="0"/>
            </a:endParaRPr>
          </a:p>
          <a:p>
            <a:pPr marL="986790" indent="-457200">
              <a:spcBef>
                <a:spcPts val="210"/>
              </a:spcBef>
              <a:spcAft>
                <a:spcPts val="0"/>
              </a:spcAft>
              <a:buFont typeface="Arial" panose="020B0604020202020204" pitchFamily="34" charset="0"/>
              <a:buChar char="•"/>
            </a:pPr>
            <a:r>
              <a:rPr lang="fr-FR" sz="2800" spc="5" dirty="0" smtClean="0">
                <a:latin typeface="Calibri" panose="020F0502020204030204" pitchFamily="34" charset="0"/>
                <a:ea typeface="Calibri" panose="020F0502020204030204" pitchFamily="34" charset="0"/>
              </a:rPr>
              <a:t>P</a:t>
            </a:r>
            <a:r>
              <a:rPr lang="fr-FR" sz="2800" dirty="0" smtClean="0">
                <a:latin typeface="Calibri" panose="020F0502020204030204" pitchFamily="34" charset="0"/>
                <a:ea typeface="Calibri" panose="020F0502020204030204" pitchFamily="34" charset="0"/>
              </a:rPr>
              <a:t>lan</a:t>
            </a:r>
            <a:r>
              <a:rPr lang="fr-FR" sz="2800" spc="-5" dirty="0" smtClean="0">
                <a:latin typeface="Calibri" panose="020F0502020204030204" pitchFamily="34" charset="0"/>
                <a:ea typeface="Calibri" panose="020F0502020204030204" pitchFamily="34" charset="0"/>
              </a:rPr>
              <a:t> </a:t>
            </a:r>
            <a:r>
              <a:rPr lang="fr-FR" sz="2800" dirty="0">
                <a:latin typeface="Calibri" panose="020F0502020204030204" pitchFamily="34" charset="0"/>
                <a:ea typeface="Calibri" panose="020F0502020204030204" pitchFamily="34" charset="0"/>
              </a:rPr>
              <a:t>d’en</a:t>
            </a:r>
            <a:r>
              <a:rPr lang="fr-FR" sz="2800" spc="-15" dirty="0">
                <a:latin typeface="Calibri" panose="020F0502020204030204" pitchFamily="34" charset="0"/>
                <a:ea typeface="Calibri" panose="020F0502020204030204" pitchFamily="34" charset="0"/>
              </a:rPr>
              <a:t>s</a:t>
            </a:r>
            <a:r>
              <a:rPr lang="fr-FR" sz="2800" dirty="0">
                <a:latin typeface="Calibri" panose="020F0502020204030204" pitchFamily="34" charset="0"/>
                <a:ea typeface="Calibri" panose="020F0502020204030204" pitchFamily="34" charset="0"/>
              </a:rPr>
              <a:t>e</a:t>
            </a:r>
            <a:r>
              <a:rPr lang="fr-FR" sz="2800" spc="5" dirty="0">
                <a:latin typeface="Calibri" panose="020F0502020204030204" pitchFamily="34" charset="0"/>
                <a:ea typeface="Calibri" panose="020F0502020204030204" pitchFamily="34" charset="0"/>
              </a:rPr>
              <a:t>m</a:t>
            </a:r>
            <a:r>
              <a:rPr lang="fr-FR" sz="2800" spc="-5" dirty="0">
                <a:latin typeface="Calibri" panose="020F0502020204030204" pitchFamily="34" charset="0"/>
                <a:ea typeface="Calibri" panose="020F0502020204030204" pitchFamily="34" charset="0"/>
              </a:rPr>
              <a:t>b</a:t>
            </a:r>
            <a:r>
              <a:rPr lang="fr-FR" sz="2800" dirty="0">
                <a:latin typeface="Calibri" panose="020F0502020204030204" pitchFamily="34" charset="0"/>
                <a:ea typeface="Calibri" panose="020F0502020204030204" pitchFamily="34" charset="0"/>
              </a:rPr>
              <a:t>le</a:t>
            </a:r>
            <a:r>
              <a:rPr lang="fr-FR" sz="2800" spc="-10" dirty="0">
                <a:latin typeface="Calibri" panose="020F0502020204030204" pitchFamily="34" charset="0"/>
                <a:ea typeface="Calibri" panose="020F0502020204030204" pitchFamily="34" charset="0"/>
              </a:rPr>
              <a:t> c</a:t>
            </a:r>
            <a:r>
              <a:rPr lang="fr-FR" sz="2800" spc="5" dirty="0">
                <a:latin typeface="Calibri" panose="020F0502020204030204" pitchFamily="34" charset="0"/>
                <a:ea typeface="Calibri" panose="020F0502020204030204" pitchFamily="34" charset="0"/>
              </a:rPr>
              <a:t>o</a:t>
            </a:r>
            <a:r>
              <a:rPr lang="fr-FR" sz="2800" spc="-5" dirty="0">
                <a:latin typeface="Calibri" panose="020F0502020204030204" pitchFamily="34" charset="0"/>
                <a:ea typeface="Calibri" panose="020F0502020204030204" pitchFamily="34" charset="0"/>
              </a:rPr>
              <a:t>nn</a:t>
            </a:r>
            <a:r>
              <a:rPr lang="fr-FR" sz="2800" dirty="0">
                <a:latin typeface="Calibri" panose="020F0502020204030204" pitchFamily="34" charset="0"/>
                <a:ea typeface="Calibri" panose="020F0502020204030204" pitchFamily="34" charset="0"/>
              </a:rPr>
              <a:t>u de</a:t>
            </a:r>
            <a:r>
              <a:rPr lang="fr-FR" sz="2800" spc="-10" dirty="0">
                <a:latin typeface="Calibri" panose="020F0502020204030204" pitchFamily="34" charset="0"/>
                <a:ea typeface="Calibri" panose="020F0502020204030204" pitchFamily="34" charset="0"/>
              </a:rPr>
              <a:t> </a:t>
            </a:r>
            <a:r>
              <a:rPr lang="fr-FR" sz="2800" dirty="0">
                <a:latin typeface="Calibri" panose="020F0502020204030204" pitchFamily="34" charset="0"/>
                <a:ea typeface="Calibri" panose="020F0502020204030204" pitchFamily="34" charset="0"/>
              </a:rPr>
              <a:t>t</a:t>
            </a:r>
            <a:r>
              <a:rPr lang="fr-FR" sz="2800" spc="10" dirty="0">
                <a:latin typeface="Calibri" panose="020F0502020204030204" pitchFamily="34" charset="0"/>
                <a:ea typeface="Calibri" panose="020F0502020204030204" pitchFamily="34" charset="0"/>
              </a:rPr>
              <a:t>o</a:t>
            </a:r>
            <a:r>
              <a:rPr lang="fr-FR" sz="2800" spc="-5" dirty="0">
                <a:latin typeface="Calibri" panose="020F0502020204030204" pitchFamily="34" charset="0"/>
                <a:ea typeface="Calibri" panose="020F0502020204030204" pitchFamily="34" charset="0"/>
              </a:rPr>
              <a:t>u</a:t>
            </a:r>
            <a:r>
              <a:rPr lang="fr-FR" sz="2800" dirty="0">
                <a:latin typeface="Calibri" panose="020F0502020204030204" pitchFamily="34" charset="0"/>
                <a:ea typeface="Calibri" panose="020F0502020204030204" pitchFamily="34" charset="0"/>
              </a:rPr>
              <a:t>s</a:t>
            </a:r>
            <a:endParaRPr lang="fr-FR" sz="2800" dirty="0">
              <a:latin typeface="Times New Roman" panose="02020603050405020304" pitchFamily="18" charset="0"/>
              <a:ea typeface="Times New Roman" panose="02020603050405020304" pitchFamily="18" charset="0"/>
            </a:endParaRPr>
          </a:p>
          <a:p>
            <a:pPr marL="986790" indent="-457200">
              <a:spcBef>
                <a:spcPts val="200"/>
              </a:spcBef>
              <a:spcAft>
                <a:spcPts val="0"/>
              </a:spcAft>
              <a:buFont typeface="Arial" panose="020B0604020202020204" pitchFamily="34" charset="0"/>
              <a:buChar char="•"/>
            </a:pPr>
            <a:r>
              <a:rPr lang="fr-FR" sz="2800" spc="50" dirty="0" smtClean="0">
                <a:latin typeface="Segoe MDL2 Assets" panose="050A0102010101010101" pitchFamily="18" charset="0"/>
                <a:ea typeface="Segoe MDL2 Assets" panose="050A0102010101010101" pitchFamily="18" charset="0"/>
                <a:cs typeface="Segoe MDL2 Assets" panose="050A0102010101010101" pitchFamily="18" charset="0"/>
              </a:rPr>
              <a:t> </a:t>
            </a:r>
            <a:r>
              <a:rPr lang="fr-FR" sz="2800" dirty="0">
                <a:latin typeface="Calibri" panose="020F0502020204030204" pitchFamily="34" charset="0"/>
                <a:ea typeface="Calibri" panose="020F0502020204030204" pitchFamily="34" charset="0"/>
              </a:rPr>
              <a:t>Ca</a:t>
            </a:r>
            <a:r>
              <a:rPr lang="fr-FR" sz="2800" spc="-5" dirty="0">
                <a:latin typeface="Calibri" panose="020F0502020204030204" pitchFamily="34" charset="0"/>
                <a:ea typeface="Calibri" panose="020F0502020204030204" pitchFamily="34" charset="0"/>
              </a:rPr>
              <a:t>p</a:t>
            </a:r>
            <a:r>
              <a:rPr lang="fr-FR" sz="2800" dirty="0">
                <a:latin typeface="Calibri" panose="020F0502020204030204" pitchFamily="34" charset="0"/>
                <a:ea typeface="Calibri" panose="020F0502020204030204" pitchFamily="34" charset="0"/>
              </a:rPr>
              <a:t>acité</a:t>
            </a:r>
            <a:r>
              <a:rPr lang="fr-FR" sz="2800" spc="5" dirty="0">
                <a:latin typeface="Calibri" panose="020F0502020204030204" pitchFamily="34" charset="0"/>
                <a:ea typeface="Calibri" panose="020F0502020204030204" pitchFamily="34" charset="0"/>
              </a:rPr>
              <a:t> </a:t>
            </a:r>
            <a:r>
              <a:rPr lang="fr-FR" sz="2800" dirty="0">
                <a:latin typeface="Calibri" panose="020F0502020204030204" pitchFamily="34" charset="0"/>
                <a:ea typeface="Calibri" panose="020F0502020204030204" pitchFamily="34" charset="0"/>
              </a:rPr>
              <a:t>l</a:t>
            </a:r>
            <a:r>
              <a:rPr lang="fr-FR" sz="2800" spc="-15" dirty="0">
                <a:latin typeface="Calibri" panose="020F0502020204030204" pitchFamily="34" charset="0"/>
                <a:ea typeface="Calibri" panose="020F0502020204030204" pitchFamily="34" charset="0"/>
              </a:rPr>
              <a:t>i</a:t>
            </a:r>
            <a:r>
              <a:rPr lang="fr-FR" sz="2800" spc="5" dirty="0">
                <a:latin typeface="Calibri" panose="020F0502020204030204" pitchFamily="34" charset="0"/>
                <a:ea typeface="Calibri" panose="020F0502020204030204" pitchFamily="34" charset="0"/>
              </a:rPr>
              <a:t>m</a:t>
            </a:r>
            <a:r>
              <a:rPr lang="fr-FR" sz="2800" dirty="0">
                <a:latin typeface="Calibri" panose="020F0502020204030204" pitchFamily="34" charset="0"/>
                <a:ea typeface="Calibri" panose="020F0502020204030204" pitchFamily="34" charset="0"/>
              </a:rPr>
              <a:t>i</a:t>
            </a:r>
            <a:r>
              <a:rPr lang="fr-FR" sz="2800" spc="-10" dirty="0">
                <a:latin typeface="Calibri" panose="020F0502020204030204" pitchFamily="34" charset="0"/>
                <a:ea typeface="Calibri" panose="020F0502020204030204" pitchFamily="34" charset="0"/>
              </a:rPr>
              <a:t>t</a:t>
            </a:r>
            <a:r>
              <a:rPr lang="fr-FR" sz="2800" dirty="0">
                <a:latin typeface="Calibri" panose="020F0502020204030204" pitchFamily="34" charset="0"/>
                <a:ea typeface="Calibri" panose="020F0502020204030204" pitchFamily="34" charset="0"/>
              </a:rPr>
              <a:t>é</a:t>
            </a:r>
            <a:r>
              <a:rPr lang="fr-FR" sz="2800" spc="5" dirty="0">
                <a:latin typeface="Calibri" panose="020F0502020204030204" pitchFamily="34" charset="0"/>
                <a:ea typeface="Calibri" panose="020F0502020204030204" pitchFamily="34" charset="0"/>
              </a:rPr>
              <a:t> </a:t>
            </a:r>
            <a:r>
              <a:rPr lang="fr-FR" sz="2800" spc="-5" dirty="0">
                <a:latin typeface="Calibri" panose="020F0502020204030204" pitchFamily="34" charset="0"/>
                <a:ea typeface="Calibri" panose="020F0502020204030204" pitchFamily="34" charset="0"/>
              </a:rPr>
              <a:t>d</a:t>
            </a:r>
            <a:r>
              <a:rPr lang="fr-FR" sz="2800" dirty="0">
                <a:latin typeface="Calibri" panose="020F0502020204030204" pitchFamily="34" charset="0"/>
                <a:ea typeface="Calibri" panose="020F0502020204030204" pitchFamily="34" charset="0"/>
              </a:rPr>
              <a:t>es</a:t>
            </a:r>
            <a:r>
              <a:rPr lang="fr-FR" sz="2800" spc="-10" dirty="0">
                <a:latin typeface="Calibri" panose="020F0502020204030204" pitchFamily="34" charset="0"/>
                <a:ea typeface="Calibri" panose="020F0502020204030204" pitchFamily="34" charset="0"/>
              </a:rPr>
              <a:t> </a:t>
            </a:r>
            <a:r>
              <a:rPr lang="fr-FR" sz="2800" spc="5" dirty="0">
                <a:latin typeface="Calibri" panose="020F0502020204030204" pitchFamily="34" charset="0"/>
                <a:ea typeface="Calibri" panose="020F0502020204030204" pitchFamily="34" charset="0"/>
              </a:rPr>
              <a:t>e</a:t>
            </a:r>
            <a:r>
              <a:rPr lang="fr-FR" sz="2800" spc="-5" dirty="0">
                <a:latin typeface="Calibri" panose="020F0502020204030204" pitchFamily="34" charset="0"/>
                <a:ea typeface="Calibri" panose="020F0502020204030204" pitchFamily="34" charset="0"/>
              </a:rPr>
              <a:t>n</a:t>
            </a:r>
            <a:r>
              <a:rPr lang="fr-FR" sz="2800" dirty="0">
                <a:latin typeface="Calibri" panose="020F0502020204030204" pitchFamily="34" charset="0"/>
                <a:ea typeface="Calibri" panose="020F0502020204030204" pitchFamily="34" charset="0"/>
              </a:rPr>
              <a:t>ti</a:t>
            </a:r>
            <a:r>
              <a:rPr lang="fr-FR" sz="2800" spc="-10" dirty="0">
                <a:latin typeface="Calibri" panose="020F0502020204030204" pitchFamily="34" charset="0"/>
                <a:ea typeface="Calibri" panose="020F0502020204030204" pitchFamily="34" charset="0"/>
              </a:rPr>
              <a:t>t</a:t>
            </a:r>
            <a:r>
              <a:rPr lang="fr-FR" sz="2800" dirty="0">
                <a:latin typeface="Calibri" panose="020F0502020204030204" pitchFamily="34" charset="0"/>
                <a:ea typeface="Calibri" panose="020F0502020204030204" pitchFamily="34" charset="0"/>
              </a:rPr>
              <a:t>és</a:t>
            </a:r>
            <a:r>
              <a:rPr lang="fr-FR" sz="2800" spc="-5" dirty="0">
                <a:latin typeface="Calibri" panose="020F0502020204030204" pitchFamily="34" charset="0"/>
                <a:ea typeface="Calibri" panose="020F0502020204030204" pitchFamily="34" charset="0"/>
              </a:rPr>
              <a:t> d</a:t>
            </a:r>
            <a:r>
              <a:rPr lang="fr-FR" sz="2800" dirty="0">
                <a:latin typeface="Calibri" panose="020F0502020204030204" pitchFamily="34" charset="0"/>
                <a:ea typeface="Calibri" panose="020F0502020204030204" pitchFamily="34" charset="0"/>
              </a:rPr>
              <a:t>u</a:t>
            </a:r>
            <a:r>
              <a:rPr lang="fr-FR" sz="2800" spc="-5" dirty="0">
                <a:latin typeface="Calibri" panose="020F0502020204030204" pitchFamily="34" charset="0"/>
                <a:ea typeface="Calibri" panose="020F0502020204030204" pitchFamily="34" charset="0"/>
              </a:rPr>
              <a:t> </a:t>
            </a:r>
            <a:r>
              <a:rPr lang="fr-FR" sz="2800" dirty="0">
                <a:latin typeface="Calibri" panose="020F0502020204030204" pitchFamily="34" charset="0"/>
                <a:ea typeface="Calibri" panose="020F0502020204030204" pitchFamily="34" charset="0"/>
              </a:rPr>
              <a:t>s</a:t>
            </a:r>
            <a:r>
              <a:rPr lang="fr-FR" sz="2800" spc="5" dirty="0">
                <a:latin typeface="Calibri" panose="020F0502020204030204" pitchFamily="34" charset="0"/>
                <a:ea typeface="Calibri" panose="020F0502020204030204" pitchFamily="34" charset="0"/>
              </a:rPr>
              <a:t>y</a:t>
            </a:r>
            <a:r>
              <a:rPr lang="fr-FR" sz="2800" dirty="0">
                <a:latin typeface="Calibri" panose="020F0502020204030204" pitchFamily="34" charset="0"/>
                <a:ea typeface="Calibri" panose="020F0502020204030204" pitchFamily="34" charset="0"/>
              </a:rPr>
              <a:t>st</a:t>
            </a:r>
            <a:r>
              <a:rPr lang="fr-FR" sz="2800" spc="-5" dirty="0">
                <a:latin typeface="Calibri" panose="020F0502020204030204" pitchFamily="34" charset="0"/>
                <a:ea typeface="Calibri" panose="020F0502020204030204" pitchFamily="34" charset="0"/>
              </a:rPr>
              <a:t>èm</a:t>
            </a:r>
            <a:r>
              <a:rPr lang="fr-FR" sz="2800" dirty="0">
                <a:latin typeface="Calibri" panose="020F0502020204030204" pitchFamily="34" charset="0"/>
                <a:ea typeface="Calibri" panose="020F0502020204030204" pitchFamily="34" charset="0"/>
              </a:rPr>
              <a:t>e.</a:t>
            </a:r>
            <a:endParaRPr lang="fr-FR" sz="2800" dirty="0">
              <a:latin typeface="Times New Roman" panose="02020603050405020304" pitchFamily="18" charset="0"/>
              <a:ea typeface="Times New Roman" panose="02020603050405020304" pitchFamily="18" charset="0"/>
            </a:endParaRPr>
          </a:p>
          <a:p>
            <a:pPr>
              <a:lnSpc>
                <a:spcPts val="1200"/>
              </a:lnSpc>
              <a:spcBef>
                <a:spcPts val="5"/>
              </a:spcBef>
              <a:spcAft>
                <a:spcPts val="0"/>
              </a:spcAft>
            </a:pPr>
            <a:r>
              <a:rPr lang="fr-FR" sz="2800" dirty="0">
                <a:latin typeface="Times New Roman" panose="02020603050405020304" pitchFamily="18" charset="0"/>
                <a:ea typeface="Times New Roman" panose="02020603050405020304" pitchFamily="18" charset="0"/>
              </a:rPr>
              <a:t> </a:t>
            </a:r>
          </a:p>
          <a:p>
            <a:pPr marL="300990">
              <a:spcAft>
                <a:spcPts val="0"/>
              </a:spcAft>
            </a:pPr>
            <a:r>
              <a:rPr lang="fr-FR" sz="2800" dirty="0">
                <a:latin typeface="Calibri" panose="020F0502020204030204" pitchFamily="34" charset="0"/>
                <a:ea typeface="Calibri" panose="020F0502020204030204" pitchFamily="34" charset="0"/>
              </a:rPr>
              <a:t>Il </a:t>
            </a:r>
            <a:r>
              <a:rPr lang="fr-FR" sz="2800" spc="40" dirty="0">
                <a:latin typeface="Calibri" panose="020F0502020204030204" pitchFamily="34" charset="0"/>
                <a:ea typeface="Calibri" panose="020F0502020204030204" pitchFamily="34" charset="0"/>
              </a:rPr>
              <a:t> </a:t>
            </a:r>
            <a:r>
              <a:rPr lang="fr-FR" sz="2800" dirty="0">
                <a:latin typeface="Calibri" panose="020F0502020204030204" pitchFamily="34" charset="0"/>
                <a:ea typeface="Calibri" panose="020F0502020204030204" pitchFamily="34" charset="0"/>
              </a:rPr>
              <a:t>est </a:t>
            </a:r>
            <a:r>
              <a:rPr lang="fr-FR" sz="2800" spc="45" dirty="0">
                <a:latin typeface="Calibri" panose="020F0502020204030204" pitchFamily="34" charset="0"/>
                <a:ea typeface="Calibri" panose="020F0502020204030204" pitchFamily="34" charset="0"/>
              </a:rPr>
              <a:t> </a:t>
            </a:r>
            <a:r>
              <a:rPr lang="fr-FR" sz="2800" spc="-5" dirty="0">
                <a:latin typeface="Calibri" panose="020F0502020204030204" pitchFamily="34" charset="0"/>
                <a:ea typeface="Calibri" panose="020F0502020204030204" pitchFamily="34" charset="0"/>
              </a:rPr>
              <a:t>d</a:t>
            </a:r>
            <a:r>
              <a:rPr lang="fr-FR" sz="2800" spc="5" dirty="0">
                <a:latin typeface="Calibri" panose="020F0502020204030204" pitchFamily="34" charset="0"/>
                <a:ea typeface="Calibri" panose="020F0502020204030204" pitchFamily="34" charset="0"/>
              </a:rPr>
              <a:t>o</a:t>
            </a:r>
            <a:r>
              <a:rPr lang="fr-FR" sz="2800" spc="-5" dirty="0">
                <a:latin typeface="Calibri" panose="020F0502020204030204" pitchFamily="34" charset="0"/>
                <a:ea typeface="Calibri" panose="020F0502020204030204" pitchFamily="34" charset="0"/>
              </a:rPr>
              <a:t>n</a:t>
            </a:r>
            <a:r>
              <a:rPr lang="fr-FR" sz="2800" dirty="0">
                <a:latin typeface="Calibri" panose="020F0502020204030204" pitchFamily="34" charset="0"/>
                <a:ea typeface="Calibri" panose="020F0502020204030204" pitchFamily="34" charset="0"/>
              </a:rPr>
              <a:t>c </a:t>
            </a:r>
            <a:r>
              <a:rPr lang="fr-FR" sz="2800" spc="45" dirty="0">
                <a:latin typeface="Calibri" panose="020F0502020204030204" pitchFamily="34" charset="0"/>
                <a:ea typeface="Calibri" panose="020F0502020204030204" pitchFamily="34" charset="0"/>
              </a:rPr>
              <a:t> </a:t>
            </a:r>
            <a:r>
              <a:rPr lang="fr-FR" sz="2800" spc="5" dirty="0">
                <a:latin typeface="Calibri" panose="020F0502020204030204" pitchFamily="34" charset="0"/>
                <a:ea typeface="Calibri" panose="020F0502020204030204" pitchFamily="34" charset="0"/>
              </a:rPr>
              <a:t>im</a:t>
            </a:r>
            <a:r>
              <a:rPr lang="fr-FR" sz="2800" spc="-15" dirty="0">
                <a:latin typeface="Calibri" panose="020F0502020204030204" pitchFamily="34" charset="0"/>
                <a:ea typeface="Calibri" panose="020F0502020204030204" pitchFamily="34" charset="0"/>
              </a:rPr>
              <a:t>p</a:t>
            </a:r>
            <a:r>
              <a:rPr lang="fr-FR" sz="2800" spc="5" dirty="0">
                <a:latin typeface="Calibri" panose="020F0502020204030204" pitchFamily="34" charset="0"/>
                <a:ea typeface="Calibri" panose="020F0502020204030204" pitchFamily="34" charset="0"/>
              </a:rPr>
              <a:t>o</a:t>
            </a:r>
            <a:r>
              <a:rPr lang="fr-FR" sz="2800" dirty="0">
                <a:latin typeface="Calibri" panose="020F0502020204030204" pitchFamily="34" charset="0"/>
                <a:ea typeface="Calibri" panose="020F0502020204030204" pitchFamily="34" charset="0"/>
              </a:rPr>
              <a:t>ssi</a:t>
            </a:r>
            <a:r>
              <a:rPr lang="fr-FR" sz="2800" spc="-5" dirty="0">
                <a:latin typeface="Calibri" panose="020F0502020204030204" pitchFamily="34" charset="0"/>
                <a:ea typeface="Calibri" panose="020F0502020204030204" pitchFamily="34" charset="0"/>
              </a:rPr>
              <a:t>b</a:t>
            </a:r>
            <a:r>
              <a:rPr lang="fr-FR" sz="2800" dirty="0">
                <a:latin typeface="Calibri" panose="020F0502020204030204" pitchFamily="34" charset="0"/>
                <a:ea typeface="Calibri" panose="020F0502020204030204" pitchFamily="34" charset="0"/>
              </a:rPr>
              <a:t>le   </a:t>
            </a:r>
            <a:r>
              <a:rPr lang="fr-FR" sz="2800" spc="90" dirty="0">
                <a:latin typeface="Calibri" panose="020F0502020204030204" pitchFamily="34" charset="0"/>
                <a:ea typeface="Calibri" panose="020F0502020204030204" pitchFamily="34" charset="0"/>
              </a:rPr>
              <a:t> </a:t>
            </a:r>
            <a:r>
              <a:rPr lang="fr-FR" sz="2800" spc="-15" dirty="0">
                <a:latin typeface="Calibri" panose="020F0502020204030204" pitchFamily="34" charset="0"/>
                <a:ea typeface="Calibri" panose="020F0502020204030204" pitchFamily="34" charset="0"/>
              </a:rPr>
              <a:t>p</a:t>
            </a:r>
            <a:r>
              <a:rPr lang="fr-FR" sz="2800" spc="5" dirty="0">
                <a:latin typeface="Calibri" panose="020F0502020204030204" pitchFamily="34" charset="0"/>
                <a:ea typeface="Calibri" panose="020F0502020204030204" pitchFamily="34" charset="0"/>
              </a:rPr>
              <a:t>o</a:t>
            </a:r>
            <a:r>
              <a:rPr lang="fr-FR" sz="2800" spc="-5" dirty="0">
                <a:latin typeface="Calibri" panose="020F0502020204030204" pitchFamily="34" charset="0"/>
                <a:ea typeface="Calibri" panose="020F0502020204030204" pitchFamily="34" charset="0"/>
              </a:rPr>
              <a:t>u</a:t>
            </a:r>
            <a:r>
              <a:rPr lang="fr-FR" sz="2800" dirty="0">
                <a:latin typeface="Calibri" panose="020F0502020204030204" pitchFamily="34" charset="0"/>
                <a:ea typeface="Calibri" panose="020F0502020204030204" pitchFamily="34" charset="0"/>
              </a:rPr>
              <a:t>r </a:t>
            </a:r>
            <a:r>
              <a:rPr lang="fr-FR" sz="2800" spc="40" dirty="0">
                <a:latin typeface="Calibri" panose="020F0502020204030204" pitchFamily="34" charset="0"/>
                <a:ea typeface="Calibri" panose="020F0502020204030204" pitchFamily="34" charset="0"/>
              </a:rPr>
              <a:t> </a:t>
            </a:r>
            <a:r>
              <a:rPr lang="fr-FR" sz="2800" spc="-5" dirty="0">
                <a:latin typeface="Calibri" panose="020F0502020204030204" pitchFamily="34" charset="0"/>
                <a:ea typeface="Calibri" panose="020F0502020204030204" pitchFamily="34" charset="0"/>
              </a:rPr>
              <a:t>un</a:t>
            </a:r>
            <a:r>
              <a:rPr lang="fr-FR" sz="2800" dirty="0">
                <a:latin typeface="Calibri" panose="020F0502020204030204" pitchFamily="34" charset="0"/>
                <a:ea typeface="Calibri" panose="020F0502020204030204" pitchFamily="34" charset="0"/>
              </a:rPr>
              <a:t>e </a:t>
            </a:r>
            <a:r>
              <a:rPr lang="fr-FR" sz="2800" spc="45" dirty="0">
                <a:latin typeface="Calibri" panose="020F0502020204030204" pitchFamily="34" charset="0"/>
                <a:ea typeface="Calibri" panose="020F0502020204030204" pitchFamily="34" charset="0"/>
              </a:rPr>
              <a:t> </a:t>
            </a:r>
            <a:r>
              <a:rPr lang="fr-FR" sz="2800" dirty="0">
                <a:latin typeface="Calibri" panose="020F0502020204030204" pitchFamily="34" charset="0"/>
                <a:ea typeface="Calibri" panose="020F0502020204030204" pitchFamily="34" charset="0"/>
              </a:rPr>
              <a:t>entité </a:t>
            </a:r>
            <a:r>
              <a:rPr lang="fr-FR" sz="2800" spc="50" dirty="0">
                <a:latin typeface="Calibri" panose="020F0502020204030204" pitchFamily="34" charset="0"/>
                <a:ea typeface="Calibri" panose="020F0502020204030204" pitchFamily="34" charset="0"/>
              </a:rPr>
              <a:t> </a:t>
            </a:r>
            <a:r>
              <a:rPr lang="fr-FR" sz="2800" spc="-5" dirty="0">
                <a:latin typeface="Calibri" panose="020F0502020204030204" pitchFamily="34" charset="0"/>
                <a:ea typeface="Calibri" panose="020F0502020204030204" pitchFamily="34" charset="0"/>
              </a:rPr>
              <a:t>d</a:t>
            </a:r>
            <a:r>
              <a:rPr lang="fr-FR" sz="2800" dirty="0">
                <a:latin typeface="Calibri" panose="020F0502020204030204" pitchFamily="34" charset="0"/>
                <a:ea typeface="Calibri" panose="020F0502020204030204" pitchFamily="34" charset="0"/>
              </a:rPr>
              <a:t>u </a:t>
            </a:r>
            <a:r>
              <a:rPr lang="fr-FR" sz="2800" spc="40" dirty="0">
                <a:latin typeface="Calibri" panose="020F0502020204030204" pitchFamily="34" charset="0"/>
                <a:ea typeface="Calibri" panose="020F0502020204030204" pitchFamily="34" charset="0"/>
              </a:rPr>
              <a:t> </a:t>
            </a:r>
            <a:r>
              <a:rPr lang="fr-FR" sz="2800" dirty="0">
                <a:latin typeface="Calibri" panose="020F0502020204030204" pitchFamily="34" charset="0"/>
                <a:ea typeface="Calibri" panose="020F0502020204030204" pitchFamily="34" charset="0"/>
              </a:rPr>
              <a:t>s</a:t>
            </a:r>
            <a:r>
              <a:rPr lang="fr-FR" sz="2800" spc="5" dirty="0">
                <a:latin typeface="Calibri" panose="020F0502020204030204" pitchFamily="34" charset="0"/>
                <a:ea typeface="Calibri" panose="020F0502020204030204" pitchFamily="34" charset="0"/>
              </a:rPr>
              <a:t>y</a:t>
            </a:r>
            <a:r>
              <a:rPr lang="fr-FR" sz="2800" spc="-10" dirty="0">
                <a:latin typeface="Calibri" panose="020F0502020204030204" pitchFamily="34" charset="0"/>
                <a:ea typeface="Calibri" panose="020F0502020204030204" pitchFamily="34" charset="0"/>
              </a:rPr>
              <a:t>s</a:t>
            </a:r>
            <a:r>
              <a:rPr lang="fr-FR" sz="2800" dirty="0">
                <a:latin typeface="Calibri" panose="020F0502020204030204" pitchFamily="34" charset="0"/>
                <a:ea typeface="Calibri" panose="020F0502020204030204" pitchFamily="34" charset="0"/>
              </a:rPr>
              <a:t>t</a:t>
            </a:r>
            <a:r>
              <a:rPr lang="fr-FR" sz="2800" spc="-5" dirty="0">
                <a:latin typeface="Calibri" panose="020F0502020204030204" pitchFamily="34" charset="0"/>
                <a:ea typeface="Calibri" panose="020F0502020204030204" pitchFamily="34" charset="0"/>
              </a:rPr>
              <a:t>è</a:t>
            </a:r>
            <a:r>
              <a:rPr lang="fr-FR" sz="2800" spc="5" dirty="0">
                <a:latin typeface="Calibri" panose="020F0502020204030204" pitchFamily="34" charset="0"/>
                <a:ea typeface="Calibri" panose="020F0502020204030204" pitchFamily="34" charset="0"/>
              </a:rPr>
              <a:t>m</a:t>
            </a:r>
            <a:r>
              <a:rPr lang="fr-FR" sz="2800" dirty="0">
                <a:latin typeface="Calibri" panose="020F0502020204030204" pitchFamily="34" charset="0"/>
                <a:ea typeface="Calibri" panose="020F0502020204030204" pitchFamily="34" charset="0"/>
              </a:rPr>
              <a:t>e </a:t>
            </a:r>
            <a:r>
              <a:rPr lang="fr-FR" sz="2800" spc="45" dirty="0">
                <a:latin typeface="Calibri" panose="020F0502020204030204" pitchFamily="34" charset="0"/>
                <a:ea typeface="Calibri" panose="020F0502020204030204" pitchFamily="34" charset="0"/>
              </a:rPr>
              <a:t> </a:t>
            </a:r>
            <a:r>
              <a:rPr lang="fr-FR" sz="2800" spc="-5" dirty="0">
                <a:latin typeface="Calibri" panose="020F0502020204030204" pitchFamily="34" charset="0"/>
                <a:ea typeface="Calibri" panose="020F0502020204030204" pitchFamily="34" charset="0"/>
              </a:rPr>
              <a:t>d</a:t>
            </a:r>
            <a:r>
              <a:rPr lang="fr-FR" sz="2800" dirty="0">
                <a:latin typeface="Calibri" panose="020F0502020204030204" pitchFamily="34" charset="0"/>
                <a:ea typeface="Calibri" panose="020F0502020204030204" pitchFamily="34" charset="0"/>
              </a:rPr>
              <a:t>e </a:t>
            </a:r>
            <a:r>
              <a:rPr lang="fr-FR" sz="2800" spc="40" dirty="0">
                <a:latin typeface="Calibri" panose="020F0502020204030204" pitchFamily="34" charset="0"/>
                <a:ea typeface="Calibri" panose="020F0502020204030204" pitchFamily="34" charset="0"/>
              </a:rPr>
              <a:t> </a:t>
            </a:r>
            <a:r>
              <a:rPr lang="fr-FR" sz="2800" spc="5" dirty="0">
                <a:latin typeface="Calibri" panose="020F0502020204030204" pitchFamily="34" charset="0"/>
                <a:ea typeface="Calibri" panose="020F0502020204030204" pitchFamily="34" charset="0"/>
              </a:rPr>
              <a:t>m</a:t>
            </a:r>
            <a:r>
              <a:rPr lang="fr-FR" sz="2800" dirty="0">
                <a:latin typeface="Calibri" panose="020F0502020204030204" pitchFamily="34" charset="0"/>
                <a:ea typeface="Calibri" panose="020F0502020204030204" pitchFamily="34" charset="0"/>
              </a:rPr>
              <a:t>aîtri</a:t>
            </a:r>
            <a:r>
              <a:rPr lang="fr-FR" sz="2800" spc="-10" dirty="0">
                <a:latin typeface="Calibri" panose="020F0502020204030204" pitchFamily="34" charset="0"/>
                <a:ea typeface="Calibri" panose="020F0502020204030204" pitchFamily="34" charset="0"/>
              </a:rPr>
              <a:t>s</a:t>
            </a:r>
            <a:r>
              <a:rPr lang="fr-FR" sz="2800" dirty="0">
                <a:latin typeface="Calibri" panose="020F0502020204030204" pitchFamily="34" charset="0"/>
                <a:ea typeface="Calibri" panose="020F0502020204030204" pitchFamily="34" charset="0"/>
              </a:rPr>
              <a:t>er </a:t>
            </a:r>
            <a:r>
              <a:rPr lang="fr-FR" sz="2800" spc="45" dirty="0">
                <a:latin typeface="Calibri" panose="020F0502020204030204" pitchFamily="34" charset="0"/>
                <a:ea typeface="Calibri" panose="020F0502020204030204" pitchFamily="34" charset="0"/>
              </a:rPr>
              <a:t> </a:t>
            </a:r>
            <a:r>
              <a:rPr lang="fr-FR" sz="2800" spc="-5" dirty="0">
                <a:latin typeface="Calibri" panose="020F0502020204030204" pitchFamily="34" charset="0"/>
                <a:ea typeface="Calibri" panose="020F0502020204030204" pitchFamily="34" charset="0"/>
              </a:rPr>
              <a:t>u</a:t>
            </a:r>
            <a:r>
              <a:rPr lang="fr-FR" sz="2800" dirty="0">
                <a:latin typeface="Calibri" panose="020F0502020204030204" pitchFamily="34" charset="0"/>
                <a:ea typeface="Calibri" panose="020F0502020204030204" pitchFamily="34" charset="0"/>
              </a:rPr>
              <a:t>n </a:t>
            </a:r>
            <a:r>
              <a:rPr lang="fr-FR" sz="2800" spc="40" dirty="0">
                <a:latin typeface="Calibri" panose="020F0502020204030204" pitchFamily="34" charset="0"/>
                <a:ea typeface="Calibri" panose="020F0502020204030204" pitchFamily="34" charset="0"/>
              </a:rPr>
              <a:t> </a:t>
            </a:r>
            <a:r>
              <a:rPr lang="fr-FR" sz="2800" spc="-5" dirty="0">
                <a:latin typeface="Calibri" panose="020F0502020204030204" pitchFamily="34" charset="0"/>
                <a:ea typeface="Calibri" panose="020F0502020204030204" pitchFamily="34" charset="0"/>
              </a:rPr>
              <a:t>p</a:t>
            </a:r>
            <a:r>
              <a:rPr lang="fr-FR" sz="2800" dirty="0">
                <a:latin typeface="Calibri" panose="020F0502020204030204" pitchFamily="34" charset="0"/>
                <a:ea typeface="Calibri" panose="020F0502020204030204" pitchFamily="34" charset="0"/>
              </a:rPr>
              <a:t>lan </a:t>
            </a:r>
            <a:r>
              <a:rPr lang="fr-FR" sz="2800" spc="35" dirty="0">
                <a:latin typeface="Calibri" panose="020F0502020204030204" pitchFamily="34" charset="0"/>
                <a:ea typeface="Calibri" panose="020F0502020204030204" pitchFamily="34" charset="0"/>
              </a:rPr>
              <a:t> </a:t>
            </a:r>
            <a:r>
              <a:rPr lang="fr-FR" sz="2800" spc="-5" dirty="0">
                <a:latin typeface="Calibri" panose="020F0502020204030204" pitchFamily="34" charset="0"/>
                <a:ea typeface="Calibri" panose="020F0502020204030204" pitchFamily="34" charset="0"/>
              </a:rPr>
              <a:t>d</a:t>
            </a:r>
            <a:r>
              <a:rPr lang="fr-FR" sz="2800" dirty="0">
                <a:latin typeface="Calibri" panose="020F0502020204030204" pitchFamily="34" charset="0"/>
                <a:ea typeface="Calibri" panose="020F0502020204030204" pitchFamily="34" charset="0"/>
              </a:rPr>
              <a:t>’ense</a:t>
            </a:r>
            <a:r>
              <a:rPr lang="fr-FR" sz="2800" spc="5" dirty="0">
                <a:latin typeface="Calibri" panose="020F0502020204030204" pitchFamily="34" charset="0"/>
                <a:ea typeface="Calibri" panose="020F0502020204030204" pitchFamily="34" charset="0"/>
              </a:rPr>
              <a:t>m</a:t>
            </a:r>
            <a:r>
              <a:rPr lang="fr-FR" sz="2800" spc="-5" dirty="0">
                <a:latin typeface="Calibri" panose="020F0502020204030204" pitchFamily="34" charset="0"/>
                <a:ea typeface="Calibri" panose="020F0502020204030204" pitchFamily="34" charset="0"/>
              </a:rPr>
              <a:t>b</a:t>
            </a:r>
            <a:r>
              <a:rPr lang="fr-FR" sz="2800" dirty="0">
                <a:latin typeface="Calibri" panose="020F0502020204030204" pitchFamily="34" charset="0"/>
                <a:ea typeface="Calibri" panose="020F0502020204030204" pitchFamily="34" charset="0"/>
              </a:rPr>
              <a:t>le</a:t>
            </a:r>
            <a:endParaRPr lang="fr-FR" sz="2800" dirty="0">
              <a:latin typeface="Times New Roman" panose="02020603050405020304" pitchFamily="18" charset="0"/>
              <a:ea typeface="Times New Roman" panose="02020603050405020304" pitchFamily="18" charset="0"/>
            </a:endParaRPr>
          </a:p>
          <a:p>
            <a:pPr marL="300990">
              <a:spcBef>
                <a:spcPts val="205"/>
              </a:spcBef>
              <a:spcAft>
                <a:spcPts val="0"/>
              </a:spcAft>
            </a:pPr>
            <a:r>
              <a:rPr lang="fr-FR" sz="2800" dirty="0">
                <a:latin typeface="Calibri" panose="020F0502020204030204" pitchFamily="34" charset="0"/>
                <a:ea typeface="Calibri" panose="020F0502020204030204" pitchFamily="34" charset="0"/>
              </a:rPr>
              <a:t>c</a:t>
            </a:r>
            <a:r>
              <a:rPr lang="fr-FR" sz="2800" spc="-5" dirty="0">
                <a:latin typeface="Calibri" panose="020F0502020204030204" pitchFamily="34" charset="0"/>
                <a:ea typeface="Calibri" panose="020F0502020204030204" pitchFamily="34" charset="0"/>
              </a:rPr>
              <a:t>o</a:t>
            </a:r>
            <a:r>
              <a:rPr lang="fr-FR" sz="2800" spc="5" dirty="0">
                <a:latin typeface="Calibri" panose="020F0502020204030204" pitchFamily="34" charset="0"/>
                <a:ea typeface="Calibri" panose="020F0502020204030204" pitchFamily="34" charset="0"/>
              </a:rPr>
              <a:t>m</a:t>
            </a:r>
            <a:r>
              <a:rPr lang="fr-FR" sz="2800" spc="-5" dirty="0">
                <a:latin typeface="Calibri" panose="020F0502020204030204" pitchFamily="34" charset="0"/>
                <a:ea typeface="Calibri" panose="020F0502020204030204" pitchFamily="34" charset="0"/>
              </a:rPr>
              <a:t>p</a:t>
            </a:r>
            <a:r>
              <a:rPr lang="fr-FR" sz="2800" dirty="0">
                <a:latin typeface="Calibri" panose="020F0502020204030204" pitchFamily="34" charset="0"/>
                <a:ea typeface="Calibri" panose="020F0502020204030204" pitchFamily="34" charset="0"/>
              </a:rPr>
              <a:t>le</a:t>
            </a:r>
            <a:r>
              <a:rPr lang="fr-FR" sz="2800" spc="-10" dirty="0">
                <a:latin typeface="Calibri" panose="020F0502020204030204" pitchFamily="34" charset="0"/>
                <a:ea typeface="Calibri" panose="020F0502020204030204" pitchFamily="34" charset="0"/>
              </a:rPr>
              <a:t>x</a:t>
            </a:r>
            <a:r>
              <a:rPr lang="fr-FR" sz="2800" dirty="0">
                <a:latin typeface="Calibri" panose="020F0502020204030204" pitchFamily="34" charset="0"/>
                <a:ea typeface="Calibri" panose="020F0502020204030204" pitchFamily="34" charset="0"/>
              </a:rPr>
              <a:t>e.</a:t>
            </a:r>
            <a:endParaRPr lang="fr-FR" sz="2800" dirty="0">
              <a:latin typeface="Times New Roman" panose="02020603050405020304" pitchFamily="18" charset="0"/>
              <a:ea typeface="Times New Roman" panose="02020603050405020304" pitchFamily="18" charset="0"/>
            </a:endParaRPr>
          </a:p>
          <a:p>
            <a:pPr marL="300990">
              <a:spcBef>
                <a:spcPts val="205"/>
              </a:spcBef>
              <a:spcAft>
                <a:spcPts val="0"/>
              </a:spcAft>
            </a:pPr>
            <a:r>
              <a:rPr lang="fr-FR" sz="2800" spc="5" dirty="0">
                <a:latin typeface="Calibri" panose="020F0502020204030204" pitchFamily="34" charset="0"/>
                <a:ea typeface="Calibri" panose="020F0502020204030204" pitchFamily="34" charset="0"/>
              </a:rPr>
              <a:t>L</a:t>
            </a:r>
            <a:r>
              <a:rPr lang="fr-FR" sz="2800" dirty="0">
                <a:latin typeface="Calibri" panose="020F0502020204030204" pitchFamily="34" charset="0"/>
                <a:ea typeface="Calibri" panose="020F0502020204030204" pitchFamily="34" charset="0"/>
              </a:rPr>
              <a:t>es </a:t>
            </a:r>
            <a:r>
              <a:rPr lang="fr-FR" sz="2800" spc="225" dirty="0">
                <a:latin typeface="Calibri" panose="020F0502020204030204" pitchFamily="34" charset="0"/>
                <a:ea typeface="Calibri" panose="020F0502020204030204" pitchFamily="34" charset="0"/>
              </a:rPr>
              <a:t> </a:t>
            </a:r>
            <a:r>
              <a:rPr lang="fr-FR" sz="2800" dirty="0">
                <a:latin typeface="Calibri" panose="020F0502020204030204" pitchFamily="34" charset="0"/>
                <a:ea typeface="Calibri" panose="020F0502020204030204" pitchFamily="34" charset="0"/>
              </a:rPr>
              <a:t>tra</a:t>
            </a:r>
            <a:r>
              <a:rPr lang="fr-FR" sz="2800" spc="-5" dirty="0">
                <a:latin typeface="Calibri" panose="020F0502020204030204" pitchFamily="34" charset="0"/>
                <a:ea typeface="Calibri" panose="020F0502020204030204" pitchFamily="34" charset="0"/>
              </a:rPr>
              <a:t>v</a:t>
            </a:r>
            <a:r>
              <a:rPr lang="fr-FR" sz="2800" dirty="0">
                <a:latin typeface="Calibri" panose="020F0502020204030204" pitchFamily="34" charset="0"/>
                <a:ea typeface="Calibri" panose="020F0502020204030204" pitchFamily="34" charset="0"/>
              </a:rPr>
              <a:t>a</a:t>
            </a:r>
            <a:r>
              <a:rPr lang="fr-FR" sz="2800" spc="-5" dirty="0">
                <a:latin typeface="Calibri" panose="020F0502020204030204" pitchFamily="34" charset="0"/>
                <a:ea typeface="Calibri" panose="020F0502020204030204" pitchFamily="34" charset="0"/>
              </a:rPr>
              <a:t>u</a:t>
            </a:r>
            <a:r>
              <a:rPr lang="fr-FR" sz="2800" dirty="0">
                <a:latin typeface="Calibri" panose="020F0502020204030204" pitchFamily="34" charset="0"/>
                <a:ea typeface="Calibri" panose="020F0502020204030204" pitchFamily="34" charset="0"/>
              </a:rPr>
              <a:t>x </a:t>
            </a:r>
            <a:r>
              <a:rPr lang="fr-FR" sz="2800" spc="225" dirty="0">
                <a:latin typeface="Calibri" panose="020F0502020204030204" pitchFamily="34" charset="0"/>
                <a:ea typeface="Calibri" panose="020F0502020204030204" pitchFamily="34" charset="0"/>
              </a:rPr>
              <a:t> </a:t>
            </a:r>
            <a:r>
              <a:rPr lang="fr-FR" sz="2800" dirty="0">
                <a:latin typeface="Calibri" panose="020F0502020204030204" pitchFamily="34" charset="0"/>
                <a:ea typeface="Calibri" panose="020F0502020204030204" pitchFamily="34" charset="0"/>
              </a:rPr>
              <a:t>en </a:t>
            </a:r>
            <a:r>
              <a:rPr lang="fr-FR" sz="2800" spc="235" dirty="0">
                <a:latin typeface="Calibri" panose="020F0502020204030204" pitchFamily="34" charset="0"/>
                <a:ea typeface="Calibri" panose="020F0502020204030204" pitchFamily="34" charset="0"/>
              </a:rPr>
              <a:t> </a:t>
            </a:r>
            <a:r>
              <a:rPr lang="fr-FR" sz="2800" dirty="0">
                <a:latin typeface="Calibri" panose="020F0502020204030204" pitchFamily="34" charset="0"/>
                <a:ea typeface="Calibri" panose="020F0502020204030204" pitchFamily="34" charset="0"/>
              </a:rPr>
              <a:t>i</a:t>
            </a:r>
            <a:r>
              <a:rPr lang="fr-FR" sz="2800" spc="-5" dirty="0">
                <a:latin typeface="Calibri" panose="020F0502020204030204" pitchFamily="34" charset="0"/>
                <a:ea typeface="Calibri" panose="020F0502020204030204" pitchFamily="34" charset="0"/>
              </a:rPr>
              <a:t>n</a:t>
            </a:r>
            <a:r>
              <a:rPr lang="fr-FR" sz="2800" dirty="0">
                <a:latin typeface="Calibri" panose="020F0502020204030204" pitchFamily="34" charset="0"/>
                <a:ea typeface="Calibri" panose="020F0502020204030204" pitchFamily="34" charset="0"/>
              </a:rPr>
              <a:t>t</a:t>
            </a:r>
            <a:r>
              <a:rPr lang="fr-FR" sz="2800" spc="5" dirty="0">
                <a:latin typeface="Calibri" panose="020F0502020204030204" pitchFamily="34" charset="0"/>
                <a:ea typeface="Calibri" panose="020F0502020204030204" pitchFamily="34" charset="0"/>
              </a:rPr>
              <a:t>e</a:t>
            </a:r>
            <a:r>
              <a:rPr lang="fr-FR" sz="2800" dirty="0">
                <a:latin typeface="Calibri" panose="020F0502020204030204" pitchFamily="34" charset="0"/>
                <a:ea typeface="Calibri" panose="020F0502020204030204" pitchFamily="34" charset="0"/>
              </a:rPr>
              <a:t>lli</a:t>
            </a:r>
            <a:r>
              <a:rPr lang="fr-FR" sz="2800" spc="-5" dirty="0">
                <a:latin typeface="Calibri" panose="020F0502020204030204" pitchFamily="34" charset="0"/>
                <a:ea typeface="Calibri" panose="020F0502020204030204" pitchFamily="34" charset="0"/>
              </a:rPr>
              <a:t>g</a:t>
            </a:r>
            <a:r>
              <a:rPr lang="fr-FR" sz="2800" dirty="0">
                <a:latin typeface="Calibri" panose="020F0502020204030204" pitchFamily="34" charset="0"/>
                <a:ea typeface="Calibri" panose="020F0502020204030204" pitchFamily="34" charset="0"/>
              </a:rPr>
              <a:t>e</a:t>
            </a:r>
            <a:r>
              <a:rPr lang="fr-FR" sz="2800" spc="-15" dirty="0">
                <a:latin typeface="Calibri" panose="020F0502020204030204" pitchFamily="34" charset="0"/>
                <a:ea typeface="Calibri" panose="020F0502020204030204" pitchFamily="34" charset="0"/>
              </a:rPr>
              <a:t>n</a:t>
            </a:r>
            <a:r>
              <a:rPr lang="fr-FR" sz="2800" dirty="0">
                <a:latin typeface="Calibri" panose="020F0502020204030204" pitchFamily="34" charset="0"/>
                <a:ea typeface="Calibri" panose="020F0502020204030204" pitchFamily="34" charset="0"/>
              </a:rPr>
              <a:t>ce </a:t>
            </a:r>
            <a:r>
              <a:rPr lang="fr-FR" sz="2800" spc="240" dirty="0">
                <a:latin typeface="Calibri" panose="020F0502020204030204" pitchFamily="34" charset="0"/>
                <a:ea typeface="Calibri" panose="020F0502020204030204" pitchFamily="34" charset="0"/>
              </a:rPr>
              <a:t> </a:t>
            </a:r>
            <a:r>
              <a:rPr lang="fr-FR" sz="2800" spc="-10" dirty="0">
                <a:latin typeface="Calibri" panose="020F0502020204030204" pitchFamily="34" charset="0"/>
                <a:ea typeface="Calibri" panose="020F0502020204030204" pitchFamily="34" charset="0"/>
              </a:rPr>
              <a:t>c</a:t>
            </a:r>
            <a:r>
              <a:rPr lang="fr-FR" sz="2800" spc="5" dirty="0">
                <a:latin typeface="Calibri" panose="020F0502020204030204" pitchFamily="34" charset="0"/>
                <a:ea typeface="Calibri" panose="020F0502020204030204" pitchFamily="34" charset="0"/>
              </a:rPr>
              <a:t>o</a:t>
            </a:r>
            <a:r>
              <a:rPr lang="fr-FR" sz="2800" dirty="0">
                <a:latin typeface="Calibri" panose="020F0502020204030204" pitchFamily="34" charset="0"/>
                <a:ea typeface="Calibri" panose="020F0502020204030204" pitchFamily="34" charset="0"/>
              </a:rPr>
              <a:t>ll</a:t>
            </a:r>
            <a:r>
              <a:rPr lang="fr-FR" sz="2800" spc="-10" dirty="0">
                <a:latin typeface="Calibri" panose="020F0502020204030204" pitchFamily="34" charset="0"/>
                <a:ea typeface="Calibri" panose="020F0502020204030204" pitchFamily="34" charset="0"/>
              </a:rPr>
              <a:t>e</a:t>
            </a:r>
            <a:r>
              <a:rPr lang="fr-FR" sz="2800" dirty="0">
                <a:latin typeface="Calibri" panose="020F0502020204030204" pitchFamily="34" charset="0"/>
                <a:ea typeface="Calibri" panose="020F0502020204030204" pitchFamily="34" charset="0"/>
              </a:rPr>
              <a:t>cti</a:t>
            </a:r>
            <a:r>
              <a:rPr lang="fr-FR" sz="2800" spc="-5" dirty="0">
                <a:latin typeface="Calibri" panose="020F0502020204030204" pitchFamily="34" charset="0"/>
                <a:ea typeface="Calibri" panose="020F0502020204030204" pitchFamily="34" charset="0"/>
              </a:rPr>
              <a:t>v</a:t>
            </a:r>
            <a:r>
              <a:rPr lang="fr-FR" sz="2800" dirty="0">
                <a:latin typeface="Calibri" panose="020F0502020204030204" pitchFamily="34" charset="0"/>
                <a:ea typeface="Calibri" panose="020F0502020204030204" pitchFamily="34" charset="0"/>
              </a:rPr>
              <a:t>e </a:t>
            </a:r>
            <a:r>
              <a:rPr lang="fr-FR" sz="2800" spc="235" dirty="0">
                <a:latin typeface="Calibri" panose="020F0502020204030204" pitchFamily="34" charset="0"/>
                <a:ea typeface="Calibri" panose="020F0502020204030204" pitchFamily="34" charset="0"/>
              </a:rPr>
              <a:t> </a:t>
            </a:r>
            <a:r>
              <a:rPr lang="fr-FR" sz="2800" dirty="0">
                <a:latin typeface="Calibri" panose="020F0502020204030204" pitchFamily="34" charset="0"/>
                <a:ea typeface="Calibri" panose="020F0502020204030204" pitchFamily="34" charset="0"/>
              </a:rPr>
              <a:t>t</a:t>
            </a:r>
            <a:r>
              <a:rPr lang="fr-FR" sz="2800" spc="5" dirty="0">
                <a:latin typeface="Calibri" panose="020F0502020204030204" pitchFamily="34" charset="0"/>
                <a:ea typeface="Calibri" panose="020F0502020204030204" pitchFamily="34" charset="0"/>
              </a:rPr>
              <a:t>e</a:t>
            </a:r>
            <a:r>
              <a:rPr lang="fr-FR" sz="2800" spc="-5" dirty="0">
                <a:latin typeface="Calibri" panose="020F0502020204030204" pitchFamily="34" charset="0"/>
                <a:ea typeface="Calibri" panose="020F0502020204030204" pitchFamily="34" charset="0"/>
              </a:rPr>
              <a:t>n</a:t>
            </a:r>
            <a:r>
              <a:rPr lang="fr-FR" sz="2800" dirty="0">
                <a:latin typeface="Calibri" panose="020F0502020204030204" pitchFamily="34" charset="0"/>
                <a:ea typeface="Calibri" panose="020F0502020204030204" pitchFamily="34" charset="0"/>
              </a:rPr>
              <a:t>t</a:t>
            </a:r>
            <a:r>
              <a:rPr lang="fr-FR" sz="2800" spc="5" dirty="0">
                <a:latin typeface="Calibri" panose="020F0502020204030204" pitchFamily="34" charset="0"/>
                <a:ea typeface="Calibri" panose="020F0502020204030204" pitchFamily="34" charset="0"/>
              </a:rPr>
              <a:t>e</a:t>
            </a:r>
            <a:r>
              <a:rPr lang="fr-FR" sz="2800" spc="-15" dirty="0">
                <a:latin typeface="Calibri" panose="020F0502020204030204" pitchFamily="34" charset="0"/>
                <a:ea typeface="Calibri" panose="020F0502020204030204" pitchFamily="34" charset="0"/>
              </a:rPr>
              <a:t>n</a:t>
            </a:r>
            <a:r>
              <a:rPr lang="fr-FR" sz="2800" dirty="0">
                <a:latin typeface="Calibri" panose="020F0502020204030204" pitchFamily="34" charset="0"/>
                <a:ea typeface="Calibri" panose="020F0502020204030204" pitchFamily="34" charset="0"/>
              </a:rPr>
              <a:t>t </a:t>
            </a:r>
            <a:r>
              <a:rPr lang="fr-FR" sz="2800" spc="235" dirty="0">
                <a:latin typeface="Calibri" panose="020F0502020204030204" pitchFamily="34" charset="0"/>
                <a:ea typeface="Calibri" panose="020F0502020204030204" pitchFamily="34" charset="0"/>
              </a:rPr>
              <a:t> </a:t>
            </a:r>
            <a:r>
              <a:rPr lang="fr-FR" sz="2800" spc="-5" dirty="0">
                <a:latin typeface="Calibri" panose="020F0502020204030204" pitchFamily="34" charset="0"/>
                <a:ea typeface="Calibri" panose="020F0502020204030204" pitchFamily="34" charset="0"/>
              </a:rPr>
              <a:t>d</a:t>
            </a:r>
            <a:r>
              <a:rPr lang="fr-FR" sz="2800" dirty="0">
                <a:latin typeface="Calibri" panose="020F0502020204030204" pitchFamily="34" charset="0"/>
                <a:ea typeface="Calibri" panose="020F0502020204030204" pitchFamily="34" charset="0"/>
              </a:rPr>
              <a:t>e </a:t>
            </a:r>
            <a:r>
              <a:rPr lang="fr-FR" sz="2800" spc="225" dirty="0">
                <a:latin typeface="Calibri" panose="020F0502020204030204" pitchFamily="34" charset="0"/>
                <a:ea typeface="Calibri" panose="020F0502020204030204" pitchFamily="34" charset="0"/>
              </a:rPr>
              <a:t> </a:t>
            </a:r>
            <a:r>
              <a:rPr lang="fr-FR" sz="2800" dirty="0">
                <a:latin typeface="Calibri" panose="020F0502020204030204" pitchFamily="34" charset="0"/>
                <a:ea typeface="Calibri" panose="020F0502020204030204" pitchFamily="34" charset="0"/>
              </a:rPr>
              <a:t>répo</a:t>
            </a:r>
            <a:r>
              <a:rPr lang="fr-FR" sz="2800" spc="-5" dirty="0">
                <a:latin typeface="Calibri" panose="020F0502020204030204" pitchFamily="34" charset="0"/>
                <a:ea typeface="Calibri" panose="020F0502020204030204" pitchFamily="34" charset="0"/>
              </a:rPr>
              <a:t>nd</a:t>
            </a:r>
            <a:r>
              <a:rPr lang="fr-FR" sz="2800" dirty="0">
                <a:latin typeface="Calibri" panose="020F0502020204030204" pitchFamily="34" charset="0"/>
                <a:ea typeface="Calibri" panose="020F0502020204030204" pitchFamily="34" charset="0"/>
              </a:rPr>
              <a:t>re </a:t>
            </a:r>
            <a:r>
              <a:rPr lang="fr-FR" sz="2800" spc="225" dirty="0">
                <a:latin typeface="Calibri" panose="020F0502020204030204" pitchFamily="34" charset="0"/>
                <a:ea typeface="Calibri" panose="020F0502020204030204" pitchFamily="34" charset="0"/>
              </a:rPr>
              <a:t> </a:t>
            </a:r>
            <a:r>
              <a:rPr lang="fr-FR" sz="2800" dirty="0">
                <a:latin typeface="Calibri" panose="020F0502020204030204" pitchFamily="34" charset="0"/>
                <a:ea typeface="Calibri" panose="020F0502020204030204" pitchFamily="34" charset="0"/>
              </a:rPr>
              <a:t>à </a:t>
            </a:r>
            <a:r>
              <a:rPr lang="fr-FR" sz="2800" spc="220" dirty="0">
                <a:latin typeface="Calibri" panose="020F0502020204030204" pitchFamily="34" charset="0"/>
                <a:ea typeface="Calibri" panose="020F0502020204030204" pitchFamily="34" charset="0"/>
              </a:rPr>
              <a:t> </a:t>
            </a:r>
            <a:r>
              <a:rPr lang="fr-FR" sz="2800" dirty="0">
                <a:latin typeface="Calibri" panose="020F0502020204030204" pitchFamily="34" charset="0"/>
                <a:ea typeface="Calibri" panose="020F0502020204030204" pitchFamily="34" charset="0"/>
              </a:rPr>
              <a:t>la </a:t>
            </a:r>
            <a:r>
              <a:rPr lang="fr-FR" sz="2800" spc="235" dirty="0">
                <a:latin typeface="Calibri" panose="020F0502020204030204" pitchFamily="34" charset="0"/>
                <a:ea typeface="Calibri" panose="020F0502020204030204" pitchFamily="34" charset="0"/>
              </a:rPr>
              <a:t> </a:t>
            </a:r>
            <a:r>
              <a:rPr lang="fr-FR" sz="2800" spc="-5" dirty="0">
                <a:latin typeface="Calibri" panose="020F0502020204030204" pitchFamily="34" charset="0"/>
                <a:ea typeface="Calibri" panose="020F0502020204030204" pitchFamily="34" charset="0"/>
              </a:rPr>
              <a:t>qu</a:t>
            </a:r>
            <a:r>
              <a:rPr lang="fr-FR" sz="2800" dirty="0">
                <a:latin typeface="Calibri" panose="020F0502020204030204" pitchFamily="34" charset="0"/>
                <a:ea typeface="Calibri" panose="020F0502020204030204" pitchFamily="34" charset="0"/>
              </a:rPr>
              <a:t>e</a:t>
            </a:r>
            <a:r>
              <a:rPr lang="fr-FR" sz="2800" spc="-10" dirty="0">
                <a:latin typeface="Calibri" panose="020F0502020204030204" pitchFamily="34" charset="0"/>
                <a:ea typeface="Calibri" panose="020F0502020204030204" pitchFamily="34" charset="0"/>
              </a:rPr>
              <a:t>s</a:t>
            </a:r>
            <a:r>
              <a:rPr lang="fr-FR" sz="2800" dirty="0">
                <a:latin typeface="Calibri" panose="020F0502020204030204" pitchFamily="34" charset="0"/>
                <a:ea typeface="Calibri" panose="020F0502020204030204" pitchFamily="34" charset="0"/>
              </a:rPr>
              <a:t>ti</a:t>
            </a:r>
            <a:r>
              <a:rPr lang="fr-FR" sz="2800" spc="-5" dirty="0">
                <a:latin typeface="Calibri" panose="020F0502020204030204" pitchFamily="34" charset="0"/>
                <a:ea typeface="Calibri" panose="020F0502020204030204" pitchFamily="34" charset="0"/>
              </a:rPr>
              <a:t>o</a:t>
            </a:r>
            <a:r>
              <a:rPr lang="fr-FR" sz="2800" dirty="0">
                <a:latin typeface="Calibri" panose="020F0502020204030204" pitchFamily="34" charset="0"/>
                <a:ea typeface="Calibri" panose="020F0502020204030204" pitchFamily="34" charset="0"/>
              </a:rPr>
              <a:t>n </a:t>
            </a:r>
            <a:r>
              <a:rPr lang="fr-FR" sz="2800" spc="230" dirty="0">
                <a:latin typeface="Calibri" panose="020F0502020204030204" pitchFamily="34" charset="0"/>
                <a:ea typeface="Calibri" panose="020F0502020204030204" pitchFamily="34" charset="0"/>
              </a:rPr>
              <a:t> </a:t>
            </a:r>
            <a:r>
              <a:rPr lang="fr-FR" sz="2800" dirty="0">
                <a:latin typeface="Calibri" panose="020F0502020204030204" pitchFamily="34" charset="0"/>
                <a:ea typeface="Calibri" panose="020F0502020204030204" pitchFamily="34" charset="0"/>
              </a:rPr>
              <a:t>su</a:t>
            </a:r>
            <a:r>
              <a:rPr lang="fr-FR" sz="2800" spc="-5" dirty="0">
                <a:latin typeface="Calibri" panose="020F0502020204030204" pitchFamily="34" charset="0"/>
                <a:ea typeface="Calibri" panose="020F0502020204030204" pitchFamily="34" charset="0"/>
              </a:rPr>
              <a:t>i</a:t>
            </a:r>
            <a:r>
              <a:rPr lang="fr-FR" sz="2800" spc="5" dirty="0">
                <a:latin typeface="Calibri" panose="020F0502020204030204" pitchFamily="34" charset="0"/>
                <a:ea typeface="Calibri" panose="020F0502020204030204" pitchFamily="34" charset="0"/>
              </a:rPr>
              <a:t>v</a:t>
            </a:r>
            <a:r>
              <a:rPr lang="fr-FR" sz="2800" dirty="0">
                <a:latin typeface="Calibri" panose="020F0502020204030204" pitchFamily="34" charset="0"/>
                <a:ea typeface="Calibri" panose="020F0502020204030204" pitchFamily="34" charset="0"/>
              </a:rPr>
              <a:t>a</a:t>
            </a:r>
            <a:r>
              <a:rPr lang="fr-FR" sz="2800" spc="-5" dirty="0">
                <a:latin typeface="Calibri" panose="020F0502020204030204" pitchFamily="34" charset="0"/>
                <a:ea typeface="Calibri" panose="020F0502020204030204" pitchFamily="34" charset="0"/>
              </a:rPr>
              <a:t>n</a:t>
            </a:r>
            <a:r>
              <a:rPr lang="fr-FR" sz="2800" spc="-10" dirty="0">
                <a:latin typeface="Calibri" panose="020F0502020204030204" pitchFamily="34" charset="0"/>
                <a:ea typeface="Calibri" panose="020F0502020204030204" pitchFamily="34" charset="0"/>
              </a:rPr>
              <a:t>te</a:t>
            </a:r>
            <a:r>
              <a:rPr lang="fr-FR" sz="2800" dirty="0">
                <a:latin typeface="Calibri" panose="020F0502020204030204" pitchFamily="34" charset="0"/>
                <a:ea typeface="Calibri" panose="020F0502020204030204" pitchFamily="34" charset="0"/>
              </a:rPr>
              <a:t>:</a:t>
            </a:r>
            <a:endParaRPr lang="fr-FR" sz="2800" dirty="0">
              <a:latin typeface="Times New Roman" panose="02020603050405020304" pitchFamily="18" charset="0"/>
              <a:ea typeface="Times New Roman" panose="02020603050405020304" pitchFamily="18" charset="0"/>
            </a:endParaRPr>
          </a:p>
          <a:p>
            <a:pPr marL="300990" marR="48260">
              <a:lnSpc>
                <a:spcPct val="115000"/>
              </a:lnSpc>
              <a:spcBef>
                <a:spcPts val="190"/>
              </a:spcBef>
              <a:spcAft>
                <a:spcPts val="0"/>
              </a:spcAft>
            </a:pPr>
            <a:r>
              <a:rPr lang="fr-FR" sz="2800" dirty="0">
                <a:latin typeface="Calibri" panose="020F0502020204030204" pitchFamily="34" charset="0"/>
                <a:ea typeface="Calibri" panose="020F0502020204030204" pitchFamily="34" charset="0"/>
              </a:rPr>
              <a:t>« </a:t>
            </a:r>
            <a:r>
              <a:rPr lang="fr-FR" sz="2800" b="1" spc="5" dirty="0">
                <a:latin typeface="Calibri" panose="020F0502020204030204" pitchFamily="34" charset="0"/>
                <a:ea typeface="Calibri" panose="020F0502020204030204" pitchFamily="34" charset="0"/>
              </a:rPr>
              <a:t>C</a:t>
            </a:r>
            <a:r>
              <a:rPr lang="fr-FR" sz="2800" b="1" spc="-5" dirty="0">
                <a:latin typeface="Calibri" panose="020F0502020204030204" pitchFamily="34" charset="0"/>
                <a:ea typeface="Calibri" panose="020F0502020204030204" pitchFamily="34" charset="0"/>
              </a:rPr>
              <a:t>o</a:t>
            </a:r>
            <a:r>
              <a:rPr lang="fr-FR" sz="2800" b="1" dirty="0">
                <a:latin typeface="Calibri" panose="020F0502020204030204" pitchFamily="34" charset="0"/>
                <a:ea typeface="Calibri" panose="020F0502020204030204" pitchFamily="34" charset="0"/>
              </a:rPr>
              <a:t>mm</a:t>
            </a:r>
            <a:r>
              <a:rPr lang="fr-FR" sz="2800" b="1" spc="-5" dirty="0">
                <a:latin typeface="Calibri" panose="020F0502020204030204" pitchFamily="34" charset="0"/>
                <a:ea typeface="Calibri" panose="020F0502020204030204" pitchFamily="34" charset="0"/>
              </a:rPr>
              <a:t>en</a:t>
            </a:r>
            <a:r>
              <a:rPr lang="fr-FR" sz="2800" b="1" dirty="0">
                <a:latin typeface="Calibri" panose="020F0502020204030204" pitchFamily="34" charset="0"/>
                <a:ea typeface="Calibri" panose="020F0502020204030204" pitchFamily="34" charset="0"/>
              </a:rPr>
              <a:t>t </a:t>
            </a:r>
            <a:r>
              <a:rPr lang="fr-FR" sz="2800" b="1" spc="165" dirty="0">
                <a:latin typeface="Calibri" panose="020F0502020204030204" pitchFamily="34" charset="0"/>
                <a:ea typeface="Calibri" panose="020F0502020204030204" pitchFamily="34" charset="0"/>
              </a:rPr>
              <a:t> </a:t>
            </a:r>
            <a:r>
              <a:rPr lang="fr-FR" sz="2800" b="1" spc="-5" dirty="0">
                <a:latin typeface="Calibri" panose="020F0502020204030204" pitchFamily="34" charset="0"/>
                <a:ea typeface="Calibri" panose="020F0502020204030204" pitchFamily="34" charset="0"/>
              </a:rPr>
              <a:t>de</a:t>
            </a:r>
            <a:r>
              <a:rPr lang="fr-FR" sz="2800" b="1" dirty="0">
                <a:latin typeface="Calibri" panose="020F0502020204030204" pitchFamily="34" charset="0"/>
                <a:ea typeface="Calibri" panose="020F0502020204030204" pitchFamily="34" charset="0"/>
              </a:rPr>
              <a:t>s </a:t>
            </a:r>
            <a:r>
              <a:rPr lang="fr-FR" sz="2800" b="1" spc="165" dirty="0">
                <a:latin typeface="Calibri" panose="020F0502020204030204" pitchFamily="34" charset="0"/>
                <a:ea typeface="Calibri" panose="020F0502020204030204" pitchFamily="34" charset="0"/>
              </a:rPr>
              <a:t> </a:t>
            </a:r>
            <a:r>
              <a:rPr lang="fr-FR" sz="2800" b="1" spc="5" dirty="0">
                <a:latin typeface="Calibri" panose="020F0502020204030204" pitchFamily="34" charset="0"/>
                <a:ea typeface="Calibri" panose="020F0502020204030204" pitchFamily="34" charset="0"/>
              </a:rPr>
              <a:t>c</a:t>
            </a:r>
            <a:r>
              <a:rPr lang="fr-FR" sz="2800" b="1" spc="-5" dirty="0">
                <a:latin typeface="Calibri" panose="020F0502020204030204" pitchFamily="34" charset="0"/>
                <a:ea typeface="Calibri" panose="020F0502020204030204" pitchFamily="34" charset="0"/>
              </a:rPr>
              <a:t>apac</a:t>
            </a:r>
            <a:r>
              <a:rPr lang="fr-FR" sz="2800" b="1" spc="5" dirty="0">
                <a:latin typeface="Calibri" panose="020F0502020204030204" pitchFamily="34" charset="0"/>
                <a:ea typeface="Calibri" panose="020F0502020204030204" pitchFamily="34" charset="0"/>
              </a:rPr>
              <a:t>i</a:t>
            </a:r>
            <a:r>
              <a:rPr lang="fr-FR" sz="2800" b="1" dirty="0">
                <a:latin typeface="Calibri" panose="020F0502020204030204" pitchFamily="34" charset="0"/>
                <a:ea typeface="Calibri" panose="020F0502020204030204" pitchFamily="34" charset="0"/>
              </a:rPr>
              <a:t>t</a:t>
            </a:r>
            <a:r>
              <a:rPr lang="fr-FR" sz="2800" b="1" spc="-15" dirty="0">
                <a:latin typeface="Calibri" panose="020F0502020204030204" pitchFamily="34" charset="0"/>
                <a:ea typeface="Calibri" panose="020F0502020204030204" pitchFamily="34" charset="0"/>
              </a:rPr>
              <a:t>é</a:t>
            </a:r>
            <a:r>
              <a:rPr lang="fr-FR" sz="2800" b="1" dirty="0">
                <a:latin typeface="Calibri" panose="020F0502020204030204" pitchFamily="34" charset="0"/>
                <a:ea typeface="Calibri" panose="020F0502020204030204" pitchFamily="34" charset="0"/>
              </a:rPr>
              <a:t>s </a:t>
            </a:r>
            <a:r>
              <a:rPr lang="fr-FR" sz="2800" b="1" spc="165" dirty="0">
                <a:latin typeface="Calibri" panose="020F0502020204030204" pitchFamily="34" charset="0"/>
                <a:ea typeface="Calibri" panose="020F0502020204030204" pitchFamily="34" charset="0"/>
              </a:rPr>
              <a:t> </a:t>
            </a:r>
            <a:r>
              <a:rPr lang="fr-FR" sz="2800" b="1" spc="5" dirty="0">
                <a:latin typeface="Calibri" panose="020F0502020204030204" pitchFamily="34" charset="0"/>
                <a:ea typeface="Calibri" panose="020F0502020204030204" pitchFamily="34" charset="0"/>
              </a:rPr>
              <a:t>c</a:t>
            </a:r>
            <a:r>
              <a:rPr lang="fr-FR" sz="2800" b="1" spc="-5" dirty="0">
                <a:latin typeface="Calibri" panose="020F0502020204030204" pitchFamily="34" charset="0"/>
                <a:ea typeface="Calibri" panose="020F0502020204030204" pitchFamily="34" charset="0"/>
              </a:rPr>
              <a:t>o</a:t>
            </a:r>
            <a:r>
              <a:rPr lang="fr-FR" sz="2800" b="1" spc="5" dirty="0">
                <a:latin typeface="Calibri" panose="020F0502020204030204" pitchFamily="34" charset="0"/>
                <a:ea typeface="Calibri" panose="020F0502020204030204" pitchFamily="34" charset="0"/>
              </a:rPr>
              <a:t>g</a:t>
            </a:r>
            <a:r>
              <a:rPr lang="fr-FR" sz="2800" b="1" spc="-5" dirty="0">
                <a:latin typeface="Calibri" panose="020F0502020204030204" pitchFamily="34" charset="0"/>
                <a:ea typeface="Calibri" panose="020F0502020204030204" pitchFamily="34" charset="0"/>
              </a:rPr>
              <a:t>ni</a:t>
            </a:r>
            <a:r>
              <a:rPr lang="fr-FR" sz="2800" b="1" dirty="0">
                <a:latin typeface="Calibri" panose="020F0502020204030204" pitchFamily="34" charset="0"/>
                <a:ea typeface="Calibri" panose="020F0502020204030204" pitchFamily="34" charset="0"/>
              </a:rPr>
              <a:t>t</a:t>
            </a:r>
            <a:r>
              <a:rPr lang="fr-FR" sz="2800" b="1" spc="-5" dirty="0">
                <a:latin typeface="Calibri" panose="020F0502020204030204" pitchFamily="34" charset="0"/>
                <a:ea typeface="Calibri" panose="020F0502020204030204" pitchFamily="34" charset="0"/>
              </a:rPr>
              <a:t>i</a:t>
            </a:r>
            <a:r>
              <a:rPr lang="fr-FR" sz="2800" b="1" spc="5" dirty="0">
                <a:latin typeface="Calibri" panose="020F0502020204030204" pitchFamily="34" charset="0"/>
                <a:ea typeface="Calibri" panose="020F0502020204030204" pitchFamily="34" charset="0"/>
              </a:rPr>
              <a:t>v</a:t>
            </a:r>
            <a:r>
              <a:rPr lang="fr-FR" sz="2800" b="1" spc="-5" dirty="0">
                <a:latin typeface="Calibri" panose="020F0502020204030204" pitchFamily="34" charset="0"/>
                <a:ea typeface="Calibri" panose="020F0502020204030204" pitchFamily="34" charset="0"/>
              </a:rPr>
              <a:t>e</a:t>
            </a:r>
            <a:r>
              <a:rPr lang="fr-FR" sz="2800" b="1" dirty="0">
                <a:latin typeface="Calibri" panose="020F0502020204030204" pitchFamily="34" charset="0"/>
                <a:ea typeface="Calibri" panose="020F0502020204030204" pitchFamily="34" charset="0"/>
              </a:rPr>
              <a:t>s </a:t>
            </a:r>
            <a:r>
              <a:rPr lang="fr-FR" sz="2800" b="1" spc="165" dirty="0">
                <a:latin typeface="Calibri" panose="020F0502020204030204" pitchFamily="34" charset="0"/>
                <a:ea typeface="Calibri" panose="020F0502020204030204" pitchFamily="34" charset="0"/>
              </a:rPr>
              <a:t> </a:t>
            </a:r>
            <a:r>
              <a:rPr lang="fr-FR" sz="2800" b="1" spc="5" dirty="0">
                <a:latin typeface="Calibri" panose="020F0502020204030204" pitchFamily="34" charset="0"/>
                <a:ea typeface="Calibri" panose="020F0502020204030204" pitchFamily="34" charset="0"/>
              </a:rPr>
              <a:t>c</a:t>
            </a:r>
            <a:r>
              <a:rPr lang="fr-FR" sz="2800" b="1" spc="-15" dirty="0">
                <a:latin typeface="Calibri" panose="020F0502020204030204" pitchFamily="34" charset="0"/>
                <a:ea typeface="Calibri" panose="020F0502020204030204" pitchFamily="34" charset="0"/>
              </a:rPr>
              <a:t>o</a:t>
            </a:r>
            <a:r>
              <a:rPr lang="fr-FR" sz="2800" b="1" spc="5" dirty="0">
                <a:latin typeface="Calibri" panose="020F0502020204030204" pitchFamily="34" charset="0"/>
                <a:ea typeface="Calibri" panose="020F0502020204030204" pitchFamily="34" charset="0"/>
              </a:rPr>
              <a:t>ll</a:t>
            </a:r>
            <a:r>
              <a:rPr lang="fr-FR" sz="2800" b="1" spc="-15" dirty="0">
                <a:latin typeface="Calibri" panose="020F0502020204030204" pitchFamily="34" charset="0"/>
                <a:ea typeface="Calibri" panose="020F0502020204030204" pitchFamily="34" charset="0"/>
              </a:rPr>
              <a:t>e</a:t>
            </a:r>
            <a:r>
              <a:rPr lang="fr-FR" sz="2800" b="1" spc="5" dirty="0">
                <a:latin typeface="Calibri" panose="020F0502020204030204" pitchFamily="34" charset="0"/>
                <a:ea typeface="Calibri" panose="020F0502020204030204" pitchFamily="34" charset="0"/>
              </a:rPr>
              <a:t>c</a:t>
            </a:r>
            <a:r>
              <a:rPr lang="fr-FR" sz="2800" b="1" dirty="0">
                <a:latin typeface="Calibri" panose="020F0502020204030204" pitchFamily="34" charset="0"/>
                <a:ea typeface="Calibri" panose="020F0502020204030204" pitchFamily="34" charset="0"/>
              </a:rPr>
              <a:t>t</a:t>
            </a:r>
            <a:r>
              <a:rPr lang="fr-FR" sz="2800" b="1" spc="-5" dirty="0">
                <a:latin typeface="Calibri" panose="020F0502020204030204" pitchFamily="34" charset="0"/>
                <a:ea typeface="Calibri" panose="020F0502020204030204" pitchFamily="34" charset="0"/>
              </a:rPr>
              <a:t>i</a:t>
            </a:r>
            <a:r>
              <a:rPr lang="fr-FR" sz="2800" b="1" spc="5" dirty="0">
                <a:latin typeface="Calibri" panose="020F0502020204030204" pitchFamily="34" charset="0"/>
                <a:ea typeface="Calibri" panose="020F0502020204030204" pitchFamily="34" charset="0"/>
              </a:rPr>
              <a:t>v</a:t>
            </a:r>
            <a:r>
              <a:rPr lang="fr-FR" sz="2800" b="1" spc="-5" dirty="0">
                <a:latin typeface="Calibri" panose="020F0502020204030204" pitchFamily="34" charset="0"/>
                <a:ea typeface="Calibri" panose="020F0502020204030204" pitchFamily="34" charset="0"/>
              </a:rPr>
              <a:t>e</a:t>
            </a:r>
            <a:r>
              <a:rPr lang="fr-FR" sz="2800" b="1" dirty="0">
                <a:latin typeface="Calibri" panose="020F0502020204030204" pitchFamily="34" charset="0"/>
                <a:ea typeface="Calibri" panose="020F0502020204030204" pitchFamily="34" charset="0"/>
              </a:rPr>
              <a:t>s </a:t>
            </a:r>
            <a:r>
              <a:rPr lang="fr-FR" sz="2800" b="1" spc="155" dirty="0">
                <a:latin typeface="Calibri" panose="020F0502020204030204" pitchFamily="34" charset="0"/>
                <a:ea typeface="Calibri" panose="020F0502020204030204" pitchFamily="34" charset="0"/>
              </a:rPr>
              <a:t> </a:t>
            </a:r>
            <a:r>
              <a:rPr lang="fr-FR" sz="2800" b="1" spc="-5" dirty="0">
                <a:latin typeface="Calibri" panose="020F0502020204030204" pitchFamily="34" charset="0"/>
                <a:ea typeface="Calibri" panose="020F0502020204030204" pitchFamily="34" charset="0"/>
              </a:rPr>
              <a:t>peu</a:t>
            </a:r>
            <a:r>
              <a:rPr lang="fr-FR" sz="2800" b="1" spc="5" dirty="0">
                <a:latin typeface="Calibri" panose="020F0502020204030204" pitchFamily="34" charset="0"/>
                <a:ea typeface="Calibri" panose="020F0502020204030204" pitchFamily="34" charset="0"/>
              </a:rPr>
              <a:t>v</a:t>
            </a:r>
            <a:r>
              <a:rPr lang="fr-FR" sz="2800" b="1" spc="-5" dirty="0">
                <a:latin typeface="Calibri" panose="020F0502020204030204" pitchFamily="34" charset="0"/>
                <a:ea typeface="Calibri" panose="020F0502020204030204" pitchFamily="34" charset="0"/>
              </a:rPr>
              <a:t>en</a:t>
            </a:r>
            <a:r>
              <a:rPr lang="fr-FR" sz="2800" b="1" spc="25" dirty="0">
                <a:latin typeface="Calibri" panose="020F0502020204030204" pitchFamily="34" charset="0"/>
                <a:ea typeface="Calibri" panose="020F0502020204030204" pitchFamily="34" charset="0"/>
              </a:rPr>
              <a:t>t</a:t>
            </a:r>
            <a:r>
              <a:rPr lang="fr-FR" sz="2800" b="1" dirty="0">
                <a:latin typeface="Calibri" panose="020F0502020204030204" pitchFamily="34" charset="0"/>
                <a:ea typeface="Calibri" panose="020F0502020204030204" pitchFamily="34" charset="0"/>
              </a:rPr>
              <a:t>-</a:t>
            </a:r>
            <a:r>
              <a:rPr lang="fr-FR" sz="2800" b="1" spc="-5" dirty="0">
                <a:latin typeface="Calibri" panose="020F0502020204030204" pitchFamily="34" charset="0"/>
                <a:ea typeface="Calibri" panose="020F0502020204030204" pitchFamily="34" charset="0"/>
              </a:rPr>
              <a:t>e</a:t>
            </a:r>
            <a:r>
              <a:rPr lang="fr-FR" sz="2800" b="1" spc="5" dirty="0">
                <a:latin typeface="Calibri" panose="020F0502020204030204" pitchFamily="34" charset="0"/>
                <a:ea typeface="Calibri" panose="020F0502020204030204" pitchFamily="34" charset="0"/>
              </a:rPr>
              <a:t>ll</a:t>
            </a:r>
            <a:r>
              <a:rPr lang="fr-FR" sz="2800" b="1" spc="-5" dirty="0">
                <a:latin typeface="Calibri" panose="020F0502020204030204" pitchFamily="34" charset="0"/>
                <a:ea typeface="Calibri" panose="020F0502020204030204" pitchFamily="34" charset="0"/>
              </a:rPr>
              <a:t>e</a:t>
            </a:r>
            <a:r>
              <a:rPr lang="fr-FR" sz="2800" b="1" dirty="0">
                <a:latin typeface="Calibri" panose="020F0502020204030204" pitchFamily="34" charset="0"/>
                <a:ea typeface="Calibri" panose="020F0502020204030204" pitchFamily="34" charset="0"/>
              </a:rPr>
              <a:t>s </a:t>
            </a:r>
            <a:r>
              <a:rPr lang="fr-FR" sz="2800" b="1" spc="165" dirty="0">
                <a:latin typeface="Calibri" panose="020F0502020204030204" pitchFamily="34" charset="0"/>
                <a:ea typeface="Calibri" panose="020F0502020204030204" pitchFamily="34" charset="0"/>
              </a:rPr>
              <a:t> </a:t>
            </a:r>
            <a:r>
              <a:rPr lang="fr-FR" sz="2800" b="1" spc="-5" dirty="0">
                <a:latin typeface="Calibri" panose="020F0502020204030204" pitchFamily="34" charset="0"/>
                <a:ea typeface="Calibri" panose="020F0502020204030204" pitchFamily="34" charset="0"/>
              </a:rPr>
              <a:t>é</a:t>
            </a:r>
            <a:r>
              <a:rPr lang="fr-FR" sz="2800" b="1" dirty="0">
                <a:latin typeface="Calibri" panose="020F0502020204030204" pitchFamily="34" charset="0"/>
                <a:ea typeface="Calibri" panose="020F0502020204030204" pitchFamily="34" charset="0"/>
              </a:rPr>
              <a:t>me</a:t>
            </a:r>
            <a:r>
              <a:rPr lang="fr-FR" sz="2800" b="1" spc="-10" dirty="0">
                <a:latin typeface="Calibri" panose="020F0502020204030204" pitchFamily="34" charset="0"/>
                <a:ea typeface="Calibri" panose="020F0502020204030204" pitchFamily="34" charset="0"/>
              </a:rPr>
              <a:t>r</a:t>
            </a:r>
            <a:r>
              <a:rPr lang="fr-FR" sz="2800" b="1" spc="5" dirty="0">
                <a:latin typeface="Calibri" panose="020F0502020204030204" pitchFamily="34" charset="0"/>
                <a:ea typeface="Calibri" panose="020F0502020204030204" pitchFamily="34" charset="0"/>
              </a:rPr>
              <a:t>g</a:t>
            </a:r>
            <a:r>
              <a:rPr lang="fr-FR" sz="2800" b="1" spc="-5" dirty="0">
                <a:latin typeface="Calibri" panose="020F0502020204030204" pitchFamily="34" charset="0"/>
                <a:ea typeface="Calibri" panose="020F0502020204030204" pitchFamily="34" charset="0"/>
              </a:rPr>
              <a:t>e</a:t>
            </a:r>
            <a:r>
              <a:rPr lang="fr-FR" sz="2800" b="1" dirty="0">
                <a:latin typeface="Calibri" panose="020F0502020204030204" pitchFamily="34" charset="0"/>
                <a:ea typeface="Calibri" panose="020F0502020204030204" pitchFamily="34" charset="0"/>
              </a:rPr>
              <a:t>r </a:t>
            </a:r>
            <a:r>
              <a:rPr lang="fr-FR" sz="2800" b="1" spc="165" dirty="0">
                <a:latin typeface="Calibri" panose="020F0502020204030204" pitchFamily="34" charset="0"/>
                <a:ea typeface="Calibri" panose="020F0502020204030204" pitchFamily="34" charset="0"/>
              </a:rPr>
              <a:t> </a:t>
            </a:r>
            <a:r>
              <a:rPr lang="fr-FR" sz="2800" b="1" spc="-15" dirty="0">
                <a:latin typeface="Calibri" panose="020F0502020204030204" pitchFamily="34" charset="0"/>
                <a:ea typeface="Calibri" panose="020F0502020204030204" pitchFamily="34" charset="0"/>
              </a:rPr>
              <a:t>d</a:t>
            </a:r>
            <a:r>
              <a:rPr lang="fr-FR" sz="2800" b="1" dirty="0">
                <a:latin typeface="Calibri" panose="020F0502020204030204" pitchFamily="34" charset="0"/>
                <a:ea typeface="Calibri" panose="020F0502020204030204" pitchFamily="34" charset="0"/>
              </a:rPr>
              <a:t>e </a:t>
            </a:r>
            <a:r>
              <a:rPr lang="fr-FR" sz="2800" b="1" spc="160" dirty="0">
                <a:latin typeface="Calibri" panose="020F0502020204030204" pitchFamily="34" charset="0"/>
                <a:ea typeface="Calibri" panose="020F0502020204030204" pitchFamily="34" charset="0"/>
              </a:rPr>
              <a:t> </a:t>
            </a:r>
            <a:r>
              <a:rPr lang="fr-FR" sz="2800" b="1" spc="5" dirty="0">
                <a:latin typeface="Calibri" panose="020F0502020204030204" pitchFamily="34" charset="0"/>
                <a:ea typeface="Calibri" panose="020F0502020204030204" pitchFamily="34" charset="0"/>
              </a:rPr>
              <a:t>c</a:t>
            </a:r>
            <a:r>
              <a:rPr lang="fr-FR" sz="2800" b="1" spc="-5" dirty="0">
                <a:latin typeface="Calibri" panose="020F0502020204030204" pitchFamily="34" charset="0"/>
                <a:ea typeface="Calibri" panose="020F0502020204030204" pitchFamily="34" charset="0"/>
              </a:rPr>
              <a:t>apa</a:t>
            </a:r>
            <a:r>
              <a:rPr lang="fr-FR" sz="2800" b="1" spc="5" dirty="0">
                <a:latin typeface="Calibri" panose="020F0502020204030204" pitchFamily="34" charset="0"/>
                <a:ea typeface="Calibri" panose="020F0502020204030204" pitchFamily="34" charset="0"/>
              </a:rPr>
              <a:t>ci</a:t>
            </a:r>
            <a:r>
              <a:rPr lang="fr-FR" sz="2800" b="1" dirty="0">
                <a:latin typeface="Calibri" panose="020F0502020204030204" pitchFamily="34" charset="0"/>
                <a:ea typeface="Calibri" panose="020F0502020204030204" pitchFamily="34" charset="0"/>
              </a:rPr>
              <a:t>tés </a:t>
            </a:r>
            <a:r>
              <a:rPr lang="fr-FR" sz="2800" b="1" spc="5" dirty="0">
                <a:latin typeface="Calibri" panose="020F0502020204030204" pitchFamily="34" charset="0"/>
                <a:ea typeface="Calibri" panose="020F0502020204030204" pitchFamily="34" charset="0"/>
              </a:rPr>
              <a:t>c</a:t>
            </a:r>
            <a:r>
              <a:rPr lang="fr-FR" sz="2800" b="1" spc="-5" dirty="0">
                <a:latin typeface="Calibri" panose="020F0502020204030204" pitchFamily="34" charset="0"/>
                <a:ea typeface="Calibri" panose="020F0502020204030204" pitchFamily="34" charset="0"/>
              </a:rPr>
              <a:t>o</a:t>
            </a:r>
            <a:r>
              <a:rPr lang="fr-FR" sz="2800" b="1" spc="5" dirty="0">
                <a:latin typeface="Calibri" panose="020F0502020204030204" pitchFamily="34" charset="0"/>
                <a:ea typeface="Calibri" panose="020F0502020204030204" pitchFamily="34" charset="0"/>
              </a:rPr>
              <a:t>g</a:t>
            </a:r>
            <a:r>
              <a:rPr lang="fr-FR" sz="2800" b="1" spc="-5" dirty="0">
                <a:latin typeface="Calibri" panose="020F0502020204030204" pitchFamily="34" charset="0"/>
                <a:ea typeface="Calibri" panose="020F0502020204030204" pitchFamily="34" charset="0"/>
              </a:rPr>
              <a:t>n</a:t>
            </a:r>
            <a:r>
              <a:rPr lang="fr-FR" sz="2800" b="1" spc="5" dirty="0">
                <a:latin typeface="Calibri" panose="020F0502020204030204" pitchFamily="34" charset="0"/>
                <a:ea typeface="Calibri" panose="020F0502020204030204" pitchFamily="34" charset="0"/>
              </a:rPr>
              <a:t>i</a:t>
            </a:r>
            <a:r>
              <a:rPr lang="fr-FR" sz="2800" b="1" spc="-10" dirty="0">
                <a:latin typeface="Calibri" panose="020F0502020204030204" pitchFamily="34" charset="0"/>
                <a:ea typeface="Calibri" panose="020F0502020204030204" pitchFamily="34" charset="0"/>
              </a:rPr>
              <a:t>t</a:t>
            </a:r>
            <a:r>
              <a:rPr lang="fr-FR" sz="2800" b="1" spc="-5" dirty="0">
                <a:latin typeface="Calibri" panose="020F0502020204030204" pitchFamily="34" charset="0"/>
                <a:ea typeface="Calibri" panose="020F0502020204030204" pitchFamily="34" charset="0"/>
              </a:rPr>
              <a:t>i</a:t>
            </a:r>
            <a:r>
              <a:rPr lang="fr-FR" sz="2800" b="1" spc="5" dirty="0">
                <a:latin typeface="Calibri" panose="020F0502020204030204" pitchFamily="34" charset="0"/>
                <a:ea typeface="Calibri" panose="020F0502020204030204" pitchFamily="34" charset="0"/>
              </a:rPr>
              <a:t>v</a:t>
            </a:r>
            <a:r>
              <a:rPr lang="fr-FR" sz="2800" b="1" spc="-5" dirty="0">
                <a:latin typeface="Calibri" panose="020F0502020204030204" pitchFamily="34" charset="0"/>
                <a:ea typeface="Calibri" panose="020F0502020204030204" pitchFamily="34" charset="0"/>
              </a:rPr>
              <a:t>e</a:t>
            </a:r>
            <a:r>
              <a:rPr lang="fr-FR" sz="2800" b="1" dirty="0">
                <a:latin typeface="Calibri" panose="020F0502020204030204" pitchFamily="34" charset="0"/>
                <a:ea typeface="Calibri" panose="020F0502020204030204" pitchFamily="34" charset="0"/>
              </a:rPr>
              <a:t>s</a:t>
            </a:r>
            <a:r>
              <a:rPr lang="fr-FR" sz="2800" b="1" spc="-5" dirty="0">
                <a:latin typeface="Calibri" panose="020F0502020204030204" pitchFamily="34" charset="0"/>
                <a:ea typeface="Calibri" panose="020F0502020204030204" pitchFamily="34" charset="0"/>
              </a:rPr>
              <a:t> </a:t>
            </a:r>
            <a:r>
              <a:rPr lang="fr-FR" sz="2800" b="1" spc="5" dirty="0">
                <a:latin typeface="Calibri" panose="020F0502020204030204" pitchFamily="34" charset="0"/>
                <a:ea typeface="Calibri" panose="020F0502020204030204" pitchFamily="34" charset="0"/>
              </a:rPr>
              <a:t>i</a:t>
            </a:r>
            <a:r>
              <a:rPr lang="fr-FR" sz="2800" b="1" spc="-5" dirty="0">
                <a:latin typeface="Calibri" panose="020F0502020204030204" pitchFamily="34" charset="0"/>
                <a:ea typeface="Calibri" panose="020F0502020204030204" pitchFamily="34" charset="0"/>
              </a:rPr>
              <a:t>nd</a:t>
            </a:r>
            <a:r>
              <a:rPr lang="fr-FR" sz="2800" b="1" spc="5" dirty="0">
                <a:latin typeface="Calibri" panose="020F0502020204030204" pitchFamily="34" charset="0"/>
                <a:ea typeface="Calibri" panose="020F0502020204030204" pitchFamily="34" charset="0"/>
              </a:rPr>
              <a:t>i</a:t>
            </a:r>
            <a:r>
              <a:rPr lang="fr-FR" sz="2800" b="1" spc="-5" dirty="0">
                <a:latin typeface="Calibri" panose="020F0502020204030204" pitchFamily="34" charset="0"/>
                <a:ea typeface="Calibri" panose="020F0502020204030204" pitchFamily="34" charset="0"/>
              </a:rPr>
              <a:t>v</a:t>
            </a:r>
            <a:r>
              <a:rPr lang="fr-FR" sz="2800" b="1" spc="5" dirty="0">
                <a:latin typeface="Calibri" panose="020F0502020204030204" pitchFamily="34" charset="0"/>
                <a:ea typeface="Calibri" panose="020F0502020204030204" pitchFamily="34" charset="0"/>
              </a:rPr>
              <a:t>i</a:t>
            </a:r>
            <a:r>
              <a:rPr lang="fr-FR" sz="2800" b="1" spc="-5" dirty="0">
                <a:latin typeface="Calibri" panose="020F0502020204030204" pitchFamily="34" charset="0"/>
                <a:ea typeface="Calibri" panose="020F0502020204030204" pitchFamily="34" charset="0"/>
              </a:rPr>
              <a:t>due</a:t>
            </a:r>
            <a:r>
              <a:rPr lang="fr-FR" sz="2800" b="1" spc="5" dirty="0">
                <a:latin typeface="Calibri" panose="020F0502020204030204" pitchFamily="34" charset="0"/>
                <a:ea typeface="Calibri" panose="020F0502020204030204" pitchFamily="34" charset="0"/>
              </a:rPr>
              <a:t>ll</a:t>
            </a:r>
            <a:r>
              <a:rPr lang="fr-FR" sz="2800" b="1" spc="-5" dirty="0">
                <a:latin typeface="Calibri" panose="020F0502020204030204" pitchFamily="34" charset="0"/>
                <a:ea typeface="Calibri" panose="020F0502020204030204" pitchFamily="34" charset="0"/>
              </a:rPr>
              <a:t>e</a:t>
            </a:r>
            <a:r>
              <a:rPr lang="fr-FR" sz="2800" b="1" dirty="0">
                <a:latin typeface="Calibri" panose="020F0502020204030204" pitchFamily="34" charset="0"/>
                <a:ea typeface="Calibri" panose="020F0502020204030204" pitchFamily="34" charset="0"/>
              </a:rPr>
              <a:t>s</a:t>
            </a:r>
            <a:r>
              <a:rPr lang="fr-FR" sz="2800" b="1" spc="-10" dirty="0">
                <a:latin typeface="Calibri" panose="020F0502020204030204" pitchFamily="34" charset="0"/>
                <a:ea typeface="Calibri" panose="020F0502020204030204" pitchFamily="34" charset="0"/>
              </a:rPr>
              <a:t> </a:t>
            </a:r>
            <a:r>
              <a:rPr lang="fr-FR" sz="2800" b="1" spc="-5" dirty="0">
                <a:latin typeface="Calibri" panose="020F0502020204030204" pitchFamily="34" charset="0"/>
                <a:ea typeface="Calibri" panose="020F0502020204030204" pitchFamily="34" charset="0"/>
              </a:rPr>
              <a:t>li</a:t>
            </a:r>
            <a:r>
              <a:rPr lang="fr-FR" sz="2800" b="1" dirty="0">
                <a:latin typeface="Calibri" panose="020F0502020204030204" pitchFamily="34" charset="0"/>
                <a:ea typeface="Calibri" panose="020F0502020204030204" pitchFamily="34" charset="0"/>
              </a:rPr>
              <a:t>m</a:t>
            </a:r>
            <a:r>
              <a:rPr lang="fr-FR" sz="2800" b="1" spc="5" dirty="0">
                <a:latin typeface="Calibri" panose="020F0502020204030204" pitchFamily="34" charset="0"/>
                <a:ea typeface="Calibri" panose="020F0502020204030204" pitchFamily="34" charset="0"/>
              </a:rPr>
              <a:t>i</a:t>
            </a:r>
            <a:r>
              <a:rPr lang="fr-FR" sz="2800" b="1" dirty="0">
                <a:latin typeface="Calibri" panose="020F0502020204030204" pitchFamily="34" charset="0"/>
                <a:ea typeface="Calibri" panose="020F0502020204030204" pitchFamily="34" charset="0"/>
              </a:rPr>
              <a:t>té</a:t>
            </a:r>
            <a:r>
              <a:rPr lang="fr-FR" sz="2800" b="1" spc="-5" dirty="0">
                <a:latin typeface="Calibri" panose="020F0502020204030204" pitchFamily="34" charset="0"/>
                <a:ea typeface="Calibri" panose="020F0502020204030204" pitchFamily="34" charset="0"/>
              </a:rPr>
              <a:t>e</a:t>
            </a:r>
            <a:r>
              <a:rPr lang="fr-FR" sz="2800" b="1" dirty="0">
                <a:latin typeface="Calibri" panose="020F0502020204030204" pitchFamily="34" charset="0"/>
                <a:ea typeface="Calibri" panose="020F0502020204030204" pitchFamily="34" charset="0"/>
              </a:rPr>
              <a:t>s</a:t>
            </a:r>
            <a:r>
              <a:rPr lang="fr-FR" sz="2800" b="1" spc="-10" dirty="0">
                <a:latin typeface="Calibri" panose="020F0502020204030204" pitchFamily="34" charset="0"/>
                <a:ea typeface="Calibri" panose="020F0502020204030204" pitchFamily="34" charset="0"/>
              </a:rPr>
              <a:t> </a:t>
            </a:r>
            <a:r>
              <a:rPr lang="fr-FR" sz="2800" b="1" dirty="0">
                <a:latin typeface="Calibri" panose="020F0502020204030204" pitchFamily="34" charset="0"/>
                <a:ea typeface="Calibri" panose="020F0502020204030204" pitchFamily="34" charset="0"/>
              </a:rPr>
              <a:t>?</a:t>
            </a:r>
            <a:r>
              <a:rPr lang="fr-FR" sz="2800" b="1" spc="15" dirty="0">
                <a:latin typeface="Calibri" panose="020F0502020204030204" pitchFamily="34" charset="0"/>
                <a:ea typeface="Calibri" panose="020F0502020204030204" pitchFamily="34" charset="0"/>
              </a:rPr>
              <a:t> </a:t>
            </a:r>
            <a:r>
              <a:rPr lang="fr-FR" sz="2800" b="1" dirty="0">
                <a:latin typeface="Calibri" panose="020F0502020204030204" pitchFamily="34" charset="0"/>
                <a:ea typeface="Calibri" panose="020F0502020204030204" pitchFamily="34" charset="0"/>
              </a:rPr>
              <a:t>»</a:t>
            </a:r>
            <a:endParaRPr lang="fr-FR" sz="2800" dirty="0">
              <a:latin typeface="Times New Roman" panose="02020603050405020304" pitchFamily="18" charset="0"/>
              <a:ea typeface="Times New Roman" panose="02020603050405020304" pitchFamily="18" charset="0"/>
            </a:endParaRPr>
          </a:p>
          <a:p>
            <a:r>
              <a:rPr lang="fr-FR" dirty="0">
                <a:latin typeface="Calibri" panose="020F0502020204030204" pitchFamily="34" charset="0"/>
                <a:ea typeface="Calibri" panose="020F0502020204030204" pitchFamily="34" charset="0"/>
              </a:rPr>
              <a:t/>
            </a:r>
            <a:br>
              <a:rPr lang="fr-FR" dirty="0">
                <a:latin typeface="Calibri" panose="020F0502020204030204" pitchFamily="34" charset="0"/>
                <a:ea typeface="Calibri" panose="020F0502020204030204" pitchFamily="34" charset="0"/>
              </a:rPr>
            </a:br>
            <a:endParaRPr lang="fr-FR" dirty="0"/>
          </a:p>
        </p:txBody>
      </p:sp>
    </p:spTree>
    <p:extLst>
      <p:ext uri="{BB962C8B-B14F-4D97-AF65-F5344CB8AC3E}">
        <p14:creationId xmlns:p14="http://schemas.microsoft.com/office/powerpoint/2010/main" val="89610247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65200" y="984250"/>
            <a:ext cx="4947573" cy="646331"/>
          </a:xfrm>
          <a:prstGeom prst="rect">
            <a:avLst/>
          </a:prstGeom>
        </p:spPr>
        <p:txBody>
          <a:bodyPr wrap="none">
            <a:spAutoFit/>
          </a:bodyPr>
          <a:lstStyle/>
          <a:p>
            <a:r>
              <a:rPr lang="fr-FR" sz="3600" b="1" spc="-10" dirty="0">
                <a:solidFill>
                  <a:srgbClr val="0070C0"/>
                </a:solidFill>
                <a:latin typeface="Calibri" panose="020F0502020204030204" pitchFamily="34" charset="0"/>
                <a:ea typeface="Calibri" panose="020F0502020204030204" pitchFamily="34" charset="0"/>
              </a:rPr>
              <a:t>I</a:t>
            </a:r>
            <a:r>
              <a:rPr lang="fr-FR" sz="3600" b="1" spc="5" dirty="0">
                <a:solidFill>
                  <a:srgbClr val="0070C0"/>
                </a:solidFill>
                <a:latin typeface="Calibri" panose="020F0502020204030204" pitchFamily="34" charset="0"/>
                <a:ea typeface="Calibri" panose="020F0502020204030204" pitchFamily="34" charset="0"/>
              </a:rPr>
              <a:t>n</a:t>
            </a:r>
            <a:r>
              <a:rPr lang="fr-FR" sz="3600" b="1" dirty="0">
                <a:solidFill>
                  <a:srgbClr val="0070C0"/>
                </a:solidFill>
                <a:latin typeface="Calibri" panose="020F0502020204030204" pitchFamily="34" charset="0"/>
                <a:ea typeface="Calibri" panose="020F0502020204030204" pitchFamily="34" charset="0"/>
              </a:rPr>
              <a:t>te</a:t>
            </a:r>
            <a:r>
              <a:rPr lang="fr-FR" sz="3600" b="1" spc="-5" dirty="0">
                <a:solidFill>
                  <a:srgbClr val="0070C0"/>
                </a:solidFill>
                <a:latin typeface="Calibri" panose="020F0502020204030204" pitchFamily="34" charset="0"/>
                <a:ea typeface="Calibri" panose="020F0502020204030204" pitchFamily="34" charset="0"/>
              </a:rPr>
              <a:t>l</a:t>
            </a:r>
            <a:r>
              <a:rPr lang="fr-FR" sz="3600" b="1" spc="5" dirty="0">
                <a:solidFill>
                  <a:srgbClr val="0070C0"/>
                </a:solidFill>
                <a:latin typeface="Calibri" panose="020F0502020204030204" pitchFamily="34" charset="0"/>
                <a:ea typeface="Calibri" panose="020F0502020204030204" pitchFamily="34" charset="0"/>
              </a:rPr>
              <a:t>li</a:t>
            </a:r>
            <a:r>
              <a:rPr lang="fr-FR" sz="3600" b="1" spc="-5" dirty="0">
                <a:solidFill>
                  <a:srgbClr val="0070C0"/>
                </a:solidFill>
                <a:latin typeface="Calibri" panose="020F0502020204030204" pitchFamily="34" charset="0"/>
                <a:ea typeface="Calibri" panose="020F0502020204030204" pitchFamily="34" charset="0"/>
              </a:rPr>
              <a:t>ge</a:t>
            </a:r>
            <a:r>
              <a:rPr lang="fr-FR" sz="3600" b="1" spc="5" dirty="0">
                <a:solidFill>
                  <a:srgbClr val="0070C0"/>
                </a:solidFill>
                <a:latin typeface="Calibri" panose="020F0502020204030204" pitchFamily="34" charset="0"/>
                <a:ea typeface="Calibri" panose="020F0502020204030204" pitchFamily="34" charset="0"/>
              </a:rPr>
              <a:t>n</a:t>
            </a:r>
            <a:r>
              <a:rPr lang="fr-FR" sz="3600" b="1" dirty="0">
                <a:solidFill>
                  <a:srgbClr val="0070C0"/>
                </a:solidFill>
                <a:latin typeface="Calibri" panose="020F0502020204030204" pitchFamily="34" charset="0"/>
                <a:ea typeface="Calibri" panose="020F0502020204030204" pitchFamily="34" charset="0"/>
              </a:rPr>
              <a:t>ce </a:t>
            </a:r>
            <a:r>
              <a:rPr lang="fr-FR" sz="3600" b="1" dirty="0" smtClean="0">
                <a:solidFill>
                  <a:srgbClr val="0070C0"/>
                </a:solidFill>
                <a:latin typeface="Calibri" panose="020F0502020204030204" pitchFamily="34" charset="0"/>
                <a:ea typeface="Calibri" panose="020F0502020204030204" pitchFamily="34" charset="0"/>
              </a:rPr>
              <a:t>c</a:t>
            </a:r>
            <a:r>
              <a:rPr lang="fr-FR" sz="3600" b="1" spc="-5" dirty="0" smtClean="0">
                <a:solidFill>
                  <a:srgbClr val="0070C0"/>
                </a:solidFill>
                <a:latin typeface="Calibri" panose="020F0502020204030204" pitchFamily="34" charset="0"/>
                <a:ea typeface="Calibri" panose="020F0502020204030204" pitchFamily="34" charset="0"/>
              </a:rPr>
              <a:t>o</a:t>
            </a:r>
            <a:r>
              <a:rPr lang="fr-FR" sz="3600" b="1" spc="5" dirty="0" smtClean="0">
                <a:solidFill>
                  <a:srgbClr val="0070C0"/>
                </a:solidFill>
                <a:latin typeface="Calibri" panose="020F0502020204030204" pitchFamily="34" charset="0"/>
                <a:ea typeface="Calibri" panose="020F0502020204030204" pitchFamily="34" charset="0"/>
              </a:rPr>
              <a:t>ll</a:t>
            </a:r>
            <a:r>
              <a:rPr lang="fr-FR" sz="3600" b="1" spc="-5" dirty="0" smtClean="0">
                <a:solidFill>
                  <a:srgbClr val="0070C0"/>
                </a:solidFill>
                <a:latin typeface="Calibri" panose="020F0502020204030204" pitchFamily="34" charset="0"/>
                <a:ea typeface="Calibri" panose="020F0502020204030204" pitchFamily="34" charset="0"/>
              </a:rPr>
              <a:t>e</a:t>
            </a:r>
            <a:r>
              <a:rPr lang="fr-FR" sz="3600" b="1" dirty="0" smtClean="0">
                <a:solidFill>
                  <a:srgbClr val="0070C0"/>
                </a:solidFill>
                <a:latin typeface="Calibri" panose="020F0502020204030204" pitchFamily="34" charset="0"/>
                <a:ea typeface="Calibri" panose="020F0502020204030204" pitchFamily="34" charset="0"/>
              </a:rPr>
              <a:t>c</a:t>
            </a:r>
            <a:r>
              <a:rPr lang="fr-FR" sz="3600" b="1" spc="-5" dirty="0" smtClean="0">
                <a:solidFill>
                  <a:srgbClr val="0070C0"/>
                </a:solidFill>
                <a:latin typeface="Calibri" panose="020F0502020204030204" pitchFamily="34" charset="0"/>
                <a:ea typeface="Calibri" panose="020F0502020204030204" pitchFamily="34" charset="0"/>
              </a:rPr>
              <a:t>t</a:t>
            </a:r>
            <a:r>
              <a:rPr lang="fr-FR" sz="3600" b="1" spc="5" dirty="0" smtClean="0">
                <a:solidFill>
                  <a:srgbClr val="0070C0"/>
                </a:solidFill>
                <a:latin typeface="Calibri" panose="020F0502020204030204" pitchFamily="34" charset="0"/>
                <a:ea typeface="Calibri" panose="020F0502020204030204" pitchFamily="34" charset="0"/>
              </a:rPr>
              <a:t>i</a:t>
            </a:r>
            <a:r>
              <a:rPr lang="fr-FR" sz="3600" b="1" dirty="0" smtClean="0">
                <a:solidFill>
                  <a:srgbClr val="0070C0"/>
                </a:solidFill>
                <a:latin typeface="Calibri" panose="020F0502020204030204" pitchFamily="34" charset="0"/>
                <a:ea typeface="Calibri" panose="020F0502020204030204" pitchFamily="34" charset="0"/>
              </a:rPr>
              <a:t>ve (1)</a:t>
            </a:r>
            <a:endParaRPr lang="fr-FR" sz="3600" dirty="0">
              <a:solidFill>
                <a:srgbClr val="0070C0"/>
              </a:solidFill>
            </a:endParaRPr>
          </a:p>
        </p:txBody>
      </p:sp>
      <p:sp>
        <p:nvSpPr>
          <p:cNvPr id="3" name="Rectangle 2"/>
          <p:cNvSpPr/>
          <p:nvPr/>
        </p:nvSpPr>
        <p:spPr>
          <a:xfrm>
            <a:off x="812800" y="2508250"/>
            <a:ext cx="10134600" cy="2353529"/>
          </a:xfrm>
          <a:prstGeom prst="rect">
            <a:avLst/>
          </a:prstGeom>
        </p:spPr>
        <p:txBody>
          <a:bodyPr wrap="square">
            <a:spAutoFit/>
          </a:bodyPr>
          <a:lstStyle/>
          <a:p>
            <a:pPr marL="300990" marR="47625" algn="just">
              <a:lnSpc>
                <a:spcPct val="114000"/>
              </a:lnSpc>
            </a:pPr>
            <a:r>
              <a:rPr lang="fr-FR" sz="2800" spc="5" dirty="0">
                <a:latin typeface="Calibri" panose="020F0502020204030204" pitchFamily="34" charset="0"/>
                <a:ea typeface="Calibri" panose="020F0502020204030204" pitchFamily="34" charset="0"/>
              </a:rPr>
              <a:t>L</a:t>
            </a:r>
            <a:r>
              <a:rPr lang="fr-FR" sz="2800" dirty="0">
                <a:latin typeface="Calibri" panose="020F0502020204030204" pitchFamily="34" charset="0"/>
                <a:ea typeface="Calibri" panose="020F0502020204030204" pitchFamily="34" charset="0"/>
              </a:rPr>
              <a:t>es</a:t>
            </a:r>
            <a:r>
              <a:rPr lang="fr-FR" sz="2800" spc="15" dirty="0">
                <a:latin typeface="Calibri" panose="020F0502020204030204" pitchFamily="34" charset="0"/>
                <a:ea typeface="Calibri" panose="020F0502020204030204" pitchFamily="34" charset="0"/>
              </a:rPr>
              <a:t> </a:t>
            </a:r>
            <a:r>
              <a:rPr lang="fr-FR" sz="2800" dirty="0">
                <a:latin typeface="Calibri" panose="020F0502020204030204" pitchFamily="34" charset="0"/>
                <a:ea typeface="Calibri" panose="020F0502020204030204" pitchFamily="34" charset="0"/>
              </a:rPr>
              <a:t>r</a:t>
            </a:r>
            <a:r>
              <a:rPr lang="fr-FR" sz="2800" spc="-10" dirty="0">
                <a:latin typeface="Calibri" panose="020F0502020204030204" pitchFamily="34" charset="0"/>
                <a:ea typeface="Calibri" panose="020F0502020204030204" pitchFamily="34" charset="0"/>
              </a:rPr>
              <a:t>e</a:t>
            </a:r>
            <a:r>
              <a:rPr lang="fr-FR" sz="2800" dirty="0">
                <a:latin typeface="Calibri" panose="020F0502020204030204" pitchFamily="34" charset="0"/>
                <a:ea typeface="Calibri" panose="020F0502020204030204" pitchFamily="34" charset="0"/>
              </a:rPr>
              <a:t>cherc</a:t>
            </a:r>
            <a:r>
              <a:rPr lang="fr-FR" sz="2800" spc="-5" dirty="0">
                <a:latin typeface="Calibri" panose="020F0502020204030204" pitchFamily="34" charset="0"/>
                <a:ea typeface="Calibri" panose="020F0502020204030204" pitchFamily="34" charset="0"/>
              </a:rPr>
              <a:t>h</a:t>
            </a:r>
            <a:r>
              <a:rPr lang="fr-FR" sz="2800" spc="-10" dirty="0">
                <a:latin typeface="Calibri" panose="020F0502020204030204" pitchFamily="34" charset="0"/>
                <a:ea typeface="Calibri" panose="020F0502020204030204" pitchFamily="34" charset="0"/>
              </a:rPr>
              <a:t>e</a:t>
            </a:r>
            <a:r>
              <a:rPr lang="fr-FR" sz="2800" dirty="0">
                <a:latin typeface="Calibri" panose="020F0502020204030204" pitchFamily="34" charset="0"/>
                <a:ea typeface="Calibri" panose="020F0502020204030204" pitchFamily="34" charset="0"/>
              </a:rPr>
              <a:t>s</a:t>
            </a:r>
            <a:r>
              <a:rPr lang="fr-FR" sz="2800" spc="10" dirty="0">
                <a:latin typeface="Calibri" panose="020F0502020204030204" pitchFamily="34" charset="0"/>
                <a:ea typeface="Calibri" panose="020F0502020204030204" pitchFamily="34" charset="0"/>
              </a:rPr>
              <a:t> </a:t>
            </a:r>
            <a:r>
              <a:rPr lang="fr-FR" sz="2800" dirty="0">
                <a:latin typeface="Calibri" panose="020F0502020204030204" pitchFamily="34" charset="0"/>
                <a:ea typeface="Calibri" panose="020F0502020204030204" pitchFamily="34" charset="0"/>
              </a:rPr>
              <a:t>sur</a:t>
            </a:r>
            <a:r>
              <a:rPr lang="fr-FR" sz="2800" spc="5" dirty="0">
                <a:latin typeface="Calibri" panose="020F0502020204030204" pitchFamily="34" charset="0"/>
                <a:ea typeface="Calibri" panose="020F0502020204030204" pitchFamily="34" charset="0"/>
              </a:rPr>
              <a:t> </a:t>
            </a:r>
            <a:r>
              <a:rPr lang="fr-FR" sz="2800" dirty="0">
                <a:latin typeface="Calibri" panose="020F0502020204030204" pitchFamily="34" charset="0"/>
                <a:ea typeface="Calibri" panose="020F0502020204030204" pitchFamily="34" charset="0"/>
              </a:rPr>
              <a:t>les</a:t>
            </a:r>
            <a:r>
              <a:rPr lang="fr-FR" sz="2800" spc="15" dirty="0">
                <a:latin typeface="Calibri" panose="020F0502020204030204" pitchFamily="34" charset="0"/>
                <a:ea typeface="Calibri" panose="020F0502020204030204" pitchFamily="34" charset="0"/>
              </a:rPr>
              <a:t> </a:t>
            </a:r>
            <a:r>
              <a:rPr lang="fr-FR" sz="2800" spc="-10" dirty="0">
                <a:latin typeface="Calibri" panose="020F0502020204030204" pitchFamily="34" charset="0"/>
                <a:ea typeface="Calibri" panose="020F0502020204030204" pitchFamily="34" charset="0"/>
              </a:rPr>
              <a:t>c</a:t>
            </a:r>
            <a:r>
              <a:rPr lang="fr-FR" sz="2800" spc="5" dirty="0">
                <a:latin typeface="Calibri" panose="020F0502020204030204" pitchFamily="34" charset="0"/>
                <a:ea typeface="Calibri" panose="020F0502020204030204" pitchFamily="34" charset="0"/>
              </a:rPr>
              <a:t>om</a:t>
            </a:r>
            <a:r>
              <a:rPr lang="fr-FR" sz="2800" spc="-15" dirty="0">
                <a:latin typeface="Calibri" panose="020F0502020204030204" pitchFamily="34" charset="0"/>
                <a:ea typeface="Calibri" panose="020F0502020204030204" pitchFamily="34" charset="0"/>
              </a:rPr>
              <a:t>p</a:t>
            </a:r>
            <a:r>
              <a:rPr lang="fr-FR" sz="2800" spc="5" dirty="0">
                <a:latin typeface="Calibri" panose="020F0502020204030204" pitchFamily="34" charset="0"/>
                <a:ea typeface="Calibri" panose="020F0502020204030204" pitchFamily="34" charset="0"/>
              </a:rPr>
              <a:t>o</a:t>
            </a:r>
            <a:r>
              <a:rPr lang="fr-FR" sz="2800" dirty="0">
                <a:latin typeface="Calibri" panose="020F0502020204030204" pitchFamily="34" charset="0"/>
                <a:ea typeface="Calibri" panose="020F0502020204030204" pitchFamily="34" charset="0"/>
              </a:rPr>
              <a:t>r</a:t>
            </a:r>
            <a:r>
              <a:rPr lang="fr-FR" sz="2800" spc="-10" dirty="0">
                <a:latin typeface="Calibri" panose="020F0502020204030204" pitchFamily="34" charset="0"/>
                <a:ea typeface="Calibri" panose="020F0502020204030204" pitchFamily="34" charset="0"/>
              </a:rPr>
              <a:t>t</a:t>
            </a:r>
            <a:r>
              <a:rPr lang="fr-FR" sz="2800" dirty="0">
                <a:latin typeface="Calibri" panose="020F0502020204030204" pitchFamily="34" charset="0"/>
                <a:ea typeface="Calibri" panose="020F0502020204030204" pitchFamily="34" charset="0"/>
              </a:rPr>
              <a:t>e</a:t>
            </a:r>
            <a:r>
              <a:rPr lang="fr-FR" sz="2800" spc="-5" dirty="0">
                <a:latin typeface="Calibri" panose="020F0502020204030204" pitchFamily="34" charset="0"/>
                <a:ea typeface="Calibri" panose="020F0502020204030204" pitchFamily="34" charset="0"/>
              </a:rPr>
              <a:t>m</a:t>
            </a:r>
            <a:r>
              <a:rPr lang="fr-FR" sz="2800" dirty="0">
                <a:latin typeface="Calibri" panose="020F0502020204030204" pitchFamily="34" charset="0"/>
                <a:ea typeface="Calibri" panose="020F0502020204030204" pitchFamily="34" charset="0"/>
              </a:rPr>
              <a:t>ents</a:t>
            </a:r>
            <a:r>
              <a:rPr lang="fr-FR" sz="2800" spc="10" dirty="0">
                <a:latin typeface="Calibri" panose="020F0502020204030204" pitchFamily="34" charset="0"/>
                <a:ea typeface="Calibri" panose="020F0502020204030204" pitchFamily="34" charset="0"/>
              </a:rPr>
              <a:t> </a:t>
            </a:r>
            <a:r>
              <a:rPr lang="fr-FR" sz="2800" spc="-10" dirty="0">
                <a:latin typeface="Calibri" panose="020F0502020204030204" pitchFamily="34" charset="0"/>
                <a:ea typeface="Calibri" panose="020F0502020204030204" pitchFamily="34" charset="0"/>
              </a:rPr>
              <a:t>c</a:t>
            </a:r>
            <a:r>
              <a:rPr lang="fr-FR" sz="2800" spc="5" dirty="0">
                <a:latin typeface="Calibri" panose="020F0502020204030204" pitchFamily="34" charset="0"/>
                <a:ea typeface="Calibri" panose="020F0502020204030204" pitchFamily="34" charset="0"/>
              </a:rPr>
              <a:t>o</a:t>
            </a:r>
            <a:r>
              <a:rPr lang="fr-FR" sz="2800" dirty="0">
                <a:latin typeface="Calibri" panose="020F0502020204030204" pitchFamily="34" charset="0"/>
                <a:ea typeface="Calibri" panose="020F0502020204030204" pitchFamily="34" charset="0"/>
              </a:rPr>
              <a:t>ll</a:t>
            </a:r>
            <a:r>
              <a:rPr lang="fr-FR" sz="2800" spc="-10" dirty="0">
                <a:latin typeface="Calibri" panose="020F0502020204030204" pitchFamily="34" charset="0"/>
                <a:ea typeface="Calibri" panose="020F0502020204030204" pitchFamily="34" charset="0"/>
              </a:rPr>
              <a:t>e</a:t>
            </a:r>
            <a:r>
              <a:rPr lang="fr-FR" sz="2800" dirty="0">
                <a:latin typeface="Calibri" panose="020F0502020204030204" pitchFamily="34" charset="0"/>
                <a:ea typeface="Calibri" panose="020F0502020204030204" pitchFamily="34" charset="0"/>
              </a:rPr>
              <a:t>ctifs </a:t>
            </a:r>
            <a:r>
              <a:rPr lang="fr-FR" sz="2800" spc="-5" dirty="0">
                <a:latin typeface="Calibri" panose="020F0502020204030204" pitchFamily="34" charset="0"/>
                <a:ea typeface="Calibri" panose="020F0502020204030204" pitchFamily="34" charset="0"/>
              </a:rPr>
              <a:t>d</a:t>
            </a:r>
            <a:r>
              <a:rPr lang="fr-FR" sz="2800" dirty="0">
                <a:latin typeface="Calibri" panose="020F0502020204030204" pitchFamily="34" charset="0"/>
                <a:ea typeface="Calibri" panose="020F0502020204030204" pitchFamily="34" charset="0"/>
              </a:rPr>
              <a:t>es</a:t>
            </a:r>
            <a:r>
              <a:rPr lang="fr-FR" sz="2800" spc="15" dirty="0">
                <a:latin typeface="Calibri" panose="020F0502020204030204" pitchFamily="34" charset="0"/>
                <a:ea typeface="Calibri" panose="020F0502020204030204" pitchFamily="34" charset="0"/>
              </a:rPr>
              <a:t> </a:t>
            </a:r>
            <a:r>
              <a:rPr lang="fr-FR" sz="2800" dirty="0">
                <a:latin typeface="Calibri" panose="020F0502020204030204" pitchFamily="34" charset="0"/>
                <a:ea typeface="Calibri" panose="020F0502020204030204" pitchFamily="34" charset="0"/>
              </a:rPr>
              <a:t>i</a:t>
            </a:r>
            <a:r>
              <a:rPr lang="fr-FR" sz="2800" spc="-5" dirty="0">
                <a:latin typeface="Calibri" panose="020F0502020204030204" pitchFamily="34" charset="0"/>
                <a:ea typeface="Calibri" panose="020F0502020204030204" pitchFamily="34" charset="0"/>
              </a:rPr>
              <a:t>n</a:t>
            </a:r>
            <a:r>
              <a:rPr lang="fr-FR" sz="2800" dirty="0">
                <a:latin typeface="Calibri" panose="020F0502020204030204" pitchFamily="34" charset="0"/>
                <a:ea typeface="Calibri" panose="020F0502020204030204" pitchFamily="34" charset="0"/>
              </a:rPr>
              <a:t>se</a:t>
            </a:r>
            <a:r>
              <a:rPr lang="fr-FR" sz="2800" spc="5" dirty="0">
                <a:latin typeface="Calibri" panose="020F0502020204030204" pitchFamily="34" charset="0"/>
                <a:ea typeface="Calibri" panose="020F0502020204030204" pitchFamily="34" charset="0"/>
              </a:rPr>
              <a:t>c</a:t>
            </a:r>
            <a:r>
              <a:rPr lang="fr-FR" sz="2800" spc="-10" dirty="0">
                <a:latin typeface="Calibri" panose="020F0502020204030204" pitchFamily="34" charset="0"/>
                <a:ea typeface="Calibri" panose="020F0502020204030204" pitchFamily="34" charset="0"/>
              </a:rPr>
              <a:t>t</a:t>
            </a:r>
            <a:r>
              <a:rPr lang="fr-FR" sz="2800" dirty="0">
                <a:latin typeface="Calibri" panose="020F0502020204030204" pitchFamily="34" charset="0"/>
                <a:ea typeface="Calibri" panose="020F0502020204030204" pitchFamily="34" charset="0"/>
              </a:rPr>
              <a:t>es</a:t>
            </a:r>
            <a:r>
              <a:rPr lang="fr-FR" sz="2800" spc="15" dirty="0">
                <a:latin typeface="Calibri" panose="020F0502020204030204" pitchFamily="34" charset="0"/>
                <a:ea typeface="Calibri" panose="020F0502020204030204" pitchFamily="34" charset="0"/>
              </a:rPr>
              <a:t> </a:t>
            </a:r>
            <a:r>
              <a:rPr lang="fr-FR" sz="2800" spc="10" dirty="0" smtClean="0">
                <a:latin typeface="Calibri" panose="020F0502020204030204" pitchFamily="34" charset="0"/>
                <a:ea typeface="Calibri" panose="020F0502020204030204" pitchFamily="34" charset="0"/>
              </a:rPr>
              <a:t>s</a:t>
            </a:r>
            <a:r>
              <a:rPr lang="fr-FR" sz="2800" spc="5" dirty="0" smtClean="0">
                <a:latin typeface="Calibri" panose="020F0502020204030204" pitchFamily="34" charset="0"/>
                <a:ea typeface="Calibri" panose="020F0502020204030204" pitchFamily="34" charset="0"/>
              </a:rPr>
              <a:t>o</a:t>
            </a:r>
            <a:r>
              <a:rPr lang="fr-FR" sz="2800" dirty="0" smtClean="0">
                <a:latin typeface="Calibri" panose="020F0502020204030204" pitchFamily="34" charset="0"/>
                <a:ea typeface="Calibri" panose="020F0502020204030204" pitchFamily="34" charset="0"/>
              </a:rPr>
              <a:t>cia</a:t>
            </a:r>
            <a:r>
              <a:rPr lang="fr-FR" sz="2800" spc="-5" dirty="0" smtClean="0">
                <a:latin typeface="Calibri" panose="020F0502020204030204" pitchFamily="34" charset="0"/>
                <a:ea typeface="Calibri" panose="020F0502020204030204" pitchFamily="34" charset="0"/>
              </a:rPr>
              <a:t>u</a:t>
            </a:r>
            <a:r>
              <a:rPr lang="fr-FR" sz="2800" dirty="0" smtClean="0">
                <a:latin typeface="Calibri" panose="020F0502020204030204" pitchFamily="34" charset="0"/>
                <a:ea typeface="Calibri" panose="020F0502020204030204" pitchFamily="34" charset="0"/>
              </a:rPr>
              <a:t>x</a:t>
            </a:r>
            <a:r>
              <a:rPr lang="fr-FR" sz="2800" spc="15" dirty="0" smtClean="0">
                <a:latin typeface="Calibri" panose="020F0502020204030204" pitchFamily="34" charset="0"/>
                <a:ea typeface="Calibri" panose="020F0502020204030204" pitchFamily="34" charset="0"/>
              </a:rPr>
              <a:t> </a:t>
            </a:r>
            <a:r>
              <a:rPr lang="fr-FR" sz="2800" spc="-15" dirty="0">
                <a:latin typeface="Calibri" panose="020F0502020204030204" pitchFamily="34" charset="0"/>
                <a:ea typeface="Calibri" panose="020F0502020204030204" pitchFamily="34" charset="0"/>
              </a:rPr>
              <a:t>f</a:t>
            </a:r>
            <a:r>
              <a:rPr lang="fr-FR" sz="2800" spc="5" dirty="0">
                <a:latin typeface="Calibri" panose="020F0502020204030204" pitchFamily="34" charset="0"/>
                <a:ea typeface="Calibri" panose="020F0502020204030204" pitchFamily="34" charset="0"/>
              </a:rPr>
              <a:t>o</a:t>
            </a:r>
            <a:r>
              <a:rPr lang="fr-FR" sz="2800" spc="-5" dirty="0">
                <a:latin typeface="Calibri" panose="020F0502020204030204" pitchFamily="34" charset="0"/>
                <a:ea typeface="Calibri" panose="020F0502020204030204" pitchFamily="34" charset="0"/>
              </a:rPr>
              <a:t>u</a:t>
            </a:r>
            <a:r>
              <a:rPr lang="fr-FR" sz="2800" spc="-15" dirty="0">
                <a:latin typeface="Calibri" panose="020F0502020204030204" pitchFamily="34" charset="0"/>
                <a:ea typeface="Calibri" panose="020F0502020204030204" pitchFamily="34" charset="0"/>
              </a:rPr>
              <a:t>r</a:t>
            </a:r>
            <a:r>
              <a:rPr lang="fr-FR" sz="2800" spc="-5" dirty="0">
                <a:latin typeface="Calibri" panose="020F0502020204030204" pitchFamily="34" charset="0"/>
                <a:ea typeface="Calibri" panose="020F0502020204030204" pitchFamily="34" charset="0"/>
              </a:rPr>
              <a:t>n</a:t>
            </a:r>
            <a:r>
              <a:rPr lang="fr-FR" sz="2800" dirty="0">
                <a:latin typeface="Calibri" panose="020F0502020204030204" pitchFamily="34" charset="0"/>
                <a:ea typeface="Calibri" panose="020F0502020204030204" pitchFamily="34" charset="0"/>
              </a:rPr>
              <a:t>issent</a:t>
            </a:r>
            <a:r>
              <a:rPr lang="fr-FR" sz="2800" spc="10" dirty="0">
                <a:latin typeface="Calibri" panose="020F0502020204030204" pitchFamily="34" charset="0"/>
                <a:ea typeface="Calibri" panose="020F0502020204030204" pitchFamily="34" charset="0"/>
              </a:rPr>
              <a:t> </a:t>
            </a:r>
            <a:r>
              <a:rPr lang="fr-FR" sz="2800" dirty="0">
                <a:latin typeface="Calibri" panose="020F0502020204030204" pitchFamily="34" charset="0"/>
                <a:ea typeface="Calibri" panose="020F0502020204030204" pitchFamily="34" charset="0"/>
              </a:rPr>
              <a:t>a</a:t>
            </a:r>
            <a:r>
              <a:rPr lang="fr-FR" sz="2800" spc="-5" dirty="0">
                <a:latin typeface="Calibri" panose="020F0502020204030204" pitchFamily="34" charset="0"/>
                <a:ea typeface="Calibri" panose="020F0502020204030204" pitchFamily="34" charset="0"/>
              </a:rPr>
              <a:t>u</a:t>
            </a:r>
            <a:r>
              <a:rPr lang="fr-FR" sz="2800" dirty="0">
                <a:latin typeface="Calibri" panose="020F0502020204030204" pitchFamily="34" charset="0"/>
                <a:ea typeface="Calibri" panose="020F0502020204030204" pitchFamily="34" charset="0"/>
              </a:rPr>
              <a:t>x i</a:t>
            </a:r>
            <a:r>
              <a:rPr lang="fr-FR" sz="2800" spc="-5" dirty="0">
                <a:latin typeface="Calibri" panose="020F0502020204030204" pitchFamily="34" charset="0"/>
                <a:ea typeface="Calibri" panose="020F0502020204030204" pitchFamily="34" charset="0"/>
              </a:rPr>
              <a:t>n</a:t>
            </a:r>
            <a:r>
              <a:rPr lang="fr-FR" sz="2800" dirty="0">
                <a:latin typeface="Calibri" panose="020F0502020204030204" pitchFamily="34" charset="0"/>
                <a:ea typeface="Calibri" panose="020F0502020204030204" pitchFamily="34" charset="0"/>
              </a:rPr>
              <a:t>f</a:t>
            </a:r>
            <a:r>
              <a:rPr lang="fr-FR" sz="2800" spc="5" dirty="0">
                <a:latin typeface="Calibri" panose="020F0502020204030204" pitchFamily="34" charset="0"/>
                <a:ea typeface="Calibri" panose="020F0502020204030204" pitchFamily="34" charset="0"/>
              </a:rPr>
              <a:t>o</a:t>
            </a:r>
            <a:r>
              <a:rPr lang="fr-FR" sz="2800" dirty="0">
                <a:latin typeface="Calibri" panose="020F0502020204030204" pitchFamily="34" charset="0"/>
                <a:ea typeface="Calibri" panose="020F0502020204030204" pitchFamily="34" charset="0"/>
              </a:rPr>
              <a:t>r</a:t>
            </a:r>
            <a:r>
              <a:rPr lang="fr-FR" sz="2800" spc="5" dirty="0">
                <a:latin typeface="Calibri" panose="020F0502020204030204" pitchFamily="34" charset="0"/>
                <a:ea typeface="Calibri" panose="020F0502020204030204" pitchFamily="34" charset="0"/>
              </a:rPr>
              <a:t>m</a:t>
            </a:r>
            <a:r>
              <a:rPr lang="fr-FR" sz="2800" spc="-15" dirty="0">
                <a:latin typeface="Calibri" panose="020F0502020204030204" pitchFamily="34" charset="0"/>
                <a:ea typeface="Calibri" panose="020F0502020204030204" pitchFamily="34" charset="0"/>
              </a:rPr>
              <a:t>a</a:t>
            </a:r>
            <a:r>
              <a:rPr lang="fr-FR" sz="2800" dirty="0">
                <a:latin typeface="Calibri" panose="020F0502020204030204" pitchFamily="34" charset="0"/>
                <a:ea typeface="Calibri" panose="020F0502020204030204" pitchFamily="34" charset="0"/>
              </a:rPr>
              <a:t>ticiens</a:t>
            </a:r>
            <a:r>
              <a:rPr lang="fr-FR" sz="2800" spc="10" dirty="0">
                <a:latin typeface="Calibri" panose="020F0502020204030204" pitchFamily="34" charset="0"/>
                <a:ea typeface="Calibri" panose="020F0502020204030204" pitchFamily="34" charset="0"/>
              </a:rPr>
              <a:t> </a:t>
            </a:r>
            <a:r>
              <a:rPr lang="fr-FR" sz="2800" spc="-15" dirty="0">
                <a:latin typeface="Calibri" panose="020F0502020204030204" pitchFamily="34" charset="0"/>
                <a:ea typeface="Calibri" panose="020F0502020204030204" pitchFamily="34" charset="0"/>
              </a:rPr>
              <a:t>d</a:t>
            </a:r>
            <a:r>
              <a:rPr lang="fr-FR" sz="2800" dirty="0">
                <a:latin typeface="Calibri" panose="020F0502020204030204" pitchFamily="34" charset="0"/>
                <a:ea typeface="Calibri" panose="020F0502020204030204" pitchFamily="34" charset="0"/>
              </a:rPr>
              <a:t>es </a:t>
            </a:r>
            <a:r>
              <a:rPr lang="fr-FR" sz="2800" spc="5" dirty="0">
                <a:latin typeface="Calibri" panose="020F0502020204030204" pitchFamily="34" charset="0"/>
                <a:ea typeface="Calibri" panose="020F0502020204030204" pitchFamily="34" charset="0"/>
              </a:rPr>
              <a:t>m</a:t>
            </a:r>
            <a:r>
              <a:rPr lang="fr-FR" sz="2800" dirty="0">
                <a:latin typeface="Calibri" panose="020F0502020204030204" pitchFamily="34" charset="0"/>
                <a:ea typeface="Calibri" panose="020F0502020204030204" pitchFamily="34" charset="0"/>
              </a:rPr>
              <a:t>é</a:t>
            </a:r>
            <a:r>
              <a:rPr lang="fr-FR" sz="2800" spc="5" dirty="0">
                <a:latin typeface="Calibri" panose="020F0502020204030204" pitchFamily="34" charset="0"/>
                <a:ea typeface="Calibri" panose="020F0502020204030204" pitchFamily="34" charset="0"/>
              </a:rPr>
              <a:t>t</a:t>
            </a:r>
            <a:r>
              <a:rPr lang="fr-FR" sz="2800" spc="-15" dirty="0">
                <a:latin typeface="Calibri" panose="020F0502020204030204" pitchFamily="34" charset="0"/>
                <a:ea typeface="Calibri" panose="020F0502020204030204" pitchFamily="34" charset="0"/>
              </a:rPr>
              <a:t>h</a:t>
            </a:r>
            <a:r>
              <a:rPr lang="fr-FR" sz="2800" spc="-5" dirty="0">
                <a:latin typeface="Calibri" panose="020F0502020204030204" pitchFamily="34" charset="0"/>
                <a:ea typeface="Calibri" panose="020F0502020204030204" pitchFamily="34" charset="0"/>
              </a:rPr>
              <a:t>od</a:t>
            </a:r>
            <a:r>
              <a:rPr lang="fr-FR" sz="2800" dirty="0">
                <a:latin typeface="Calibri" panose="020F0502020204030204" pitchFamily="34" charset="0"/>
                <a:ea typeface="Calibri" panose="020F0502020204030204" pitchFamily="34" charset="0"/>
              </a:rPr>
              <a:t>es</a:t>
            </a:r>
            <a:r>
              <a:rPr lang="fr-FR" sz="2800" spc="15" dirty="0">
                <a:latin typeface="Calibri" panose="020F0502020204030204" pitchFamily="34" charset="0"/>
                <a:ea typeface="Calibri" panose="020F0502020204030204" pitchFamily="34" charset="0"/>
              </a:rPr>
              <a:t> </a:t>
            </a:r>
            <a:r>
              <a:rPr lang="fr-FR" sz="2800" spc="-5" dirty="0" smtClean="0">
                <a:latin typeface="Calibri" panose="020F0502020204030204" pitchFamily="34" charset="0"/>
                <a:ea typeface="Calibri" panose="020F0502020204030204" pitchFamily="34" charset="0"/>
              </a:rPr>
              <a:t>pu</a:t>
            </a:r>
            <a:r>
              <a:rPr lang="fr-FR" sz="2800" dirty="0" smtClean="0">
                <a:latin typeface="Calibri" panose="020F0502020204030204" pitchFamily="34" charset="0"/>
                <a:ea typeface="Calibri" panose="020F0502020204030204" pitchFamily="34" charset="0"/>
              </a:rPr>
              <a:t>issa</a:t>
            </a:r>
            <a:r>
              <a:rPr lang="fr-FR" sz="2800" spc="-5" dirty="0" smtClean="0">
                <a:latin typeface="Calibri" panose="020F0502020204030204" pitchFamily="34" charset="0"/>
                <a:ea typeface="Calibri" panose="020F0502020204030204" pitchFamily="34" charset="0"/>
              </a:rPr>
              <a:t>nt</a:t>
            </a:r>
            <a:r>
              <a:rPr lang="fr-FR" sz="2800" spc="5" dirty="0" smtClean="0">
                <a:latin typeface="Calibri" panose="020F0502020204030204" pitchFamily="34" charset="0"/>
                <a:ea typeface="Calibri" panose="020F0502020204030204" pitchFamily="34" charset="0"/>
              </a:rPr>
              <a:t>e</a:t>
            </a:r>
            <a:r>
              <a:rPr lang="fr-FR" sz="2800" dirty="0" smtClean="0">
                <a:latin typeface="Calibri" panose="020F0502020204030204" pitchFamily="34" charset="0"/>
                <a:ea typeface="Calibri" panose="020F0502020204030204" pitchFamily="34" charset="0"/>
              </a:rPr>
              <a:t>s</a:t>
            </a:r>
            <a:r>
              <a:rPr lang="fr-FR" sz="2800" spc="10" dirty="0" smtClean="0">
                <a:latin typeface="Calibri" panose="020F0502020204030204" pitchFamily="34" charset="0"/>
                <a:ea typeface="Calibri" panose="020F0502020204030204" pitchFamily="34" charset="0"/>
              </a:rPr>
              <a:t> </a:t>
            </a:r>
            <a:r>
              <a:rPr lang="fr-FR" sz="2800" spc="-15" dirty="0">
                <a:latin typeface="Calibri" panose="020F0502020204030204" pitchFamily="34" charset="0"/>
                <a:ea typeface="Calibri" panose="020F0502020204030204" pitchFamily="34" charset="0"/>
              </a:rPr>
              <a:t>p</a:t>
            </a:r>
            <a:r>
              <a:rPr lang="fr-FR" sz="2800" spc="5" dirty="0">
                <a:latin typeface="Calibri" panose="020F0502020204030204" pitchFamily="34" charset="0"/>
                <a:ea typeface="Calibri" panose="020F0502020204030204" pitchFamily="34" charset="0"/>
              </a:rPr>
              <a:t>o</a:t>
            </a:r>
            <a:r>
              <a:rPr lang="fr-FR" sz="2800" spc="-5" dirty="0">
                <a:latin typeface="Calibri" panose="020F0502020204030204" pitchFamily="34" charset="0"/>
                <a:ea typeface="Calibri" panose="020F0502020204030204" pitchFamily="34" charset="0"/>
              </a:rPr>
              <a:t>u</a:t>
            </a:r>
            <a:r>
              <a:rPr lang="fr-FR" sz="2800" dirty="0">
                <a:latin typeface="Calibri" panose="020F0502020204030204" pitchFamily="34" charset="0"/>
                <a:ea typeface="Calibri" panose="020F0502020204030204" pitchFamily="34" charset="0"/>
              </a:rPr>
              <a:t>r</a:t>
            </a:r>
            <a:r>
              <a:rPr lang="fr-FR" sz="2800" spc="10" dirty="0">
                <a:latin typeface="Calibri" panose="020F0502020204030204" pitchFamily="34" charset="0"/>
                <a:ea typeface="Calibri" panose="020F0502020204030204" pitchFamily="34" charset="0"/>
              </a:rPr>
              <a:t> </a:t>
            </a:r>
            <a:r>
              <a:rPr lang="fr-FR" sz="2800" dirty="0">
                <a:latin typeface="Calibri" panose="020F0502020204030204" pitchFamily="34" charset="0"/>
                <a:ea typeface="Calibri" panose="020F0502020204030204" pitchFamily="34" charset="0"/>
              </a:rPr>
              <a:t>la</a:t>
            </a:r>
            <a:r>
              <a:rPr lang="fr-FR" sz="2800" spc="10" dirty="0">
                <a:latin typeface="Calibri" panose="020F0502020204030204" pitchFamily="34" charset="0"/>
                <a:ea typeface="Calibri" panose="020F0502020204030204" pitchFamily="34" charset="0"/>
              </a:rPr>
              <a:t> </a:t>
            </a:r>
            <a:r>
              <a:rPr lang="fr-FR" sz="2800" spc="-10" dirty="0">
                <a:latin typeface="Calibri" panose="020F0502020204030204" pitchFamily="34" charset="0"/>
                <a:ea typeface="Calibri" panose="020F0502020204030204" pitchFamily="34" charset="0"/>
              </a:rPr>
              <a:t>c</a:t>
            </a:r>
            <a:r>
              <a:rPr lang="fr-FR" sz="2800" spc="10" dirty="0">
                <a:latin typeface="Calibri" panose="020F0502020204030204" pitchFamily="34" charset="0"/>
                <a:ea typeface="Calibri" panose="020F0502020204030204" pitchFamily="34" charset="0"/>
              </a:rPr>
              <a:t>o</a:t>
            </a:r>
            <a:r>
              <a:rPr lang="fr-FR" sz="2800" spc="-5" dirty="0">
                <a:latin typeface="Calibri" panose="020F0502020204030204" pitchFamily="34" charset="0"/>
                <a:ea typeface="Calibri" panose="020F0502020204030204" pitchFamily="34" charset="0"/>
              </a:rPr>
              <a:t>n</a:t>
            </a:r>
            <a:r>
              <a:rPr lang="fr-FR" sz="2800" dirty="0">
                <a:latin typeface="Calibri" panose="020F0502020204030204" pitchFamily="34" charset="0"/>
                <a:ea typeface="Calibri" panose="020F0502020204030204" pitchFamily="34" charset="0"/>
              </a:rPr>
              <a:t>cepti</a:t>
            </a:r>
            <a:r>
              <a:rPr lang="fr-FR" sz="2800" spc="5" dirty="0">
                <a:latin typeface="Calibri" panose="020F0502020204030204" pitchFamily="34" charset="0"/>
                <a:ea typeface="Calibri" panose="020F0502020204030204" pitchFamily="34" charset="0"/>
              </a:rPr>
              <a:t>o</a:t>
            </a:r>
            <a:r>
              <a:rPr lang="fr-FR" sz="2800" dirty="0">
                <a:latin typeface="Calibri" panose="020F0502020204030204" pitchFamily="34" charset="0"/>
                <a:ea typeface="Calibri" panose="020F0502020204030204" pitchFamily="34" charset="0"/>
              </a:rPr>
              <a:t>n</a:t>
            </a:r>
            <a:r>
              <a:rPr lang="fr-FR" sz="2800" spc="5" dirty="0">
                <a:latin typeface="Calibri" panose="020F0502020204030204" pitchFamily="34" charset="0"/>
                <a:ea typeface="Calibri" panose="020F0502020204030204" pitchFamily="34" charset="0"/>
              </a:rPr>
              <a:t> </a:t>
            </a:r>
            <a:r>
              <a:rPr lang="fr-FR" sz="2800" spc="-5" dirty="0">
                <a:latin typeface="Calibri" panose="020F0502020204030204" pitchFamily="34" charset="0"/>
                <a:ea typeface="Calibri" panose="020F0502020204030204" pitchFamily="34" charset="0"/>
              </a:rPr>
              <a:t>d'</a:t>
            </a:r>
            <a:r>
              <a:rPr lang="fr-FR" sz="2800" dirty="0">
                <a:latin typeface="Calibri" panose="020F0502020204030204" pitchFamily="34" charset="0"/>
                <a:ea typeface="Calibri" panose="020F0502020204030204" pitchFamily="34" charset="0"/>
              </a:rPr>
              <a:t>al</a:t>
            </a:r>
            <a:r>
              <a:rPr lang="fr-FR" sz="2800" spc="-5" dirty="0">
                <a:latin typeface="Calibri" panose="020F0502020204030204" pitchFamily="34" charset="0"/>
                <a:ea typeface="Calibri" panose="020F0502020204030204" pitchFamily="34" charset="0"/>
              </a:rPr>
              <a:t>g</a:t>
            </a:r>
            <a:r>
              <a:rPr lang="fr-FR" sz="2800" spc="5" dirty="0">
                <a:latin typeface="Calibri" panose="020F0502020204030204" pitchFamily="34" charset="0"/>
                <a:ea typeface="Calibri" panose="020F0502020204030204" pitchFamily="34" charset="0"/>
              </a:rPr>
              <a:t>o</a:t>
            </a:r>
            <a:r>
              <a:rPr lang="fr-FR" sz="2800" dirty="0">
                <a:latin typeface="Calibri" panose="020F0502020204030204" pitchFamily="34" charset="0"/>
                <a:ea typeface="Calibri" panose="020F0502020204030204" pitchFamily="34" charset="0"/>
              </a:rPr>
              <a:t>r</a:t>
            </a:r>
            <a:r>
              <a:rPr lang="fr-FR" sz="2800" spc="-15" dirty="0">
                <a:latin typeface="Calibri" panose="020F0502020204030204" pitchFamily="34" charset="0"/>
                <a:ea typeface="Calibri" panose="020F0502020204030204" pitchFamily="34" charset="0"/>
              </a:rPr>
              <a:t>i</a:t>
            </a:r>
            <a:r>
              <a:rPr lang="fr-FR" sz="2800" dirty="0">
                <a:latin typeface="Calibri" panose="020F0502020204030204" pitchFamily="34" charset="0"/>
                <a:ea typeface="Calibri" panose="020F0502020204030204" pitchFamily="34" charset="0"/>
              </a:rPr>
              <a:t>th</a:t>
            </a:r>
            <a:r>
              <a:rPr lang="fr-FR" sz="2800" spc="-10" dirty="0">
                <a:latin typeface="Calibri" panose="020F0502020204030204" pitchFamily="34" charset="0"/>
                <a:ea typeface="Calibri" panose="020F0502020204030204" pitchFamily="34" charset="0"/>
              </a:rPr>
              <a:t>m</a:t>
            </a:r>
            <a:r>
              <a:rPr lang="fr-FR" sz="2800" dirty="0">
                <a:latin typeface="Calibri" panose="020F0502020204030204" pitchFamily="34" charset="0"/>
                <a:ea typeface="Calibri" panose="020F0502020204030204" pitchFamily="34" charset="0"/>
              </a:rPr>
              <a:t>es</a:t>
            </a:r>
            <a:r>
              <a:rPr lang="fr-FR" sz="2800" spc="15" dirty="0">
                <a:latin typeface="Calibri" panose="020F0502020204030204" pitchFamily="34" charset="0"/>
                <a:ea typeface="Calibri" panose="020F0502020204030204" pitchFamily="34" charset="0"/>
              </a:rPr>
              <a:t> </a:t>
            </a:r>
            <a:r>
              <a:rPr lang="fr-FR" sz="2800" spc="-5" dirty="0">
                <a:latin typeface="Calibri" panose="020F0502020204030204" pitchFamily="34" charset="0"/>
                <a:ea typeface="Calibri" panose="020F0502020204030204" pitchFamily="34" charset="0"/>
              </a:rPr>
              <a:t>d</a:t>
            </a:r>
            <a:r>
              <a:rPr lang="fr-FR" sz="2800" spc="-15" dirty="0">
                <a:latin typeface="Calibri" panose="020F0502020204030204" pitchFamily="34" charset="0"/>
                <a:ea typeface="Calibri" panose="020F0502020204030204" pitchFamily="34" charset="0"/>
              </a:rPr>
              <a:t>'</a:t>
            </a:r>
            <a:r>
              <a:rPr lang="fr-FR" sz="2800" spc="5" dirty="0">
                <a:latin typeface="Calibri" panose="020F0502020204030204" pitchFamily="34" charset="0"/>
                <a:ea typeface="Calibri" panose="020F0502020204030204" pitchFamily="34" charset="0"/>
              </a:rPr>
              <a:t>o</a:t>
            </a:r>
            <a:r>
              <a:rPr lang="fr-FR" sz="2800" spc="-5" dirty="0">
                <a:latin typeface="Calibri" panose="020F0502020204030204" pitchFamily="34" charset="0"/>
                <a:ea typeface="Calibri" panose="020F0502020204030204" pitchFamily="34" charset="0"/>
              </a:rPr>
              <a:t>p</a:t>
            </a:r>
            <a:r>
              <a:rPr lang="fr-FR" sz="2800" dirty="0">
                <a:latin typeface="Calibri" panose="020F0502020204030204" pitchFamily="34" charset="0"/>
                <a:ea typeface="Calibri" panose="020F0502020204030204" pitchFamily="34" charset="0"/>
              </a:rPr>
              <a:t>t</a:t>
            </a:r>
            <a:r>
              <a:rPr lang="fr-FR" sz="2800" spc="-10" dirty="0">
                <a:latin typeface="Calibri" panose="020F0502020204030204" pitchFamily="34" charset="0"/>
                <a:ea typeface="Calibri" panose="020F0502020204030204" pitchFamily="34" charset="0"/>
              </a:rPr>
              <a:t>i</a:t>
            </a:r>
            <a:r>
              <a:rPr lang="fr-FR" sz="2800" spc="5" dirty="0">
                <a:latin typeface="Calibri" panose="020F0502020204030204" pitchFamily="34" charset="0"/>
                <a:ea typeface="Calibri" panose="020F0502020204030204" pitchFamily="34" charset="0"/>
              </a:rPr>
              <a:t>m</a:t>
            </a:r>
            <a:r>
              <a:rPr lang="fr-FR" sz="2800" spc="10" dirty="0">
                <a:latin typeface="Calibri" panose="020F0502020204030204" pitchFamily="34" charset="0"/>
                <a:ea typeface="Calibri" panose="020F0502020204030204" pitchFamily="34" charset="0"/>
              </a:rPr>
              <a:t>i</a:t>
            </a:r>
            <a:r>
              <a:rPr lang="fr-FR" sz="2800" dirty="0">
                <a:latin typeface="Calibri" panose="020F0502020204030204" pitchFamily="34" charset="0"/>
                <a:ea typeface="Calibri" panose="020F0502020204030204" pitchFamily="34" charset="0"/>
              </a:rPr>
              <a:t>sat</a:t>
            </a:r>
            <a:r>
              <a:rPr lang="fr-FR" sz="2800" spc="-10" dirty="0">
                <a:latin typeface="Calibri" panose="020F0502020204030204" pitchFamily="34" charset="0"/>
                <a:ea typeface="Calibri" panose="020F0502020204030204" pitchFamily="34" charset="0"/>
              </a:rPr>
              <a:t>i</a:t>
            </a:r>
            <a:r>
              <a:rPr lang="fr-FR" sz="2800" spc="5" dirty="0">
                <a:latin typeface="Calibri" panose="020F0502020204030204" pitchFamily="34" charset="0"/>
                <a:ea typeface="Calibri" panose="020F0502020204030204" pitchFamily="34" charset="0"/>
              </a:rPr>
              <a:t>o</a:t>
            </a:r>
            <a:r>
              <a:rPr lang="fr-FR" sz="2800" dirty="0">
                <a:latin typeface="Calibri" panose="020F0502020204030204" pitchFamily="34" charset="0"/>
                <a:ea typeface="Calibri" panose="020F0502020204030204" pitchFamily="34" charset="0"/>
              </a:rPr>
              <a:t>n c</a:t>
            </a:r>
            <a:r>
              <a:rPr lang="fr-FR" sz="2800" spc="-5" dirty="0">
                <a:latin typeface="Calibri" panose="020F0502020204030204" pitchFamily="34" charset="0"/>
                <a:ea typeface="Calibri" panose="020F0502020204030204" pitchFamily="34" charset="0"/>
              </a:rPr>
              <a:t>o</a:t>
            </a:r>
            <a:r>
              <a:rPr lang="fr-FR" sz="2800" spc="5" dirty="0">
                <a:latin typeface="Calibri" panose="020F0502020204030204" pitchFamily="34" charset="0"/>
                <a:ea typeface="Calibri" panose="020F0502020204030204" pitchFamily="34" charset="0"/>
              </a:rPr>
              <a:t>m</a:t>
            </a:r>
            <a:r>
              <a:rPr lang="fr-FR" sz="2800" spc="-5" dirty="0">
                <a:latin typeface="Calibri" panose="020F0502020204030204" pitchFamily="34" charset="0"/>
                <a:ea typeface="Calibri" panose="020F0502020204030204" pitchFamily="34" charset="0"/>
              </a:rPr>
              <a:t>b</a:t>
            </a:r>
            <a:r>
              <a:rPr lang="fr-FR" sz="2800" dirty="0">
                <a:latin typeface="Calibri" panose="020F0502020204030204" pitchFamily="34" charset="0"/>
                <a:ea typeface="Calibri" panose="020F0502020204030204" pitchFamily="34" charset="0"/>
              </a:rPr>
              <a:t>i</a:t>
            </a:r>
            <a:r>
              <a:rPr lang="fr-FR" sz="2800" spc="-5" dirty="0">
                <a:latin typeface="Calibri" panose="020F0502020204030204" pitchFamily="34" charset="0"/>
                <a:ea typeface="Calibri" panose="020F0502020204030204" pitchFamily="34" charset="0"/>
              </a:rPr>
              <a:t>n</a:t>
            </a:r>
            <a:r>
              <a:rPr lang="fr-FR" sz="2800" dirty="0">
                <a:latin typeface="Calibri" panose="020F0502020204030204" pitchFamily="34" charset="0"/>
                <a:ea typeface="Calibri" panose="020F0502020204030204" pitchFamily="34" charset="0"/>
              </a:rPr>
              <a:t>at</a:t>
            </a:r>
            <a:r>
              <a:rPr lang="fr-FR" sz="2800" spc="5" dirty="0">
                <a:latin typeface="Calibri" panose="020F0502020204030204" pitchFamily="34" charset="0"/>
                <a:ea typeface="Calibri" panose="020F0502020204030204" pitchFamily="34" charset="0"/>
              </a:rPr>
              <a:t>o</a:t>
            </a:r>
            <a:r>
              <a:rPr lang="fr-FR" sz="2800" dirty="0">
                <a:latin typeface="Calibri" panose="020F0502020204030204" pitchFamily="34" charset="0"/>
                <a:ea typeface="Calibri" panose="020F0502020204030204" pitchFamily="34" charset="0"/>
              </a:rPr>
              <a:t>i</a:t>
            </a:r>
            <a:r>
              <a:rPr lang="fr-FR" sz="2800" spc="-15" dirty="0">
                <a:latin typeface="Calibri" panose="020F0502020204030204" pitchFamily="34" charset="0"/>
                <a:ea typeface="Calibri" panose="020F0502020204030204" pitchFamily="34" charset="0"/>
              </a:rPr>
              <a:t>r</a:t>
            </a:r>
            <a:r>
              <a:rPr lang="fr-FR" sz="2800" dirty="0">
                <a:latin typeface="Calibri" panose="020F0502020204030204" pitchFamily="34" charset="0"/>
                <a:ea typeface="Calibri" panose="020F0502020204030204" pitchFamily="34" charset="0"/>
              </a:rPr>
              <a:t>e</a:t>
            </a:r>
            <a:r>
              <a:rPr lang="fr-FR" sz="2800" spc="5" dirty="0">
                <a:latin typeface="Calibri" panose="020F0502020204030204" pitchFamily="34" charset="0"/>
                <a:ea typeface="Calibri" panose="020F0502020204030204" pitchFamily="34" charset="0"/>
              </a:rPr>
              <a:t> </a:t>
            </a:r>
            <a:r>
              <a:rPr lang="fr-FR" sz="2800" spc="-10" dirty="0">
                <a:latin typeface="Calibri" panose="020F0502020204030204" pitchFamily="34" charset="0"/>
                <a:ea typeface="Calibri" panose="020F0502020204030204" pitchFamily="34" charset="0"/>
              </a:rPr>
              <a:t>e</a:t>
            </a:r>
            <a:r>
              <a:rPr lang="fr-FR" sz="2800" dirty="0">
                <a:latin typeface="Calibri" panose="020F0502020204030204" pitchFamily="34" charset="0"/>
                <a:ea typeface="Calibri" panose="020F0502020204030204" pitchFamily="34" charset="0"/>
              </a:rPr>
              <a:t>t</a:t>
            </a:r>
            <a:r>
              <a:rPr lang="fr-FR" sz="2800" spc="5" dirty="0">
                <a:latin typeface="Calibri" panose="020F0502020204030204" pitchFamily="34" charset="0"/>
                <a:ea typeface="Calibri" panose="020F0502020204030204" pitchFamily="34" charset="0"/>
              </a:rPr>
              <a:t> </a:t>
            </a:r>
            <a:r>
              <a:rPr lang="fr-FR" sz="2800" spc="-5" dirty="0">
                <a:latin typeface="Calibri" panose="020F0502020204030204" pitchFamily="34" charset="0"/>
                <a:ea typeface="Calibri" panose="020F0502020204030204" pitchFamily="34" charset="0"/>
              </a:rPr>
              <a:t>d</a:t>
            </a:r>
            <a:r>
              <a:rPr lang="fr-FR" sz="2800" dirty="0">
                <a:latin typeface="Calibri" panose="020F0502020204030204" pitchFamily="34" charset="0"/>
                <a:ea typeface="Calibri" panose="020F0502020204030204" pitchFamily="34" charset="0"/>
              </a:rPr>
              <a:t>e</a:t>
            </a:r>
            <a:r>
              <a:rPr lang="fr-FR" sz="2800" spc="5" dirty="0">
                <a:latin typeface="Calibri" panose="020F0502020204030204" pitchFamily="34" charset="0"/>
                <a:ea typeface="Calibri" panose="020F0502020204030204" pitchFamily="34" charset="0"/>
              </a:rPr>
              <a:t> </a:t>
            </a:r>
            <a:r>
              <a:rPr lang="fr-FR" sz="2800" spc="-15" dirty="0">
                <a:latin typeface="Calibri" panose="020F0502020204030204" pitchFamily="34" charset="0"/>
                <a:ea typeface="Calibri" panose="020F0502020204030204" pitchFamily="34" charset="0"/>
              </a:rPr>
              <a:t>r</a:t>
            </a:r>
            <a:r>
              <a:rPr lang="fr-FR" sz="2800" spc="5" dirty="0">
                <a:latin typeface="Calibri" panose="020F0502020204030204" pitchFamily="34" charset="0"/>
                <a:ea typeface="Calibri" panose="020F0502020204030204" pitchFamily="34" charset="0"/>
              </a:rPr>
              <a:t>o</a:t>
            </a:r>
            <a:r>
              <a:rPr lang="fr-FR" sz="2800" spc="-5" dirty="0">
                <a:latin typeface="Calibri" panose="020F0502020204030204" pitchFamily="34" charset="0"/>
                <a:ea typeface="Calibri" panose="020F0502020204030204" pitchFamily="34" charset="0"/>
              </a:rPr>
              <a:t>u</a:t>
            </a:r>
            <a:r>
              <a:rPr lang="fr-FR" sz="2800" dirty="0">
                <a:latin typeface="Calibri" panose="020F0502020204030204" pitchFamily="34" charset="0"/>
                <a:ea typeface="Calibri" panose="020F0502020204030204" pitchFamily="34" charset="0"/>
              </a:rPr>
              <a:t>ta</a:t>
            </a:r>
            <a:r>
              <a:rPr lang="fr-FR" sz="2800" spc="-15" dirty="0">
                <a:latin typeface="Calibri" panose="020F0502020204030204" pitchFamily="34" charset="0"/>
                <a:ea typeface="Calibri" panose="020F0502020204030204" pitchFamily="34" charset="0"/>
              </a:rPr>
              <a:t>g</a:t>
            </a:r>
            <a:r>
              <a:rPr lang="fr-FR" sz="2800" dirty="0">
                <a:latin typeface="Calibri" panose="020F0502020204030204" pitchFamily="34" charset="0"/>
                <a:ea typeface="Calibri" panose="020F0502020204030204" pitchFamily="34" charset="0"/>
              </a:rPr>
              <a:t>e</a:t>
            </a:r>
            <a:r>
              <a:rPr lang="fr-FR" sz="2800" spc="-10" dirty="0">
                <a:latin typeface="Calibri" panose="020F0502020204030204" pitchFamily="34" charset="0"/>
                <a:ea typeface="Calibri" panose="020F0502020204030204" pitchFamily="34" charset="0"/>
              </a:rPr>
              <a:t> </a:t>
            </a:r>
            <a:r>
              <a:rPr lang="fr-FR" sz="2800" spc="5" dirty="0">
                <a:latin typeface="Calibri" panose="020F0502020204030204" pitchFamily="34" charset="0"/>
                <a:ea typeface="Calibri" panose="020F0502020204030204" pitchFamily="34" charset="0"/>
              </a:rPr>
              <a:t>e</a:t>
            </a:r>
            <a:r>
              <a:rPr lang="fr-FR" sz="2800" dirty="0">
                <a:latin typeface="Calibri" panose="020F0502020204030204" pitchFamily="34" charset="0"/>
                <a:ea typeface="Calibri" panose="020F0502020204030204" pitchFamily="34" charset="0"/>
              </a:rPr>
              <a:t>t</a:t>
            </a:r>
            <a:r>
              <a:rPr lang="fr-FR" sz="2800" spc="5" dirty="0">
                <a:latin typeface="Calibri" panose="020F0502020204030204" pitchFamily="34" charset="0"/>
                <a:ea typeface="Calibri" panose="020F0502020204030204" pitchFamily="34" charset="0"/>
              </a:rPr>
              <a:t> </a:t>
            </a:r>
            <a:r>
              <a:rPr lang="fr-FR" sz="2800" spc="-5" dirty="0">
                <a:latin typeface="Calibri" panose="020F0502020204030204" pitchFamily="34" charset="0"/>
                <a:ea typeface="Calibri" panose="020F0502020204030204" pitchFamily="34" charset="0"/>
              </a:rPr>
              <a:t>d</a:t>
            </a:r>
            <a:r>
              <a:rPr lang="fr-FR" sz="2800" dirty="0">
                <a:latin typeface="Calibri" panose="020F0502020204030204" pitchFamily="34" charset="0"/>
                <a:ea typeface="Calibri" panose="020F0502020204030204" pitchFamily="34" charset="0"/>
              </a:rPr>
              <a:t>e</a:t>
            </a:r>
            <a:r>
              <a:rPr lang="fr-FR" sz="2800" spc="-10" dirty="0">
                <a:latin typeface="Calibri" panose="020F0502020204030204" pitchFamily="34" charset="0"/>
                <a:ea typeface="Calibri" panose="020F0502020204030204" pitchFamily="34" charset="0"/>
              </a:rPr>
              <a:t> c</a:t>
            </a:r>
            <a:r>
              <a:rPr lang="fr-FR" sz="2800" spc="5" dirty="0">
                <a:latin typeface="Calibri" panose="020F0502020204030204" pitchFamily="34" charset="0"/>
                <a:ea typeface="Calibri" panose="020F0502020204030204" pitchFamily="34" charset="0"/>
              </a:rPr>
              <a:t>o</a:t>
            </a:r>
            <a:r>
              <a:rPr lang="fr-FR" sz="2800" spc="-5" dirty="0">
                <a:latin typeface="Calibri" panose="020F0502020204030204" pitchFamily="34" charset="0"/>
                <a:ea typeface="Calibri" panose="020F0502020204030204" pitchFamily="34" charset="0"/>
              </a:rPr>
              <a:t>n</a:t>
            </a:r>
            <a:r>
              <a:rPr lang="fr-FR" sz="2800" dirty="0">
                <a:latin typeface="Calibri" panose="020F0502020204030204" pitchFamily="34" charset="0"/>
                <a:ea typeface="Calibri" panose="020F0502020204030204" pitchFamily="34" charset="0"/>
              </a:rPr>
              <a:t>tr</a:t>
            </a:r>
            <a:r>
              <a:rPr lang="fr-FR" sz="2800" spc="5" dirty="0">
                <a:latin typeface="Calibri" panose="020F0502020204030204" pitchFamily="34" charset="0"/>
                <a:ea typeface="Calibri" panose="020F0502020204030204" pitchFamily="34" charset="0"/>
              </a:rPr>
              <a:t>ô</a:t>
            </a:r>
            <a:r>
              <a:rPr lang="fr-FR" sz="2800" spc="-15" dirty="0">
                <a:latin typeface="Calibri" panose="020F0502020204030204" pitchFamily="34" charset="0"/>
                <a:ea typeface="Calibri" panose="020F0502020204030204" pitchFamily="34" charset="0"/>
              </a:rPr>
              <a:t>l</a:t>
            </a:r>
            <a:r>
              <a:rPr lang="fr-FR" sz="2800" dirty="0">
                <a:latin typeface="Calibri" panose="020F0502020204030204" pitchFamily="34" charset="0"/>
                <a:ea typeface="Calibri" panose="020F0502020204030204" pitchFamily="34" charset="0"/>
              </a:rPr>
              <a:t>e</a:t>
            </a:r>
            <a:r>
              <a:rPr lang="fr-FR" sz="2800" spc="5" dirty="0">
                <a:latin typeface="Calibri" panose="020F0502020204030204" pitchFamily="34" charset="0"/>
                <a:ea typeface="Calibri" panose="020F0502020204030204" pitchFamily="34" charset="0"/>
              </a:rPr>
              <a:t> </a:t>
            </a:r>
            <a:r>
              <a:rPr lang="fr-FR" sz="2800" spc="-5" dirty="0">
                <a:latin typeface="Calibri" panose="020F0502020204030204" pitchFamily="34" charset="0"/>
                <a:ea typeface="Calibri" panose="020F0502020204030204" pitchFamily="34" charset="0"/>
              </a:rPr>
              <a:t>d</a:t>
            </a:r>
            <a:r>
              <a:rPr lang="fr-FR" sz="2800" dirty="0">
                <a:latin typeface="Calibri" panose="020F0502020204030204" pitchFamily="34" charset="0"/>
                <a:ea typeface="Calibri" panose="020F0502020204030204" pitchFamily="34" charset="0"/>
              </a:rPr>
              <a:t>istri</a:t>
            </a:r>
            <a:r>
              <a:rPr lang="fr-FR" sz="2800" spc="-5" dirty="0">
                <a:latin typeface="Calibri" panose="020F0502020204030204" pitchFamily="34" charset="0"/>
                <a:ea typeface="Calibri" panose="020F0502020204030204" pitchFamily="34" charset="0"/>
              </a:rPr>
              <a:t>bu</a:t>
            </a:r>
            <a:r>
              <a:rPr lang="fr-FR" sz="2800" spc="20" dirty="0">
                <a:latin typeface="Calibri" panose="020F0502020204030204" pitchFamily="34" charset="0"/>
                <a:ea typeface="Calibri" panose="020F0502020204030204" pitchFamily="34" charset="0"/>
              </a:rPr>
              <a:t>é</a:t>
            </a:r>
            <a:r>
              <a:rPr lang="fr-FR" sz="2800" dirty="0">
                <a:latin typeface="Calibri" panose="020F0502020204030204" pitchFamily="34" charset="0"/>
                <a:ea typeface="Calibri" panose="020F0502020204030204" pitchFamily="34" charset="0"/>
              </a:rPr>
              <a:t>,</a:t>
            </a:r>
            <a:r>
              <a:rPr lang="fr-FR" sz="2800" spc="-10" dirty="0">
                <a:latin typeface="Calibri" panose="020F0502020204030204" pitchFamily="34" charset="0"/>
                <a:ea typeface="Calibri" panose="020F0502020204030204" pitchFamily="34" charset="0"/>
              </a:rPr>
              <a:t> </a:t>
            </a:r>
            <a:r>
              <a:rPr lang="fr-FR" sz="2800" spc="5" dirty="0">
                <a:latin typeface="Calibri" panose="020F0502020204030204" pitchFamily="34" charset="0"/>
                <a:ea typeface="Calibri" panose="020F0502020204030204" pitchFamily="34" charset="0"/>
              </a:rPr>
              <a:t>(</a:t>
            </a:r>
            <a:r>
              <a:rPr lang="fr-FR" sz="2800" spc="-10" dirty="0">
                <a:latin typeface="Calibri" panose="020F0502020204030204" pitchFamily="34" charset="0"/>
                <a:ea typeface="Calibri" panose="020F0502020204030204" pitchFamily="34" charset="0"/>
              </a:rPr>
              <a:t>L</a:t>
            </a:r>
            <a:r>
              <a:rPr lang="fr-FR" sz="2800" dirty="0">
                <a:latin typeface="Calibri" panose="020F0502020204030204" pitchFamily="34" charset="0"/>
                <a:ea typeface="Calibri" panose="020F0502020204030204" pitchFamily="34" charset="0"/>
              </a:rPr>
              <a:t>é</a:t>
            </a:r>
            <a:r>
              <a:rPr lang="fr-FR" sz="2800" spc="5" dirty="0">
                <a:latin typeface="Calibri" panose="020F0502020204030204" pitchFamily="34" charset="0"/>
                <a:ea typeface="Calibri" panose="020F0502020204030204" pitchFamily="34" charset="0"/>
              </a:rPr>
              <a:t>v</a:t>
            </a:r>
            <a:r>
              <a:rPr lang="fr-FR" sz="2800" spc="-5" dirty="0">
                <a:latin typeface="Calibri" panose="020F0502020204030204" pitchFamily="34" charset="0"/>
                <a:ea typeface="Calibri" panose="020F0502020204030204" pitchFamily="34" charset="0"/>
              </a:rPr>
              <a:t>y</a:t>
            </a:r>
            <a:r>
              <a:rPr lang="fr-FR" sz="2800" dirty="0">
                <a:latin typeface="Calibri" panose="020F0502020204030204" pitchFamily="34" charset="0"/>
                <a:ea typeface="Calibri" panose="020F0502020204030204" pitchFamily="34" charset="0"/>
              </a:rPr>
              <a:t>, </a:t>
            </a:r>
            <a:r>
              <a:rPr lang="fr-FR" sz="2800" spc="-5" dirty="0">
                <a:latin typeface="Calibri" panose="020F0502020204030204" pitchFamily="34" charset="0"/>
                <a:ea typeface="Calibri" panose="020F0502020204030204" pitchFamily="34" charset="0"/>
              </a:rPr>
              <a:t>1</a:t>
            </a:r>
            <a:r>
              <a:rPr lang="fr-FR" sz="2800" spc="5" dirty="0">
                <a:latin typeface="Calibri" panose="020F0502020204030204" pitchFamily="34" charset="0"/>
                <a:ea typeface="Calibri" panose="020F0502020204030204" pitchFamily="34" charset="0"/>
              </a:rPr>
              <a:t>9</a:t>
            </a:r>
            <a:r>
              <a:rPr lang="fr-FR" sz="2800" spc="-10" dirty="0">
                <a:latin typeface="Calibri" panose="020F0502020204030204" pitchFamily="34" charset="0"/>
                <a:ea typeface="Calibri" panose="020F0502020204030204" pitchFamily="34" charset="0"/>
              </a:rPr>
              <a:t>9</a:t>
            </a:r>
            <a:r>
              <a:rPr lang="fr-FR" sz="2800" spc="5" dirty="0">
                <a:latin typeface="Calibri" panose="020F0502020204030204" pitchFamily="34" charset="0"/>
                <a:ea typeface="Calibri" panose="020F0502020204030204" pitchFamily="34" charset="0"/>
              </a:rPr>
              <a:t>7</a:t>
            </a:r>
            <a:r>
              <a:rPr lang="fr-FR" sz="2800" spc="5" dirty="0" smtClean="0">
                <a:latin typeface="Calibri" panose="020F0502020204030204" pitchFamily="34" charset="0"/>
                <a:ea typeface="Calibri" panose="020F0502020204030204" pitchFamily="34" charset="0"/>
              </a:rPr>
              <a:t>)</a:t>
            </a:r>
            <a:endParaRPr lang="fr-FR" sz="2800" dirty="0">
              <a:latin typeface="Times New Roman" panose="02020603050405020304" pitchFamily="18" charset="0"/>
              <a:ea typeface="Times New Roman" panose="02020603050405020304" pitchFamily="18" charset="0"/>
            </a:endParaRPr>
          </a:p>
          <a:p>
            <a:pPr marL="300990" marR="47625" algn="just">
              <a:lnSpc>
                <a:spcPct val="114000"/>
              </a:lnSpc>
              <a:spcAft>
                <a:spcPts val="0"/>
              </a:spcAft>
            </a:pPr>
            <a:r>
              <a:rPr lang="fr-FR" dirty="0" smtClean="0">
                <a:latin typeface="Calibri" panose="020F0502020204030204" pitchFamily="34" charset="0"/>
                <a:ea typeface="Calibri" panose="020F0502020204030204" pitchFamily="34" charset="0"/>
              </a:rPr>
              <a:t>.</a:t>
            </a:r>
            <a:endParaRPr lang="fr-FR" sz="1400" dirty="0">
              <a:effectLst/>
              <a:latin typeface="Times New Roman" panose="02020603050405020304" pitchFamily="18" charset="0"/>
              <a:ea typeface="Times New Roman" panose="02020603050405020304" pitchFamily="18" charset="0"/>
            </a:endParaRPr>
          </a:p>
        </p:txBody>
      </p:sp>
      <p:sp>
        <p:nvSpPr>
          <p:cNvPr id="4" name="Rectangle 3"/>
          <p:cNvSpPr/>
          <p:nvPr/>
        </p:nvSpPr>
        <p:spPr>
          <a:xfrm>
            <a:off x="965200" y="5251450"/>
            <a:ext cx="9982200" cy="3129575"/>
          </a:xfrm>
          <a:prstGeom prst="rect">
            <a:avLst/>
          </a:prstGeom>
        </p:spPr>
        <p:txBody>
          <a:bodyPr wrap="square">
            <a:spAutoFit/>
          </a:bodyPr>
          <a:lstStyle/>
          <a:p>
            <a:pPr marL="300990" marR="46990" algn="just">
              <a:lnSpc>
                <a:spcPct val="115000"/>
              </a:lnSpc>
              <a:spcAft>
                <a:spcPts val="0"/>
              </a:spcAft>
            </a:pPr>
            <a:r>
              <a:rPr lang="fr-FR" sz="2800" spc="5" dirty="0">
                <a:latin typeface="Calibri" panose="020F0502020204030204" pitchFamily="34" charset="0"/>
                <a:ea typeface="Calibri" panose="020F0502020204030204" pitchFamily="34" charset="0"/>
              </a:rPr>
              <a:t>D</a:t>
            </a:r>
            <a:r>
              <a:rPr lang="fr-FR" sz="2800" dirty="0">
                <a:latin typeface="Calibri" panose="020F0502020204030204" pitchFamily="34" charset="0"/>
                <a:ea typeface="Calibri" panose="020F0502020204030204" pitchFamily="34" charset="0"/>
              </a:rPr>
              <a:t>es</a:t>
            </a:r>
            <a:r>
              <a:rPr lang="fr-FR" sz="2800" spc="5" dirty="0">
                <a:latin typeface="Calibri" panose="020F0502020204030204" pitchFamily="34" charset="0"/>
                <a:ea typeface="Calibri" panose="020F0502020204030204" pitchFamily="34" charset="0"/>
              </a:rPr>
              <a:t> </a:t>
            </a:r>
            <a:r>
              <a:rPr lang="fr-FR" sz="2800" dirty="0">
                <a:latin typeface="Calibri" panose="020F0502020204030204" pitchFamily="34" charset="0"/>
                <a:ea typeface="Calibri" panose="020F0502020204030204" pitchFamily="34" charset="0"/>
              </a:rPr>
              <a:t>é</a:t>
            </a:r>
            <a:r>
              <a:rPr lang="fr-FR" sz="2800" spc="5" dirty="0">
                <a:latin typeface="Calibri" panose="020F0502020204030204" pitchFamily="34" charset="0"/>
                <a:ea typeface="Calibri" panose="020F0502020204030204" pitchFamily="34" charset="0"/>
              </a:rPr>
              <a:t>t</a:t>
            </a:r>
            <a:r>
              <a:rPr lang="fr-FR" sz="2800" spc="-5" dirty="0">
                <a:latin typeface="Calibri" panose="020F0502020204030204" pitchFamily="34" charset="0"/>
                <a:ea typeface="Calibri" panose="020F0502020204030204" pitchFamily="34" charset="0"/>
              </a:rPr>
              <a:t>ud</a:t>
            </a:r>
            <a:r>
              <a:rPr lang="fr-FR" sz="2800" dirty="0">
                <a:latin typeface="Calibri" panose="020F0502020204030204" pitchFamily="34" charset="0"/>
                <a:ea typeface="Calibri" panose="020F0502020204030204" pitchFamily="34" charset="0"/>
              </a:rPr>
              <a:t>es</a:t>
            </a:r>
            <a:r>
              <a:rPr lang="fr-FR" sz="2800" spc="5" dirty="0">
                <a:latin typeface="Calibri" panose="020F0502020204030204" pitchFamily="34" charset="0"/>
                <a:ea typeface="Calibri" panose="020F0502020204030204" pitchFamily="34" charset="0"/>
              </a:rPr>
              <a:t> </a:t>
            </a:r>
            <a:r>
              <a:rPr lang="fr-FR" sz="2800" spc="-10" dirty="0">
                <a:latin typeface="Calibri" panose="020F0502020204030204" pitchFamily="34" charset="0"/>
                <a:ea typeface="Calibri" panose="020F0502020204030204" pitchFamily="34" charset="0"/>
              </a:rPr>
              <a:t>s</a:t>
            </a:r>
            <a:r>
              <a:rPr lang="fr-FR" sz="2800" spc="5" dirty="0">
                <a:latin typeface="Calibri" panose="020F0502020204030204" pitchFamily="34" charset="0"/>
                <a:ea typeface="Calibri" panose="020F0502020204030204" pitchFamily="34" charset="0"/>
              </a:rPr>
              <a:t>o</a:t>
            </a:r>
            <a:r>
              <a:rPr lang="fr-FR" sz="2800" spc="-5" dirty="0">
                <a:latin typeface="Calibri" panose="020F0502020204030204" pitchFamily="34" charset="0"/>
                <a:ea typeface="Calibri" panose="020F0502020204030204" pitchFamily="34" charset="0"/>
              </a:rPr>
              <a:t>n</a:t>
            </a:r>
            <a:r>
              <a:rPr lang="fr-FR" sz="2800" dirty="0">
                <a:latin typeface="Calibri" panose="020F0502020204030204" pitchFamily="34" charset="0"/>
                <a:ea typeface="Calibri" panose="020F0502020204030204" pitchFamily="34" charset="0"/>
              </a:rPr>
              <a:t>t</a:t>
            </a:r>
            <a:r>
              <a:rPr lang="fr-FR" sz="2800" spc="5" dirty="0">
                <a:latin typeface="Calibri" panose="020F0502020204030204" pitchFamily="34" charset="0"/>
                <a:ea typeface="Calibri" panose="020F0502020204030204" pitchFamily="34" charset="0"/>
              </a:rPr>
              <a:t> m</a:t>
            </a:r>
            <a:r>
              <a:rPr lang="fr-FR" sz="2800" dirty="0">
                <a:latin typeface="Calibri" panose="020F0502020204030204" pitchFamily="34" charset="0"/>
                <a:ea typeface="Calibri" panose="020F0502020204030204" pitchFamily="34" charset="0"/>
              </a:rPr>
              <a:t>e</a:t>
            </a:r>
            <a:r>
              <a:rPr lang="fr-FR" sz="2800" spc="-15" dirty="0">
                <a:latin typeface="Calibri" panose="020F0502020204030204" pitchFamily="34" charset="0"/>
                <a:ea typeface="Calibri" panose="020F0502020204030204" pitchFamily="34" charset="0"/>
              </a:rPr>
              <a:t>n</a:t>
            </a:r>
            <a:r>
              <a:rPr lang="fr-FR" sz="2800" dirty="0">
                <a:latin typeface="Calibri" panose="020F0502020204030204" pitchFamily="34" charset="0"/>
                <a:ea typeface="Calibri" panose="020F0502020204030204" pitchFamily="34" charset="0"/>
              </a:rPr>
              <a:t>é</a:t>
            </a:r>
            <a:r>
              <a:rPr lang="fr-FR" sz="2800" spc="5" dirty="0">
                <a:latin typeface="Calibri" panose="020F0502020204030204" pitchFamily="34" charset="0"/>
                <a:ea typeface="Calibri" panose="020F0502020204030204" pitchFamily="34" charset="0"/>
              </a:rPr>
              <a:t>e</a:t>
            </a:r>
            <a:r>
              <a:rPr lang="fr-FR" sz="2800" dirty="0">
                <a:latin typeface="Calibri" panose="020F0502020204030204" pitchFamily="34" charset="0"/>
                <a:ea typeface="Calibri" panose="020F0502020204030204" pitchFamily="34" charset="0"/>
              </a:rPr>
              <a:t>s </a:t>
            </a:r>
            <a:r>
              <a:rPr lang="fr-FR" sz="2800" spc="-10" dirty="0">
                <a:latin typeface="Calibri" panose="020F0502020204030204" pitchFamily="34" charset="0"/>
                <a:ea typeface="Calibri" panose="020F0502020204030204" pitchFamily="34" charset="0"/>
              </a:rPr>
              <a:t>c</a:t>
            </a:r>
            <a:r>
              <a:rPr lang="fr-FR" sz="2800" spc="5" dirty="0">
                <a:latin typeface="Calibri" panose="020F0502020204030204" pitchFamily="34" charset="0"/>
                <a:ea typeface="Calibri" panose="020F0502020204030204" pitchFamily="34" charset="0"/>
              </a:rPr>
              <a:t>o</a:t>
            </a:r>
            <a:r>
              <a:rPr lang="fr-FR" sz="2800" spc="-5" dirty="0">
                <a:latin typeface="Calibri" panose="020F0502020204030204" pitchFamily="34" charset="0"/>
                <a:ea typeface="Calibri" panose="020F0502020204030204" pitchFamily="34" charset="0"/>
              </a:rPr>
              <a:t>n</a:t>
            </a:r>
            <a:r>
              <a:rPr lang="fr-FR" sz="2800" dirty="0">
                <a:latin typeface="Calibri" panose="020F0502020204030204" pitchFamily="34" charset="0"/>
                <a:ea typeface="Calibri" panose="020F0502020204030204" pitchFamily="34" charset="0"/>
              </a:rPr>
              <a:t>j</a:t>
            </a:r>
            <a:r>
              <a:rPr lang="fr-FR" sz="2800" spc="5" dirty="0">
                <a:latin typeface="Calibri" panose="020F0502020204030204" pitchFamily="34" charset="0"/>
                <a:ea typeface="Calibri" panose="020F0502020204030204" pitchFamily="34" charset="0"/>
              </a:rPr>
              <a:t>o</a:t>
            </a:r>
            <a:r>
              <a:rPr lang="fr-FR" sz="2800" dirty="0">
                <a:latin typeface="Calibri" panose="020F0502020204030204" pitchFamily="34" charset="0"/>
                <a:ea typeface="Calibri" panose="020F0502020204030204" pitchFamily="34" charset="0"/>
              </a:rPr>
              <a:t>i</a:t>
            </a:r>
            <a:r>
              <a:rPr lang="fr-FR" sz="2800" spc="-5" dirty="0">
                <a:latin typeface="Calibri" panose="020F0502020204030204" pitchFamily="34" charset="0"/>
                <a:ea typeface="Calibri" panose="020F0502020204030204" pitchFamily="34" charset="0"/>
              </a:rPr>
              <a:t>n</a:t>
            </a:r>
            <a:r>
              <a:rPr lang="fr-FR" sz="2800" spc="-10" dirty="0">
                <a:latin typeface="Calibri" panose="020F0502020204030204" pitchFamily="34" charset="0"/>
                <a:ea typeface="Calibri" panose="020F0502020204030204" pitchFamily="34" charset="0"/>
              </a:rPr>
              <a:t>t</a:t>
            </a:r>
            <a:r>
              <a:rPr lang="fr-FR" sz="2800" dirty="0">
                <a:latin typeface="Calibri" panose="020F0502020204030204" pitchFamily="34" charset="0"/>
                <a:ea typeface="Calibri" panose="020F0502020204030204" pitchFamily="34" charset="0"/>
              </a:rPr>
              <a:t>e</a:t>
            </a:r>
            <a:r>
              <a:rPr lang="fr-FR" sz="2800" spc="-5" dirty="0">
                <a:latin typeface="Calibri" panose="020F0502020204030204" pitchFamily="34" charset="0"/>
                <a:ea typeface="Calibri" panose="020F0502020204030204" pitchFamily="34" charset="0"/>
              </a:rPr>
              <a:t>m</a:t>
            </a:r>
            <a:r>
              <a:rPr lang="fr-FR" sz="2800" dirty="0">
                <a:latin typeface="Calibri" panose="020F0502020204030204" pitchFamily="34" charset="0"/>
                <a:ea typeface="Calibri" panose="020F0502020204030204" pitchFamily="34" charset="0"/>
              </a:rPr>
              <a:t>ent</a:t>
            </a:r>
            <a:r>
              <a:rPr lang="fr-FR" sz="2800" spc="15" dirty="0">
                <a:latin typeface="Calibri" panose="020F0502020204030204" pitchFamily="34" charset="0"/>
                <a:ea typeface="Calibri" panose="020F0502020204030204" pitchFamily="34" charset="0"/>
              </a:rPr>
              <a:t> </a:t>
            </a:r>
            <a:r>
              <a:rPr lang="fr-FR" sz="2800" spc="-5" dirty="0">
                <a:latin typeface="Calibri" panose="020F0502020204030204" pitchFamily="34" charset="0"/>
                <a:ea typeface="Calibri" panose="020F0502020204030204" pitchFamily="34" charset="0"/>
              </a:rPr>
              <a:t>p</a:t>
            </a:r>
            <a:r>
              <a:rPr lang="fr-FR" sz="2800" dirty="0">
                <a:latin typeface="Calibri" panose="020F0502020204030204" pitchFamily="34" charset="0"/>
                <a:ea typeface="Calibri" panose="020F0502020204030204" pitchFamily="34" charset="0"/>
              </a:rPr>
              <a:t>ar </a:t>
            </a:r>
            <a:r>
              <a:rPr lang="fr-FR" sz="2800" spc="-5" dirty="0">
                <a:latin typeface="Calibri" panose="020F0502020204030204" pitchFamily="34" charset="0"/>
                <a:ea typeface="Calibri" panose="020F0502020204030204" pitchFamily="34" charset="0"/>
              </a:rPr>
              <a:t>d</a:t>
            </a:r>
            <a:r>
              <a:rPr lang="fr-FR" sz="2800" dirty="0">
                <a:latin typeface="Calibri" panose="020F0502020204030204" pitchFamily="34" charset="0"/>
                <a:ea typeface="Calibri" panose="020F0502020204030204" pitchFamily="34" charset="0"/>
              </a:rPr>
              <a:t>es</a:t>
            </a:r>
            <a:r>
              <a:rPr lang="fr-FR" sz="2800" spc="5" dirty="0">
                <a:latin typeface="Calibri" panose="020F0502020204030204" pitchFamily="34" charset="0"/>
                <a:ea typeface="Calibri" panose="020F0502020204030204" pitchFamily="34" charset="0"/>
              </a:rPr>
              <a:t> </a:t>
            </a:r>
            <a:r>
              <a:rPr lang="fr-FR" sz="2800" dirty="0">
                <a:latin typeface="Calibri" panose="020F0502020204030204" pitchFamily="34" charset="0"/>
                <a:ea typeface="Calibri" panose="020F0502020204030204" pitchFamily="34" charset="0"/>
              </a:rPr>
              <a:t>che</a:t>
            </a:r>
            <a:r>
              <a:rPr lang="fr-FR" sz="2800" spc="-15" dirty="0">
                <a:latin typeface="Calibri" panose="020F0502020204030204" pitchFamily="34" charset="0"/>
                <a:ea typeface="Calibri" panose="020F0502020204030204" pitchFamily="34" charset="0"/>
              </a:rPr>
              <a:t>r</a:t>
            </a:r>
            <a:r>
              <a:rPr lang="fr-FR" sz="2800" dirty="0">
                <a:latin typeface="Calibri" panose="020F0502020204030204" pitchFamily="34" charset="0"/>
                <a:ea typeface="Calibri" panose="020F0502020204030204" pitchFamily="34" charset="0"/>
              </a:rPr>
              <a:t>che</a:t>
            </a:r>
            <a:r>
              <a:rPr lang="fr-FR" sz="2800" spc="-5" dirty="0">
                <a:latin typeface="Calibri" panose="020F0502020204030204" pitchFamily="34" charset="0"/>
                <a:ea typeface="Calibri" panose="020F0502020204030204" pitchFamily="34" charset="0"/>
              </a:rPr>
              <a:t>u</a:t>
            </a:r>
            <a:r>
              <a:rPr lang="fr-FR" sz="2800" dirty="0">
                <a:latin typeface="Calibri" panose="020F0502020204030204" pitchFamily="34" charset="0"/>
                <a:ea typeface="Calibri" panose="020F0502020204030204" pitchFamily="34" charset="0"/>
              </a:rPr>
              <a:t>rs</a:t>
            </a:r>
            <a:r>
              <a:rPr lang="fr-FR" sz="2800" spc="15" dirty="0">
                <a:latin typeface="Calibri" panose="020F0502020204030204" pitchFamily="34" charset="0"/>
                <a:ea typeface="Calibri" panose="020F0502020204030204" pitchFamily="34" charset="0"/>
              </a:rPr>
              <a:t> </a:t>
            </a:r>
            <a:r>
              <a:rPr lang="fr-FR" sz="2800" spc="-5" dirty="0">
                <a:latin typeface="Calibri" panose="020F0502020204030204" pitchFamily="34" charset="0"/>
                <a:ea typeface="Calibri" panose="020F0502020204030204" pitchFamily="34" charset="0"/>
              </a:rPr>
              <a:t>d</a:t>
            </a:r>
            <a:r>
              <a:rPr lang="fr-FR" sz="2800" dirty="0">
                <a:latin typeface="Calibri" panose="020F0502020204030204" pitchFamily="34" charset="0"/>
                <a:ea typeface="Calibri" panose="020F0502020204030204" pitchFamily="34" charset="0"/>
              </a:rPr>
              <a:t>u</a:t>
            </a:r>
            <a:r>
              <a:rPr lang="fr-FR" sz="2800" spc="10" dirty="0">
                <a:latin typeface="Calibri" panose="020F0502020204030204" pitchFamily="34" charset="0"/>
                <a:ea typeface="Calibri" panose="020F0502020204030204" pitchFamily="34" charset="0"/>
              </a:rPr>
              <a:t> </a:t>
            </a:r>
            <a:r>
              <a:rPr lang="fr-FR" sz="2800" spc="-10" dirty="0">
                <a:latin typeface="Calibri" panose="020F0502020204030204" pitchFamily="34" charset="0"/>
                <a:ea typeface="Calibri" panose="020F0502020204030204" pitchFamily="34" charset="0"/>
              </a:rPr>
              <a:t>L</a:t>
            </a:r>
            <a:r>
              <a:rPr lang="fr-FR" sz="2800" dirty="0">
                <a:latin typeface="Calibri" panose="020F0502020204030204" pitchFamily="34" charset="0"/>
                <a:ea typeface="Calibri" panose="020F0502020204030204" pitchFamily="34" charset="0"/>
              </a:rPr>
              <a:t>a</a:t>
            </a:r>
            <a:r>
              <a:rPr lang="fr-FR" sz="2800" spc="-5" dirty="0">
                <a:latin typeface="Calibri" panose="020F0502020204030204" pitchFamily="34" charset="0"/>
                <a:ea typeface="Calibri" panose="020F0502020204030204" pitchFamily="34" charset="0"/>
              </a:rPr>
              <a:t>b</a:t>
            </a:r>
            <a:r>
              <a:rPr lang="fr-FR" sz="2800" spc="5" dirty="0">
                <a:latin typeface="Calibri" panose="020F0502020204030204" pitchFamily="34" charset="0"/>
                <a:ea typeface="Calibri" panose="020F0502020204030204" pitchFamily="34" charset="0"/>
              </a:rPr>
              <a:t>o</a:t>
            </a:r>
            <a:r>
              <a:rPr lang="fr-FR" sz="2800" dirty="0">
                <a:latin typeface="Calibri" panose="020F0502020204030204" pitchFamily="34" charset="0"/>
                <a:ea typeface="Calibri" panose="020F0502020204030204" pitchFamily="34" charset="0"/>
              </a:rPr>
              <a:t>ra</a:t>
            </a:r>
            <a:r>
              <a:rPr lang="fr-FR" sz="2800" spc="-10" dirty="0">
                <a:latin typeface="Calibri" panose="020F0502020204030204" pitchFamily="34" charset="0"/>
                <a:ea typeface="Calibri" panose="020F0502020204030204" pitchFamily="34" charset="0"/>
              </a:rPr>
              <a:t>t</a:t>
            </a:r>
            <a:r>
              <a:rPr lang="fr-FR" sz="2800" spc="5" dirty="0">
                <a:latin typeface="Calibri" panose="020F0502020204030204" pitchFamily="34" charset="0"/>
                <a:ea typeface="Calibri" panose="020F0502020204030204" pitchFamily="34" charset="0"/>
              </a:rPr>
              <a:t>o</a:t>
            </a:r>
            <a:r>
              <a:rPr lang="fr-FR" sz="2800" dirty="0">
                <a:latin typeface="Calibri" panose="020F0502020204030204" pitchFamily="34" charset="0"/>
                <a:ea typeface="Calibri" panose="020F0502020204030204" pitchFamily="34" charset="0"/>
              </a:rPr>
              <a:t>i</a:t>
            </a:r>
            <a:r>
              <a:rPr lang="fr-FR" sz="2800" spc="-15" dirty="0">
                <a:latin typeface="Calibri" panose="020F0502020204030204" pitchFamily="34" charset="0"/>
                <a:ea typeface="Calibri" panose="020F0502020204030204" pitchFamily="34" charset="0"/>
              </a:rPr>
              <a:t>r</a:t>
            </a:r>
            <a:r>
              <a:rPr lang="fr-FR" sz="2800" dirty="0">
                <a:latin typeface="Calibri" panose="020F0502020204030204" pitchFamily="34" charset="0"/>
                <a:ea typeface="Calibri" panose="020F0502020204030204" pitchFamily="34" charset="0"/>
              </a:rPr>
              <a:t>e</a:t>
            </a:r>
            <a:r>
              <a:rPr lang="fr-FR" sz="2800" spc="20" dirty="0">
                <a:latin typeface="Calibri" panose="020F0502020204030204" pitchFamily="34" charset="0"/>
                <a:ea typeface="Calibri" panose="020F0502020204030204" pitchFamily="34" charset="0"/>
              </a:rPr>
              <a:t> </a:t>
            </a:r>
            <a:r>
              <a:rPr lang="fr-FR" sz="2800" spc="-5" dirty="0">
                <a:latin typeface="Calibri" panose="020F0502020204030204" pitchFamily="34" charset="0"/>
                <a:ea typeface="Calibri" panose="020F0502020204030204" pitchFamily="34" charset="0"/>
              </a:rPr>
              <a:t>d'</a:t>
            </a:r>
            <a:r>
              <a:rPr lang="fr-FR" sz="2800" dirty="0">
                <a:latin typeface="Calibri" panose="020F0502020204030204" pitchFamily="34" charset="0"/>
                <a:ea typeface="Calibri" panose="020F0502020204030204" pitchFamily="34" charset="0"/>
              </a:rPr>
              <a:t>é</a:t>
            </a:r>
            <a:r>
              <a:rPr lang="fr-FR" sz="2800" spc="-5" dirty="0">
                <a:latin typeface="Calibri" panose="020F0502020204030204" pitchFamily="34" charset="0"/>
                <a:ea typeface="Calibri" panose="020F0502020204030204" pitchFamily="34" charset="0"/>
              </a:rPr>
              <a:t>th</a:t>
            </a:r>
            <a:r>
              <a:rPr lang="fr-FR" sz="2800" spc="5" dirty="0">
                <a:latin typeface="Calibri" panose="020F0502020204030204" pitchFamily="34" charset="0"/>
                <a:ea typeface="Calibri" panose="020F0502020204030204" pitchFamily="34" charset="0"/>
              </a:rPr>
              <a:t>o</a:t>
            </a:r>
            <a:r>
              <a:rPr lang="fr-FR" sz="2800" spc="25" dirty="0">
                <a:latin typeface="Calibri" panose="020F0502020204030204" pitchFamily="34" charset="0"/>
                <a:ea typeface="Calibri" panose="020F0502020204030204" pitchFamily="34" charset="0"/>
              </a:rPr>
              <a:t>l</a:t>
            </a:r>
            <a:r>
              <a:rPr lang="fr-FR" sz="2800" spc="5" dirty="0">
                <a:latin typeface="Calibri" panose="020F0502020204030204" pitchFamily="34" charset="0"/>
                <a:ea typeface="Calibri" panose="020F0502020204030204" pitchFamily="34" charset="0"/>
              </a:rPr>
              <a:t>o</a:t>
            </a:r>
            <a:r>
              <a:rPr lang="fr-FR" sz="2800" spc="-5" dirty="0">
                <a:latin typeface="Calibri" panose="020F0502020204030204" pitchFamily="34" charset="0"/>
                <a:ea typeface="Calibri" panose="020F0502020204030204" pitchFamily="34" charset="0"/>
              </a:rPr>
              <a:t>g</a:t>
            </a:r>
            <a:r>
              <a:rPr lang="fr-FR" sz="2800" dirty="0">
                <a:latin typeface="Calibri" panose="020F0502020204030204" pitchFamily="34" charset="0"/>
                <a:ea typeface="Calibri" panose="020F0502020204030204" pitchFamily="34" charset="0"/>
              </a:rPr>
              <a:t>ie</a:t>
            </a:r>
            <a:r>
              <a:rPr lang="fr-FR" sz="2800" spc="5" dirty="0">
                <a:latin typeface="Calibri" panose="020F0502020204030204" pitchFamily="34" charset="0"/>
                <a:ea typeface="Calibri" panose="020F0502020204030204" pitchFamily="34" charset="0"/>
              </a:rPr>
              <a:t> </a:t>
            </a:r>
            <a:r>
              <a:rPr lang="fr-FR" sz="2800" spc="-10" dirty="0">
                <a:latin typeface="Calibri" panose="020F0502020204030204" pitchFamily="34" charset="0"/>
                <a:ea typeface="Calibri" panose="020F0502020204030204" pitchFamily="34" charset="0"/>
              </a:rPr>
              <a:t>e</a:t>
            </a:r>
            <a:r>
              <a:rPr lang="fr-FR" sz="2800" dirty="0">
                <a:latin typeface="Calibri" panose="020F0502020204030204" pitchFamily="34" charset="0"/>
                <a:ea typeface="Calibri" panose="020F0502020204030204" pitchFamily="34" charset="0"/>
              </a:rPr>
              <a:t>t c</a:t>
            </a:r>
            <a:r>
              <a:rPr lang="fr-FR" sz="2800" spc="5" dirty="0">
                <a:latin typeface="Calibri" panose="020F0502020204030204" pitchFamily="34" charset="0"/>
                <a:ea typeface="Calibri" panose="020F0502020204030204" pitchFamily="34" charset="0"/>
              </a:rPr>
              <a:t>o</a:t>
            </a:r>
            <a:r>
              <a:rPr lang="fr-FR" sz="2800" spc="-5" dirty="0">
                <a:latin typeface="Calibri" panose="020F0502020204030204" pitchFamily="34" charset="0"/>
                <a:ea typeface="Calibri" panose="020F0502020204030204" pitchFamily="34" charset="0"/>
              </a:rPr>
              <a:t>gn</a:t>
            </a:r>
            <a:r>
              <a:rPr lang="fr-FR" sz="2800" dirty="0">
                <a:latin typeface="Calibri" panose="020F0502020204030204" pitchFamily="34" charset="0"/>
                <a:ea typeface="Calibri" panose="020F0502020204030204" pitchFamily="34" charset="0"/>
              </a:rPr>
              <a:t>iti</a:t>
            </a:r>
            <a:r>
              <a:rPr lang="fr-FR" sz="2800" spc="5" dirty="0">
                <a:latin typeface="Calibri" panose="020F0502020204030204" pitchFamily="34" charset="0"/>
                <a:ea typeface="Calibri" panose="020F0502020204030204" pitchFamily="34" charset="0"/>
              </a:rPr>
              <a:t>o</a:t>
            </a:r>
            <a:r>
              <a:rPr lang="fr-FR" sz="2800" dirty="0">
                <a:latin typeface="Calibri" panose="020F0502020204030204" pitchFamily="34" charset="0"/>
                <a:ea typeface="Calibri" panose="020F0502020204030204" pitchFamily="34" charset="0"/>
              </a:rPr>
              <a:t>n</a:t>
            </a:r>
            <a:r>
              <a:rPr lang="fr-FR" sz="2800" spc="5" dirty="0">
                <a:latin typeface="Calibri" panose="020F0502020204030204" pitchFamily="34" charset="0"/>
                <a:ea typeface="Calibri" panose="020F0502020204030204" pitchFamily="34" charset="0"/>
              </a:rPr>
              <a:t> </a:t>
            </a:r>
            <a:r>
              <a:rPr lang="fr-FR" sz="2800" dirty="0">
                <a:latin typeface="Calibri" panose="020F0502020204030204" pitchFamily="34" charset="0"/>
                <a:ea typeface="Calibri" panose="020F0502020204030204" pitchFamily="34" charset="0"/>
              </a:rPr>
              <a:t>a</a:t>
            </a:r>
            <a:r>
              <a:rPr lang="fr-FR" sz="2800" spc="-5" dirty="0">
                <a:latin typeface="Calibri" panose="020F0502020204030204" pitchFamily="34" charset="0"/>
                <a:ea typeface="Calibri" panose="020F0502020204030204" pitchFamily="34" charset="0"/>
              </a:rPr>
              <a:t>n</a:t>
            </a:r>
            <a:r>
              <a:rPr lang="fr-FR" sz="2800" spc="-15" dirty="0">
                <a:latin typeface="Calibri" panose="020F0502020204030204" pitchFamily="34" charset="0"/>
                <a:ea typeface="Calibri" panose="020F0502020204030204" pitchFamily="34" charset="0"/>
              </a:rPr>
              <a:t>i</a:t>
            </a:r>
            <a:r>
              <a:rPr lang="fr-FR" sz="2800" spc="5" dirty="0">
                <a:latin typeface="Calibri" panose="020F0502020204030204" pitchFamily="34" charset="0"/>
                <a:ea typeface="Calibri" panose="020F0502020204030204" pitchFamily="34" charset="0"/>
              </a:rPr>
              <a:t>m</a:t>
            </a:r>
            <a:r>
              <a:rPr lang="fr-FR" sz="2800" dirty="0">
                <a:latin typeface="Calibri" panose="020F0502020204030204" pitchFamily="34" charset="0"/>
                <a:ea typeface="Calibri" panose="020F0502020204030204" pitchFamily="34" charset="0"/>
              </a:rPr>
              <a:t>al</a:t>
            </a:r>
            <a:r>
              <a:rPr lang="fr-FR" sz="2800" spc="-10" dirty="0">
                <a:latin typeface="Calibri" panose="020F0502020204030204" pitchFamily="34" charset="0"/>
                <a:ea typeface="Calibri" panose="020F0502020204030204" pitchFamily="34" charset="0"/>
              </a:rPr>
              <a:t>e</a:t>
            </a:r>
            <a:r>
              <a:rPr lang="fr-FR" sz="2800" dirty="0">
                <a:latin typeface="Calibri" panose="020F0502020204030204" pitchFamily="34" charset="0"/>
                <a:ea typeface="Calibri" panose="020F0502020204030204" pitchFamily="34" charset="0"/>
              </a:rPr>
              <a:t>,</a:t>
            </a:r>
            <a:r>
              <a:rPr lang="fr-FR" sz="2800" spc="10" dirty="0">
                <a:latin typeface="Calibri" panose="020F0502020204030204" pitchFamily="34" charset="0"/>
                <a:ea typeface="Calibri" panose="020F0502020204030204" pitchFamily="34" charset="0"/>
              </a:rPr>
              <a:t> </a:t>
            </a:r>
            <a:r>
              <a:rPr lang="fr-FR" sz="2800" spc="-5" dirty="0">
                <a:latin typeface="Calibri" panose="020F0502020204030204" pitchFamily="34" charset="0"/>
                <a:ea typeface="Calibri" panose="020F0502020204030204" pitchFamily="34" charset="0"/>
              </a:rPr>
              <a:t>d</a:t>
            </a:r>
            <a:r>
              <a:rPr lang="fr-FR" sz="2800" dirty="0">
                <a:latin typeface="Calibri" panose="020F0502020204030204" pitchFamily="34" charset="0"/>
                <a:ea typeface="Calibri" panose="020F0502020204030204" pitchFamily="34" charset="0"/>
              </a:rPr>
              <a:t>e</a:t>
            </a:r>
            <a:r>
              <a:rPr lang="fr-FR" sz="2800" spc="15" dirty="0">
                <a:latin typeface="Calibri" panose="020F0502020204030204" pitchFamily="34" charset="0"/>
                <a:ea typeface="Calibri" panose="020F0502020204030204" pitchFamily="34" charset="0"/>
              </a:rPr>
              <a:t> </a:t>
            </a:r>
            <a:r>
              <a:rPr lang="fr-FR" sz="2800" dirty="0">
                <a:latin typeface="Calibri" panose="020F0502020204030204" pitchFamily="34" charset="0"/>
                <a:ea typeface="Calibri" panose="020F0502020204030204" pitchFamily="34" charset="0"/>
              </a:rPr>
              <a:t>la</a:t>
            </a:r>
            <a:r>
              <a:rPr lang="fr-FR" sz="2800" spc="10" dirty="0">
                <a:latin typeface="Calibri" panose="020F0502020204030204" pitchFamily="34" charset="0"/>
                <a:ea typeface="Calibri" panose="020F0502020204030204" pitchFamily="34" charset="0"/>
              </a:rPr>
              <a:t> </a:t>
            </a:r>
            <a:r>
              <a:rPr lang="fr-FR" sz="2800" spc="-10" dirty="0">
                <a:latin typeface="Calibri" panose="020F0502020204030204" pitchFamily="34" charset="0"/>
                <a:ea typeface="Calibri" panose="020F0502020204030204" pitchFamily="34" charset="0"/>
              </a:rPr>
              <a:t>s</a:t>
            </a:r>
            <a:r>
              <a:rPr lang="fr-FR" sz="2800" spc="-5" dirty="0">
                <a:latin typeface="Calibri" panose="020F0502020204030204" pitchFamily="34" charset="0"/>
                <a:ea typeface="Calibri" panose="020F0502020204030204" pitchFamily="34" charset="0"/>
              </a:rPr>
              <a:t>o</a:t>
            </a:r>
            <a:r>
              <a:rPr lang="fr-FR" sz="2800" dirty="0">
                <a:latin typeface="Calibri" panose="020F0502020204030204" pitchFamily="34" charset="0"/>
                <a:ea typeface="Calibri" panose="020F0502020204030204" pitchFamily="34" charset="0"/>
              </a:rPr>
              <a:t>cié</a:t>
            </a:r>
            <a:r>
              <a:rPr lang="fr-FR" sz="2800" spc="5" dirty="0">
                <a:latin typeface="Calibri" panose="020F0502020204030204" pitchFamily="34" charset="0"/>
                <a:ea typeface="Calibri" panose="020F0502020204030204" pitchFamily="34" charset="0"/>
              </a:rPr>
              <a:t>t</a:t>
            </a:r>
            <a:r>
              <a:rPr lang="fr-FR" sz="2800" dirty="0">
                <a:latin typeface="Calibri" panose="020F0502020204030204" pitchFamily="34" charset="0"/>
                <a:ea typeface="Calibri" panose="020F0502020204030204" pitchFamily="34" charset="0"/>
              </a:rPr>
              <a:t>é </a:t>
            </a:r>
            <a:r>
              <a:rPr lang="fr-FR" sz="2800" dirty="0" err="1">
                <a:latin typeface="Calibri" panose="020F0502020204030204" pitchFamily="34" charset="0"/>
                <a:ea typeface="Calibri" panose="020F0502020204030204" pitchFamily="34" charset="0"/>
              </a:rPr>
              <a:t>Eu</a:t>
            </a:r>
            <a:r>
              <a:rPr lang="fr-FR" sz="2800" spc="-5" dirty="0" err="1">
                <a:latin typeface="Calibri" panose="020F0502020204030204" pitchFamily="34" charset="0"/>
                <a:ea typeface="Calibri" panose="020F0502020204030204" pitchFamily="34" charset="0"/>
              </a:rPr>
              <a:t>r</a:t>
            </a:r>
            <a:r>
              <a:rPr lang="fr-FR" sz="2800" spc="5" dirty="0" err="1">
                <a:latin typeface="Calibri" panose="020F0502020204030204" pitchFamily="34" charset="0"/>
                <a:ea typeface="Calibri" panose="020F0502020204030204" pitchFamily="34" charset="0"/>
              </a:rPr>
              <a:t>o</a:t>
            </a:r>
            <a:r>
              <a:rPr lang="fr-FR" sz="2800" spc="-5" dirty="0" err="1">
                <a:latin typeface="Calibri" panose="020F0502020204030204" pitchFamily="34" charset="0"/>
                <a:ea typeface="Calibri" panose="020F0502020204030204" pitchFamily="34" charset="0"/>
              </a:rPr>
              <a:t>b</a:t>
            </a:r>
            <a:r>
              <a:rPr lang="fr-FR" sz="2800" spc="-15" dirty="0" err="1">
                <a:latin typeface="Calibri" panose="020F0502020204030204" pitchFamily="34" charset="0"/>
                <a:ea typeface="Calibri" panose="020F0502020204030204" pitchFamily="34" charset="0"/>
              </a:rPr>
              <a:t>i</a:t>
            </a:r>
            <a:r>
              <a:rPr lang="fr-FR" sz="2800" spc="5" dirty="0" err="1">
                <a:latin typeface="Calibri" panose="020F0502020204030204" pitchFamily="34" charset="0"/>
                <a:ea typeface="Calibri" panose="020F0502020204030204" pitchFamily="34" charset="0"/>
              </a:rPr>
              <a:t>o</a:t>
            </a:r>
            <a:r>
              <a:rPr lang="fr-FR" sz="2800" dirty="0" err="1">
                <a:latin typeface="Calibri" panose="020F0502020204030204" pitchFamily="34" charset="0"/>
                <a:ea typeface="Calibri" panose="020F0502020204030204" pitchFamily="34" charset="0"/>
              </a:rPr>
              <a:t>s</a:t>
            </a:r>
            <a:r>
              <a:rPr lang="fr-FR" sz="2800" spc="10" dirty="0">
                <a:latin typeface="Calibri" panose="020F0502020204030204" pitchFamily="34" charset="0"/>
                <a:ea typeface="Calibri" panose="020F0502020204030204" pitchFamily="34" charset="0"/>
              </a:rPr>
              <a:t> </a:t>
            </a:r>
            <a:r>
              <a:rPr lang="fr-FR" sz="2800" dirty="0">
                <a:latin typeface="Calibri" panose="020F0502020204030204" pitchFamily="34" charset="0"/>
                <a:ea typeface="Calibri" panose="020F0502020204030204" pitchFamily="34" charset="0"/>
              </a:rPr>
              <a:t>et</a:t>
            </a:r>
            <a:r>
              <a:rPr lang="fr-FR" sz="2800" spc="5" dirty="0">
                <a:latin typeface="Calibri" panose="020F0502020204030204" pitchFamily="34" charset="0"/>
                <a:ea typeface="Calibri" panose="020F0502020204030204" pitchFamily="34" charset="0"/>
              </a:rPr>
              <a:t> </a:t>
            </a:r>
            <a:r>
              <a:rPr lang="fr-FR" sz="2800" spc="-5" dirty="0">
                <a:latin typeface="Calibri" panose="020F0502020204030204" pitchFamily="34" charset="0"/>
                <a:ea typeface="Calibri" panose="020F0502020204030204" pitchFamily="34" charset="0"/>
              </a:rPr>
              <a:t>d</a:t>
            </a:r>
            <a:r>
              <a:rPr lang="fr-FR" sz="2800" dirty="0">
                <a:latin typeface="Calibri" panose="020F0502020204030204" pitchFamily="34" charset="0"/>
                <a:ea typeface="Calibri" panose="020F0502020204030204" pitchFamily="34" charset="0"/>
              </a:rPr>
              <a:t>e</a:t>
            </a:r>
            <a:r>
              <a:rPr lang="fr-FR" sz="2800" spc="15" dirty="0">
                <a:latin typeface="Calibri" panose="020F0502020204030204" pitchFamily="34" charset="0"/>
                <a:ea typeface="Calibri" panose="020F0502020204030204" pitchFamily="34" charset="0"/>
              </a:rPr>
              <a:t> </a:t>
            </a:r>
            <a:r>
              <a:rPr lang="fr-FR" sz="2800" dirty="0">
                <a:latin typeface="Calibri" panose="020F0502020204030204" pitchFamily="34" charset="0"/>
                <a:ea typeface="Calibri" panose="020F0502020204030204" pitchFamily="34" charset="0"/>
              </a:rPr>
              <a:t>l</a:t>
            </a:r>
            <a:r>
              <a:rPr lang="fr-FR" sz="2800" spc="-5" dirty="0">
                <a:latin typeface="Calibri" panose="020F0502020204030204" pitchFamily="34" charset="0"/>
                <a:ea typeface="Calibri" panose="020F0502020204030204" pitchFamily="34" charset="0"/>
              </a:rPr>
              <a:t>'</a:t>
            </a:r>
            <a:r>
              <a:rPr lang="fr-FR" sz="2800" dirty="0">
                <a:latin typeface="Calibri" panose="020F0502020204030204" pitchFamily="34" charset="0"/>
                <a:ea typeface="Calibri" panose="020F0502020204030204" pitchFamily="34" charset="0"/>
              </a:rPr>
              <a:t>I</a:t>
            </a:r>
            <a:r>
              <a:rPr lang="fr-FR" sz="2800" spc="-5" dirty="0">
                <a:latin typeface="Calibri" panose="020F0502020204030204" pitchFamily="34" charset="0"/>
                <a:ea typeface="Calibri" panose="020F0502020204030204" pitchFamily="34" charset="0"/>
              </a:rPr>
              <a:t>n</a:t>
            </a:r>
            <a:r>
              <a:rPr lang="fr-FR" sz="2800" dirty="0">
                <a:latin typeface="Calibri" panose="020F0502020204030204" pitchFamily="34" charset="0"/>
                <a:ea typeface="Calibri" panose="020F0502020204030204" pitchFamily="34" charset="0"/>
              </a:rPr>
              <a:t>sti</a:t>
            </a:r>
            <a:r>
              <a:rPr lang="fr-FR" sz="2800" spc="-10" dirty="0">
                <a:latin typeface="Calibri" panose="020F0502020204030204" pitchFamily="34" charset="0"/>
                <a:ea typeface="Calibri" panose="020F0502020204030204" pitchFamily="34" charset="0"/>
              </a:rPr>
              <a:t>t</a:t>
            </a:r>
            <a:r>
              <a:rPr lang="fr-FR" sz="2800" spc="-5" dirty="0">
                <a:latin typeface="Calibri" panose="020F0502020204030204" pitchFamily="34" charset="0"/>
                <a:ea typeface="Calibri" panose="020F0502020204030204" pitchFamily="34" charset="0"/>
              </a:rPr>
              <a:t>u</a:t>
            </a:r>
            <a:r>
              <a:rPr lang="fr-FR" sz="2800" dirty="0">
                <a:latin typeface="Calibri" panose="020F0502020204030204" pitchFamily="34" charset="0"/>
                <a:ea typeface="Calibri" panose="020F0502020204030204" pitchFamily="34" charset="0"/>
              </a:rPr>
              <a:t>t</a:t>
            </a:r>
            <a:r>
              <a:rPr lang="fr-FR" sz="2800" spc="15" dirty="0">
                <a:latin typeface="Calibri" panose="020F0502020204030204" pitchFamily="34" charset="0"/>
                <a:ea typeface="Calibri" panose="020F0502020204030204" pitchFamily="34" charset="0"/>
              </a:rPr>
              <a:t> </a:t>
            </a:r>
            <a:r>
              <a:rPr lang="fr-FR" sz="2800" spc="-5" dirty="0">
                <a:latin typeface="Calibri" panose="020F0502020204030204" pitchFamily="34" charset="0"/>
                <a:ea typeface="Calibri" panose="020F0502020204030204" pitchFamily="34" charset="0"/>
              </a:rPr>
              <a:t>d</a:t>
            </a:r>
            <a:r>
              <a:rPr lang="fr-FR" sz="2800" dirty="0">
                <a:latin typeface="Calibri" panose="020F0502020204030204" pitchFamily="34" charset="0"/>
                <a:ea typeface="Calibri" panose="020F0502020204030204" pitchFamily="34" charset="0"/>
              </a:rPr>
              <a:t>e</a:t>
            </a:r>
            <a:r>
              <a:rPr lang="fr-FR" sz="2800" spc="15" dirty="0">
                <a:latin typeface="Calibri" panose="020F0502020204030204" pitchFamily="34" charset="0"/>
                <a:ea typeface="Calibri" panose="020F0502020204030204" pitchFamily="34" charset="0"/>
              </a:rPr>
              <a:t> </a:t>
            </a:r>
            <a:r>
              <a:rPr lang="fr-FR" sz="2800" dirty="0">
                <a:latin typeface="Calibri" panose="020F0502020204030204" pitchFamily="34" charset="0"/>
                <a:ea typeface="Calibri" panose="020F0502020204030204" pitchFamily="34" charset="0"/>
              </a:rPr>
              <a:t>reche</a:t>
            </a:r>
            <a:r>
              <a:rPr lang="fr-FR" sz="2800" spc="-10" dirty="0">
                <a:latin typeface="Calibri" panose="020F0502020204030204" pitchFamily="34" charset="0"/>
                <a:ea typeface="Calibri" panose="020F0502020204030204" pitchFamily="34" charset="0"/>
              </a:rPr>
              <a:t>r</a:t>
            </a:r>
            <a:r>
              <a:rPr lang="fr-FR" sz="2800" dirty="0">
                <a:latin typeface="Calibri" panose="020F0502020204030204" pitchFamily="34" charset="0"/>
                <a:ea typeface="Calibri" panose="020F0502020204030204" pitchFamily="34" charset="0"/>
              </a:rPr>
              <a:t>ches</a:t>
            </a:r>
            <a:r>
              <a:rPr lang="fr-FR" sz="2800" spc="10" dirty="0">
                <a:latin typeface="Calibri" panose="020F0502020204030204" pitchFamily="34" charset="0"/>
                <a:ea typeface="Calibri" panose="020F0502020204030204" pitchFamily="34" charset="0"/>
              </a:rPr>
              <a:t> </a:t>
            </a:r>
            <a:r>
              <a:rPr lang="fr-FR" sz="2800" dirty="0">
                <a:latin typeface="Calibri" panose="020F0502020204030204" pitchFamily="34" charset="0"/>
                <a:ea typeface="Calibri" panose="020F0502020204030204" pitchFamily="34" charset="0"/>
              </a:rPr>
              <a:t>i</a:t>
            </a:r>
            <a:r>
              <a:rPr lang="fr-FR" sz="2800" spc="-5" dirty="0">
                <a:latin typeface="Calibri" panose="020F0502020204030204" pitchFamily="34" charset="0"/>
                <a:ea typeface="Calibri" panose="020F0502020204030204" pitchFamily="34" charset="0"/>
              </a:rPr>
              <a:t>n</a:t>
            </a:r>
            <a:r>
              <a:rPr lang="fr-FR" sz="2800" spc="-10" dirty="0">
                <a:latin typeface="Calibri" panose="020F0502020204030204" pitchFamily="34" charset="0"/>
                <a:ea typeface="Calibri" panose="020F0502020204030204" pitchFamily="34" charset="0"/>
              </a:rPr>
              <a:t>t</a:t>
            </a:r>
            <a:r>
              <a:rPr lang="fr-FR" sz="2800" dirty="0">
                <a:latin typeface="Calibri" panose="020F0502020204030204" pitchFamily="34" charset="0"/>
                <a:ea typeface="Calibri" panose="020F0502020204030204" pitchFamily="34" charset="0"/>
              </a:rPr>
              <a:t>erd</a:t>
            </a:r>
            <a:r>
              <a:rPr lang="fr-FR" sz="2800" spc="-5" dirty="0">
                <a:latin typeface="Calibri" panose="020F0502020204030204" pitchFamily="34" charset="0"/>
                <a:ea typeface="Calibri" panose="020F0502020204030204" pitchFamily="34" charset="0"/>
              </a:rPr>
              <a:t>i</a:t>
            </a:r>
            <a:r>
              <a:rPr lang="fr-FR" sz="2800" dirty="0">
                <a:latin typeface="Calibri" panose="020F0502020204030204" pitchFamily="34" charset="0"/>
                <a:ea typeface="Calibri" panose="020F0502020204030204" pitchFamily="34" charset="0"/>
              </a:rPr>
              <a:t>sc</a:t>
            </a:r>
            <a:r>
              <a:rPr lang="fr-FR" sz="2800" spc="-10" dirty="0">
                <a:latin typeface="Calibri" panose="020F0502020204030204" pitchFamily="34" charset="0"/>
                <a:ea typeface="Calibri" panose="020F0502020204030204" pitchFamily="34" charset="0"/>
              </a:rPr>
              <a:t>i</a:t>
            </a:r>
            <a:r>
              <a:rPr lang="fr-FR" sz="2800" spc="-5" dirty="0">
                <a:latin typeface="Calibri" panose="020F0502020204030204" pitchFamily="34" charset="0"/>
                <a:ea typeface="Calibri" panose="020F0502020204030204" pitchFamily="34" charset="0"/>
              </a:rPr>
              <a:t>p</a:t>
            </a:r>
            <a:r>
              <a:rPr lang="fr-FR" sz="2800" dirty="0">
                <a:latin typeface="Calibri" panose="020F0502020204030204" pitchFamily="34" charset="0"/>
                <a:ea typeface="Calibri" panose="020F0502020204030204" pitchFamily="34" charset="0"/>
              </a:rPr>
              <a:t>li</a:t>
            </a:r>
            <a:r>
              <a:rPr lang="fr-FR" sz="2800" spc="-5" dirty="0">
                <a:latin typeface="Calibri" panose="020F0502020204030204" pitchFamily="34" charset="0"/>
                <a:ea typeface="Calibri" panose="020F0502020204030204" pitchFamily="34" charset="0"/>
              </a:rPr>
              <a:t>n</a:t>
            </a:r>
            <a:r>
              <a:rPr lang="fr-FR" sz="2800" dirty="0">
                <a:latin typeface="Calibri" panose="020F0502020204030204" pitchFamily="34" charset="0"/>
                <a:ea typeface="Calibri" panose="020F0502020204030204" pitchFamily="34" charset="0"/>
              </a:rPr>
              <a:t>ai</a:t>
            </a:r>
            <a:r>
              <a:rPr lang="fr-FR" sz="2800" spc="-5" dirty="0">
                <a:latin typeface="Calibri" panose="020F0502020204030204" pitchFamily="34" charset="0"/>
                <a:ea typeface="Calibri" panose="020F0502020204030204" pitchFamily="34" charset="0"/>
              </a:rPr>
              <a:t>r</a:t>
            </a:r>
            <a:r>
              <a:rPr lang="fr-FR" sz="2800" dirty="0">
                <a:latin typeface="Calibri" panose="020F0502020204030204" pitchFamily="34" charset="0"/>
                <a:ea typeface="Calibri" panose="020F0502020204030204" pitchFamily="34" charset="0"/>
              </a:rPr>
              <a:t>es</a:t>
            </a:r>
            <a:r>
              <a:rPr lang="fr-FR" sz="2800" spc="15" dirty="0">
                <a:latin typeface="Calibri" panose="020F0502020204030204" pitchFamily="34" charset="0"/>
                <a:ea typeface="Calibri" panose="020F0502020204030204" pitchFamily="34" charset="0"/>
              </a:rPr>
              <a:t> </a:t>
            </a:r>
            <a:r>
              <a:rPr lang="fr-FR" sz="2800" dirty="0">
                <a:latin typeface="Calibri" panose="020F0502020204030204" pitchFamily="34" charset="0"/>
                <a:ea typeface="Calibri" panose="020F0502020204030204" pitchFamily="34" charset="0"/>
              </a:rPr>
              <a:t>et </a:t>
            </a:r>
            <a:r>
              <a:rPr lang="fr-FR" sz="2800" spc="-5" dirty="0">
                <a:latin typeface="Calibri" panose="020F0502020204030204" pitchFamily="34" charset="0"/>
                <a:ea typeface="Calibri" panose="020F0502020204030204" pitchFamily="34" charset="0"/>
              </a:rPr>
              <a:t>d</a:t>
            </a:r>
            <a:r>
              <a:rPr lang="fr-FR" sz="2800" dirty="0">
                <a:latin typeface="Calibri" panose="020F0502020204030204" pitchFamily="34" charset="0"/>
                <a:ea typeface="Calibri" panose="020F0502020204030204" pitchFamily="34" charset="0"/>
              </a:rPr>
              <a:t>é</a:t>
            </a:r>
            <a:r>
              <a:rPr lang="fr-FR" sz="2800" spc="5" dirty="0">
                <a:latin typeface="Calibri" panose="020F0502020204030204" pitchFamily="34" charset="0"/>
                <a:ea typeface="Calibri" panose="020F0502020204030204" pitchFamily="34" charset="0"/>
              </a:rPr>
              <a:t>v</a:t>
            </a:r>
            <a:r>
              <a:rPr lang="fr-FR" sz="2800" dirty="0">
                <a:latin typeface="Calibri" panose="020F0502020204030204" pitchFamily="34" charset="0"/>
                <a:ea typeface="Calibri" panose="020F0502020204030204" pitchFamily="34" charset="0"/>
              </a:rPr>
              <a:t>e</a:t>
            </a:r>
            <a:r>
              <a:rPr lang="fr-FR" sz="2800" spc="-10" dirty="0">
                <a:latin typeface="Calibri" panose="020F0502020204030204" pitchFamily="34" charset="0"/>
                <a:ea typeface="Calibri" panose="020F0502020204030204" pitchFamily="34" charset="0"/>
              </a:rPr>
              <a:t>l</a:t>
            </a:r>
            <a:r>
              <a:rPr lang="fr-FR" sz="2800" spc="5" dirty="0">
                <a:latin typeface="Calibri" panose="020F0502020204030204" pitchFamily="34" charset="0"/>
                <a:ea typeface="Calibri" panose="020F0502020204030204" pitchFamily="34" charset="0"/>
              </a:rPr>
              <a:t>o</a:t>
            </a:r>
            <a:r>
              <a:rPr lang="fr-FR" sz="2800" spc="-5" dirty="0">
                <a:latin typeface="Calibri" panose="020F0502020204030204" pitchFamily="34" charset="0"/>
                <a:ea typeface="Calibri" panose="020F0502020204030204" pitchFamily="34" charset="0"/>
              </a:rPr>
              <a:t>pp</a:t>
            </a:r>
            <a:r>
              <a:rPr lang="fr-FR" sz="2800" spc="-10" dirty="0">
                <a:latin typeface="Calibri" panose="020F0502020204030204" pitchFamily="34" charset="0"/>
                <a:ea typeface="Calibri" panose="020F0502020204030204" pitchFamily="34" charset="0"/>
              </a:rPr>
              <a:t>e</a:t>
            </a:r>
            <a:r>
              <a:rPr lang="fr-FR" sz="2800" spc="5" dirty="0">
                <a:latin typeface="Calibri" panose="020F0502020204030204" pitchFamily="34" charset="0"/>
                <a:ea typeface="Calibri" panose="020F0502020204030204" pitchFamily="34" charset="0"/>
              </a:rPr>
              <a:t>m</a:t>
            </a:r>
            <a:r>
              <a:rPr lang="fr-FR" sz="2800" dirty="0">
                <a:latin typeface="Calibri" panose="020F0502020204030204" pitchFamily="34" charset="0"/>
                <a:ea typeface="Calibri" panose="020F0502020204030204" pitchFamily="34" charset="0"/>
              </a:rPr>
              <a:t>ents</a:t>
            </a:r>
            <a:r>
              <a:rPr lang="fr-FR" sz="2800" spc="10" dirty="0">
                <a:latin typeface="Calibri" panose="020F0502020204030204" pitchFamily="34" charset="0"/>
                <a:ea typeface="Calibri" panose="020F0502020204030204" pitchFamily="34" charset="0"/>
              </a:rPr>
              <a:t> </a:t>
            </a:r>
            <a:r>
              <a:rPr lang="fr-FR" sz="2800" dirty="0">
                <a:latin typeface="Calibri" panose="020F0502020204030204" pitchFamily="34" charset="0"/>
                <a:ea typeface="Calibri" panose="020F0502020204030204" pitchFamily="34" charset="0"/>
              </a:rPr>
              <a:t>en</a:t>
            </a:r>
            <a:r>
              <a:rPr lang="fr-FR" sz="2800" spc="20" dirty="0">
                <a:latin typeface="Calibri" panose="020F0502020204030204" pitchFamily="34" charset="0"/>
                <a:ea typeface="Calibri" panose="020F0502020204030204" pitchFamily="34" charset="0"/>
              </a:rPr>
              <a:t> </a:t>
            </a:r>
            <a:r>
              <a:rPr lang="fr-FR" sz="2800" dirty="0">
                <a:latin typeface="Calibri" panose="020F0502020204030204" pitchFamily="34" charset="0"/>
                <a:ea typeface="Calibri" panose="020F0502020204030204" pitchFamily="34" charset="0"/>
              </a:rPr>
              <a:t>i</a:t>
            </a:r>
            <a:r>
              <a:rPr lang="fr-FR" sz="2800" spc="-5" dirty="0">
                <a:latin typeface="Calibri" panose="020F0502020204030204" pitchFamily="34" charset="0"/>
                <a:ea typeface="Calibri" panose="020F0502020204030204" pitchFamily="34" charset="0"/>
              </a:rPr>
              <a:t>n</a:t>
            </a:r>
            <a:r>
              <a:rPr lang="fr-FR" sz="2800" spc="-10" dirty="0">
                <a:latin typeface="Calibri" panose="020F0502020204030204" pitchFamily="34" charset="0"/>
                <a:ea typeface="Calibri" panose="020F0502020204030204" pitchFamily="34" charset="0"/>
              </a:rPr>
              <a:t>t</a:t>
            </a:r>
            <a:r>
              <a:rPr lang="fr-FR" sz="2800" dirty="0">
                <a:latin typeface="Calibri" panose="020F0502020204030204" pitchFamily="34" charset="0"/>
                <a:ea typeface="Calibri" panose="020F0502020204030204" pitchFamily="34" charset="0"/>
              </a:rPr>
              <a:t>e</a:t>
            </a:r>
            <a:r>
              <a:rPr lang="fr-FR" sz="2800" spc="-10" dirty="0">
                <a:latin typeface="Calibri" panose="020F0502020204030204" pitchFamily="34" charset="0"/>
                <a:ea typeface="Calibri" panose="020F0502020204030204" pitchFamily="34" charset="0"/>
              </a:rPr>
              <a:t>l</a:t>
            </a:r>
            <a:r>
              <a:rPr lang="fr-FR" sz="2800" dirty="0">
                <a:latin typeface="Calibri" panose="020F0502020204030204" pitchFamily="34" charset="0"/>
                <a:ea typeface="Calibri" panose="020F0502020204030204" pitchFamily="34" charset="0"/>
              </a:rPr>
              <a:t>li</a:t>
            </a:r>
            <a:r>
              <a:rPr lang="fr-FR" sz="2800" spc="-5" dirty="0">
                <a:latin typeface="Calibri" panose="020F0502020204030204" pitchFamily="34" charset="0"/>
                <a:ea typeface="Calibri" panose="020F0502020204030204" pitchFamily="34" charset="0"/>
              </a:rPr>
              <a:t>g</a:t>
            </a:r>
            <a:r>
              <a:rPr lang="fr-FR" sz="2800" dirty="0">
                <a:latin typeface="Calibri" panose="020F0502020204030204" pitchFamily="34" charset="0"/>
                <a:ea typeface="Calibri" panose="020F0502020204030204" pitchFamily="34" charset="0"/>
              </a:rPr>
              <a:t>ence</a:t>
            </a:r>
            <a:r>
              <a:rPr lang="fr-FR" sz="2800" spc="25" dirty="0">
                <a:latin typeface="Calibri" panose="020F0502020204030204" pitchFamily="34" charset="0"/>
                <a:ea typeface="Calibri" panose="020F0502020204030204" pitchFamily="34" charset="0"/>
              </a:rPr>
              <a:t> </a:t>
            </a:r>
            <a:r>
              <a:rPr lang="fr-FR" sz="2800" dirty="0">
                <a:latin typeface="Calibri" panose="020F0502020204030204" pitchFamily="34" charset="0"/>
                <a:ea typeface="Calibri" panose="020F0502020204030204" pitchFamily="34" charset="0"/>
              </a:rPr>
              <a:t>artif</a:t>
            </a:r>
            <a:r>
              <a:rPr lang="fr-FR" sz="2800" spc="-15" dirty="0">
                <a:latin typeface="Calibri" panose="020F0502020204030204" pitchFamily="34" charset="0"/>
                <a:ea typeface="Calibri" panose="020F0502020204030204" pitchFamily="34" charset="0"/>
              </a:rPr>
              <a:t>i</a:t>
            </a:r>
            <a:r>
              <a:rPr lang="fr-FR" sz="2800" dirty="0">
                <a:latin typeface="Calibri" panose="020F0502020204030204" pitchFamily="34" charset="0"/>
                <a:ea typeface="Calibri" panose="020F0502020204030204" pitchFamily="34" charset="0"/>
              </a:rPr>
              <a:t>cielle </a:t>
            </a:r>
            <a:r>
              <a:rPr lang="fr-FR" sz="2800" spc="5" dirty="0">
                <a:latin typeface="Calibri" panose="020F0502020204030204" pitchFamily="34" charset="0"/>
                <a:ea typeface="Calibri" panose="020F0502020204030204" pitchFamily="34" charset="0"/>
              </a:rPr>
              <a:t>mo</a:t>
            </a:r>
            <a:r>
              <a:rPr lang="fr-FR" sz="2800" spc="-5" dirty="0">
                <a:latin typeface="Calibri" panose="020F0502020204030204" pitchFamily="34" charset="0"/>
                <a:ea typeface="Calibri" panose="020F0502020204030204" pitchFamily="34" charset="0"/>
              </a:rPr>
              <a:t>n</a:t>
            </a:r>
            <a:r>
              <a:rPr lang="fr-FR" sz="2800" dirty="0">
                <a:latin typeface="Calibri" panose="020F0502020204030204" pitchFamily="34" charset="0"/>
                <a:ea typeface="Calibri" panose="020F0502020204030204" pitchFamily="34" charset="0"/>
              </a:rPr>
              <a:t>t</a:t>
            </a:r>
            <a:r>
              <a:rPr lang="fr-FR" sz="2800" spc="-10" dirty="0">
                <a:latin typeface="Calibri" panose="020F0502020204030204" pitchFamily="34" charset="0"/>
                <a:ea typeface="Calibri" panose="020F0502020204030204" pitchFamily="34" charset="0"/>
              </a:rPr>
              <a:t>r</a:t>
            </a:r>
            <a:r>
              <a:rPr lang="fr-FR" sz="2800" dirty="0">
                <a:latin typeface="Calibri" panose="020F0502020204030204" pitchFamily="34" charset="0"/>
                <a:ea typeface="Calibri" panose="020F0502020204030204" pitchFamily="34" charset="0"/>
              </a:rPr>
              <a:t>e</a:t>
            </a:r>
            <a:r>
              <a:rPr lang="fr-FR" sz="2800" spc="25" dirty="0">
                <a:latin typeface="Calibri" panose="020F0502020204030204" pitchFamily="34" charset="0"/>
                <a:ea typeface="Calibri" panose="020F0502020204030204" pitchFamily="34" charset="0"/>
              </a:rPr>
              <a:t> </a:t>
            </a:r>
            <a:r>
              <a:rPr lang="fr-FR" sz="2800" spc="-5" dirty="0">
                <a:latin typeface="Calibri" panose="020F0502020204030204" pitchFamily="34" charset="0"/>
                <a:ea typeface="Calibri" panose="020F0502020204030204" pitchFamily="34" charset="0"/>
              </a:rPr>
              <a:t>qu</a:t>
            </a:r>
            <a:r>
              <a:rPr lang="fr-FR" sz="2800" dirty="0">
                <a:latin typeface="Calibri" panose="020F0502020204030204" pitchFamily="34" charset="0"/>
                <a:ea typeface="Calibri" panose="020F0502020204030204" pitchFamily="34" charset="0"/>
              </a:rPr>
              <a:t>e</a:t>
            </a:r>
            <a:r>
              <a:rPr lang="fr-FR" sz="2800" spc="10" dirty="0">
                <a:latin typeface="Calibri" panose="020F0502020204030204" pitchFamily="34" charset="0"/>
                <a:ea typeface="Calibri" panose="020F0502020204030204" pitchFamily="34" charset="0"/>
              </a:rPr>
              <a:t> </a:t>
            </a:r>
            <a:r>
              <a:rPr lang="fr-FR" sz="2800" dirty="0">
                <a:latin typeface="Calibri" panose="020F0502020204030204" pitchFamily="34" charset="0"/>
                <a:ea typeface="Calibri" panose="020F0502020204030204" pitchFamily="34" charset="0"/>
              </a:rPr>
              <a:t>ces</a:t>
            </a:r>
            <a:r>
              <a:rPr lang="fr-FR" sz="2800" spc="15" dirty="0">
                <a:latin typeface="Calibri" panose="020F0502020204030204" pitchFamily="34" charset="0"/>
                <a:ea typeface="Calibri" panose="020F0502020204030204" pitchFamily="34" charset="0"/>
              </a:rPr>
              <a:t> </a:t>
            </a:r>
            <a:r>
              <a:rPr lang="fr-FR" sz="2800" dirty="0">
                <a:latin typeface="Calibri" panose="020F0502020204030204" pitchFamily="34" charset="0"/>
                <a:ea typeface="Calibri" panose="020F0502020204030204" pitchFamily="34" charset="0"/>
              </a:rPr>
              <a:t>t</a:t>
            </a:r>
            <a:r>
              <a:rPr lang="fr-FR" sz="2800" spc="5" dirty="0">
                <a:latin typeface="Calibri" panose="020F0502020204030204" pitchFamily="34" charset="0"/>
                <a:ea typeface="Calibri" panose="020F0502020204030204" pitchFamily="34" charset="0"/>
              </a:rPr>
              <a:t>e</a:t>
            </a:r>
            <a:r>
              <a:rPr lang="fr-FR" sz="2800" dirty="0">
                <a:latin typeface="Calibri" panose="020F0502020204030204" pitchFamily="34" charset="0"/>
                <a:ea typeface="Calibri" panose="020F0502020204030204" pitchFamily="34" charset="0"/>
              </a:rPr>
              <a:t>ch</a:t>
            </a:r>
            <a:r>
              <a:rPr lang="fr-FR" sz="2800" spc="-5" dirty="0">
                <a:latin typeface="Calibri" panose="020F0502020204030204" pitchFamily="34" charset="0"/>
                <a:ea typeface="Calibri" panose="020F0502020204030204" pitchFamily="34" charset="0"/>
              </a:rPr>
              <a:t>n</a:t>
            </a:r>
            <a:r>
              <a:rPr lang="fr-FR" sz="2800" dirty="0">
                <a:latin typeface="Calibri" panose="020F0502020204030204" pitchFamily="34" charset="0"/>
                <a:ea typeface="Calibri" panose="020F0502020204030204" pitchFamily="34" charset="0"/>
              </a:rPr>
              <a:t>i</a:t>
            </a:r>
            <a:r>
              <a:rPr lang="fr-FR" sz="2800" spc="-5" dirty="0">
                <a:latin typeface="Calibri" panose="020F0502020204030204" pitchFamily="34" charset="0"/>
                <a:ea typeface="Calibri" panose="020F0502020204030204" pitchFamily="34" charset="0"/>
              </a:rPr>
              <a:t>qu</a:t>
            </a:r>
            <a:r>
              <a:rPr lang="fr-FR" sz="2800" dirty="0">
                <a:latin typeface="Calibri" panose="020F0502020204030204" pitchFamily="34" charset="0"/>
                <a:ea typeface="Calibri" panose="020F0502020204030204" pitchFamily="34" charset="0"/>
              </a:rPr>
              <a:t>es</a:t>
            </a:r>
            <a:r>
              <a:rPr lang="fr-FR" sz="2800" spc="10" dirty="0">
                <a:latin typeface="Calibri" panose="020F0502020204030204" pitchFamily="34" charset="0"/>
                <a:ea typeface="Calibri" panose="020F0502020204030204" pitchFamily="34" charset="0"/>
              </a:rPr>
              <a:t> </a:t>
            </a:r>
            <a:r>
              <a:rPr lang="fr-FR" sz="2800" spc="-10" dirty="0">
                <a:latin typeface="Calibri" panose="020F0502020204030204" pitchFamily="34" charset="0"/>
                <a:ea typeface="Calibri" panose="020F0502020204030204" pitchFamily="34" charset="0"/>
              </a:rPr>
              <a:t>s</a:t>
            </a:r>
            <a:r>
              <a:rPr lang="fr-FR" sz="2800" spc="-5" dirty="0">
                <a:latin typeface="Calibri" panose="020F0502020204030204" pitchFamily="34" charset="0"/>
                <a:ea typeface="Calibri" panose="020F0502020204030204" pitchFamily="34" charset="0"/>
              </a:rPr>
              <a:t>'</a:t>
            </a:r>
            <a:r>
              <a:rPr lang="fr-FR" sz="2800" dirty="0">
                <a:latin typeface="Calibri" panose="020F0502020204030204" pitchFamily="34" charset="0"/>
                <a:ea typeface="Calibri" panose="020F0502020204030204" pitchFamily="34" charset="0"/>
              </a:rPr>
              <a:t>a</a:t>
            </a:r>
            <a:r>
              <a:rPr lang="fr-FR" sz="2800" spc="-5" dirty="0">
                <a:latin typeface="Calibri" panose="020F0502020204030204" pitchFamily="34" charset="0"/>
                <a:ea typeface="Calibri" panose="020F0502020204030204" pitchFamily="34" charset="0"/>
              </a:rPr>
              <a:t>pp</a:t>
            </a:r>
            <a:r>
              <a:rPr lang="fr-FR" sz="2800" dirty="0">
                <a:latin typeface="Calibri" panose="020F0502020204030204" pitchFamily="34" charset="0"/>
                <a:ea typeface="Calibri" panose="020F0502020204030204" pitchFamily="34" charset="0"/>
              </a:rPr>
              <a:t>li</a:t>
            </a:r>
            <a:r>
              <a:rPr lang="fr-FR" sz="2800" spc="-5" dirty="0">
                <a:latin typeface="Calibri" panose="020F0502020204030204" pitchFamily="34" charset="0"/>
                <a:ea typeface="Calibri" panose="020F0502020204030204" pitchFamily="34" charset="0"/>
              </a:rPr>
              <a:t>qu</a:t>
            </a:r>
            <a:r>
              <a:rPr lang="fr-FR" sz="2800" dirty="0">
                <a:latin typeface="Calibri" panose="020F0502020204030204" pitchFamily="34" charset="0"/>
                <a:ea typeface="Calibri" panose="020F0502020204030204" pitchFamily="34" charset="0"/>
              </a:rPr>
              <a:t>ent a</a:t>
            </a:r>
            <a:r>
              <a:rPr lang="fr-FR" sz="2800" spc="-5" dirty="0">
                <a:latin typeface="Calibri" panose="020F0502020204030204" pitchFamily="34" charset="0"/>
                <a:ea typeface="Calibri" panose="020F0502020204030204" pitchFamily="34" charset="0"/>
              </a:rPr>
              <a:t>u</a:t>
            </a:r>
            <a:r>
              <a:rPr lang="fr-FR" sz="2800" dirty="0">
                <a:latin typeface="Calibri" panose="020F0502020204030204" pitchFamily="34" charset="0"/>
                <a:ea typeface="Calibri" panose="020F0502020204030204" pitchFamily="34" charset="0"/>
              </a:rPr>
              <a:t>j</a:t>
            </a:r>
            <a:r>
              <a:rPr lang="fr-FR" sz="2800" spc="5" dirty="0">
                <a:latin typeface="Calibri" panose="020F0502020204030204" pitchFamily="34" charset="0"/>
                <a:ea typeface="Calibri" panose="020F0502020204030204" pitchFamily="34" charset="0"/>
              </a:rPr>
              <a:t>o</a:t>
            </a:r>
            <a:r>
              <a:rPr lang="fr-FR" sz="2800" spc="-5" dirty="0">
                <a:latin typeface="Calibri" panose="020F0502020204030204" pitchFamily="34" charset="0"/>
                <a:ea typeface="Calibri" panose="020F0502020204030204" pitchFamily="34" charset="0"/>
              </a:rPr>
              <a:t>u</a:t>
            </a:r>
            <a:r>
              <a:rPr lang="fr-FR" sz="2800" dirty="0">
                <a:latin typeface="Calibri" panose="020F0502020204030204" pitchFamily="34" charset="0"/>
                <a:ea typeface="Calibri" panose="020F0502020204030204" pitchFamily="34" charset="0"/>
              </a:rPr>
              <a:t>r</a:t>
            </a:r>
            <a:r>
              <a:rPr lang="fr-FR" sz="2800" spc="-5" dirty="0">
                <a:latin typeface="Calibri" panose="020F0502020204030204" pitchFamily="34" charset="0"/>
                <a:ea typeface="Calibri" panose="020F0502020204030204" pitchFamily="34" charset="0"/>
              </a:rPr>
              <a:t>d'hu</a:t>
            </a:r>
            <a:r>
              <a:rPr lang="fr-FR" sz="2800" dirty="0">
                <a:latin typeface="Calibri" panose="020F0502020204030204" pitchFamily="34" charset="0"/>
                <a:ea typeface="Calibri" panose="020F0502020204030204" pitchFamily="34" charset="0"/>
              </a:rPr>
              <a:t>i à </a:t>
            </a:r>
            <a:r>
              <a:rPr lang="fr-FR" sz="2800" spc="5" dirty="0">
                <a:latin typeface="Calibri" panose="020F0502020204030204" pitchFamily="34" charset="0"/>
                <a:ea typeface="Calibri" panose="020F0502020204030204" pitchFamily="34" charset="0"/>
              </a:rPr>
              <a:t>to</a:t>
            </a:r>
            <a:r>
              <a:rPr lang="fr-FR" sz="2800" spc="-5" dirty="0">
                <a:latin typeface="Calibri" panose="020F0502020204030204" pitchFamily="34" charset="0"/>
                <a:ea typeface="Calibri" panose="020F0502020204030204" pitchFamily="34" charset="0"/>
              </a:rPr>
              <a:t>u</a:t>
            </a:r>
            <a:r>
              <a:rPr lang="fr-FR" sz="2800" dirty="0">
                <a:latin typeface="Calibri" panose="020F0502020204030204" pitchFamily="34" charset="0"/>
                <a:ea typeface="Calibri" panose="020F0502020204030204" pitchFamily="34" charset="0"/>
              </a:rPr>
              <a:t>t</a:t>
            </a:r>
            <a:r>
              <a:rPr lang="fr-FR" sz="2800" spc="-10" dirty="0">
                <a:latin typeface="Calibri" panose="020F0502020204030204" pitchFamily="34" charset="0"/>
                <a:ea typeface="Calibri" panose="020F0502020204030204" pitchFamily="34" charset="0"/>
              </a:rPr>
              <a:t> </a:t>
            </a:r>
            <a:r>
              <a:rPr lang="fr-FR" sz="2800" dirty="0">
                <a:latin typeface="Calibri" panose="020F0502020204030204" pitchFamily="34" charset="0"/>
                <a:ea typeface="Calibri" panose="020F0502020204030204" pitchFamily="34" charset="0"/>
              </a:rPr>
              <a:t>un</a:t>
            </a:r>
            <a:r>
              <a:rPr lang="fr-FR" sz="2800" spc="-5" dirty="0">
                <a:latin typeface="Calibri" panose="020F0502020204030204" pitchFamily="34" charset="0"/>
                <a:ea typeface="Calibri" panose="020F0502020204030204" pitchFamily="34" charset="0"/>
              </a:rPr>
              <a:t> </a:t>
            </a:r>
            <a:r>
              <a:rPr lang="fr-FR" sz="2800" spc="5" dirty="0">
                <a:latin typeface="Calibri" panose="020F0502020204030204" pitchFamily="34" charset="0"/>
                <a:ea typeface="Calibri" panose="020F0502020204030204" pitchFamily="34" charset="0"/>
              </a:rPr>
              <a:t>e</a:t>
            </a:r>
            <a:r>
              <a:rPr lang="fr-FR" sz="2800" spc="-5" dirty="0">
                <a:latin typeface="Calibri" panose="020F0502020204030204" pitchFamily="34" charset="0"/>
                <a:ea typeface="Calibri" panose="020F0502020204030204" pitchFamily="34" charset="0"/>
              </a:rPr>
              <a:t>n</a:t>
            </a:r>
            <a:r>
              <a:rPr lang="fr-FR" sz="2800" dirty="0">
                <a:latin typeface="Calibri" panose="020F0502020204030204" pitchFamily="34" charset="0"/>
                <a:ea typeface="Calibri" panose="020F0502020204030204" pitchFamily="34" charset="0"/>
              </a:rPr>
              <a:t>s</a:t>
            </a:r>
            <a:r>
              <a:rPr lang="fr-FR" sz="2800" spc="-10" dirty="0">
                <a:latin typeface="Calibri" panose="020F0502020204030204" pitchFamily="34" charset="0"/>
                <a:ea typeface="Calibri" panose="020F0502020204030204" pitchFamily="34" charset="0"/>
              </a:rPr>
              <a:t>e</a:t>
            </a:r>
            <a:r>
              <a:rPr lang="fr-FR" sz="2800" spc="5" dirty="0">
                <a:latin typeface="Calibri" panose="020F0502020204030204" pitchFamily="34" charset="0"/>
                <a:ea typeface="Calibri" panose="020F0502020204030204" pitchFamily="34" charset="0"/>
              </a:rPr>
              <a:t>m</a:t>
            </a:r>
            <a:r>
              <a:rPr lang="fr-FR" sz="2800" spc="-5" dirty="0">
                <a:latin typeface="Calibri" panose="020F0502020204030204" pitchFamily="34" charset="0"/>
                <a:ea typeface="Calibri" panose="020F0502020204030204" pitchFamily="34" charset="0"/>
              </a:rPr>
              <a:t>b</a:t>
            </a:r>
            <a:r>
              <a:rPr lang="fr-FR" sz="2800" dirty="0">
                <a:latin typeface="Calibri" panose="020F0502020204030204" pitchFamily="34" charset="0"/>
                <a:ea typeface="Calibri" panose="020F0502020204030204" pitchFamily="34" charset="0"/>
              </a:rPr>
              <a:t>le de</a:t>
            </a:r>
            <a:r>
              <a:rPr lang="fr-FR" sz="2800" spc="-10" dirty="0">
                <a:latin typeface="Calibri" panose="020F0502020204030204" pitchFamily="34" charset="0"/>
                <a:ea typeface="Calibri" panose="020F0502020204030204" pitchFamily="34" charset="0"/>
              </a:rPr>
              <a:t> </a:t>
            </a:r>
            <a:r>
              <a:rPr lang="fr-FR" sz="2800" dirty="0">
                <a:latin typeface="Calibri" panose="020F0502020204030204" pitchFamily="34" charset="0"/>
                <a:ea typeface="Calibri" panose="020F0502020204030204" pitchFamily="34" charset="0"/>
              </a:rPr>
              <a:t>pro</a:t>
            </a:r>
            <a:r>
              <a:rPr lang="fr-FR" sz="2800" spc="-5" dirty="0">
                <a:latin typeface="Calibri" panose="020F0502020204030204" pitchFamily="34" charset="0"/>
                <a:ea typeface="Calibri" panose="020F0502020204030204" pitchFamily="34" charset="0"/>
              </a:rPr>
              <a:t>b</a:t>
            </a:r>
            <a:r>
              <a:rPr lang="fr-FR" sz="2800" dirty="0">
                <a:latin typeface="Calibri" panose="020F0502020204030204" pitchFamily="34" charset="0"/>
                <a:ea typeface="Calibri" panose="020F0502020204030204" pitchFamily="34" charset="0"/>
              </a:rPr>
              <a:t>l</a:t>
            </a:r>
            <a:r>
              <a:rPr lang="fr-FR" sz="2800" spc="-10" dirty="0">
                <a:latin typeface="Calibri" panose="020F0502020204030204" pitchFamily="34" charset="0"/>
                <a:ea typeface="Calibri" panose="020F0502020204030204" pitchFamily="34" charset="0"/>
              </a:rPr>
              <a:t>è</a:t>
            </a:r>
            <a:r>
              <a:rPr lang="fr-FR" sz="2800" spc="-5" dirty="0">
                <a:latin typeface="Calibri" panose="020F0502020204030204" pitchFamily="34" charset="0"/>
                <a:ea typeface="Calibri" panose="020F0502020204030204" pitchFamily="34" charset="0"/>
              </a:rPr>
              <a:t>m</a:t>
            </a:r>
            <a:r>
              <a:rPr lang="fr-FR" sz="2800" dirty="0">
                <a:latin typeface="Calibri" panose="020F0502020204030204" pitchFamily="34" charset="0"/>
                <a:ea typeface="Calibri" panose="020F0502020204030204" pitchFamily="34" charset="0"/>
              </a:rPr>
              <a:t>es</a:t>
            </a:r>
            <a:r>
              <a:rPr lang="fr-FR" sz="2800" spc="5" dirty="0">
                <a:latin typeface="Calibri" panose="020F0502020204030204" pitchFamily="34" charset="0"/>
                <a:ea typeface="Calibri" panose="020F0502020204030204" pitchFamily="34" charset="0"/>
              </a:rPr>
              <a:t> </a:t>
            </a:r>
            <a:r>
              <a:rPr lang="fr-FR" sz="2800" dirty="0">
                <a:latin typeface="Calibri" panose="020F0502020204030204" pitchFamily="34" charset="0"/>
                <a:ea typeface="Calibri" panose="020F0502020204030204" pitchFamily="34" charset="0"/>
              </a:rPr>
              <a:t>sc</a:t>
            </a:r>
            <a:r>
              <a:rPr lang="fr-FR" sz="2800" spc="-10" dirty="0">
                <a:latin typeface="Calibri" panose="020F0502020204030204" pitchFamily="34" charset="0"/>
                <a:ea typeface="Calibri" panose="020F0502020204030204" pitchFamily="34" charset="0"/>
              </a:rPr>
              <a:t>i</a:t>
            </a:r>
            <a:r>
              <a:rPr lang="fr-FR" sz="2800" dirty="0">
                <a:latin typeface="Calibri" panose="020F0502020204030204" pitchFamily="34" charset="0"/>
                <a:ea typeface="Calibri" panose="020F0502020204030204" pitchFamily="34" charset="0"/>
              </a:rPr>
              <a:t>enti</a:t>
            </a:r>
            <a:r>
              <a:rPr lang="fr-FR" sz="2800" spc="-15" dirty="0">
                <a:latin typeface="Calibri" panose="020F0502020204030204" pitchFamily="34" charset="0"/>
                <a:ea typeface="Calibri" panose="020F0502020204030204" pitchFamily="34" charset="0"/>
              </a:rPr>
              <a:t>f</a:t>
            </a:r>
            <a:r>
              <a:rPr lang="fr-FR" sz="2800" dirty="0">
                <a:latin typeface="Calibri" panose="020F0502020204030204" pitchFamily="34" charset="0"/>
                <a:ea typeface="Calibri" panose="020F0502020204030204" pitchFamily="34" charset="0"/>
              </a:rPr>
              <a:t>i</a:t>
            </a:r>
            <a:r>
              <a:rPr lang="fr-FR" sz="2800" spc="-5" dirty="0">
                <a:latin typeface="Calibri" panose="020F0502020204030204" pitchFamily="34" charset="0"/>
                <a:ea typeface="Calibri" panose="020F0502020204030204" pitchFamily="34" charset="0"/>
              </a:rPr>
              <a:t>qu</a:t>
            </a:r>
            <a:r>
              <a:rPr lang="fr-FR" sz="2800" dirty="0">
                <a:latin typeface="Calibri" panose="020F0502020204030204" pitchFamily="34" charset="0"/>
                <a:ea typeface="Calibri" panose="020F0502020204030204" pitchFamily="34" charset="0"/>
              </a:rPr>
              <a:t>es</a:t>
            </a:r>
            <a:r>
              <a:rPr lang="fr-FR" sz="2800" spc="5" dirty="0">
                <a:latin typeface="Calibri" panose="020F0502020204030204" pitchFamily="34" charset="0"/>
                <a:ea typeface="Calibri" panose="020F0502020204030204" pitchFamily="34" charset="0"/>
              </a:rPr>
              <a:t> </a:t>
            </a:r>
            <a:r>
              <a:rPr lang="fr-FR" sz="2800" dirty="0">
                <a:latin typeface="Calibri" panose="020F0502020204030204" pitchFamily="34" charset="0"/>
                <a:ea typeface="Calibri" panose="020F0502020204030204" pitchFamily="34" charset="0"/>
              </a:rPr>
              <a:t>et</a:t>
            </a:r>
            <a:r>
              <a:rPr lang="fr-FR" sz="2800" spc="-5" dirty="0">
                <a:latin typeface="Calibri" panose="020F0502020204030204" pitchFamily="34" charset="0"/>
                <a:ea typeface="Calibri" panose="020F0502020204030204" pitchFamily="34" charset="0"/>
              </a:rPr>
              <a:t> </a:t>
            </a:r>
            <a:r>
              <a:rPr lang="fr-FR" sz="2800" dirty="0">
                <a:latin typeface="Calibri" panose="020F0502020204030204" pitchFamily="34" charset="0"/>
                <a:ea typeface="Calibri" panose="020F0502020204030204" pitchFamily="34" charset="0"/>
              </a:rPr>
              <a:t>t</a:t>
            </a:r>
            <a:r>
              <a:rPr lang="fr-FR" sz="2800" spc="5" dirty="0">
                <a:latin typeface="Calibri" panose="020F0502020204030204" pitchFamily="34" charset="0"/>
                <a:ea typeface="Calibri" panose="020F0502020204030204" pitchFamily="34" charset="0"/>
              </a:rPr>
              <a:t>e</a:t>
            </a:r>
            <a:r>
              <a:rPr lang="fr-FR" sz="2800" dirty="0">
                <a:latin typeface="Calibri" panose="020F0502020204030204" pitchFamily="34" charset="0"/>
                <a:ea typeface="Calibri" panose="020F0502020204030204" pitchFamily="34" charset="0"/>
              </a:rPr>
              <a:t>ch</a:t>
            </a:r>
            <a:r>
              <a:rPr lang="fr-FR" sz="2800" spc="-5" dirty="0">
                <a:latin typeface="Calibri" panose="020F0502020204030204" pitchFamily="34" charset="0"/>
                <a:ea typeface="Calibri" panose="020F0502020204030204" pitchFamily="34" charset="0"/>
              </a:rPr>
              <a:t>n</a:t>
            </a:r>
            <a:r>
              <a:rPr lang="fr-FR" sz="2800" dirty="0">
                <a:latin typeface="Calibri" panose="020F0502020204030204" pitchFamily="34" charset="0"/>
                <a:ea typeface="Calibri" panose="020F0502020204030204" pitchFamily="34" charset="0"/>
              </a:rPr>
              <a:t>i</a:t>
            </a:r>
            <a:r>
              <a:rPr lang="fr-FR" sz="2800" spc="-5" dirty="0">
                <a:latin typeface="Calibri" panose="020F0502020204030204" pitchFamily="34" charset="0"/>
                <a:ea typeface="Calibri" panose="020F0502020204030204" pitchFamily="34" charset="0"/>
              </a:rPr>
              <a:t>q</a:t>
            </a:r>
            <a:r>
              <a:rPr lang="fr-FR" sz="2800" spc="10" dirty="0">
                <a:latin typeface="Calibri" panose="020F0502020204030204" pitchFamily="34" charset="0"/>
                <a:ea typeface="Calibri" panose="020F0502020204030204" pitchFamily="34" charset="0"/>
              </a:rPr>
              <a:t>u</a:t>
            </a:r>
            <a:r>
              <a:rPr lang="fr-FR" sz="2800" dirty="0">
                <a:latin typeface="Calibri" panose="020F0502020204030204" pitchFamily="34" charset="0"/>
                <a:ea typeface="Calibri" panose="020F0502020204030204" pitchFamily="34" charset="0"/>
              </a:rPr>
              <a:t>es.</a:t>
            </a:r>
            <a:endParaRPr lang="fr-FR" sz="2800" dirty="0">
              <a:latin typeface="Times New Roman" panose="02020603050405020304" pitchFamily="18" charset="0"/>
              <a:ea typeface="Times New Roman" panose="02020603050405020304" pitchFamily="18" charset="0"/>
            </a:endParaRPr>
          </a:p>
          <a:p>
            <a:pPr>
              <a:lnSpc>
                <a:spcPts val="500"/>
              </a:lnSpc>
              <a:spcAft>
                <a:spcPts val="0"/>
              </a:spcAft>
            </a:pPr>
            <a:r>
              <a:rPr lang="fr-FR" sz="800" dirty="0">
                <a:latin typeface="Times New Roman" panose="02020603050405020304" pitchFamily="18" charset="0"/>
                <a:ea typeface="Times New Roman" panose="02020603050405020304" pitchFamily="18" charset="0"/>
              </a:rPr>
              <a:t> </a:t>
            </a:r>
            <a:endParaRPr lang="fr-FR" sz="14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421709074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36600" y="984250"/>
            <a:ext cx="4947573" cy="646331"/>
          </a:xfrm>
          <a:prstGeom prst="rect">
            <a:avLst/>
          </a:prstGeom>
        </p:spPr>
        <p:txBody>
          <a:bodyPr wrap="none">
            <a:spAutoFit/>
          </a:bodyPr>
          <a:lstStyle/>
          <a:p>
            <a:r>
              <a:rPr lang="fr-FR" sz="3600" b="1" spc="-10" dirty="0">
                <a:solidFill>
                  <a:srgbClr val="0070C0"/>
                </a:solidFill>
                <a:latin typeface="Calibri" panose="020F0502020204030204" pitchFamily="34" charset="0"/>
                <a:ea typeface="Calibri" panose="020F0502020204030204" pitchFamily="34" charset="0"/>
              </a:rPr>
              <a:t>I</a:t>
            </a:r>
            <a:r>
              <a:rPr lang="fr-FR" sz="3600" b="1" spc="5" dirty="0">
                <a:solidFill>
                  <a:srgbClr val="0070C0"/>
                </a:solidFill>
                <a:latin typeface="Calibri" panose="020F0502020204030204" pitchFamily="34" charset="0"/>
                <a:ea typeface="Calibri" panose="020F0502020204030204" pitchFamily="34" charset="0"/>
              </a:rPr>
              <a:t>n</a:t>
            </a:r>
            <a:r>
              <a:rPr lang="fr-FR" sz="3600" b="1" dirty="0">
                <a:solidFill>
                  <a:srgbClr val="0070C0"/>
                </a:solidFill>
                <a:latin typeface="Calibri" panose="020F0502020204030204" pitchFamily="34" charset="0"/>
                <a:ea typeface="Calibri" panose="020F0502020204030204" pitchFamily="34" charset="0"/>
              </a:rPr>
              <a:t>te</a:t>
            </a:r>
            <a:r>
              <a:rPr lang="fr-FR" sz="3600" b="1" spc="-5" dirty="0">
                <a:solidFill>
                  <a:srgbClr val="0070C0"/>
                </a:solidFill>
                <a:latin typeface="Calibri" panose="020F0502020204030204" pitchFamily="34" charset="0"/>
                <a:ea typeface="Calibri" panose="020F0502020204030204" pitchFamily="34" charset="0"/>
              </a:rPr>
              <a:t>l</a:t>
            </a:r>
            <a:r>
              <a:rPr lang="fr-FR" sz="3600" b="1" spc="5" dirty="0">
                <a:solidFill>
                  <a:srgbClr val="0070C0"/>
                </a:solidFill>
                <a:latin typeface="Calibri" panose="020F0502020204030204" pitchFamily="34" charset="0"/>
                <a:ea typeface="Calibri" panose="020F0502020204030204" pitchFamily="34" charset="0"/>
              </a:rPr>
              <a:t>li</a:t>
            </a:r>
            <a:r>
              <a:rPr lang="fr-FR" sz="3600" b="1" spc="-5" dirty="0">
                <a:solidFill>
                  <a:srgbClr val="0070C0"/>
                </a:solidFill>
                <a:latin typeface="Calibri" panose="020F0502020204030204" pitchFamily="34" charset="0"/>
                <a:ea typeface="Calibri" panose="020F0502020204030204" pitchFamily="34" charset="0"/>
              </a:rPr>
              <a:t>ge</a:t>
            </a:r>
            <a:r>
              <a:rPr lang="fr-FR" sz="3600" b="1" spc="5" dirty="0">
                <a:solidFill>
                  <a:srgbClr val="0070C0"/>
                </a:solidFill>
                <a:latin typeface="Calibri" panose="020F0502020204030204" pitchFamily="34" charset="0"/>
                <a:ea typeface="Calibri" panose="020F0502020204030204" pitchFamily="34" charset="0"/>
              </a:rPr>
              <a:t>n</a:t>
            </a:r>
            <a:r>
              <a:rPr lang="fr-FR" sz="3600" b="1" dirty="0">
                <a:solidFill>
                  <a:srgbClr val="0070C0"/>
                </a:solidFill>
                <a:latin typeface="Calibri" panose="020F0502020204030204" pitchFamily="34" charset="0"/>
                <a:ea typeface="Calibri" panose="020F0502020204030204" pitchFamily="34" charset="0"/>
              </a:rPr>
              <a:t>ce c</a:t>
            </a:r>
            <a:r>
              <a:rPr lang="fr-FR" sz="3600" b="1" spc="-5" dirty="0">
                <a:solidFill>
                  <a:srgbClr val="0070C0"/>
                </a:solidFill>
                <a:latin typeface="Calibri" panose="020F0502020204030204" pitchFamily="34" charset="0"/>
                <a:ea typeface="Calibri" panose="020F0502020204030204" pitchFamily="34" charset="0"/>
              </a:rPr>
              <a:t>o</a:t>
            </a:r>
            <a:r>
              <a:rPr lang="fr-FR" sz="3600" b="1" spc="5" dirty="0">
                <a:solidFill>
                  <a:srgbClr val="0070C0"/>
                </a:solidFill>
                <a:latin typeface="Calibri" panose="020F0502020204030204" pitchFamily="34" charset="0"/>
                <a:ea typeface="Calibri" panose="020F0502020204030204" pitchFamily="34" charset="0"/>
              </a:rPr>
              <a:t>ll</a:t>
            </a:r>
            <a:r>
              <a:rPr lang="fr-FR" sz="3600" b="1" spc="-5" dirty="0">
                <a:solidFill>
                  <a:srgbClr val="0070C0"/>
                </a:solidFill>
                <a:latin typeface="Calibri" panose="020F0502020204030204" pitchFamily="34" charset="0"/>
                <a:ea typeface="Calibri" panose="020F0502020204030204" pitchFamily="34" charset="0"/>
              </a:rPr>
              <a:t>e</a:t>
            </a:r>
            <a:r>
              <a:rPr lang="fr-FR" sz="3600" b="1" dirty="0">
                <a:solidFill>
                  <a:srgbClr val="0070C0"/>
                </a:solidFill>
                <a:latin typeface="Calibri" panose="020F0502020204030204" pitchFamily="34" charset="0"/>
                <a:ea typeface="Calibri" panose="020F0502020204030204" pitchFamily="34" charset="0"/>
              </a:rPr>
              <a:t>c</a:t>
            </a:r>
            <a:r>
              <a:rPr lang="fr-FR" sz="3600" b="1" spc="-5" dirty="0">
                <a:solidFill>
                  <a:srgbClr val="0070C0"/>
                </a:solidFill>
                <a:latin typeface="Calibri" panose="020F0502020204030204" pitchFamily="34" charset="0"/>
                <a:ea typeface="Calibri" panose="020F0502020204030204" pitchFamily="34" charset="0"/>
              </a:rPr>
              <a:t>t</a:t>
            </a:r>
            <a:r>
              <a:rPr lang="fr-FR" sz="3600" b="1" spc="5" dirty="0">
                <a:solidFill>
                  <a:srgbClr val="0070C0"/>
                </a:solidFill>
                <a:latin typeface="Calibri" panose="020F0502020204030204" pitchFamily="34" charset="0"/>
                <a:ea typeface="Calibri" panose="020F0502020204030204" pitchFamily="34" charset="0"/>
              </a:rPr>
              <a:t>i</a:t>
            </a:r>
            <a:r>
              <a:rPr lang="fr-FR" sz="3600" b="1" dirty="0">
                <a:solidFill>
                  <a:srgbClr val="0070C0"/>
                </a:solidFill>
                <a:latin typeface="Calibri" panose="020F0502020204030204" pitchFamily="34" charset="0"/>
                <a:ea typeface="Calibri" panose="020F0502020204030204" pitchFamily="34" charset="0"/>
              </a:rPr>
              <a:t>ve </a:t>
            </a:r>
            <a:r>
              <a:rPr lang="fr-FR" sz="3600" b="1" dirty="0" smtClean="0">
                <a:solidFill>
                  <a:srgbClr val="0070C0"/>
                </a:solidFill>
                <a:latin typeface="Calibri" panose="020F0502020204030204" pitchFamily="34" charset="0"/>
                <a:ea typeface="Calibri" panose="020F0502020204030204" pitchFamily="34" charset="0"/>
              </a:rPr>
              <a:t>(2)</a:t>
            </a:r>
            <a:endParaRPr lang="fr-FR" dirty="0">
              <a:solidFill>
                <a:srgbClr val="0070C0"/>
              </a:solidFill>
            </a:endParaRPr>
          </a:p>
        </p:txBody>
      </p:sp>
      <p:sp>
        <p:nvSpPr>
          <p:cNvPr id="3" name="Rectangle 2"/>
          <p:cNvSpPr/>
          <p:nvPr/>
        </p:nvSpPr>
        <p:spPr>
          <a:xfrm>
            <a:off x="706954" y="1822450"/>
            <a:ext cx="9954437" cy="2973635"/>
          </a:xfrm>
          <a:prstGeom prst="rect">
            <a:avLst/>
          </a:prstGeom>
        </p:spPr>
        <p:txBody>
          <a:bodyPr wrap="square">
            <a:spAutoFit/>
          </a:bodyPr>
          <a:lstStyle/>
          <a:p>
            <a:pPr marL="300990" marR="642620" algn="just">
              <a:spcAft>
                <a:spcPts val="0"/>
              </a:spcAft>
            </a:pPr>
            <a:r>
              <a:rPr lang="fr-FR" sz="2800" spc="5" dirty="0">
                <a:latin typeface="Calibri" panose="020F0502020204030204" pitchFamily="34" charset="0"/>
                <a:ea typeface="Calibri" panose="020F0502020204030204" pitchFamily="34" charset="0"/>
              </a:rPr>
              <a:t>L</a:t>
            </a:r>
            <a:r>
              <a:rPr lang="fr-FR" sz="2800" dirty="0">
                <a:latin typeface="Calibri" panose="020F0502020204030204" pitchFamily="34" charset="0"/>
                <a:ea typeface="Calibri" panose="020F0502020204030204" pitchFamily="34" charset="0"/>
              </a:rPr>
              <a:t>es</a:t>
            </a:r>
            <a:r>
              <a:rPr lang="fr-FR" sz="2800" spc="5" dirty="0">
                <a:latin typeface="Calibri" panose="020F0502020204030204" pitchFamily="34" charset="0"/>
                <a:ea typeface="Calibri" panose="020F0502020204030204" pitchFamily="34" charset="0"/>
              </a:rPr>
              <a:t> </a:t>
            </a:r>
            <a:r>
              <a:rPr lang="fr-FR" sz="2800" spc="-10" dirty="0">
                <a:latin typeface="Calibri" panose="020F0502020204030204" pitchFamily="34" charset="0"/>
                <a:ea typeface="Calibri" panose="020F0502020204030204" pitchFamily="34" charset="0"/>
              </a:rPr>
              <a:t>s</a:t>
            </a:r>
            <a:r>
              <a:rPr lang="fr-FR" sz="2800" spc="5" dirty="0">
                <a:latin typeface="Calibri" panose="020F0502020204030204" pitchFamily="34" charset="0"/>
                <a:ea typeface="Calibri" panose="020F0502020204030204" pitchFamily="34" charset="0"/>
              </a:rPr>
              <a:t>o</a:t>
            </a:r>
            <a:r>
              <a:rPr lang="fr-FR" sz="2800" dirty="0">
                <a:latin typeface="Calibri" panose="020F0502020204030204" pitchFamily="34" charset="0"/>
                <a:ea typeface="Calibri" panose="020F0502020204030204" pitchFamily="34" charset="0"/>
              </a:rPr>
              <a:t>c</a:t>
            </a:r>
            <a:r>
              <a:rPr lang="fr-FR" sz="2800" spc="-15" dirty="0">
                <a:latin typeface="Calibri" panose="020F0502020204030204" pitchFamily="34" charset="0"/>
                <a:ea typeface="Calibri" panose="020F0502020204030204" pitchFamily="34" charset="0"/>
              </a:rPr>
              <a:t>i</a:t>
            </a:r>
            <a:r>
              <a:rPr lang="fr-FR" sz="2800" dirty="0">
                <a:latin typeface="Calibri" panose="020F0502020204030204" pitchFamily="34" charset="0"/>
                <a:ea typeface="Calibri" panose="020F0502020204030204" pitchFamily="34" charset="0"/>
              </a:rPr>
              <a:t>é</a:t>
            </a:r>
            <a:r>
              <a:rPr lang="fr-FR" sz="2800" spc="5" dirty="0">
                <a:latin typeface="Calibri" panose="020F0502020204030204" pitchFamily="34" charset="0"/>
                <a:ea typeface="Calibri" panose="020F0502020204030204" pitchFamily="34" charset="0"/>
              </a:rPr>
              <a:t>t</a:t>
            </a:r>
            <a:r>
              <a:rPr lang="fr-FR" sz="2800" dirty="0">
                <a:latin typeface="Calibri" panose="020F0502020204030204" pitchFamily="34" charset="0"/>
                <a:ea typeface="Calibri" panose="020F0502020204030204" pitchFamily="34" charset="0"/>
              </a:rPr>
              <a:t>és</a:t>
            </a:r>
            <a:r>
              <a:rPr lang="fr-FR" sz="2800" spc="-10" dirty="0">
                <a:latin typeface="Calibri" panose="020F0502020204030204" pitchFamily="34" charset="0"/>
                <a:ea typeface="Calibri" panose="020F0502020204030204" pitchFamily="34" charset="0"/>
              </a:rPr>
              <a:t> </a:t>
            </a:r>
            <a:r>
              <a:rPr lang="fr-FR" sz="2800" dirty="0">
                <a:latin typeface="Calibri" panose="020F0502020204030204" pitchFamily="34" charset="0"/>
                <a:ea typeface="Calibri" panose="020F0502020204030204" pitchFamily="34" charset="0"/>
              </a:rPr>
              <a:t>d</a:t>
            </a:r>
            <a:r>
              <a:rPr lang="fr-FR" sz="2800" spc="-5" dirty="0">
                <a:latin typeface="Calibri" panose="020F0502020204030204" pitchFamily="34" charset="0"/>
                <a:ea typeface="Calibri" panose="020F0502020204030204" pitchFamily="34" charset="0"/>
              </a:rPr>
              <a:t>'</a:t>
            </a:r>
            <a:r>
              <a:rPr lang="fr-FR" sz="2800" dirty="0">
                <a:latin typeface="Calibri" panose="020F0502020204030204" pitchFamily="34" charset="0"/>
                <a:ea typeface="Calibri" panose="020F0502020204030204" pitchFamily="34" charset="0"/>
              </a:rPr>
              <a:t>i</a:t>
            </a:r>
            <a:r>
              <a:rPr lang="fr-FR" sz="2800" spc="-5" dirty="0">
                <a:latin typeface="Calibri" panose="020F0502020204030204" pitchFamily="34" charset="0"/>
                <a:ea typeface="Calibri" panose="020F0502020204030204" pitchFamily="34" charset="0"/>
              </a:rPr>
              <a:t>n</a:t>
            </a:r>
            <a:r>
              <a:rPr lang="fr-FR" sz="2800" dirty="0">
                <a:latin typeface="Calibri" panose="020F0502020204030204" pitchFamily="34" charset="0"/>
                <a:ea typeface="Calibri" panose="020F0502020204030204" pitchFamily="34" charset="0"/>
              </a:rPr>
              <a:t>se</a:t>
            </a:r>
            <a:r>
              <a:rPr lang="fr-FR" sz="2800" spc="5" dirty="0">
                <a:latin typeface="Calibri" panose="020F0502020204030204" pitchFamily="34" charset="0"/>
                <a:ea typeface="Calibri" panose="020F0502020204030204" pitchFamily="34" charset="0"/>
              </a:rPr>
              <a:t>c</a:t>
            </a:r>
            <a:r>
              <a:rPr lang="fr-FR" sz="2800" spc="-10" dirty="0">
                <a:latin typeface="Calibri" panose="020F0502020204030204" pitchFamily="34" charset="0"/>
                <a:ea typeface="Calibri" panose="020F0502020204030204" pitchFamily="34" charset="0"/>
              </a:rPr>
              <a:t>t</a:t>
            </a:r>
            <a:r>
              <a:rPr lang="fr-FR" sz="2800" dirty="0">
                <a:latin typeface="Calibri" panose="020F0502020204030204" pitchFamily="34" charset="0"/>
                <a:ea typeface="Calibri" panose="020F0502020204030204" pitchFamily="34" charset="0"/>
              </a:rPr>
              <a:t>es</a:t>
            </a:r>
            <a:r>
              <a:rPr lang="fr-FR" sz="2800" spc="-5" dirty="0">
                <a:latin typeface="Calibri" panose="020F0502020204030204" pitchFamily="34" charset="0"/>
                <a:ea typeface="Calibri" panose="020F0502020204030204" pitchFamily="34" charset="0"/>
              </a:rPr>
              <a:t> </a:t>
            </a:r>
            <a:r>
              <a:rPr lang="fr-FR" sz="2800" spc="5" dirty="0">
                <a:latin typeface="Calibri" panose="020F0502020204030204" pitchFamily="34" charset="0"/>
                <a:ea typeface="Calibri" panose="020F0502020204030204" pitchFamily="34" charset="0"/>
              </a:rPr>
              <a:t>o</a:t>
            </a:r>
            <a:r>
              <a:rPr lang="fr-FR" sz="2800" spc="-5" dirty="0">
                <a:latin typeface="Calibri" panose="020F0502020204030204" pitchFamily="34" charset="0"/>
                <a:ea typeface="Calibri" panose="020F0502020204030204" pitchFamily="34" charset="0"/>
              </a:rPr>
              <a:t>n</a:t>
            </a:r>
            <a:r>
              <a:rPr lang="fr-FR" sz="2800" dirty="0">
                <a:latin typeface="Calibri" panose="020F0502020204030204" pitchFamily="34" charset="0"/>
                <a:ea typeface="Calibri" panose="020F0502020204030204" pitchFamily="34" charset="0"/>
              </a:rPr>
              <a:t>t</a:t>
            </a:r>
            <a:r>
              <a:rPr lang="fr-FR" sz="2800" spc="-5" dirty="0">
                <a:latin typeface="Calibri" panose="020F0502020204030204" pitchFamily="34" charset="0"/>
                <a:ea typeface="Calibri" panose="020F0502020204030204" pitchFamily="34" charset="0"/>
              </a:rPr>
              <a:t> un</a:t>
            </a:r>
            <a:r>
              <a:rPr lang="fr-FR" sz="2800" dirty="0">
                <a:latin typeface="Calibri" panose="020F0502020204030204" pitchFamily="34" charset="0"/>
                <a:ea typeface="Calibri" panose="020F0502020204030204" pitchFamily="34" charset="0"/>
              </a:rPr>
              <a:t>e</a:t>
            </a:r>
            <a:r>
              <a:rPr lang="fr-FR" sz="2800" spc="5" dirty="0">
                <a:latin typeface="Calibri" panose="020F0502020204030204" pitchFamily="34" charset="0"/>
                <a:ea typeface="Calibri" panose="020F0502020204030204" pitchFamily="34" charset="0"/>
              </a:rPr>
              <a:t> </a:t>
            </a:r>
            <a:r>
              <a:rPr lang="fr-FR" sz="2800" dirty="0">
                <a:latin typeface="Calibri" panose="020F0502020204030204" pitchFamily="34" charset="0"/>
                <a:ea typeface="Calibri" panose="020F0502020204030204" pitchFamily="34" charset="0"/>
              </a:rPr>
              <a:t>ca</a:t>
            </a:r>
            <a:r>
              <a:rPr lang="fr-FR" sz="2800" spc="-5" dirty="0">
                <a:latin typeface="Calibri" panose="020F0502020204030204" pitchFamily="34" charset="0"/>
                <a:ea typeface="Calibri" panose="020F0502020204030204" pitchFamily="34" charset="0"/>
              </a:rPr>
              <a:t>p</a:t>
            </a:r>
            <a:r>
              <a:rPr lang="fr-FR" sz="2800" dirty="0">
                <a:latin typeface="Calibri" panose="020F0502020204030204" pitchFamily="34" charset="0"/>
                <a:ea typeface="Calibri" panose="020F0502020204030204" pitchFamily="34" charset="0"/>
              </a:rPr>
              <a:t>acité</a:t>
            </a:r>
            <a:r>
              <a:rPr lang="fr-FR" sz="2800" spc="-5" dirty="0">
                <a:latin typeface="Calibri" panose="020F0502020204030204" pitchFamily="34" charset="0"/>
                <a:ea typeface="Calibri" panose="020F0502020204030204" pitchFamily="34" charset="0"/>
              </a:rPr>
              <a:t> </a:t>
            </a:r>
            <a:r>
              <a:rPr lang="fr-FR" sz="2800" dirty="0">
                <a:latin typeface="Calibri" panose="020F0502020204030204" pitchFamily="34" charset="0"/>
                <a:ea typeface="Calibri" panose="020F0502020204030204" pitchFamily="34" charset="0"/>
              </a:rPr>
              <a:t>à</a:t>
            </a:r>
            <a:r>
              <a:rPr lang="fr-FR" sz="2800" spc="5" dirty="0">
                <a:latin typeface="Calibri" panose="020F0502020204030204" pitchFamily="34" charset="0"/>
                <a:ea typeface="Calibri" panose="020F0502020204030204" pitchFamily="34" charset="0"/>
              </a:rPr>
              <a:t> </a:t>
            </a:r>
            <a:r>
              <a:rPr lang="fr-FR" sz="2800" spc="-15" dirty="0">
                <a:latin typeface="Calibri" panose="020F0502020204030204" pitchFamily="34" charset="0"/>
                <a:ea typeface="Calibri" panose="020F0502020204030204" pitchFamily="34" charset="0"/>
              </a:rPr>
              <a:t>r</a:t>
            </a:r>
            <a:r>
              <a:rPr lang="fr-FR" sz="2800" dirty="0">
                <a:latin typeface="Calibri" panose="020F0502020204030204" pitchFamily="34" charset="0"/>
                <a:ea typeface="Calibri" panose="020F0502020204030204" pitchFamily="34" charset="0"/>
              </a:rPr>
              <a:t>és</a:t>
            </a:r>
            <a:r>
              <a:rPr lang="fr-FR" sz="2800" spc="10" dirty="0">
                <a:latin typeface="Calibri" panose="020F0502020204030204" pitchFamily="34" charset="0"/>
                <a:ea typeface="Calibri" panose="020F0502020204030204" pitchFamily="34" charset="0"/>
              </a:rPr>
              <a:t>o</a:t>
            </a:r>
            <a:r>
              <a:rPr lang="fr-FR" sz="2800" spc="-5" dirty="0">
                <a:latin typeface="Calibri" panose="020F0502020204030204" pitchFamily="34" charset="0"/>
                <a:ea typeface="Calibri" panose="020F0502020204030204" pitchFamily="34" charset="0"/>
              </a:rPr>
              <a:t>ud</a:t>
            </a:r>
            <a:r>
              <a:rPr lang="fr-FR" sz="2800" dirty="0">
                <a:latin typeface="Calibri" panose="020F0502020204030204" pitchFamily="34" charset="0"/>
                <a:ea typeface="Calibri" panose="020F0502020204030204" pitchFamily="34" charset="0"/>
              </a:rPr>
              <a:t>re</a:t>
            </a:r>
            <a:r>
              <a:rPr lang="fr-FR" sz="2800" spc="-10" dirty="0">
                <a:latin typeface="Calibri" panose="020F0502020204030204" pitchFamily="34" charset="0"/>
                <a:ea typeface="Calibri" panose="020F0502020204030204" pitchFamily="34" charset="0"/>
              </a:rPr>
              <a:t> </a:t>
            </a:r>
            <a:r>
              <a:rPr lang="fr-FR" sz="2800" dirty="0">
                <a:latin typeface="Calibri" panose="020F0502020204030204" pitchFamily="34" charset="0"/>
                <a:ea typeface="Calibri" panose="020F0502020204030204" pitchFamily="34" charset="0"/>
              </a:rPr>
              <a:t>d</a:t>
            </a:r>
            <a:r>
              <a:rPr lang="fr-FR" sz="2800" spc="-10" dirty="0">
                <a:latin typeface="Calibri" panose="020F0502020204030204" pitchFamily="34" charset="0"/>
                <a:ea typeface="Calibri" panose="020F0502020204030204" pitchFamily="34" charset="0"/>
              </a:rPr>
              <a:t>e</a:t>
            </a:r>
            <a:r>
              <a:rPr lang="fr-FR" sz="2800" dirty="0">
                <a:latin typeface="Calibri" panose="020F0502020204030204" pitchFamily="34" charset="0"/>
                <a:ea typeface="Calibri" panose="020F0502020204030204" pitchFamily="34" charset="0"/>
              </a:rPr>
              <a:t>s pr</a:t>
            </a:r>
            <a:r>
              <a:rPr lang="fr-FR" sz="2800" spc="5" dirty="0">
                <a:latin typeface="Calibri" panose="020F0502020204030204" pitchFamily="34" charset="0"/>
                <a:ea typeface="Calibri" panose="020F0502020204030204" pitchFamily="34" charset="0"/>
              </a:rPr>
              <a:t>o</a:t>
            </a:r>
            <a:r>
              <a:rPr lang="fr-FR" sz="2800" spc="-5" dirty="0">
                <a:latin typeface="Calibri" panose="020F0502020204030204" pitchFamily="34" charset="0"/>
                <a:ea typeface="Calibri" panose="020F0502020204030204" pitchFamily="34" charset="0"/>
              </a:rPr>
              <a:t>b</a:t>
            </a:r>
            <a:r>
              <a:rPr lang="fr-FR" sz="2800" dirty="0">
                <a:latin typeface="Calibri" panose="020F0502020204030204" pitchFamily="34" charset="0"/>
                <a:ea typeface="Calibri" panose="020F0502020204030204" pitchFamily="34" charset="0"/>
              </a:rPr>
              <a:t>l</a:t>
            </a:r>
            <a:r>
              <a:rPr lang="fr-FR" sz="2800" spc="-10" dirty="0">
                <a:latin typeface="Calibri" panose="020F0502020204030204" pitchFamily="34" charset="0"/>
                <a:ea typeface="Calibri" panose="020F0502020204030204" pitchFamily="34" charset="0"/>
              </a:rPr>
              <a:t>è</a:t>
            </a:r>
            <a:r>
              <a:rPr lang="fr-FR" sz="2800" spc="5" dirty="0">
                <a:latin typeface="Calibri" panose="020F0502020204030204" pitchFamily="34" charset="0"/>
                <a:ea typeface="Calibri" panose="020F0502020204030204" pitchFamily="34" charset="0"/>
              </a:rPr>
              <a:t>m</a:t>
            </a:r>
            <a:r>
              <a:rPr lang="fr-FR" sz="2800" dirty="0">
                <a:latin typeface="Calibri" panose="020F0502020204030204" pitchFamily="34" charset="0"/>
                <a:ea typeface="Calibri" panose="020F0502020204030204" pitchFamily="34" charset="0"/>
              </a:rPr>
              <a:t>es</a:t>
            </a:r>
            <a:r>
              <a:rPr lang="fr-FR" sz="2800" spc="-10" dirty="0">
                <a:latin typeface="Calibri" panose="020F0502020204030204" pitchFamily="34" charset="0"/>
                <a:ea typeface="Calibri" panose="020F0502020204030204" pitchFamily="34" charset="0"/>
              </a:rPr>
              <a:t> </a:t>
            </a:r>
            <a:r>
              <a:rPr lang="fr-FR" sz="2800" dirty="0">
                <a:latin typeface="Calibri" panose="020F0502020204030204" pitchFamily="34" charset="0"/>
                <a:ea typeface="Calibri" panose="020F0502020204030204" pitchFamily="34" charset="0"/>
              </a:rPr>
              <a:t>d</a:t>
            </a:r>
            <a:r>
              <a:rPr lang="fr-FR" sz="2800" spc="-5" dirty="0">
                <a:latin typeface="Calibri" panose="020F0502020204030204" pitchFamily="34" charset="0"/>
                <a:ea typeface="Calibri" panose="020F0502020204030204" pitchFamily="34" charset="0"/>
              </a:rPr>
              <a:t>'un</a:t>
            </a:r>
            <a:r>
              <a:rPr lang="fr-FR" sz="2800" dirty="0">
                <a:latin typeface="Calibri" panose="020F0502020204030204" pitchFamily="34" charset="0"/>
                <a:ea typeface="Calibri" panose="020F0502020204030204" pitchFamily="34" charset="0"/>
              </a:rPr>
              <a:t>e</a:t>
            </a:r>
            <a:r>
              <a:rPr lang="fr-FR" sz="2800" spc="5" dirty="0">
                <a:latin typeface="Calibri" panose="020F0502020204030204" pitchFamily="34" charset="0"/>
                <a:ea typeface="Calibri" panose="020F0502020204030204" pitchFamily="34" charset="0"/>
              </a:rPr>
              <a:t> </a:t>
            </a:r>
            <a:r>
              <a:rPr lang="fr-FR" sz="2800" spc="-5" dirty="0">
                <a:latin typeface="Calibri" panose="020F0502020204030204" pitchFamily="34" charset="0"/>
                <a:ea typeface="Calibri" panose="020F0502020204030204" pitchFamily="34" charset="0"/>
              </a:rPr>
              <a:t>m</a:t>
            </a:r>
            <a:r>
              <a:rPr lang="fr-FR" sz="2800" dirty="0">
                <a:latin typeface="Calibri" panose="020F0502020204030204" pitchFamily="34" charset="0"/>
                <a:ea typeface="Calibri" panose="020F0502020204030204" pitchFamily="34" charset="0"/>
              </a:rPr>
              <a:t>a</a:t>
            </a:r>
            <a:r>
              <a:rPr lang="fr-FR" sz="2800" spc="-5" dirty="0">
                <a:latin typeface="Calibri" panose="020F0502020204030204" pitchFamily="34" charset="0"/>
                <a:ea typeface="Calibri" panose="020F0502020204030204" pitchFamily="34" charset="0"/>
              </a:rPr>
              <a:t>n</a:t>
            </a:r>
            <a:r>
              <a:rPr lang="fr-FR" sz="2800" dirty="0">
                <a:latin typeface="Calibri" panose="020F0502020204030204" pitchFamily="34" charset="0"/>
                <a:ea typeface="Calibri" panose="020F0502020204030204" pitchFamily="34" charset="0"/>
              </a:rPr>
              <a:t>ièr</a:t>
            </a:r>
            <a:r>
              <a:rPr lang="fr-FR" sz="2800" spc="-10" dirty="0">
                <a:latin typeface="Calibri" panose="020F0502020204030204" pitchFamily="34" charset="0"/>
                <a:ea typeface="Calibri" panose="020F0502020204030204" pitchFamily="34" charset="0"/>
              </a:rPr>
              <a:t>e</a:t>
            </a:r>
            <a:r>
              <a:rPr lang="fr-FR" sz="2800" dirty="0">
                <a:latin typeface="Calibri" panose="020F0502020204030204" pitchFamily="34" charset="0"/>
                <a:ea typeface="Calibri" panose="020F0502020204030204" pitchFamily="34" charset="0"/>
              </a:rPr>
              <a:t>:</a:t>
            </a:r>
            <a:endParaRPr lang="fr-FR" sz="2800" dirty="0">
              <a:latin typeface="Times New Roman" panose="02020603050405020304" pitchFamily="18" charset="0"/>
              <a:ea typeface="Times New Roman" panose="02020603050405020304" pitchFamily="18" charset="0"/>
            </a:endParaRPr>
          </a:p>
          <a:p>
            <a:pPr marL="986790" indent="-457200">
              <a:spcBef>
                <a:spcPts val="210"/>
              </a:spcBef>
              <a:spcAft>
                <a:spcPts val="0"/>
              </a:spcAft>
              <a:buFont typeface="Arial" panose="020B0604020202020204" pitchFamily="34" charset="0"/>
              <a:buChar char="•"/>
            </a:pPr>
            <a:r>
              <a:rPr lang="fr-FR" sz="2800" dirty="0" smtClean="0">
                <a:latin typeface="Calibri" panose="020F0502020204030204" pitchFamily="34" charset="0"/>
                <a:ea typeface="Calibri" panose="020F0502020204030204" pitchFamily="34" charset="0"/>
              </a:rPr>
              <a:t>F</a:t>
            </a:r>
            <a:r>
              <a:rPr lang="fr-FR" sz="2800" spc="-5" dirty="0" smtClean="0">
                <a:latin typeface="Calibri" panose="020F0502020204030204" pitchFamily="34" charset="0"/>
                <a:ea typeface="Calibri" panose="020F0502020204030204" pitchFamily="34" charset="0"/>
              </a:rPr>
              <a:t>l</a:t>
            </a:r>
            <a:r>
              <a:rPr lang="fr-FR" sz="2800" dirty="0" smtClean="0">
                <a:latin typeface="Calibri" panose="020F0502020204030204" pitchFamily="34" charset="0"/>
                <a:ea typeface="Calibri" panose="020F0502020204030204" pitchFamily="34" charset="0"/>
              </a:rPr>
              <a:t>e</a:t>
            </a:r>
            <a:r>
              <a:rPr lang="fr-FR" sz="2800" spc="5" dirty="0" smtClean="0">
                <a:latin typeface="Calibri" panose="020F0502020204030204" pitchFamily="34" charset="0"/>
                <a:ea typeface="Calibri" panose="020F0502020204030204" pitchFamily="34" charset="0"/>
              </a:rPr>
              <a:t>x</a:t>
            </a:r>
            <a:r>
              <a:rPr lang="fr-FR" sz="2800" dirty="0" smtClean="0">
                <a:latin typeface="Calibri" panose="020F0502020204030204" pitchFamily="34" charset="0"/>
                <a:ea typeface="Calibri" panose="020F0502020204030204" pitchFamily="34" charset="0"/>
              </a:rPr>
              <a:t>i</a:t>
            </a:r>
            <a:r>
              <a:rPr lang="fr-FR" sz="2800" spc="-5" dirty="0" smtClean="0">
                <a:latin typeface="Calibri" panose="020F0502020204030204" pitchFamily="34" charset="0"/>
                <a:ea typeface="Calibri" panose="020F0502020204030204" pitchFamily="34" charset="0"/>
              </a:rPr>
              <a:t>b</a:t>
            </a:r>
            <a:r>
              <a:rPr lang="fr-FR" sz="2800" dirty="0" smtClean="0">
                <a:latin typeface="Calibri" panose="020F0502020204030204" pitchFamily="34" charset="0"/>
                <a:ea typeface="Calibri" panose="020F0502020204030204" pitchFamily="34" charset="0"/>
              </a:rPr>
              <a:t>le </a:t>
            </a:r>
            <a:r>
              <a:rPr lang="fr-FR" sz="2800" dirty="0">
                <a:latin typeface="Calibri" panose="020F0502020204030204" pitchFamily="34" charset="0"/>
                <a:ea typeface="Calibri" panose="020F0502020204030204" pitchFamily="34" charset="0"/>
              </a:rPr>
              <a:t>: la </a:t>
            </a:r>
            <a:r>
              <a:rPr lang="fr-FR" sz="2800" spc="-10" dirty="0">
                <a:latin typeface="Calibri" panose="020F0502020204030204" pitchFamily="34" charset="0"/>
                <a:ea typeface="Calibri" panose="020F0502020204030204" pitchFamily="34" charset="0"/>
              </a:rPr>
              <a:t>c</a:t>
            </a:r>
            <a:r>
              <a:rPr lang="fr-FR" sz="2800" spc="5" dirty="0">
                <a:latin typeface="Calibri" panose="020F0502020204030204" pitchFamily="34" charset="0"/>
                <a:ea typeface="Calibri" panose="020F0502020204030204" pitchFamily="34" charset="0"/>
              </a:rPr>
              <a:t>o</a:t>
            </a:r>
            <a:r>
              <a:rPr lang="fr-FR" sz="2800" spc="-15" dirty="0">
                <a:latin typeface="Calibri" panose="020F0502020204030204" pitchFamily="34" charset="0"/>
                <a:ea typeface="Calibri" panose="020F0502020204030204" pitchFamily="34" charset="0"/>
              </a:rPr>
              <a:t>l</a:t>
            </a:r>
            <a:r>
              <a:rPr lang="fr-FR" sz="2800" spc="5" dirty="0">
                <a:latin typeface="Calibri" panose="020F0502020204030204" pitchFamily="34" charset="0"/>
                <a:ea typeface="Calibri" panose="020F0502020204030204" pitchFamily="34" charset="0"/>
              </a:rPr>
              <a:t>o</a:t>
            </a:r>
            <a:r>
              <a:rPr lang="fr-FR" sz="2800" spc="-5" dirty="0">
                <a:latin typeface="Calibri" panose="020F0502020204030204" pitchFamily="34" charset="0"/>
                <a:ea typeface="Calibri" panose="020F0502020204030204" pitchFamily="34" charset="0"/>
              </a:rPr>
              <a:t>n</a:t>
            </a:r>
            <a:r>
              <a:rPr lang="fr-FR" sz="2800" dirty="0">
                <a:latin typeface="Calibri" panose="020F0502020204030204" pitchFamily="34" charset="0"/>
                <a:ea typeface="Calibri" panose="020F0502020204030204" pitchFamily="34" charset="0"/>
              </a:rPr>
              <a:t>ie s'a</a:t>
            </a:r>
            <a:r>
              <a:rPr lang="fr-FR" sz="2800" spc="-5" dirty="0">
                <a:latin typeface="Calibri" panose="020F0502020204030204" pitchFamily="34" charset="0"/>
                <a:ea typeface="Calibri" panose="020F0502020204030204" pitchFamily="34" charset="0"/>
              </a:rPr>
              <a:t>d</a:t>
            </a:r>
            <a:r>
              <a:rPr lang="fr-FR" sz="2800" dirty="0">
                <a:latin typeface="Calibri" panose="020F0502020204030204" pitchFamily="34" charset="0"/>
                <a:ea typeface="Calibri" panose="020F0502020204030204" pitchFamily="34" charset="0"/>
              </a:rPr>
              <a:t>a</a:t>
            </a:r>
            <a:r>
              <a:rPr lang="fr-FR" sz="2800" spc="-5" dirty="0">
                <a:latin typeface="Calibri" panose="020F0502020204030204" pitchFamily="34" charset="0"/>
                <a:ea typeface="Calibri" panose="020F0502020204030204" pitchFamily="34" charset="0"/>
              </a:rPr>
              <a:t>p</a:t>
            </a:r>
            <a:r>
              <a:rPr lang="fr-FR" sz="2800" spc="-10" dirty="0">
                <a:latin typeface="Calibri" panose="020F0502020204030204" pitchFamily="34" charset="0"/>
                <a:ea typeface="Calibri" panose="020F0502020204030204" pitchFamily="34" charset="0"/>
              </a:rPr>
              <a:t>t</a:t>
            </a:r>
            <a:r>
              <a:rPr lang="fr-FR" sz="2800" dirty="0">
                <a:latin typeface="Calibri" panose="020F0502020204030204" pitchFamily="34" charset="0"/>
                <a:ea typeface="Calibri" panose="020F0502020204030204" pitchFamily="34" charset="0"/>
              </a:rPr>
              <a:t>e</a:t>
            </a:r>
            <a:r>
              <a:rPr lang="fr-FR" sz="2800" spc="5" dirty="0">
                <a:latin typeface="Calibri" panose="020F0502020204030204" pitchFamily="34" charset="0"/>
                <a:ea typeface="Calibri" panose="020F0502020204030204" pitchFamily="34" charset="0"/>
              </a:rPr>
              <a:t> </a:t>
            </a:r>
            <a:r>
              <a:rPr lang="fr-FR" sz="2800" dirty="0">
                <a:latin typeface="Calibri" panose="020F0502020204030204" pitchFamily="34" charset="0"/>
                <a:ea typeface="Calibri" panose="020F0502020204030204" pitchFamily="34" charset="0"/>
              </a:rPr>
              <a:t>a</a:t>
            </a:r>
            <a:r>
              <a:rPr lang="fr-FR" sz="2800" spc="-5" dirty="0">
                <a:latin typeface="Calibri" panose="020F0502020204030204" pitchFamily="34" charset="0"/>
                <a:ea typeface="Calibri" panose="020F0502020204030204" pitchFamily="34" charset="0"/>
              </a:rPr>
              <a:t>u</a:t>
            </a:r>
            <a:r>
              <a:rPr lang="fr-FR" sz="2800" dirty="0">
                <a:latin typeface="Calibri" panose="020F0502020204030204" pitchFamily="34" charset="0"/>
                <a:ea typeface="Calibri" panose="020F0502020204030204" pitchFamily="34" charset="0"/>
              </a:rPr>
              <a:t>x</a:t>
            </a:r>
            <a:r>
              <a:rPr lang="fr-FR" sz="2800" spc="5" dirty="0">
                <a:latin typeface="Calibri" panose="020F0502020204030204" pitchFamily="34" charset="0"/>
                <a:ea typeface="Calibri" panose="020F0502020204030204" pitchFamily="34" charset="0"/>
              </a:rPr>
              <a:t> </a:t>
            </a:r>
            <a:r>
              <a:rPr lang="fr-FR" sz="2800" spc="-5" dirty="0">
                <a:latin typeface="Calibri" panose="020F0502020204030204" pitchFamily="34" charset="0"/>
                <a:ea typeface="Calibri" panose="020F0502020204030204" pitchFamily="34" charset="0"/>
              </a:rPr>
              <a:t>b</a:t>
            </a:r>
            <a:r>
              <a:rPr lang="fr-FR" sz="2800" dirty="0">
                <a:latin typeface="Calibri" panose="020F0502020204030204" pitchFamily="34" charset="0"/>
                <a:ea typeface="Calibri" panose="020F0502020204030204" pitchFamily="34" charset="0"/>
              </a:rPr>
              <a:t>r</a:t>
            </a:r>
            <a:r>
              <a:rPr lang="fr-FR" sz="2800" spc="-5" dirty="0">
                <a:latin typeface="Calibri" panose="020F0502020204030204" pitchFamily="34" charset="0"/>
                <a:ea typeface="Calibri" panose="020F0502020204030204" pitchFamily="34" charset="0"/>
              </a:rPr>
              <a:t>u</a:t>
            </a:r>
            <a:r>
              <a:rPr lang="fr-FR" sz="2800" dirty="0">
                <a:latin typeface="Calibri" panose="020F0502020204030204" pitchFamily="34" charset="0"/>
                <a:ea typeface="Calibri" panose="020F0502020204030204" pitchFamily="34" charset="0"/>
              </a:rPr>
              <a:t>sq</a:t>
            </a:r>
            <a:r>
              <a:rPr lang="fr-FR" sz="2800" spc="-10" dirty="0">
                <a:latin typeface="Calibri" panose="020F0502020204030204" pitchFamily="34" charset="0"/>
                <a:ea typeface="Calibri" panose="020F0502020204030204" pitchFamily="34" charset="0"/>
              </a:rPr>
              <a:t>u</a:t>
            </a:r>
            <a:r>
              <a:rPr lang="fr-FR" sz="2800" dirty="0">
                <a:latin typeface="Calibri" panose="020F0502020204030204" pitchFamily="34" charset="0"/>
                <a:ea typeface="Calibri" panose="020F0502020204030204" pitchFamily="34" charset="0"/>
              </a:rPr>
              <a:t>es</a:t>
            </a:r>
            <a:r>
              <a:rPr lang="fr-FR" sz="2800" spc="-5" dirty="0">
                <a:latin typeface="Calibri" panose="020F0502020204030204" pitchFamily="34" charset="0"/>
                <a:ea typeface="Calibri" panose="020F0502020204030204" pitchFamily="34" charset="0"/>
              </a:rPr>
              <a:t> </a:t>
            </a:r>
            <a:r>
              <a:rPr lang="fr-FR" sz="2800" dirty="0">
                <a:latin typeface="Calibri" panose="020F0502020204030204" pitchFamily="34" charset="0"/>
                <a:ea typeface="Calibri" panose="020F0502020204030204" pitchFamily="34" charset="0"/>
              </a:rPr>
              <a:t>ch</a:t>
            </a:r>
            <a:r>
              <a:rPr lang="fr-FR" sz="2800" spc="-5" dirty="0">
                <a:latin typeface="Calibri" panose="020F0502020204030204" pitchFamily="34" charset="0"/>
                <a:ea typeface="Calibri" panose="020F0502020204030204" pitchFamily="34" charset="0"/>
              </a:rPr>
              <a:t>ang</a:t>
            </a:r>
            <a:r>
              <a:rPr lang="fr-FR" sz="2800" dirty="0">
                <a:latin typeface="Calibri" panose="020F0502020204030204" pitchFamily="34" charset="0"/>
                <a:ea typeface="Calibri" panose="020F0502020204030204" pitchFamily="34" charset="0"/>
              </a:rPr>
              <a:t>e</a:t>
            </a:r>
            <a:r>
              <a:rPr lang="fr-FR" sz="2800" spc="-5" dirty="0">
                <a:latin typeface="Calibri" panose="020F0502020204030204" pitchFamily="34" charset="0"/>
                <a:ea typeface="Calibri" panose="020F0502020204030204" pitchFamily="34" charset="0"/>
              </a:rPr>
              <a:t>m</a:t>
            </a:r>
            <a:r>
              <a:rPr lang="fr-FR" sz="2800" dirty="0">
                <a:latin typeface="Calibri" panose="020F0502020204030204" pitchFamily="34" charset="0"/>
                <a:ea typeface="Calibri" panose="020F0502020204030204" pitchFamily="34" charset="0"/>
              </a:rPr>
              <a:t>e</a:t>
            </a:r>
            <a:r>
              <a:rPr lang="fr-FR" sz="2800" spc="-15" dirty="0">
                <a:latin typeface="Calibri" panose="020F0502020204030204" pitchFamily="34" charset="0"/>
                <a:ea typeface="Calibri" panose="020F0502020204030204" pitchFamily="34" charset="0"/>
              </a:rPr>
              <a:t>n</a:t>
            </a:r>
            <a:r>
              <a:rPr lang="fr-FR" sz="2800" dirty="0">
                <a:latin typeface="Calibri" panose="020F0502020204030204" pitchFamily="34" charset="0"/>
                <a:ea typeface="Calibri" panose="020F0502020204030204" pitchFamily="34" charset="0"/>
              </a:rPr>
              <a:t>ts</a:t>
            </a:r>
            <a:r>
              <a:rPr lang="fr-FR" sz="2800" spc="5" dirty="0">
                <a:latin typeface="Calibri" panose="020F0502020204030204" pitchFamily="34" charset="0"/>
                <a:ea typeface="Calibri" panose="020F0502020204030204" pitchFamily="34" charset="0"/>
              </a:rPr>
              <a:t> </a:t>
            </a:r>
            <a:r>
              <a:rPr lang="fr-FR" sz="2800" spc="-5" dirty="0">
                <a:latin typeface="Calibri" panose="020F0502020204030204" pitchFamily="34" charset="0"/>
                <a:ea typeface="Calibri" panose="020F0502020204030204" pitchFamily="34" charset="0"/>
              </a:rPr>
              <a:t>d'</a:t>
            </a:r>
            <a:r>
              <a:rPr lang="fr-FR" sz="2800" dirty="0">
                <a:latin typeface="Calibri" panose="020F0502020204030204" pitchFamily="34" charset="0"/>
                <a:ea typeface="Calibri" panose="020F0502020204030204" pitchFamily="34" charset="0"/>
              </a:rPr>
              <a:t>en</a:t>
            </a:r>
            <a:r>
              <a:rPr lang="fr-FR" sz="2800" spc="5" dirty="0">
                <a:latin typeface="Calibri" panose="020F0502020204030204" pitchFamily="34" charset="0"/>
                <a:ea typeface="Calibri" panose="020F0502020204030204" pitchFamily="34" charset="0"/>
              </a:rPr>
              <a:t>v</a:t>
            </a:r>
            <a:r>
              <a:rPr lang="fr-FR" sz="2800" dirty="0">
                <a:latin typeface="Calibri" panose="020F0502020204030204" pitchFamily="34" charset="0"/>
                <a:ea typeface="Calibri" panose="020F0502020204030204" pitchFamily="34" charset="0"/>
              </a:rPr>
              <a:t>i</a:t>
            </a:r>
            <a:r>
              <a:rPr lang="fr-FR" sz="2800" spc="-15" dirty="0">
                <a:latin typeface="Calibri" panose="020F0502020204030204" pitchFamily="34" charset="0"/>
                <a:ea typeface="Calibri" panose="020F0502020204030204" pitchFamily="34" charset="0"/>
              </a:rPr>
              <a:t>r</a:t>
            </a:r>
            <a:r>
              <a:rPr lang="fr-FR" sz="2800" spc="5" dirty="0">
                <a:latin typeface="Calibri" panose="020F0502020204030204" pitchFamily="34" charset="0"/>
                <a:ea typeface="Calibri" panose="020F0502020204030204" pitchFamily="34" charset="0"/>
              </a:rPr>
              <a:t>o</a:t>
            </a:r>
            <a:r>
              <a:rPr lang="fr-FR" sz="2800" spc="-5" dirty="0">
                <a:latin typeface="Calibri" panose="020F0502020204030204" pitchFamily="34" charset="0"/>
                <a:ea typeface="Calibri" panose="020F0502020204030204" pitchFamily="34" charset="0"/>
              </a:rPr>
              <a:t>nn</a:t>
            </a:r>
            <a:r>
              <a:rPr lang="fr-FR" sz="2800" spc="-10" dirty="0">
                <a:latin typeface="Calibri" panose="020F0502020204030204" pitchFamily="34" charset="0"/>
                <a:ea typeface="Calibri" panose="020F0502020204030204" pitchFamily="34" charset="0"/>
              </a:rPr>
              <a:t>e</a:t>
            </a:r>
            <a:r>
              <a:rPr lang="fr-FR" sz="2800" spc="5" dirty="0">
                <a:latin typeface="Calibri" panose="020F0502020204030204" pitchFamily="34" charset="0"/>
                <a:ea typeface="Calibri" panose="020F0502020204030204" pitchFamily="34" charset="0"/>
              </a:rPr>
              <a:t>m</a:t>
            </a:r>
            <a:r>
              <a:rPr lang="fr-FR" sz="2800" dirty="0">
                <a:latin typeface="Calibri" panose="020F0502020204030204" pitchFamily="34" charset="0"/>
                <a:ea typeface="Calibri" panose="020F0502020204030204" pitchFamily="34" charset="0"/>
              </a:rPr>
              <a:t>ent,</a:t>
            </a:r>
            <a:endParaRPr lang="fr-FR" sz="2800" dirty="0">
              <a:latin typeface="Times New Roman" panose="02020603050405020304" pitchFamily="18" charset="0"/>
              <a:ea typeface="Times New Roman" panose="02020603050405020304" pitchFamily="18" charset="0"/>
            </a:endParaRPr>
          </a:p>
          <a:p>
            <a:pPr marL="986790" marR="49530" indent="-457200">
              <a:lnSpc>
                <a:spcPct val="115000"/>
              </a:lnSpc>
              <a:spcBef>
                <a:spcPts val="200"/>
              </a:spcBef>
              <a:spcAft>
                <a:spcPts val="0"/>
              </a:spcAft>
              <a:buFont typeface="Arial" panose="020B0604020202020204" pitchFamily="34" charset="0"/>
              <a:buChar char="•"/>
              <a:tabLst>
                <a:tab pos="749300" algn="l"/>
              </a:tabLst>
            </a:pPr>
            <a:r>
              <a:rPr lang="fr-FR" sz="2800" dirty="0" smtClean="0">
                <a:latin typeface="Calibri" panose="020F0502020204030204" pitchFamily="34" charset="0"/>
                <a:ea typeface="Calibri" panose="020F0502020204030204" pitchFamily="34" charset="0"/>
              </a:rPr>
              <a:t>R</a:t>
            </a:r>
            <a:r>
              <a:rPr lang="fr-FR" sz="2800" spc="5" dirty="0" smtClean="0">
                <a:latin typeface="Calibri" panose="020F0502020204030204" pitchFamily="34" charset="0"/>
                <a:ea typeface="Calibri" panose="020F0502020204030204" pitchFamily="34" charset="0"/>
              </a:rPr>
              <a:t>o</a:t>
            </a:r>
            <a:r>
              <a:rPr lang="fr-FR" sz="2800" spc="-5" dirty="0" smtClean="0">
                <a:latin typeface="Calibri" panose="020F0502020204030204" pitchFamily="34" charset="0"/>
                <a:ea typeface="Calibri" panose="020F0502020204030204" pitchFamily="34" charset="0"/>
              </a:rPr>
              <a:t>bu</a:t>
            </a:r>
            <a:r>
              <a:rPr lang="fr-FR" sz="2800" dirty="0" smtClean="0">
                <a:latin typeface="Calibri" panose="020F0502020204030204" pitchFamily="34" charset="0"/>
                <a:ea typeface="Calibri" panose="020F0502020204030204" pitchFamily="34" charset="0"/>
              </a:rPr>
              <a:t>ste</a:t>
            </a:r>
            <a:r>
              <a:rPr lang="fr-FR" sz="2800" spc="80" dirty="0" smtClean="0">
                <a:latin typeface="Calibri" panose="020F0502020204030204" pitchFamily="34" charset="0"/>
                <a:ea typeface="Calibri" panose="020F0502020204030204" pitchFamily="34" charset="0"/>
              </a:rPr>
              <a:t> </a:t>
            </a:r>
            <a:r>
              <a:rPr lang="fr-FR" sz="2800" dirty="0">
                <a:latin typeface="Calibri" panose="020F0502020204030204" pitchFamily="34" charset="0"/>
                <a:ea typeface="Calibri" panose="020F0502020204030204" pitchFamily="34" charset="0"/>
              </a:rPr>
              <a:t>:</a:t>
            </a:r>
            <a:r>
              <a:rPr lang="fr-FR" sz="2800" spc="85" dirty="0">
                <a:latin typeface="Calibri" panose="020F0502020204030204" pitchFamily="34" charset="0"/>
                <a:ea typeface="Calibri" panose="020F0502020204030204" pitchFamily="34" charset="0"/>
              </a:rPr>
              <a:t> </a:t>
            </a:r>
            <a:r>
              <a:rPr lang="fr-FR" sz="2800" dirty="0">
                <a:latin typeface="Calibri" panose="020F0502020204030204" pitchFamily="34" charset="0"/>
                <a:ea typeface="Calibri" panose="020F0502020204030204" pitchFamily="34" charset="0"/>
              </a:rPr>
              <a:t>la</a:t>
            </a:r>
            <a:r>
              <a:rPr lang="fr-FR" sz="2800" spc="85" dirty="0">
                <a:latin typeface="Calibri" panose="020F0502020204030204" pitchFamily="34" charset="0"/>
                <a:ea typeface="Calibri" panose="020F0502020204030204" pitchFamily="34" charset="0"/>
              </a:rPr>
              <a:t> </a:t>
            </a:r>
            <a:r>
              <a:rPr lang="fr-FR" sz="2800" spc="-10" dirty="0">
                <a:latin typeface="Calibri" panose="020F0502020204030204" pitchFamily="34" charset="0"/>
                <a:ea typeface="Calibri" panose="020F0502020204030204" pitchFamily="34" charset="0"/>
              </a:rPr>
              <a:t>c</a:t>
            </a:r>
            <a:r>
              <a:rPr lang="fr-FR" sz="2800" spc="5" dirty="0">
                <a:latin typeface="Calibri" panose="020F0502020204030204" pitchFamily="34" charset="0"/>
                <a:ea typeface="Calibri" panose="020F0502020204030204" pitchFamily="34" charset="0"/>
              </a:rPr>
              <a:t>o</a:t>
            </a:r>
            <a:r>
              <a:rPr lang="fr-FR" sz="2800" dirty="0">
                <a:latin typeface="Calibri" panose="020F0502020204030204" pitchFamily="34" charset="0"/>
                <a:ea typeface="Calibri" panose="020F0502020204030204" pitchFamily="34" charset="0"/>
              </a:rPr>
              <a:t>l</a:t>
            </a:r>
            <a:r>
              <a:rPr lang="fr-FR" sz="2800" spc="5" dirty="0">
                <a:latin typeface="Calibri" panose="020F0502020204030204" pitchFamily="34" charset="0"/>
                <a:ea typeface="Calibri" panose="020F0502020204030204" pitchFamily="34" charset="0"/>
              </a:rPr>
              <a:t>o</a:t>
            </a:r>
            <a:r>
              <a:rPr lang="fr-FR" sz="2800" spc="-5" dirty="0">
                <a:latin typeface="Calibri" panose="020F0502020204030204" pitchFamily="34" charset="0"/>
                <a:ea typeface="Calibri" panose="020F0502020204030204" pitchFamily="34" charset="0"/>
              </a:rPr>
              <a:t>n</a:t>
            </a:r>
            <a:r>
              <a:rPr lang="fr-FR" sz="2800" spc="-15" dirty="0">
                <a:latin typeface="Calibri" panose="020F0502020204030204" pitchFamily="34" charset="0"/>
                <a:ea typeface="Calibri" panose="020F0502020204030204" pitchFamily="34" charset="0"/>
              </a:rPr>
              <a:t>i</a:t>
            </a:r>
            <a:r>
              <a:rPr lang="fr-FR" sz="2800" dirty="0">
                <a:latin typeface="Calibri" panose="020F0502020204030204" pitchFamily="34" charset="0"/>
                <a:ea typeface="Calibri" panose="020F0502020204030204" pitchFamily="34" charset="0"/>
              </a:rPr>
              <a:t>e</a:t>
            </a:r>
            <a:r>
              <a:rPr lang="fr-FR" sz="2800" spc="90" dirty="0">
                <a:latin typeface="Calibri" panose="020F0502020204030204" pitchFamily="34" charset="0"/>
                <a:ea typeface="Calibri" panose="020F0502020204030204" pitchFamily="34" charset="0"/>
              </a:rPr>
              <a:t> </a:t>
            </a:r>
            <a:r>
              <a:rPr lang="fr-FR" sz="2800" spc="-10" dirty="0">
                <a:latin typeface="Calibri" panose="020F0502020204030204" pitchFamily="34" charset="0"/>
                <a:ea typeface="Calibri" panose="020F0502020204030204" pitchFamily="34" charset="0"/>
              </a:rPr>
              <a:t>c</a:t>
            </a:r>
            <a:r>
              <a:rPr lang="fr-FR" sz="2800" spc="5" dirty="0">
                <a:latin typeface="Calibri" panose="020F0502020204030204" pitchFamily="34" charset="0"/>
                <a:ea typeface="Calibri" panose="020F0502020204030204" pitchFamily="34" charset="0"/>
              </a:rPr>
              <a:t>o</a:t>
            </a:r>
            <a:r>
              <a:rPr lang="fr-FR" sz="2800" spc="-5" dirty="0">
                <a:latin typeface="Calibri" panose="020F0502020204030204" pitchFamily="34" charset="0"/>
                <a:ea typeface="Calibri" panose="020F0502020204030204" pitchFamily="34" charset="0"/>
              </a:rPr>
              <a:t>n</a:t>
            </a:r>
            <a:r>
              <a:rPr lang="fr-FR" sz="2800" dirty="0">
                <a:latin typeface="Calibri" panose="020F0502020204030204" pitchFamily="34" charset="0"/>
                <a:ea typeface="Calibri" panose="020F0502020204030204" pitchFamily="34" charset="0"/>
              </a:rPr>
              <a:t>ti</a:t>
            </a:r>
            <a:r>
              <a:rPr lang="fr-FR" sz="2800" spc="-15" dirty="0">
                <a:latin typeface="Calibri" panose="020F0502020204030204" pitchFamily="34" charset="0"/>
                <a:ea typeface="Calibri" panose="020F0502020204030204" pitchFamily="34" charset="0"/>
              </a:rPr>
              <a:t>n</a:t>
            </a:r>
            <a:r>
              <a:rPr lang="fr-FR" sz="2800" spc="-5" dirty="0">
                <a:latin typeface="Calibri" panose="020F0502020204030204" pitchFamily="34" charset="0"/>
                <a:ea typeface="Calibri" panose="020F0502020204030204" pitchFamily="34" charset="0"/>
              </a:rPr>
              <a:t>u</a:t>
            </a:r>
            <a:r>
              <a:rPr lang="fr-FR" sz="2800" dirty="0">
                <a:latin typeface="Calibri" panose="020F0502020204030204" pitchFamily="34" charset="0"/>
                <a:ea typeface="Calibri" panose="020F0502020204030204" pitchFamily="34" charset="0"/>
              </a:rPr>
              <a:t>e</a:t>
            </a:r>
            <a:r>
              <a:rPr lang="fr-FR" sz="2800" spc="90" dirty="0">
                <a:latin typeface="Calibri" panose="020F0502020204030204" pitchFamily="34" charset="0"/>
                <a:ea typeface="Calibri" panose="020F0502020204030204" pitchFamily="34" charset="0"/>
              </a:rPr>
              <a:t> </a:t>
            </a:r>
            <a:r>
              <a:rPr lang="fr-FR" sz="2800" spc="-5" dirty="0">
                <a:latin typeface="Calibri" panose="020F0502020204030204" pitchFamily="34" charset="0"/>
                <a:ea typeface="Calibri" panose="020F0502020204030204" pitchFamily="34" charset="0"/>
              </a:rPr>
              <a:t>d</a:t>
            </a:r>
            <a:r>
              <a:rPr lang="fr-FR" sz="2800" dirty="0">
                <a:latin typeface="Calibri" panose="020F0502020204030204" pitchFamily="34" charset="0"/>
                <a:ea typeface="Calibri" panose="020F0502020204030204" pitchFamily="34" charset="0"/>
              </a:rPr>
              <a:t>e</a:t>
            </a:r>
            <a:r>
              <a:rPr lang="fr-FR" sz="2800" spc="90" dirty="0">
                <a:latin typeface="Calibri" panose="020F0502020204030204" pitchFamily="34" charset="0"/>
                <a:ea typeface="Calibri" panose="020F0502020204030204" pitchFamily="34" charset="0"/>
              </a:rPr>
              <a:t> </a:t>
            </a:r>
            <a:r>
              <a:rPr lang="fr-FR" sz="2800" spc="-15" dirty="0">
                <a:latin typeface="Calibri" panose="020F0502020204030204" pitchFamily="34" charset="0"/>
                <a:ea typeface="Calibri" panose="020F0502020204030204" pitchFamily="34" charset="0"/>
              </a:rPr>
              <a:t>f</a:t>
            </a:r>
            <a:r>
              <a:rPr lang="fr-FR" sz="2800" spc="5" dirty="0">
                <a:latin typeface="Calibri" panose="020F0502020204030204" pitchFamily="34" charset="0"/>
                <a:ea typeface="Calibri" panose="020F0502020204030204" pitchFamily="34" charset="0"/>
              </a:rPr>
              <a:t>o</a:t>
            </a:r>
            <a:r>
              <a:rPr lang="fr-FR" sz="2800" spc="-5" dirty="0">
                <a:latin typeface="Calibri" panose="020F0502020204030204" pitchFamily="34" charset="0"/>
                <a:ea typeface="Calibri" panose="020F0502020204030204" pitchFamily="34" charset="0"/>
              </a:rPr>
              <a:t>n</a:t>
            </a:r>
            <a:r>
              <a:rPr lang="fr-FR" sz="2800" dirty="0">
                <a:latin typeface="Calibri" panose="020F0502020204030204" pitchFamily="34" charset="0"/>
                <a:ea typeface="Calibri" panose="020F0502020204030204" pitchFamily="34" charset="0"/>
              </a:rPr>
              <a:t>ct</a:t>
            </a:r>
            <a:r>
              <a:rPr lang="fr-FR" sz="2800" spc="-10" dirty="0">
                <a:latin typeface="Calibri" panose="020F0502020204030204" pitchFamily="34" charset="0"/>
                <a:ea typeface="Calibri" panose="020F0502020204030204" pitchFamily="34" charset="0"/>
              </a:rPr>
              <a:t>i</a:t>
            </a:r>
            <a:r>
              <a:rPr lang="fr-FR" sz="2800" spc="5" dirty="0">
                <a:latin typeface="Calibri" panose="020F0502020204030204" pitchFamily="34" charset="0"/>
                <a:ea typeface="Calibri" panose="020F0502020204030204" pitchFamily="34" charset="0"/>
              </a:rPr>
              <a:t>o</a:t>
            </a:r>
            <a:r>
              <a:rPr lang="fr-FR" sz="2800" spc="-5" dirty="0">
                <a:latin typeface="Calibri" panose="020F0502020204030204" pitchFamily="34" charset="0"/>
                <a:ea typeface="Calibri" panose="020F0502020204030204" pitchFamily="34" charset="0"/>
              </a:rPr>
              <a:t>nn</a:t>
            </a:r>
            <a:r>
              <a:rPr lang="fr-FR" sz="2800" dirty="0">
                <a:latin typeface="Calibri" panose="020F0502020204030204" pitchFamily="34" charset="0"/>
                <a:ea typeface="Calibri" panose="020F0502020204030204" pitchFamily="34" charset="0"/>
              </a:rPr>
              <a:t>er</a:t>
            </a:r>
            <a:r>
              <a:rPr lang="fr-FR" sz="2800" spc="90" dirty="0">
                <a:latin typeface="Calibri" panose="020F0502020204030204" pitchFamily="34" charset="0"/>
                <a:ea typeface="Calibri" panose="020F0502020204030204" pitchFamily="34" charset="0"/>
              </a:rPr>
              <a:t> </a:t>
            </a:r>
            <a:r>
              <a:rPr lang="fr-FR" sz="2800" spc="-15" dirty="0">
                <a:latin typeface="Calibri" panose="020F0502020204030204" pitchFamily="34" charset="0"/>
                <a:ea typeface="Calibri" panose="020F0502020204030204" pitchFamily="34" charset="0"/>
              </a:rPr>
              <a:t>l</a:t>
            </a:r>
            <a:r>
              <a:rPr lang="fr-FR" sz="2800" spc="5" dirty="0">
                <a:latin typeface="Calibri" panose="020F0502020204030204" pitchFamily="34" charset="0"/>
                <a:ea typeface="Calibri" panose="020F0502020204030204" pitchFamily="34" charset="0"/>
              </a:rPr>
              <a:t>o</a:t>
            </a:r>
            <a:r>
              <a:rPr lang="fr-FR" sz="2800" dirty="0">
                <a:latin typeface="Calibri" panose="020F0502020204030204" pitchFamily="34" charset="0"/>
                <a:ea typeface="Calibri" panose="020F0502020204030204" pitchFamily="34" charset="0"/>
              </a:rPr>
              <a:t>rs</a:t>
            </a:r>
            <a:r>
              <a:rPr lang="fr-FR" sz="2800" spc="-5" dirty="0">
                <a:latin typeface="Calibri" panose="020F0502020204030204" pitchFamily="34" charset="0"/>
                <a:ea typeface="Calibri" panose="020F0502020204030204" pitchFamily="34" charset="0"/>
              </a:rPr>
              <a:t>qu</a:t>
            </a:r>
            <a:r>
              <a:rPr lang="fr-FR" sz="2800" dirty="0">
                <a:latin typeface="Calibri" panose="020F0502020204030204" pitchFamily="34" charset="0"/>
                <a:ea typeface="Calibri" panose="020F0502020204030204" pitchFamily="34" charset="0"/>
              </a:rPr>
              <a:t>e</a:t>
            </a:r>
            <a:r>
              <a:rPr lang="fr-FR" sz="2800" spc="75" dirty="0">
                <a:latin typeface="Calibri" panose="020F0502020204030204" pitchFamily="34" charset="0"/>
                <a:ea typeface="Calibri" panose="020F0502020204030204" pitchFamily="34" charset="0"/>
              </a:rPr>
              <a:t> </a:t>
            </a:r>
            <a:r>
              <a:rPr lang="fr-FR" sz="2800" dirty="0">
                <a:latin typeface="Calibri" panose="020F0502020204030204" pitchFamily="34" charset="0"/>
                <a:ea typeface="Calibri" panose="020F0502020204030204" pitchFamily="34" charset="0"/>
              </a:rPr>
              <a:t>cer</a:t>
            </a:r>
            <a:r>
              <a:rPr lang="fr-FR" sz="2800" spc="5" dirty="0">
                <a:latin typeface="Calibri" panose="020F0502020204030204" pitchFamily="34" charset="0"/>
                <a:ea typeface="Calibri" panose="020F0502020204030204" pitchFamily="34" charset="0"/>
              </a:rPr>
              <a:t>t</a:t>
            </a:r>
            <a:r>
              <a:rPr lang="fr-FR" sz="2800" dirty="0">
                <a:latin typeface="Calibri" panose="020F0502020204030204" pitchFamily="34" charset="0"/>
                <a:ea typeface="Calibri" panose="020F0502020204030204" pitchFamily="34" charset="0"/>
              </a:rPr>
              <a:t>ai</a:t>
            </a:r>
            <a:r>
              <a:rPr lang="fr-FR" sz="2800" spc="-5" dirty="0">
                <a:latin typeface="Calibri" panose="020F0502020204030204" pitchFamily="34" charset="0"/>
                <a:ea typeface="Calibri" panose="020F0502020204030204" pitchFamily="34" charset="0"/>
              </a:rPr>
              <a:t>n</a:t>
            </a:r>
            <a:r>
              <a:rPr lang="fr-FR" sz="2800" dirty="0">
                <a:latin typeface="Calibri" panose="020F0502020204030204" pitchFamily="34" charset="0"/>
                <a:ea typeface="Calibri" panose="020F0502020204030204" pitchFamily="34" charset="0"/>
              </a:rPr>
              <a:t>s</a:t>
            </a:r>
            <a:r>
              <a:rPr lang="fr-FR" sz="2800" spc="85" dirty="0">
                <a:latin typeface="Calibri" panose="020F0502020204030204" pitchFamily="34" charset="0"/>
                <a:ea typeface="Calibri" panose="020F0502020204030204" pitchFamily="34" charset="0"/>
              </a:rPr>
              <a:t> </a:t>
            </a:r>
            <a:r>
              <a:rPr lang="fr-FR" sz="2800" dirty="0">
                <a:latin typeface="Calibri" panose="020F0502020204030204" pitchFamily="34" charset="0"/>
                <a:ea typeface="Calibri" panose="020F0502020204030204" pitchFamily="34" charset="0"/>
              </a:rPr>
              <a:t>i</a:t>
            </a:r>
            <a:r>
              <a:rPr lang="fr-FR" sz="2800" spc="-5" dirty="0">
                <a:latin typeface="Calibri" panose="020F0502020204030204" pitchFamily="34" charset="0"/>
                <a:ea typeface="Calibri" panose="020F0502020204030204" pitchFamily="34" charset="0"/>
              </a:rPr>
              <a:t>nd</a:t>
            </a:r>
            <a:r>
              <a:rPr lang="fr-FR" sz="2800" spc="-15" dirty="0">
                <a:latin typeface="Calibri" panose="020F0502020204030204" pitchFamily="34" charset="0"/>
                <a:ea typeface="Calibri" panose="020F0502020204030204" pitchFamily="34" charset="0"/>
              </a:rPr>
              <a:t>i</a:t>
            </a:r>
            <a:r>
              <a:rPr lang="fr-FR" sz="2800" spc="5" dirty="0">
                <a:latin typeface="Calibri" panose="020F0502020204030204" pitchFamily="34" charset="0"/>
                <a:ea typeface="Calibri" panose="020F0502020204030204" pitchFamily="34" charset="0"/>
              </a:rPr>
              <a:t>v</a:t>
            </a:r>
            <a:r>
              <a:rPr lang="fr-FR" sz="2800" dirty="0">
                <a:latin typeface="Calibri" panose="020F0502020204030204" pitchFamily="34" charset="0"/>
                <a:ea typeface="Calibri" panose="020F0502020204030204" pitchFamily="34" charset="0"/>
              </a:rPr>
              <a:t>i</a:t>
            </a:r>
            <a:r>
              <a:rPr lang="fr-FR" sz="2800" spc="-5" dirty="0">
                <a:latin typeface="Calibri" panose="020F0502020204030204" pitchFamily="34" charset="0"/>
                <a:ea typeface="Calibri" panose="020F0502020204030204" pitchFamily="34" charset="0"/>
              </a:rPr>
              <a:t>du</a:t>
            </a:r>
            <a:r>
              <a:rPr lang="fr-FR" sz="2800" dirty="0">
                <a:latin typeface="Calibri" panose="020F0502020204030204" pitchFamily="34" charset="0"/>
                <a:ea typeface="Calibri" panose="020F0502020204030204" pitchFamily="34" charset="0"/>
              </a:rPr>
              <a:t>s</a:t>
            </a:r>
            <a:r>
              <a:rPr lang="fr-FR" sz="2800" spc="85" dirty="0">
                <a:latin typeface="Calibri" panose="020F0502020204030204" pitchFamily="34" charset="0"/>
                <a:ea typeface="Calibri" panose="020F0502020204030204" pitchFamily="34" charset="0"/>
              </a:rPr>
              <a:t> </a:t>
            </a:r>
            <a:r>
              <a:rPr lang="fr-FR" sz="2800" dirty="0">
                <a:latin typeface="Calibri" panose="020F0502020204030204" pitchFamily="34" charset="0"/>
                <a:ea typeface="Calibri" panose="020F0502020204030204" pitchFamily="34" charset="0"/>
              </a:rPr>
              <a:t>éc</a:t>
            </a:r>
            <a:r>
              <a:rPr lang="fr-FR" sz="2800" spc="-10" dirty="0">
                <a:latin typeface="Calibri" panose="020F0502020204030204" pitchFamily="34" charset="0"/>
                <a:ea typeface="Calibri" panose="020F0502020204030204" pitchFamily="34" charset="0"/>
              </a:rPr>
              <a:t>h</a:t>
            </a:r>
            <a:r>
              <a:rPr lang="fr-FR" sz="2800" spc="5" dirty="0">
                <a:latin typeface="Calibri" panose="020F0502020204030204" pitchFamily="34" charset="0"/>
                <a:ea typeface="Calibri" panose="020F0502020204030204" pitchFamily="34" charset="0"/>
              </a:rPr>
              <a:t>o</a:t>
            </a:r>
            <a:r>
              <a:rPr lang="fr-FR" sz="2800" spc="-5" dirty="0">
                <a:latin typeface="Calibri" panose="020F0502020204030204" pitchFamily="34" charset="0"/>
                <a:ea typeface="Calibri" panose="020F0502020204030204" pitchFamily="34" charset="0"/>
              </a:rPr>
              <a:t>u</a:t>
            </a:r>
            <a:r>
              <a:rPr lang="fr-FR" sz="2800" dirty="0">
                <a:latin typeface="Calibri" panose="020F0502020204030204" pitchFamily="34" charset="0"/>
                <a:ea typeface="Calibri" panose="020F0502020204030204" pitchFamily="34" charset="0"/>
              </a:rPr>
              <a:t>e</a:t>
            </a:r>
            <a:r>
              <a:rPr lang="fr-FR" sz="2800" spc="-15" dirty="0">
                <a:latin typeface="Calibri" panose="020F0502020204030204" pitchFamily="34" charset="0"/>
                <a:ea typeface="Calibri" panose="020F0502020204030204" pitchFamily="34" charset="0"/>
              </a:rPr>
              <a:t>n</a:t>
            </a:r>
            <a:r>
              <a:rPr lang="fr-FR" sz="2800" dirty="0">
                <a:latin typeface="Calibri" panose="020F0502020204030204" pitchFamily="34" charset="0"/>
                <a:ea typeface="Calibri" panose="020F0502020204030204" pitchFamily="34" charset="0"/>
              </a:rPr>
              <a:t>t</a:t>
            </a:r>
            <a:r>
              <a:rPr lang="fr-FR" sz="2800" spc="90" dirty="0">
                <a:latin typeface="Calibri" panose="020F0502020204030204" pitchFamily="34" charset="0"/>
                <a:ea typeface="Calibri" panose="020F0502020204030204" pitchFamily="34" charset="0"/>
              </a:rPr>
              <a:t> </a:t>
            </a:r>
            <a:r>
              <a:rPr lang="fr-FR" sz="2800" dirty="0">
                <a:latin typeface="Calibri" panose="020F0502020204030204" pitchFamily="34" charset="0"/>
                <a:ea typeface="Calibri" panose="020F0502020204030204" pitchFamily="34" charset="0"/>
              </a:rPr>
              <a:t>à acc</a:t>
            </a:r>
            <a:r>
              <a:rPr lang="fr-FR" sz="2800" spc="-5" dirty="0">
                <a:latin typeface="Calibri" panose="020F0502020204030204" pitchFamily="34" charset="0"/>
                <a:ea typeface="Calibri" panose="020F0502020204030204" pitchFamily="34" charset="0"/>
              </a:rPr>
              <a:t>o</a:t>
            </a:r>
            <a:r>
              <a:rPr lang="fr-FR" sz="2800" spc="5" dirty="0">
                <a:latin typeface="Calibri" panose="020F0502020204030204" pitchFamily="34" charset="0"/>
                <a:ea typeface="Calibri" panose="020F0502020204030204" pitchFamily="34" charset="0"/>
              </a:rPr>
              <a:t>m</a:t>
            </a:r>
            <a:r>
              <a:rPr lang="fr-FR" sz="2800" spc="-5" dirty="0">
                <a:latin typeface="Calibri" panose="020F0502020204030204" pitchFamily="34" charset="0"/>
                <a:ea typeface="Calibri" panose="020F0502020204030204" pitchFamily="34" charset="0"/>
              </a:rPr>
              <a:t>p</a:t>
            </a:r>
            <a:r>
              <a:rPr lang="fr-FR" sz="2800" dirty="0">
                <a:latin typeface="Calibri" panose="020F0502020204030204" pitchFamily="34" charset="0"/>
                <a:ea typeface="Calibri" panose="020F0502020204030204" pitchFamily="34" charset="0"/>
              </a:rPr>
              <a:t>lir leur</a:t>
            </a:r>
            <a:r>
              <a:rPr lang="fr-FR" sz="2800" spc="-15" dirty="0">
                <a:latin typeface="Calibri" panose="020F0502020204030204" pitchFamily="34" charset="0"/>
                <a:ea typeface="Calibri" panose="020F0502020204030204" pitchFamily="34" charset="0"/>
              </a:rPr>
              <a:t> </a:t>
            </a:r>
            <a:r>
              <a:rPr lang="fr-FR" sz="2800" spc="5" dirty="0">
                <a:latin typeface="Calibri" panose="020F0502020204030204" pitchFamily="34" charset="0"/>
                <a:ea typeface="Calibri" panose="020F0502020204030204" pitchFamily="34" charset="0"/>
              </a:rPr>
              <a:t>t</a:t>
            </a:r>
            <a:r>
              <a:rPr lang="fr-FR" sz="2800" dirty="0">
                <a:latin typeface="Calibri" panose="020F0502020204030204" pitchFamily="34" charset="0"/>
                <a:ea typeface="Calibri" panose="020F0502020204030204" pitchFamily="34" charset="0"/>
              </a:rPr>
              <a:t>âc</a:t>
            </a:r>
            <a:r>
              <a:rPr lang="fr-FR" sz="2800" spc="-5" dirty="0">
                <a:latin typeface="Calibri" panose="020F0502020204030204" pitchFamily="34" charset="0"/>
                <a:ea typeface="Calibri" panose="020F0502020204030204" pitchFamily="34" charset="0"/>
              </a:rPr>
              <a:t>h</a:t>
            </a:r>
            <a:r>
              <a:rPr lang="fr-FR" sz="2800" dirty="0">
                <a:latin typeface="Calibri" panose="020F0502020204030204" pitchFamily="34" charset="0"/>
                <a:ea typeface="Calibri" panose="020F0502020204030204" pitchFamily="34" charset="0"/>
              </a:rPr>
              <a:t>e.</a:t>
            </a:r>
            <a:endParaRPr lang="fr-FR" sz="2800" dirty="0">
              <a:latin typeface="Times New Roman" panose="02020603050405020304" pitchFamily="18" charset="0"/>
              <a:ea typeface="Times New Roman" panose="02020603050405020304" pitchFamily="18" charset="0"/>
            </a:endParaRPr>
          </a:p>
          <a:p>
            <a:pPr>
              <a:lnSpc>
                <a:spcPts val="900"/>
              </a:lnSpc>
              <a:spcBef>
                <a:spcPts val="40"/>
              </a:spcBef>
              <a:spcAft>
                <a:spcPts val="0"/>
              </a:spcAft>
            </a:pPr>
            <a:r>
              <a:rPr lang="fr-FR" sz="1400" dirty="0">
                <a:latin typeface="Times New Roman" panose="02020603050405020304" pitchFamily="18" charset="0"/>
                <a:ea typeface="Times New Roman" panose="02020603050405020304" pitchFamily="18" charset="0"/>
              </a:rPr>
              <a:t> </a:t>
            </a:r>
            <a:endParaRPr lang="fr-FR" sz="1400" dirty="0">
              <a:effectLst/>
              <a:latin typeface="Times New Roman" panose="02020603050405020304" pitchFamily="18" charset="0"/>
              <a:ea typeface="Times New Roman" panose="02020603050405020304" pitchFamily="18" charset="0"/>
            </a:endParaRPr>
          </a:p>
        </p:txBody>
      </p:sp>
      <p:sp>
        <p:nvSpPr>
          <p:cNvPr id="4" name="Rectangle 3"/>
          <p:cNvSpPr/>
          <p:nvPr/>
        </p:nvSpPr>
        <p:spPr>
          <a:xfrm>
            <a:off x="748414" y="5017046"/>
            <a:ext cx="10058400" cy="4920834"/>
          </a:xfrm>
          <a:prstGeom prst="rect">
            <a:avLst/>
          </a:prstGeom>
        </p:spPr>
        <p:txBody>
          <a:bodyPr wrap="square">
            <a:spAutoFit/>
          </a:bodyPr>
          <a:lstStyle/>
          <a:p>
            <a:pPr marL="300990" marR="156210" algn="just">
              <a:spcAft>
                <a:spcPts val="0"/>
              </a:spcAft>
            </a:pPr>
            <a:r>
              <a:rPr lang="fr-FR" sz="2800" spc="5" dirty="0">
                <a:latin typeface="Calibri" panose="020F0502020204030204" pitchFamily="34" charset="0"/>
                <a:ea typeface="Calibri" panose="020F0502020204030204" pitchFamily="34" charset="0"/>
              </a:rPr>
              <a:t>L</a:t>
            </a:r>
            <a:r>
              <a:rPr lang="fr-FR" sz="2800" dirty="0">
                <a:latin typeface="Calibri" panose="020F0502020204030204" pitchFamily="34" charset="0"/>
                <a:ea typeface="Calibri" panose="020F0502020204030204" pitchFamily="34" charset="0"/>
              </a:rPr>
              <a:t>es</a:t>
            </a:r>
            <a:r>
              <a:rPr lang="fr-FR" sz="2800" spc="5" dirty="0">
                <a:latin typeface="Calibri" panose="020F0502020204030204" pitchFamily="34" charset="0"/>
                <a:ea typeface="Calibri" panose="020F0502020204030204" pitchFamily="34" charset="0"/>
              </a:rPr>
              <a:t> </a:t>
            </a:r>
            <a:r>
              <a:rPr lang="fr-FR" sz="2800" spc="-5" dirty="0">
                <a:latin typeface="Calibri" panose="020F0502020204030204" pitchFamily="34" charset="0"/>
                <a:ea typeface="Calibri" panose="020F0502020204030204" pitchFamily="34" charset="0"/>
              </a:rPr>
              <a:t>p</a:t>
            </a:r>
            <a:r>
              <a:rPr lang="fr-FR" sz="2800" spc="-15" dirty="0">
                <a:latin typeface="Calibri" panose="020F0502020204030204" pitchFamily="34" charset="0"/>
                <a:ea typeface="Calibri" panose="020F0502020204030204" pitchFamily="34" charset="0"/>
              </a:rPr>
              <a:t>r</a:t>
            </a:r>
            <a:r>
              <a:rPr lang="fr-FR" sz="2800" spc="5" dirty="0">
                <a:latin typeface="Calibri" panose="020F0502020204030204" pitchFamily="34" charset="0"/>
                <a:ea typeface="Calibri" panose="020F0502020204030204" pitchFamily="34" charset="0"/>
              </a:rPr>
              <a:t>o</a:t>
            </a:r>
            <a:r>
              <a:rPr lang="fr-FR" sz="2800" spc="-5" dirty="0">
                <a:latin typeface="Calibri" panose="020F0502020204030204" pitchFamily="34" charset="0"/>
                <a:ea typeface="Calibri" panose="020F0502020204030204" pitchFamily="34" charset="0"/>
              </a:rPr>
              <a:t>b</a:t>
            </a:r>
            <a:r>
              <a:rPr lang="fr-FR" sz="2800" dirty="0">
                <a:latin typeface="Calibri" panose="020F0502020204030204" pitchFamily="34" charset="0"/>
                <a:ea typeface="Calibri" panose="020F0502020204030204" pitchFamily="34" charset="0"/>
              </a:rPr>
              <a:t>l</a:t>
            </a:r>
            <a:r>
              <a:rPr lang="fr-FR" sz="2800" spc="-10" dirty="0">
                <a:latin typeface="Calibri" panose="020F0502020204030204" pitchFamily="34" charset="0"/>
                <a:ea typeface="Calibri" panose="020F0502020204030204" pitchFamily="34" charset="0"/>
              </a:rPr>
              <a:t>è</a:t>
            </a:r>
            <a:r>
              <a:rPr lang="fr-FR" sz="2800" spc="5" dirty="0">
                <a:latin typeface="Calibri" panose="020F0502020204030204" pitchFamily="34" charset="0"/>
                <a:ea typeface="Calibri" panose="020F0502020204030204" pitchFamily="34" charset="0"/>
              </a:rPr>
              <a:t>m</a:t>
            </a:r>
            <a:r>
              <a:rPr lang="fr-FR" sz="2800" dirty="0">
                <a:latin typeface="Calibri" panose="020F0502020204030204" pitchFamily="34" charset="0"/>
                <a:ea typeface="Calibri" panose="020F0502020204030204" pitchFamily="34" charset="0"/>
              </a:rPr>
              <a:t>es</a:t>
            </a:r>
            <a:r>
              <a:rPr lang="fr-FR" sz="2800" spc="-10" dirty="0">
                <a:latin typeface="Calibri" panose="020F0502020204030204" pitchFamily="34" charset="0"/>
                <a:ea typeface="Calibri" panose="020F0502020204030204" pitchFamily="34" charset="0"/>
              </a:rPr>
              <a:t> </a:t>
            </a:r>
            <a:r>
              <a:rPr lang="fr-FR" sz="2800" dirty="0">
                <a:latin typeface="Calibri" panose="020F0502020204030204" pitchFamily="34" charset="0"/>
                <a:ea typeface="Calibri" panose="020F0502020204030204" pitchFamily="34" charset="0"/>
              </a:rPr>
              <a:t>q</a:t>
            </a:r>
            <a:r>
              <a:rPr lang="fr-FR" sz="2800" spc="-5" dirty="0">
                <a:latin typeface="Calibri" panose="020F0502020204030204" pitchFamily="34" charset="0"/>
                <a:ea typeface="Calibri" panose="020F0502020204030204" pitchFamily="34" charset="0"/>
              </a:rPr>
              <a:t>u</a:t>
            </a:r>
            <a:r>
              <a:rPr lang="fr-FR" sz="2800" spc="5" dirty="0">
                <a:latin typeface="Calibri" panose="020F0502020204030204" pitchFamily="34" charset="0"/>
                <a:ea typeface="Calibri" panose="020F0502020204030204" pitchFamily="34" charset="0"/>
              </a:rPr>
              <a:t>o</a:t>
            </a:r>
            <a:r>
              <a:rPr lang="fr-FR" sz="2800" dirty="0">
                <a:latin typeface="Calibri" panose="020F0502020204030204" pitchFamily="34" charset="0"/>
                <a:ea typeface="Calibri" panose="020F0502020204030204" pitchFamily="34" charset="0"/>
              </a:rPr>
              <a:t>ti</a:t>
            </a:r>
            <a:r>
              <a:rPr lang="fr-FR" sz="2800" spc="-5" dirty="0">
                <a:latin typeface="Calibri" panose="020F0502020204030204" pitchFamily="34" charset="0"/>
                <a:ea typeface="Calibri" panose="020F0502020204030204" pitchFamily="34" charset="0"/>
              </a:rPr>
              <a:t>d</a:t>
            </a:r>
            <a:r>
              <a:rPr lang="fr-FR" sz="2800" dirty="0">
                <a:latin typeface="Calibri" panose="020F0502020204030204" pitchFamily="34" charset="0"/>
                <a:ea typeface="Calibri" panose="020F0502020204030204" pitchFamily="34" charset="0"/>
              </a:rPr>
              <a:t>ie</a:t>
            </a:r>
            <a:r>
              <a:rPr lang="fr-FR" sz="2800" spc="-5" dirty="0">
                <a:latin typeface="Calibri" panose="020F0502020204030204" pitchFamily="34" charset="0"/>
                <a:ea typeface="Calibri" panose="020F0502020204030204" pitchFamily="34" charset="0"/>
              </a:rPr>
              <a:t>n</a:t>
            </a:r>
            <a:r>
              <a:rPr lang="fr-FR" sz="2800" dirty="0">
                <a:latin typeface="Calibri" panose="020F0502020204030204" pitchFamily="34" charset="0"/>
                <a:ea typeface="Calibri" panose="020F0502020204030204" pitchFamily="34" charset="0"/>
              </a:rPr>
              <a:t>s</a:t>
            </a:r>
            <a:r>
              <a:rPr lang="fr-FR" sz="2800" spc="-10" dirty="0">
                <a:latin typeface="Calibri" panose="020F0502020204030204" pitchFamily="34" charset="0"/>
                <a:ea typeface="Calibri" panose="020F0502020204030204" pitchFamily="34" charset="0"/>
              </a:rPr>
              <a:t> r</a:t>
            </a:r>
            <a:r>
              <a:rPr lang="fr-FR" sz="2800" dirty="0">
                <a:latin typeface="Calibri" panose="020F0502020204030204" pitchFamily="34" charset="0"/>
                <a:ea typeface="Calibri" panose="020F0502020204030204" pitchFamily="34" charset="0"/>
              </a:rPr>
              <a:t>és</a:t>
            </a:r>
            <a:r>
              <a:rPr lang="fr-FR" sz="2800" spc="10" dirty="0">
                <a:latin typeface="Calibri" panose="020F0502020204030204" pitchFamily="34" charset="0"/>
                <a:ea typeface="Calibri" panose="020F0502020204030204" pitchFamily="34" charset="0"/>
              </a:rPr>
              <a:t>o</a:t>
            </a:r>
            <a:r>
              <a:rPr lang="fr-FR" sz="2800" dirty="0">
                <a:latin typeface="Calibri" panose="020F0502020204030204" pitchFamily="34" charset="0"/>
                <a:ea typeface="Calibri" panose="020F0502020204030204" pitchFamily="34" charset="0"/>
              </a:rPr>
              <a:t>l</a:t>
            </a:r>
            <a:r>
              <a:rPr lang="fr-FR" sz="2800" spc="-5" dirty="0">
                <a:latin typeface="Calibri" panose="020F0502020204030204" pitchFamily="34" charset="0"/>
                <a:ea typeface="Calibri" panose="020F0502020204030204" pitchFamily="34" charset="0"/>
              </a:rPr>
              <a:t>u</a:t>
            </a:r>
            <a:r>
              <a:rPr lang="fr-FR" sz="2800" dirty="0">
                <a:latin typeface="Calibri" panose="020F0502020204030204" pitchFamily="34" charset="0"/>
                <a:ea typeface="Calibri" panose="020F0502020204030204" pitchFamily="34" charset="0"/>
              </a:rPr>
              <a:t>s par</a:t>
            </a:r>
            <a:r>
              <a:rPr lang="fr-FR" sz="2800" spc="-15" dirty="0">
                <a:latin typeface="Calibri" panose="020F0502020204030204" pitchFamily="34" charset="0"/>
                <a:ea typeface="Calibri" panose="020F0502020204030204" pitchFamily="34" charset="0"/>
              </a:rPr>
              <a:t> </a:t>
            </a:r>
            <a:r>
              <a:rPr lang="fr-FR" sz="2800" dirty="0">
                <a:latin typeface="Calibri" panose="020F0502020204030204" pitchFamily="34" charset="0"/>
                <a:ea typeface="Calibri" panose="020F0502020204030204" pitchFamily="34" charset="0"/>
              </a:rPr>
              <a:t>u</a:t>
            </a:r>
            <a:r>
              <a:rPr lang="fr-FR" sz="2800" spc="-5" dirty="0">
                <a:latin typeface="Calibri" panose="020F0502020204030204" pitchFamily="34" charset="0"/>
                <a:ea typeface="Calibri" panose="020F0502020204030204" pitchFamily="34" charset="0"/>
              </a:rPr>
              <a:t>n</a:t>
            </a:r>
            <a:r>
              <a:rPr lang="fr-FR" sz="2800" dirty="0">
                <a:latin typeface="Calibri" panose="020F0502020204030204" pitchFamily="34" charset="0"/>
                <a:ea typeface="Calibri" panose="020F0502020204030204" pitchFamily="34" charset="0"/>
              </a:rPr>
              <a:t>e</a:t>
            </a:r>
            <a:r>
              <a:rPr lang="fr-FR" sz="2800" spc="5" dirty="0">
                <a:latin typeface="Calibri" panose="020F0502020204030204" pitchFamily="34" charset="0"/>
                <a:ea typeface="Calibri" panose="020F0502020204030204" pitchFamily="34" charset="0"/>
              </a:rPr>
              <a:t> </a:t>
            </a:r>
            <a:r>
              <a:rPr lang="fr-FR" sz="2800" spc="-10" dirty="0">
                <a:latin typeface="Calibri" panose="020F0502020204030204" pitchFamily="34" charset="0"/>
                <a:ea typeface="Calibri" panose="020F0502020204030204" pitchFamily="34" charset="0"/>
              </a:rPr>
              <a:t>c</a:t>
            </a:r>
            <a:r>
              <a:rPr lang="fr-FR" sz="2800" spc="5" dirty="0">
                <a:latin typeface="Calibri" panose="020F0502020204030204" pitchFamily="34" charset="0"/>
                <a:ea typeface="Calibri" panose="020F0502020204030204" pitchFamily="34" charset="0"/>
              </a:rPr>
              <a:t>o</a:t>
            </a:r>
            <a:r>
              <a:rPr lang="fr-FR" sz="2800" dirty="0">
                <a:latin typeface="Calibri" panose="020F0502020204030204" pitchFamily="34" charset="0"/>
                <a:ea typeface="Calibri" panose="020F0502020204030204" pitchFamily="34" charset="0"/>
              </a:rPr>
              <a:t>l</a:t>
            </a:r>
            <a:r>
              <a:rPr lang="fr-FR" sz="2800" spc="5" dirty="0">
                <a:latin typeface="Calibri" panose="020F0502020204030204" pitchFamily="34" charset="0"/>
                <a:ea typeface="Calibri" panose="020F0502020204030204" pitchFamily="34" charset="0"/>
              </a:rPr>
              <a:t>o</a:t>
            </a:r>
            <a:r>
              <a:rPr lang="fr-FR" sz="2800" spc="-5" dirty="0">
                <a:latin typeface="Calibri" panose="020F0502020204030204" pitchFamily="34" charset="0"/>
                <a:ea typeface="Calibri" panose="020F0502020204030204" pitchFamily="34" charset="0"/>
              </a:rPr>
              <a:t>n</a:t>
            </a:r>
            <a:r>
              <a:rPr lang="fr-FR" sz="2800" spc="-15" dirty="0">
                <a:latin typeface="Calibri" panose="020F0502020204030204" pitchFamily="34" charset="0"/>
                <a:ea typeface="Calibri" panose="020F0502020204030204" pitchFamily="34" charset="0"/>
              </a:rPr>
              <a:t>i</a:t>
            </a:r>
            <a:r>
              <a:rPr lang="fr-FR" sz="2800" dirty="0">
                <a:latin typeface="Calibri" panose="020F0502020204030204" pitchFamily="34" charset="0"/>
                <a:ea typeface="Calibri" panose="020F0502020204030204" pitchFamily="34" charset="0"/>
              </a:rPr>
              <a:t>e</a:t>
            </a:r>
            <a:r>
              <a:rPr lang="fr-FR" sz="2800" spc="5" dirty="0">
                <a:latin typeface="Calibri" panose="020F0502020204030204" pitchFamily="34" charset="0"/>
                <a:ea typeface="Calibri" panose="020F0502020204030204" pitchFamily="34" charset="0"/>
              </a:rPr>
              <a:t> </a:t>
            </a:r>
            <a:r>
              <a:rPr lang="fr-FR" sz="2800" spc="-10" dirty="0">
                <a:latin typeface="Calibri" panose="020F0502020204030204" pitchFamily="34" charset="0"/>
                <a:ea typeface="Calibri" panose="020F0502020204030204" pitchFamily="34" charset="0"/>
              </a:rPr>
              <a:t>s</a:t>
            </a:r>
            <a:r>
              <a:rPr lang="fr-FR" sz="2800" spc="5" dirty="0">
                <a:latin typeface="Calibri" panose="020F0502020204030204" pitchFamily="34" charset="0"/>
                <a:ea typeface="Calibri" panose="020F0502020204030204" pitchFamily="34" charset="0"/>
              </a:rPr>
              <a:t>o</a:t>
            </a:r>
            <a:r>
              <a:rPr lang="fr-FR" sz="2800" spc="-5" dirty="0">
                <a:latin typeface="Calibri" panose="020F0502020204030204" pitchFamily="34" charset="0"/>
                <a:ea typeface="Calibri" panose="020F0502020204030204" pitchFamily="34" charset="0"/>
              </a:rPr>
              <a:t>n</a:t>
            </a:r>
            <a:r>
              <a:rPr lang="fr-FR" sz="2800" dirty="0">
                <a:latin typeface="Calibri" panose="020F0502020204030204" pitchFamily="34" charset="0"/>
                <a:ea typeface="Calibri" panose="020F0502020204030204" pitchFamily="34" charset="0"/>
              </a:rPr>
              <a:t>t</a:t>
            </a:r>
            <a:r>
              <a:rPr lang="fr-FR" sz="2800" spc="-10" dirty="0">
                <a:latin typeface="Calibri" panose="020F0502020204030204" pitchFamily="34" charset="0"/>
                <a:ea typeface="Calibri" panose="020F0502020204030204" pitchFamily="34" charset="0"/>
              </a:rPr>
              <a:t> </a:t>
            </a:r>
            <a:r>
              <a:rPr lang="fr-FR" sz="2800" dirty="0">
                <a:latin typeface="Calibri" panose="020F0502020204030204" pitchFamily="34" charset="0"/>
                <a:ea typeface="Calibri" panose="020F0502020204030204" pitchFamily="34" charset="0"/>
              </a:rPr>
              <a:t>n</a:t>
            </a:r>
            <a:r>
              <a:rPr lang="fr-FR" sz="2800" spc="-5" dirty="0">
                <a:latin typeface="Calibri" panose="020F0502020204030204" pitchFamily="34" charset="0"/>
                <a:ea typeface="Calibri" panose="020F0502020204030204" pitchFamily="34" charset="0"/>
              </a:rPr>
              <a:t>o</a:t>
            </a:r>
            <a:r>
              <a:rPr lang="fr-FR" sz="2800" spc="5" dirty="0">
                <a:latin typeface="Calibri" panose="020F0502020204030204" pitchFamily="34" charset="0"/>
                <a:ea typeface="Calibri" panose="020F0502020204030204" pitchFamily="34" charset="0"/>
              </a:rPr>
              <a:t>m</a:t>
            </a:r>
            <a:r>
              <a:rPr lang="fr-FR" sz="2800" spc="-5" dirty="0">
                <a:latin typeface="Calibri" panose="020F0502020204030204" pitchFamily="34" charset="0"/>
                <a:ea typeface="Calibri" panose="020F0502020204030204" pitchFamily="34" charset="0"/>
              </a:rPr>
              <a:t>b</a:t>
            </a:r>
            <a:r>
              <a:rPr lang="fr-FR" sz="2800" dirty="0">
                <a:latin typeface="Calibri" panose="020F0502020204030204" pitchFamily="34" charset="0"/>
                <a:ea typeface="Calibri" panose="020F0502020204030204" pitchFamily="34" charset="0"/>
              </a:rPr>
              <a:t>reux</a:t>
            </a:r>
            <a:r>
              <a:rPr lang="fr-FR" sz="2800" spc="-10" dirty="0">
                <a:latin typeface="Calibri" panose="020F0502020204030204" pitchFamily="34" charset="0"/>
                <a:ea typeface="Calibri" panose="020F0502020204030204" pitchFamily="34" charset="0"/>
              </a:rPr>
              <a:t> </a:t>
            </a:r>
            <a:r>
              <a:rPr lang="fr-FR" sz="2800" dirty="0">
                <a:latin typeface="Calibri" panose="020F0502020204030204" pitchFamily="34" charset="0"/>
                <a:ea typeface="Calibri" panose="020F0502020204030204" pitchFamily="34" charset="0"/>
              </a:rPr>
              <a:t>et</a:t>
            </a:r>
            <a:r>
              <a:rPr lang="fr-FR" sz="2800" spc="5" dirty="0">
                <a:latin typeface="Calibri" panose="020F0502020204030204" pitchFamily="34" charset="0"/>
                <a:ea typeface="Calibri" panose="020F0502020204030204" pitchFamily="34" charset="0"/>
              </a:rPr>
              <a:t> </a:t>
            </a:r>
            <a:r>
              <a:rPr lang="fr-FR" sz="2800" dirty="0">
                <a:latin typeface="Calibri" panose="020F0502020204030204" pitchFamily="34" charset="0"/>
                <a:ea typeface="Calibri" panose="020F0502020204030204" pitchFamily="34" charset="0"/>
              </a:rPr>
              <a:t>de</a:t>
            </a:r>
            <a:r>
              <a:rPr lang="fr-FR" sz="2800" spc="-10" dirty="0">
                <a:latin typeface="Calibri" panose="020F0502020204030204" pitchFamily="34" charset="0"/>
                <a:ea typeface="Calibri" panose="020F0502020204030204" pitchFamily="34" charset="0"/>
              </a:rPr>
              <a:t> </a:t>
            </a:r>
            <a:r>
              <a:rPr lang="fr-FR" sz="2800" dirty="0">
                <a:latin typeface="Calibri" panose="020F0502020204030204" pitchFamily="34" charset="0"/>
                <a:ea typeface="Calibri" panose="020F0502020204030204" pitchFamily="34" charset="0"/>
              </a:rPr>
              <a:t>nat</a:t>
            </a:r>
            <a:r>
              <a:rPr lang="fr-FR" sz="2800" spc="-5" dirty="0">
                <a:latin typeface="Calibri" panose="020F0502020204030204" pitchFamily="34" charset="0"/>
                <a:ea typeface="Calibri" panose="020F0502020204030204" pitchFamily="34" charset="0"/>
              </a:rPr>
              <a:t>u</a:t>
            </a:r>
            <a:r>
              <a:rPr lang="fr-FR" sz="2800" dirty="0">
                <a:latin typeface="Calibri" panose="020F0502020204030204" pitchFamily="34" charset="0"/>
                <a:ea typeface="Calibri" panose="020F0502020204030204" pitchFamily="34" charset="0"/>
              </a:rPr>
              <a:t>re</a:t>
            </a:r>
            <a:r>
              <a:rPr lang="fr-FR" sz="2800" spc="-5" dirty="0">
                <a:latin typeface="Calibri" panose="020F0502020204030204" pitchFamily="34" charset="0"/>
                <a:ea typeface="Calibri" panose="020F0502020204030204" pitchFamily="34" charset="0"/>
              </a:rPr>
              <a:t> </a:t>
            </a:r>
            <a:r>
              <a:rPr lang="fr-FR" sz="2800" dirty="0">
                <a:latin typeface="Calibri" panose="020F0502020204030204" pitchFamily="34" charset="0"/>
                <a:ea typeface="Calibri" panose="020F0502020204030204" pitchFamily="34" charset="0"/>
              </a:rPr>
              <a:t>tr</a:t>
            </a:r>
            <a:r>
              <a:rPr lang="fr-FR" sz="2800" spc="-10" dirty="0">
                <a:latin typeface="Calibri" panose="020F0502020204030204" pitchFamily="34" charset="0"/>
                <a:ea typeface="Calibri" panose="020F0502020204030204" pitchFamily="34" charset="0"/>
              </a:rPr>
              <a:t>è</a:t>
            </a:r>
            <a:r>
              <a:rPr lang="fr-FR" sz="2800" dirty="0">
                <a:latin typeface="Calibri" panose="020F0502020204030204" pitchFamily="34" charset="0"/>
                <a:ea typeface="Calibri" panose="020F0502020204030204" pitchFamily="34" charset="0"/>
              </a:rPr>
              <a:t>s </a:t>
            </a:r>
            <a:r>
              <a:rPr lang="fr-FR" sz="2800" spc="5" dirty="0">
                <a:latin typeface="Calibri" panose="020F0502020204030204" pitchFamily="34" charset="0"/>
                <a:ea typeface="Calibri" panose="020F0502020204030204" pitchFamily="34" charset="0"/>
              </a:rPr>
              <a:t>v</a:t>
            </a:r>
            <a:r>
              <a:rPr lang="fr-FR" sz="2800" dirty="0">
                <a:latin typeface="Calibri" panose="020F0502020204030204" pitchFamily="34" charset="0"/>
                <a:ea typeface="Calibri" panose="020F0502020204030204" pitchFamily="34" charset="0"/>
              </a:rPr>
              <a:t>ar</a:t>
            </a:r>
            <a:r>
              <a:rPr lang="fr-FR" sz="2800" spc="-5" dirty="0">
                <a:latin typeface="Calibri" panose="020F0502020204030204" pitchFamily="34" charset="0"/>
                <a:ea typeface="Calibri" panose="020F0502020204030204" pitchFamily="34" charset="0"/>
              </a:rPr>
              <a:t>i</a:t>
            </a:r>
            <a:r>
              <a:rPr lang="fr-FR" sz="2800" spc="-10" dirty="0">
                <a:latin typeface="Calibri" panose="020F0502020204030204" pitchFamily="34" charset="0"/>
                <a:ea typeface="Calibri" panose="020F0502020204030204" pitchFamily="34" charset="0"/>
              </a:rPr>
              <a:t>é</a:t>
            </a:r>
            <a:r>
              <a:rPr lang="fr-FR" sz="2800" dirty="0">
                <a:latin typeface="Calibri" panose="020F0502020204030204" pitchFamily="34" charset="0"/>
                <a:ea typeface="Calibri" panose="020F0502020204030204" pitchFamily="34" charset="0"/>
              </a:rPr>
              <a:t>e</a:t>
            </a:r>
            <a:r>
              <a:rPr lang="fr-FR" sz="2800" spc="-5" dirty="0">
                <a:latin typeface="Calibri" panose="020F0502020204030204" pitchFamily="34" charset="0"/>
                <a:ea typeface="Calibri" panose="020F0502020204030204" pitchFamily="34" charset="0"/>
              </a:rPr>
              <a:t> </a:t>
            </a:r>
            <a:r>
              <a:rPr lang="fr-FR" sz="2800" dirty="0">
                <a:latin typeface="Calibri" panose="020F0502020204030204" pitchFamily="34" charset="0"/>
                <a:ea typeface="Calibri" panose="020F0502020204030204" pitchFamily="34" charset="0"/>
              </a:rPr>
              <a:t>:</a:t>
            </a:r>
            <a:endParaRPr lang="fr-FR" sz="2800" dirty="0">
              <a:latin typeface="Times New Roman" panose="02020603050405020304" pitchFamily="18" charset="0"/>
              <a:ea typeface="Times New Roman" panose="02020603050405020304" pitchFamily="18" charset="0"/>
            </a:endParaRPr>
          </a:p>
          <a:p>
            <a:pPr>
              <a:lnSpc>
                <a:spcPts val="1100"/>
              </a:lnSpc>
              <a:spcBef>
                <a:spcPts val="95"/>
              </a:spcBef>
              <a:spcAft>
                <a:spcPts val="0"/>
              </a:spcAft>
            </a:pPr>
            <a:r>
              <a:rPr lang="fr-FR" sz="2800" dirty="0">
                <a:latin typeface="Times New Roman" panose="02020603050405020304" pitchFamily="18" charset="0"/>
                <a:ea typeface="Times New Roman" panose="02020603050405020304" pitchFamily="18" charset="0"/>
              </a:rPr>
              <a:t> </a:t>
            </a:r>
          </a:p>
          <a:p>
            <a:pPr marL="529590">
              <a:spcAft>
                <a:spcPts val="0"/>
              </a:spcAft>
            </a:pPr>
            <a:r>
              <a:rPr lang="en-US" sz="2800" dirty="0">
                <a:latin typeface="Segoe MDL2 Assets" panose="050A0102010101010101" pitchFamily="18" charset="0"/>
                <a:ea typeface="Segoe MDL2 Assets" panose="050A0102010101010101" pitchFamily="18" charset="0"/>
                <a:cs typeface="Segoe MDL2 Assets" panose="050A0102010101010101" pitchFamily="18" charset="0"/>
              </a:rPr>
              <a:t></a:t>
            </a:r>
            <a:r>
              <a:rPr lang="fr-FR" sz="2800" dirty="0">
                <a:latin typeface="Segoe MDL2 Assets" panose="050A0102010101010101" pitchFamily="18" charset="0"/>
                <a:ea typeface="Segoe MDL2 Assets" panose="050A0102010101010101" pitchFamily="18" charset="0"/>
                <a:cs typeface="Segoe MDL2 Assets" panose="050A0102010101010101" pitchFamily="18" charset="0"/>
              </a:rPr>
              <a:t>        </a:t>
            </a:r>
            <a:r>
              <a:rPr lang="fr-FR" sz="2800" spc="50" dirty="0">
                <a:latin typeface="Segoe MDL2 Assets" panose="050A0102010101010101" pitchFamily="18" charset="0"/>
                <a:ea typeface="Segoe MDL2 Assets" panose="050A0102010101010101" pitchFamily="18" charset="0"/>
                <a:cs typeface="Segoe MDL2 Assets" panose="050A0102010101010101" pitchFamily="18" charset="0"/>
              </a:rPr>
              <a:t> </a:t>
            </a:r>
            <a:r>
              <a:rPr lang="fr-FR" sz="2800" dirty="0">
                <a:latin typeface="Calibri" panose="020F0502020204030204" pitchFamily="34" charset="0"/>
                <a:ea typeface="Calibri" panose="020F0502020204030204" pitchFamily="34" charset="0"/>
              </a:rPr>
              <a:t>Re</a:t>
            </a:r>
            <a:r>
              <a:rPr lang="fr-FR" sz="2800" spc="5" dirty="0">
                <a:latin typeface="Calibri" panose="020F0502020204030204" pitchFamily="34" charset="0"/>
                <a:ea typeface="Calibri" panose="020F0502020204030204" pitchFamily="34" charset="0"/>
              </a:rPr>
              <a:t>c</a:t>
            </a:r>
            <a:r>
              <a:rPr lang="fr-FR" sz="2800" spc="-5" dirty="0">
                <a:latin typeface="Calibri" panose="020F0502020204030204" pitchFamily="34" charset="0"/>
                <a:ea typeface="Calibri" panose="020F0502020204030204" pitchFamily="34" charset="0"/>
              </a:rPr>
              <a:t>h</a:t>
            </a:r>
            <a:r>
              <a:rPr lang="fr-FR" sz="2800" dirty="0">
                <a:latin typeface="Calibri" panose="020F0502020204030204" pitchFamily="34" charset="0"/>
                <a:ea typeface="Calibri" panose="020F0502020204030204" pitchFamily="34" charset="0"/>
              </a:rPr>
              <a:t>erc</a:t>
            </a:r>
            <a:r>
              <a:rPr lang="fr-FR" sz="2800" spc="-15" dirty="0">
                <a:latin typeface="Calibri" panose="020F0502020204030204" pitchFamily="34" charset="0"/>
                <a:ea typeface="Calibri" panose="020F0502020204030204" pitchFamily="34" charset="0"/>
              </a:rPr>
              <a:t>h</a:t>
            </a:r>
            <a:r>
              <a:rPr lang="fr-FR" sz="2800" dirty="0">
                <a:latin typeface="Calibri" panose="020F0502020204030204" pitchFamily="34" charset="0"/>
                <a:ea typeface="Calibri" panose="020F0502020204030204" pitchFamily="34" charset="0"/>
              </a:rPr>
              <a:t>e</a:t>
            </a:r>
            <a:r>
              <a:rPr lang="fr-FR" sz="2800" spc="5" dirty="0">
                <a:latin typeface="Calibri" panose="020F0502020204030204" pitchFamily="34" charset="0"/>
                <a:ea typeface="Calibri" panose="020F0502020204030204" pitchFamily="34" charset="0"/>
              </a:rPr>
              <a:t> </a:t>
            </a:r>
            <a:r>
              <a:rPr lang="fr-FR" sz="2800" spc="-5" dirty="0">
                <a:latin typeface="Calibri" panose="020F0502020204030204" pitchFamily="34" charset="0"/>
                <a:ea typeface="Calibri" panose="020F0502020204030204" pitchFamily="34" charset="0"/>
              </a:rPr>
              <a:t>d</a:t>
            </a:r>
            <a:r>
              <a:rPr lang="fr-FR" sz="2800" dirty="0">
                <a:latin typeface="Calibri" panose="020F0502020204030204" pitchFamily="34" charset="0"/>
                <a:ea typeface="Calibri" panose="020F0502020204030204" pitchFamily="34" charset="0"/>
              </a:rPr>
              <a:t>e</a:t>
            </a:r>
            <a:r>
              <a:rPr lang="fr-FR" sz="2800" spc="5" dirty="0">
                <a:latin typeface="Calibri" panose="020F0502020204030204" pitchFamily="34" charset="0"/>
                <a:ea typeface="Calibri" panose="020F0502020204030204" pitchFamily="34" charset="0"/>
              </a:rPr>
              <a:t> </a:t>
            </a:r>
            <a:r>
              <a:rPr lang="fr-FR" sz="2800" spc="-15" dirty="0">
                <a:latin typeface="Calibri" panose="020F0502020204030204" pitchFamily="34" charset="0"/>
                <a:ea typeface="Calibri" panose="020F0502020204030204" pitchFamily="34" charset="0"/>
              </a:rPr>
              <a:t>n</a:t>
            </a:r>
            <a:r>
              <a:rPr lang="fr-FR" sz="2800" spc="5" dirty="0">
                <a:latin typeface="Calibri" panose="020F0502020204030204" pitchFamily="34" charset="0"/>
                <a:ea typeface="Calibri" panose="020F0502020204030204" pitchFamily="34" charset="0"/>
              </a:rPr>
              <a:t>o</a:t>
            </a:r>
            <a:r>
              <a:rPr lang="fr-FR" sz="2800" spc="-5" dirty="0">
                <a:latin typeface="Calibri" panose="020F0502020204030204" pitchFamily="34" charset="0"/>
                <a:ea typeface="Calibri" panose="020F0502020204030204" pitchFamily="34" charset="0"/>
              </a:rPr>
              <a:t>u</a:t>
            </a:r>
            <a:r>
              <a:rPr lang="fr-FR" sz="2800" dirty="0">
                <a:latin typeface="Calibri" panose="020F0502020204030204" pitchFamily="34" charset="0"/>
                <a:ea typeface="Calibri" panose="020F0502020204030204" pitchFamily="34" charset="0"/>
              </a:rPr>
              <a:t>rr</a:t>
            </a:r>
            <a:r>
              <a:rPr lang="fr-FR" sz="2800" spc="-5" dirty="0">
                <a:latin typeface="Calibri" panose="020F0502020204030204" pitchFamily="34" charset="0"/>
                <a:ea typeface="Calibri" panose="020F0502020204030204" pitchFamily="34" charset="0"/>
              </a:rPr>
              <a:t>i</a:t>
            </a:r>
            <a:r>
              <a:rPr lang="fr-FR" sz="2800" dirty="0">
                <a:latin typeface="Calibri" panose="020F0502020204030204" pitchFamily="34" charset="0"/>
                <a:ea typeface="Calibri" panose="020F0502020204030204" pitchFamily="34" charset="0"/>
              </a:rPr>
              <a:t>ture,</a:t>
            </a:r>
            <a:endParaRPr lang="fr-FR" sz="2800" dirty="0">
              <a:latin typeface="Times New Roman" panose="02020603050405020304" pitchFamily="18" charset="0"/>
              <a:ea typeface="Times New Roman" panose="02020603050405020304" pitchFamily="18" charset="0"/>
            </a:endParaRPr>
          </a:p>
          <a:p>
            <a:pPr marL="529590">
              <a:spcBef>
                <a:spcPts val="210"/>
              </a:spcBef>
              <a:spcAft>
                <a:spcPts val="0"/>
              </a:spcAft>
            </a:pPr>
            <a:r>
              <a:rPr lang="en-US" sz="2800" dirty="0">
                <a:latin typeface="Segoe MDL2 Assets" panose="050A0102010101010101" pitchFamily="18" charset="0"/>
                <a:ea typeface="Segoe MDL2 Assets" panose="050A0102010101010101" pitchFamily="18" charset="0"/>
                <a:cs typeface="Segoe MDL2 Assets" panose="050A0102010101010101" pitchFamily="18" charset="0"/>
              </a:rPr>
              <a:t></a:t>
            </a:r>
            <a:r>
              <a:rPr lang="fr-FR" sz="2800" dirty="0">
                <a:latin typeface="Segoe MDL2 Assets" panose="050A0102010101010101" pitchFamily="18" charset="0"/>
                <a:ea typeface="Segoe MDL2 Assets" panose="050A0102010101010101" pitchFamily="18" charset="0"/>
                <a:cs typeface="Segoe MDL2 Assets" panose="050A0102010101010101" pitchFamily="18" charset="0"/>
              </a:rPr>
              <a:t>        </a:t>
            </a:r>
            <a:r>
              <a:rPr lang="fr-FR" sz="2800" spc="50" dirty="0">
                <a:latin typeface="Segoe MDL2 Assets" panose="050A0102010101010101" pitchFamily="18" charset="0"/>
                <a:ea typeface="Segoe MDL2 Assets" panose="050A0102010101010101" pitchFamily="18" charset="0"/>
                <a:cs typeface="Segoe MDL2 Assets" panose="050A0102010101010101" pitchFamily="18" charset="0"/>
              </a:rPr>
              <a:t> </a:t>
            </a:r>
            <a:r>
              <a:rPr lang="fr-FR" sz="2800" dirty="0">
                <a:latin typeface="Calibri" panose="020F0502020204030204" pitchFamily="34" charset="0"/>
                <a:ea typeface="Calibri" panose="020F0502020204030204" pitchFamily="34" charset="0"/>
              </a:rPr>
              <a:t>C</a:t>
            </a:r>
            <a:r>
              <a:rPr lang="fr-FR" sz="2800" spc="5" dirty="0">
                <a:latin typeface="Calibri" panose="020F0502020204030204" pitchFamily="34" charset="0"/>
                <a:ea typeface="Calibri" panose="020F0502020204030204" pitchFamily="34" charset="0"/>
              </a:rPr>
              <a:t>o</a:t>
            </a:r>
            <a:r>
              <a:rPr lang="fr-FR" sz="2800" spc="-5" dirty="0">
                <a:latin typeface="Calibri" panose="020F0502020204030204" pitchFamily="34" charset="0"/>
                <a:ea typeface="Calibri" panose="020F0502020204030204" pitchFamily="34" charset="0"/>
              </a:rPr>
              <a:t>n</a:t>
            </a:r>
            <a:r>
              <a:rPr lang="fr-FR" sz="2800" dirty="0">
                <a:latin typeface="Calibri" panose="020F0502020204030204" pitchFamily="34" charset="0"/>
                <a:ea typeface="Calibri" panose="020F0502020204030204" pitchFamily="34" charset="0"/>
              </a:rPr>
              <a:t>struct</a:t>
            </a:r>
            <a:r>
              <a:rPr lang="fr-FR" sz="2800" spc="-15" dirty="0">
                <a:latin typeface="Calibri" panose="020F0502020204030204" pitchFamily="34" charset="0"/>
                <a:ea typeface="Calibri" panose="020F0502020204030204" pitchFamily="34" charset="0"/>
              </a:rPr>
              <a:t>i</a:t>
            </a:r>
            <a:r>
              <a:rPr lang="fr-FR" sz="2800" spc="5" dirty="0">
                <a:latin typeface="Calibri" panose="020F0502020204030204" pitchFamily="34" charset="0"/>
                <a:ea typeface="Calibri" panose="020F0502020204030204" pitchFamily="34" charset="0"/>
              </a:rPr>
              <a:t>o</a:t>
            </a:r>
            <a:r>
              <a:rPr lang="fr-FR" sz="2800" dirty="0">
                <a:latin typeface="Calibri" panose="020F0502020204030204" pitchFamily="34" charset="0"/>
                <a:ea typeface="Calibri" panose="020F0502020204030204" pitchFamily="34" charset="0"/>
              </a:rPr>
              <a:t>n</a:t>
            </a:r>
            <a:r>
              <a:rPr lang="fr-FR" sz="2800" spc="-5" dirty="0">
                <a:latin typeface="Calibri" panose="020F0502020204030204" pitchFamily="34" charset="0"/>
                <a:ea typeface="Calibri" panose="020F0502020204030204" pitchFamily="34" charset="0"/>
              </a:rPr>
              <a:t> </a:t>
            </a:r>
            <a:r>
              <a:rPr lang="fr-FR" sz="2800" dirty="0">
                <a:latin typeface="Calibri" panose="020F0502020204030204" pitchFamily="34" charset="0"/>
                <a:ea typeface="Calibri" panose="020F0502020204030204" pitchFamily="34" charset="0"/>
              </a:rPr>
              <a:t>du</a:t>
            </a:r>
            <a:r>
              <a:rPr lang="fr-FR" sz="2800" spc="-5" dirty="0">
                <a:latin typeface="Calibri" panose="020F0502020204030204" pitchFamily="34" charset="0"/>
                <a:ea typeface="Calibri" panose="020F0502020204030204" pitchFamily="34" charset="0"/>
              </a:rPr>
              <a:t> </a:t>
            </a:r>
            <a:r>
              <a:rPr lang="fr-FR" sz="2800" dirty="0">
                <a:latin typeface="Calibri" panose="020F0502020204030204" pitchFamily="34" charset="0"/>
                <a:ea typeface="Calibri" panose="020F0502020204030204" pitchFamily="34" charset="0"/>
              </a:rPr>
              <a:t>ni</a:t>
            </a:r>
            <a:r>
              <a:rPr lang="fr-FR" sz="2800" spc="-5" dirty="0">
                <a:latin typeface="Calibri" panose="020F0502020204030204" pitchFamily="34" charset="0"/>
                <a:ea typeface="Calibri" panose="020F0502020204030204" pitchFamily="34" charset="0"/>
              </a:rPr>
              <a:t>d</a:t>
            </a:r>
            <a:r>
              <a:rPr lang="fr-FR" sz="2800" dirty="0">
                <a:latin typeface="Calibri" panose="020F0502020204030204" pitchFamily="34" charset="0"/>
                <a:ea typeface="Calibri" panose="020F0502020204030204" pitchFamily="34" charset="0"/>
              </a:rPr>
              <a:t>,</a:t>
            </a:r>
            <a:endParaRPr lang="fr-FR" sz="2800" dirty="0">
              <a:latin typeface="Times New Roman" panose="02020603050405020304" pitchFamily="18" charset="0"/>
              <a:ea typeface="Times New Roman" panose="02020603050405020304" pitchFamily="18" charset="0"/>
            </a:endParaRPr>
          </a:p>
          <a:p>
            <a:pPr marL="529590">
              <a:spcBef>
                <a:spcPts val="200"/>
              </a:spcBef>
              <a:spcAft>
                <a:spcPts val="0"/>
              </a:spcAft>
            </a:pPr>
            <a:r>
              <a:rPr lang="en-US" sz="2800" dirty="0">
                <a:latin typeface="Segoe MDL2 Assets" panose="050A0102010101010101" pitchFamily="18" charset="0"/>
                <a:ea typeface="Segoe MDL2 Assets" panose="050A0102010101010101" pitchFamily="18" charset="0"/>
                <a:cs typeface="Segoe MDL2 Assets" panose="050A0102010101010101" pitchFamily="18" charset="0"/>
              </a:rPr>
              <a:t></a:t>
            </a:r>
            <a:r>
              <a:rPr lang="fr-FR" sz="2800" dirty="0">
                <a:latin typeface="Segoe MDL2 Assets" panose="050A0102010101010101" pitchFamily="18" charset="0"/>
                <a:ea typeface="Segoe MDL2 Assets" panose="050A0102010101010101" pitchFamily="18" charset="0"/>
                <a:cs typeface="Segoe MDL2 Assets" panose="050A0102010101010101" pitchFamily="18" charset="0"/>
              </a:rPr>
              <a:t>        </a:t>
            </a:r>
            <a:r>
              <a:rPr lang="fr-FR" sz="2800" spc="50" dirty="0">
                <a:latin typeface="Segoe MDL2 Assets" panose="050A0102010101010101" pitchFamily="18" charset="0"/>
                <a:ea typeface="Segoe MDL2 Assets" panose="050A0102010101010101" pitchFamily="18" charset="0"/>
                <a:cs typeface="Segoe MDL2 Assets" panose="050A0102010101010101" pitchFamily="18" charset="0"/>
              </a:rPr>
              <a:t> </a:t>
            </a:r>
            <a:r>
              <a:rPr lang="fr-FR" sz="2800" spc="5" dirty="0">
                <a:latin typeface="Calibri" panose="020F0502020204030204" pitchFamily="34" charset="0"/>
                <a:ea typeface="Calibri" panose="020F0502020204030204" pitchFamily="34" charset="0"/>
              </a:rPr>
              <a:t>D</a:t>
            </a:r>
            <a:r>
              <a:rPr lang="fr-FR" sz="2800" dirty="0">
                <a:latin typeface="Calibri" panose="020F0502020204030204" pitchFamily="34" charset="0"/>
                <a:ea typeface="Calibri" panose="020F0502020204030204" pitchFamily="34" charset="0"/>
              </a:rPr>
              <a:t>ivis</a:t>
            </a:r>
            <a:r>
              <a:rPr lang="fr-FR" sz="2800" spc="-10" dirty="0">
                <a:latin typeface="Calibri" panose="020F0502020204030204" pitchFamily="34" charset="0"/>
                <a:ea typeface="Calibri" panose="020F0502020204030204" pitchFamily="34" charset="0"/>
              </a:rPr>
              <a:t>i</a:t>
            </a:r>
            <a:r>
              <a:rPr lang="fr-FR" sz="2800" spc="5" dirty="0">
                <a:latin typeface="Calibri" panose="020F0502020204030204" pitchFamily="34" charset="0"/>
                <a:ea typeface="Calibri" panose="020F0502020204030204" pitchFamily="34" charset="0"/>
              </a:rPr>
              <a:t>o</a:t>
            </a:r>
            <a:r>
              <a:rPr lang="fr-FR" sz="2800" dirty="0">
                <a:latin typeface="Calibri" panose="020F0502020204030204" pitchFamily="34" charset="0"/>
                <a:ea typeface="Calibri" panose="020F0502020204030204" pitchFamily="34" charset="0"/>
              </a:rPr>
              <a:t>n</a:t>
            </a:r>
            <a:r>
              <a:rPr lang="fr-FR" sz="2800" spc="-5" dirty="0">
                <a:latin typeface="Calibri" panose="020F0502020204030204" pitchFamily="34" charset="0"/>
                <a:ea typeface="Calibri" panose="020F0502020204030204" pitchFamily="34" charset="0"/>
              </a:rPr>
              <a:t> </a:t>
            </a:r>
            <a:r>
              <a:rPr lang="fr-FR" sz="2800" dirty="0">
                <a:latin typeface="Calibri" panose="020F0502020204030204" pitchFamily="34" charset="0"/>
                <a:ea typeface="Calibri" panose="020F0502020204030204" pitchFamily="34" charset="0"/>
              </a:rPr>
              <a:t>du</a:t>
            </a:r>
            <a:r>
              <a:rPr lang="fr-FR" sz="2800" spc="-5" dirty="0">
                <a:latin typeface="Calibri" panose="020F0502020204030204" pitchFamily="34" charset="0"/>
                <a:ea typeface="Calibri" panose="020F0502020204030204" pitchFamily="34" charset="0"/>
              </a:rPr>
              <a:t> </a:t>
            </a:r>
            <a:r>
              <a:rPr lang="fr-FR" sz="2800" spc="5" dirty="0">
                <a:latin typeface="Calibri" panose="020F0502020204030204" pitchFamily="34" charset="0"/>
                <a:ea typeface="Calibri" panose="020F0502020204030204" pitchFamily="34" charset="0"/>
              </a:rPr>
              <a:t>t</a:t>
            </a:r>
            <a:r>
              <a:rPr lang="fr-FR" sz="2800" dirty="0">
                <a:latin typeface="Calibri" panose="020F0502020204030204" pitchFamily="34" charset="0"/>
                <a:ea typeface="Calibri" panose="020F0502020204030204" pitchFamily="34" charset="0"/>
              </a:rPr>
              <a:t>r</a:t>
            </a:r>
            <a:r>
              <a:rPr lang="fr-FR" sz="2800" spc="-15" dirty="0">
                <a:latin typeface="Calibri" panose="020F0502020204030204" pitchFamily="34" charset="0"/>
                <a:ea typeface="Calibri" panose="020F0502020204030204" pitchFamily="34" charset="0"/>
              </a:rPr>
              <a:t>a</a:t>
            </a:r>
            <a:r>
              <a:rPr lang="fr-FR" sz="2800" spc="5" dirty="0">
                <a:latin typeface="Calibri" panose="020F0502020204030204" pitchFamily="34" charset="0"/>
                <a:ea typeface="Calibri" panose="020F0502020204030204" pitchFamily="34" charset="0"/>
              </a:rPr>
              <a:t>v</a:t>
            </a:r>
            <a:r>
              <a:rPr lang="fr-FR" sz="2800" dirty="0">
                <a:latin typeface="Calibri" panose="020F0502020204030204" pitchFamily="34" charset="0"/>
                <a:ea typeface="Calibri" panose="020F0502020204030204" pitchFamily="34" charset="0"/>
              </a:rPr>
              <a:t>ai</a:t>
            </a:r>
            <a:r>
              <a:rPr lang="fr-FR" sz="2800" spc="-5" dirty="0">
                <a:latin typeface="Calibri" panose="020F0502020204030204" pitchFamily="34" charset="0"/>
                <a:ea typeface="Calibri" panose="020F0502020204030204" pitchFamily="34" charset="0"/>
              </a:rPr>
              <a:t>l</a:t>
            </a:r>
            <a:r>
              <a:rPr lang="fr-FR" sz="2800" dirty="0">
                <a:latin typeface="Calibri" panose="020F0502020204030204" pitchFamily="34" charset="0"/>
                <a:ea typeface="Calibri" panose="020F0502020204030204" pitchFamily="34" charset="0"/>
              </a:rPr>
              <a:t>,</a:t>
            </a:r>
            <a:endParaRPr lang="fr-FR" sz="2800" dirty="0">
              <a:latin typeface="Times New Roman" panose="02020603050405020304" pitchFamily="18" charset="0"/>
              <a:ea typeface="Times New Roman" panose="02020603050405020304" pitchFamily="18" charset="0"/>
            </a:endParaRPr>
          </a:p>
          <a:p>
            <a:pPr marL="529590">
              <a:spcBef>
                <a:spcPts val="215"/>
              </a:spcBef>
              <a:spcAft>
                <a:spcPts val="0"/>
              </a:spcAft>
            </a:pPr>
            <a:r>
              <a:rPr lang="en-US" sz="2800" dirty="0">
                <a:latin typeface="Segoe MDL2 Assets" panose="050A0102010101010101" pitchFamily="18" charset="0"/>
                <a:ea typeface="Segoe MDL2 Assets" panose="050A0102010101010101" pitchFamily="18" charset="0"/>
                <a:cs typeface="Segoe MDL2 Assets" panose="050A0102010101010101" pitchFamily="18" charset="0"/>
              </a:rPr>
              <a:t></a:t>
            </a:r>
            <a:r>
              <a:rPr lang="fr-FR" sz="2800" dirty="0">
                <a:latin typeface="Segoe MDL2 Assets" panose="050A0102010101010101" pitchFamily="18" charset="0"/>
                <a:ea typeface="Segoe MDL2 Assets" panose="050A0102010101010101" pitchFamily="18" charset="0"/>
                <a:cs typeface="Segoe MDL2 Assets" panose="050A0102010101010101" pitchFamily="18" charset="0"/>
              </a:rPr>
              <a:t>        </a:t>
            </a:r>
            <a:r>
              <a:rPr lang="fr-FR" sz="2800" spc="50" dirty="0">
                <a:latin typeface="Segoe MDL2 Assets" panose="050A0102010101010101" pitchFamily="18" charset="0"/>
                <a:ea typeface="Segoe MDL2 Assets" panose="050A0102010101010101" pitchFamily="18" charset="0"/>
                <a:cs typeface="Segoe MDL2 Assets" panose="050A0102010101010101" pitchFamily="18" charset="0"/>
              </a:rPr>
              <a:t> </a:t>
            </a:r>
            <a:r>
              <a:rPr lang="fr-FR" sz="2800" dirty="0">
                <a:latin typeface="Calibri" panose="020F0502020204030204" pitchFamily="34" charset="0"/>
                <a:ea typeface="Calibri" panose="020F0502020204030204" pitchFamily="34" charset="0"/>
              </a:rPr>
              <a:t>A</a:t>
            </a:r>
            <a:r>
              <a:rPr lang="fr-FR" sz="2800" spc="-5" dirty="0">
                <a:latin typeface="Calibri" panose="020F0502020204030204" pitchFamily="34" charset="0"/>
                <a:ea typeface="Calibri" panose="020F0502020204030204" pitchFamily="34" charset="0"/>
              </a:rPr>
              <a:t>l</a:t>
            </a:r>
            <a:r>
              <a:rPr lang="fr-FR" sz="2800" dirty="0">
                <a:latin typeface="Calibri" panose="020F0502020204030204" pitchFamily="34" charset="0"/>
                <a:ea typeface="Calibri" panose="020F0502020204030204" pitchFamily="34" charset="0"/>
              </a:rPr>
              <a:t>l</a:t>
            </a:r>
            <a:r>
              <a:rPr lang="fr-FR" sz="2800" spc="5" dirty="0">
                <a:latin typeface="Calibri" panose="020F0502020204030204" pitchFamily="34" charset="0"/>
                <a:ea typeface="Calibri" panose="020F0502020204030204" pitchFamily="34" charset="0"/>
              </a:rPr>
              <a:t>o</a:t>
            </a:r>
            <a:r>
              <a:rPr lang="fr-FR" sz="2800" dirty="0">
                <a:latin typeface="Calibri" panose="020F0502020204030204" pitchFamily="34" charset="0"/>
                <a:ea typeface="Calibri" panose="020F0502020204030204" pitchFamily="34" charset="0"/>
              </a:rPr>
              <a:t>cat</a:t>
            </a:r>
            <a:r>
              <a:rPr lang="fr-FR" sz="2800" spc="-10" dirty="0">
                <a:latin typeface="Calibri" panose="020F0502020204030204" pitchFamily="34" charset="0"/>
                <a:ea typeface="Calibri" panose="020F0502020204030204" pitchFamily="34" charset="0"/>
              </a:rPr>
              <a:t>i</a:t>
            </a:r>
            <a:r>
              <a:rPr lang="fr-FR" sz="2800" spc="5" dirty="0">
                <a:latin typeface="Calibri" panose="020F0502020204030204" pitchFamily="34" charset="0"/>
                <a:ea typeface="Calibri" panose="020F0502020204030204" pitchFamily="34" charset="0"/>
              </a:rPr>
              <a:t>o</a:t>
            </a:r>
            <a:r>
              <a:rPr lang="fr-FR" sz="2800" dirty="0">
                <a:latin typeface="Calibri" panose="020F0502020204030204" pitchFamily="34" charset="0"/>
                <a:ea typeface="Calibri" panose="020F0502020204030204" pitchFamily="34" charset="0"/>
              </a:rPr>
              <a:t>n</a:t>
            </a:r>
            <a:r>
              <a:rPr lang="fr-FR" sz="2800" spc="-5" dirty="0">
                <a:latin typeface="Calibri" panose="020F0502020204030204" pitchFamily="34" charset="0"/>
                <a:ea typeface="Calibri" panose="020F0502020204030204" pitchFamily="34" charset="0"/>
              </a:rPr>
              <a:t> </a:t>
            </a:r>
            <a:r>
              <a:rPr lang="fr-FR" sz="2800" dirty="0">
                <a:latin typeface="Calibri" panose="020F0502020204030204" pitchFamily="34" charset="0"/>
                <a:ea typeface="Calibri" panose="020F0502020204030204" pitchFamily="34" charset="0"/>
              </a:rPr>
              <a:t>des</a:t>
            </a:r>
            <a:r>
              <a:rPr lang="fr-FR" sz="2800" spc="-10" dirty="0">
                <a:latin typeface="Calibri" panose="020F0502020204030204" pitchFamily="34" charset="0"/>
                <a:ea typeface="Calibri" panose="020F0502020204030204" pitchFamily="34" charset="0"/>
              </a:rPr>
              <a:t> </a:t>
            </a:r>
            <a:r>
              <a:rPr lang="fr-FR" sz="2800" spc="5" dirty="0">
                <a:latin typeface="Calibri" panose="020F0502020204030204" pitchFamily="34" charset="0"/>
                <a:ea typeface="Calibri" panose="020F0502020204030204" pitchFamily="34" charset="0"/>
              </a:rPr>
              <a:t>t</a:t>
            </a:r>
            <a:r>
              <a:rPr lang="fr-FR" sz="2800" dirty="0">
                <a:latin typeface="Calibri" panose="020F0502020204030204" pitchFamily="34" charset="0"/>
                <a:ea typeface="Calibri" panose="020F0502020204030204" pitchFamily="34" charset="0"/>
              </a:rPr>
              <a:t>âc</a:t>
            </a:r>
            <a:r>
              <a:rPr lang="fr-FR" sz="2800" spc="-5" dirty="0">
                <a:latin typeface="Calibri" panose="020F0502020204030204" pitchFamily="34" charset="0"/>
                <a:ea typeface="Calibri" panose="020F0502020204030204" pitchFamily="34" charset="0"/>
              </a:rPr>
              <a:t>h</a:t>
            </a:r>
            <a:r>
              <a:rPr lang="fr-FR" sz="2800" spc="-10" dirty="0">
                <a:latin typeface="Calibri" panose="020F0502020204030204" pitchFamily="34" charset="0"/>
                <a:ea typeface="Calibri" panose="020F0502020204030204" pitchFamily="34" charset="0"/>
              </a:rPr>
              <a:t>e</a:t>
            </a:r>
            <a:r>
              <a:rPr lang="fr-FR" sz="2800" dirty="0">
                <a:latin typeface="Calibri" panose="020F0502020204030204" pitchFamily="34" charset="0"/>
                <a:ea typeface="Calibri" panose="020F0502020204030204" pitchFamily="34" charset="0"/>
              </a:rPr>
              <a:t>s </a:t>
            </a:r>
            <a:r>
              <a:rPr lang="fr-FR" sz="2800" spc="5" dirty="0">
                <a:latin typeface="Calibri" panose="020F0502020204030204" pitchFamily="34" charset="0"/>
                <a:ea typeface="Calibri" panose="020F0502020204030204" pitchFamily="34" charset="0"/>
              </a:rPr>
              <a:t>e</a:t>
            </a:r>
            <a:r>
              <a:rPr lang="fr-FR" sz="2800" spc="-5" dirty="0">
                <a:latin typeface="Calibri" panose="020F0502020204030204" pitchFamily="34" charset="0"/>
                <a:ea typeface="Calibri" panose="020F0502020204030204" pitchFamily="34" charset="0"/>
              </a:rPr>
              <a:t>n</a:t>
            </a:r>
            <a:r>
              <a:rPr lang="fr-FR" sz="2800" dirty="0">
                <a:latin typeface="Calibri" panose="020F0502020204030204" pitchFamily="34" charset="0"/>
                <a:ea typeface="Calibri" panose="020F0502020204030204" pitchFamily="34" charset="0"/>
              </a:rPr>
              <a:t>t</a:t>
            </a:r>
            <a:r>
              <a:rPr lang="fr-FR" sz="2800" spc="-10" dirty="0">
                <a:latin typeface="Calibri" panose="020F0502020204030204" pitchFamily="34" charset="0"/>
                <a:ea typeface="Calibri" panose="020F0502020204030204" pitchFamily="34" charset="0"/>
              </a:rPr>
              <a:t>r</a:t>
            </a:r>
            <a:r>
              <a:rPr lang="fr-FR" sz="2800" dirty="0">
                <a:latin typeface="Calibri" panose="020F0502020204030204" pitchFamily="34" charset="0"/>
                <a:ea typeface="Calibri" panose="020F0502020204030204" pitchFamily="34" charset="0"/>
              </a:rPr>
              <a:t>e</a:t>
            </a:r>
            <a:r>
              <a:rPr lang="fr-FR" sz="2800" spc="-10" dirty="0">
                <a:latin typeface="Calibri" panose="020F0502020204030204" pitchFamily="34" charset="0"/>
                <a:ea typeface="Calibri" panose="020F0502020204030204" pitchFamily="34" charset="0"/>
              </a:rPr>
              <a:t> </a:t>
            </a:r>
            <a:r>
              <a:rPr lang="fr-FR" sz="2800" dirty="0">
                <a:latin typeface="Calibri" panose="020F0502020204030204" pitchFamily="34" charset="0"/>
                <a:ea typeface="Calibri" panose="020F0502020204030204" pitchFamily="34" charset="0"/>
              </a:rPr>
              <a:t>les</a:t>
            </a:r>
            <a:r>
              <a:rPr lang="fr-FR" sz="2800" spc="5" dirty="0">
                <a:latin typeface="Calibri" panose="020F0502020204030204" pitchFamily="34" charset="0"/>
                <a:ea typeface="Calibri" panose="020F0502020204030204" pitchFamily="34" charset="0"/>
              </a:rPr>
              <a:t> </a:t>
            </a:r>
            <a:r>
              <a:rPr lang="fr-FR" sz="2800" dirty="0">
                <a:latin typeface="Calibri" panose="020F0502020204030204" pitchFamily="34" charset="0"/>
                <a:ea typeface="Calibri" panose="020F0502020204030204" pitchFamily="34" charset="0"/>
              </a:rPr>
              <a:t>i</a:t>
            </a:r>
            <a:r>
              <a:rPr lang="fr-FR" sz="2800" spc="-5" dirty="0">
                <a:latin typeface="Calibri" panose="020F0502020204030204" pitchFamily="34" charset="0"/>
                <a:ea typeface="Calibri" panose="020F0502020204030204" pitchFamily="34" charset="0"/>
              </a:rPr>
              <a:t>nd</a:t>
            </a:r>
            <a:r>
              <a:rPr lang="fr-FR" sz="2800" dirty="0">
                <a:latin typeface="Calibri" panose="020F0502020204030204" pitchFamily="34" charset="0"/>
                <a:ea typeface="Calibri" panose="020F0502020204030204" pitchFamily="34" charset="0"/>
              </a:rPr>
              <a:t>ivid</a:t>
            </a:r>
            <a:r>
              <a:rPr lang="fr-FR" sz="2800" spc="-5" dirty="0">
                <a:latin typeface="Calibri" panose="020F0502020204030204" pitchFamily="34" charset="0"/>
                <a:ea typeface="Calibri" panose="020F0502020204030204" pitchFamily="34" charset="0"/>
              </a:rPr>
              <a:t>u</a:t>
            </a:r>
            <a:r>
              <a:rPr lang="fr-FR" sz="2800" dirty="0">
                <a:latin typeface="Calibri" panose="020F0502020204030204" pitchFamily="34" charset="0"/>
                <a:ea typeface="Calibri" panose="020F0502020204030204" pitchFamily="34" charset="0"/>
              </a:rPr>
              <a:t>s,</a:t>
            </a:r>
            <a:r>
              <a:rPr lang="fr-FR" sz="2800" spc="-10" dirty="0">
                <a:latin typeface="Calibri" panose="020F0502020204030204" pitchFamily="34" charset="0"/>
                <a:ea typeface="Calibri" panose="020F0502020204030204" pitchFamily="34" charset="0"/>
              </a:rPr>
              <a:t> </a:t>
            </a:r>
            <a:r>
              <a:rPr lang="fr-FR" sz="2800" dirty="0">
                <a:latin typeface="Calibri" panose="020F0502020204030204" pitchFamily="34" charset="0"/>
                <a:ea typeface="Calibri" panose="020F0502020204030204" pitchFamily="34" charset="0"/>
              </a:rPr>
              <a:t>e</a:t>
            </a:r>
            <a:r>
              <a:rPr lang="fr-FR" sz="2800" spc="5" dirty="0">
                <a:latin typeface="Calibri" panose="020F0502020204030204" pitchFamily="34" charset="0"/>
                <a:ea typeface="Calibri" panose="020F0502020204030204" pitchFamily="34" charset="0"/>
              </a:rPr>
              <a:t>t</a:t>
            </a:r>
            <a:r>
              <a:rPr lang="fr-FR" sz="2800" dirty="0">
                <a:latin typeface="Calibri" panose="020F0502020204030204" pitchFamily="34" charset="0"/>
                <a:ea typeface="Calibri" panose="020F0502020204030204" pitchFamily="34" charset="0"/>
              </a:rPr>
              <a:t>c.</a:t>
            </a:r>
            <a:endParaRPr lang="fr-FR" sz="2800" dirty="0">
              <a:latin typeface="Times New Roman" panose="02020603050405020304" pitchFamily="18" charset="0"/>
              <a:ea typeface="Times New Roman" panose="02020603050405020304" pitchFamily="18" charset="0"/>
            </a:endParaRPr>
          </a:p>
          <a:p>
            <a:pPr>
              <a:lnSpc>
                <a:spcPts val="1200"/>
              </a:lnSpc>
              <a:spcAft>
                <a:spcPts val="0"/>
              </a:spcAft>
            </a:pPr>
            <a:r>
              <a:rPr lang="fr-FR" sz="2800" dirty="0">
                <a:latin typeface="Times New Roman" panose="02020603050405020304" pitchFamily="18" charset="0"/>
                <a:ea typeface="Times New Roman" panose="02020603050405020304" pitchFamily="18" charset="0"/>
              </a:rPr>
              <a:t> </a:t>
            </a:r>
          </a:p>
          <a:p>
            <a:pPr marL="300990" marR="49530">
              <a:lnSpc>
                <a:spcPct val="115000"/>
              </a:lnSpc>
              <a:spcAft>
                <a:spcPts val="0"/>
              </a:spcAft>
            </a:pPr>
            <a:r>
              <a:rPr lang="fr-FR" sz="2800" spc="5" dirty="0">
                <a:latin typeface="Calibri" panose="020F0502020204030204" pitchFamily="34" charset="0"/>
                <a:ea typeface="Calibri" panose="020F0502020204030204" pitchFamily="34" charset="0"/>
              </a:rPr>
              <a:t>L</a:t>
            </a:r>
            <a:r>
              <a:rPr lang="fr-FR" sz="2800" dirty="0">
                <a:latin typeface="Calibri" panose="020F0502020204030204" pitchFamily="34" charset="0"/>
                <a:ea typeface="Calibri" panose="020F0502020204030204" pitchFamily="34" charset="0"/>
              </a:rPr>
              <a:t>a</a:t>
            </a:r>
            <a:r>
              <a:rPr lang="fr-FR" sz="2800" spc="75" dirty="0">
                <a:latin typeface="Calibri" panose="020F0502020204030204" pitchFamily="34" charset="0"/>
                <a:ea typeface="Calibri" panose="020F0502020204030204" pitchFamily="34" charset="0"/>
              </a:rPr>
              <a:t> </a:t>
            </a:r>
            <a:r>
              <a:rPr lang="fr-FR" sz="2800" spc="-5" dirty="0">
                <a:latin typeface="Calibri" panose="020F0502020204030204" pitchFamily="34" charset="0"/>
                <a:ea typeface="Calibri" panose="020F0502020204030204" pitchFamily="34" charset="0"/>
              </a:rPr>
              <a:t>p</a:t>
            </a:r>
            <a:r>
              <a:rPr lang="fr-FR" sz="2800" dirty="0">
                <a:latin typeface="Calibri" panose="020F0502020204030204" pitchFamily="34" charset="0"/>
                <a:ea typeface="Calibri" panose="020F0502020204030204" pitchFamily="34" charset="0"/>
              </a:rPr>
              <a:t>l</a:t>
            </a:r>
            <a:r>
              <a:rPr lang="fr-FR" sz="2800" spc="-5" dirty="0">
                <a:latin typeface="Calibri" panose="020F0502020204030204" pitchFamily="34" charset="0"/>
                <a:ea typeface="Calibri" panose="020F0502020204030204" pitchFamily="34" charset="0"/>
              </a:rPr>
              <a:t>up</a:t>
            </a:r>
            <a:r>
              <a:rPr lang="fr-FR" sz="2800" dirty="0">
                <a:latin typeface="Calibri" panose="020F0502020204030204" pitchFamily="34" charset="0"/>
                <a:ea typeface="Calibri" panose="020F0502020204030204" pitchFamily="34" charset="0"/>
              </a:rPr>
              <a:t>art</a:t>
            </a:r>
            <a:r>
              <a:rPr lang="fr-FR" sz="2800" spc="75" dirty="0">
                <a:latin typeface="Calibri" panose="020F0502020204030204" pitchFamily="34" charset="0"/>
                <a:ea typeface="Calibri" panose="020F0502020204030204" pitchFamily="34" charset="0"/>
              </a:rPr>
              <a:t> </a:t>
            </a:r>
            <a:r>
              <a:rPr lang="fr-FR" sz="2800" spc="-15" dirty="0">
                <a:latin typeface="Calibri" panose="020F0502020204030204" pitchFamily="34" charset="0"/>
                <a:ea typeface="Calibri" panose="020F0502020204030204" pitchFamily="34" charset="0"/>
              </a:rPr>
              <a:t>d</a:t>
            </a:r>
            <a:r>
              <a:rPr lang="fr-FR" sz="2800" dirty="0">
                <a:latin typeface="Calibri" panose="020F0502020204030204" pitchFamily="34" charset="0"/>
                <a:ea typeface="Calibri" panose="020F0502020204030204" pitchFamily="34" charset="0"/>
              </a:rPr>
              <a:t>e</a:t>
            </a:r>
            <a:r>
              <a:rPr lang="fr-FR" sz="2800" spc="75" dirty="0">
                <a:latin typeface="Calibri" panose="020F0502020204030204" pitchFamily="34" charset="0"/>
                <a:ea typeface="Calibri" panose="020F0502020204030204" pitchFamily="34" charset="0"/>
              </a:rPr>
              <a:t> </a:t>
            </a:r>
            <a:r>
              <a:rPr lang="fr-FR" sz="2800" spc="-10" dirty="0">
                <a:latin typeface="Calibri" panose="020F0502020204030204" pitchFamily="34" charset="0"/>
                <a:ea typeface="Calibri" panose="020F0502020204030204" pitchFamily="34" charset="0"/>
              </a:rPr>
              <a:t>c</a:t>
            </a:r>
            <a:r>
              <a:rPr lang="fr-FR" sz="2800" dirty="0">
                <a:latin typeface="Calibri" panose="020F0502020204030204" pitchFamily="34" charset="0"/>
                <a:ea typeface="Calibri" panose="020F0502020204030204" pitchFamily="34" charset="0"/>
              </a:rPr>
              <a:t>es</a:t>
            </a:r>
            <a:r>
              <a:rPr lang="fr-FR" sz="2800" spc="75" dirty="0">
                <a:latin typeface="Calibri" panose="020F0502020204030204" pitchFamily="34" charset="0"/>
                <a:ea typeface="Calibri" panose="020F0502020204030204" pitchFamily="34" charset="0"/>
              </a:rPr>
              <a:t> </a:t>
            </a:r>
            <a:r>
              <a:rPr lang="fr-FR" sz="2800" spc="-5" dirty="0">
                <a:latin typeface="Calibri" panose="020F0502020204030204" pitchFamily="34" charset="0"/>
                <a:ea typeface="Calibri" panose="020F0502020204030204" pitchFamily="34" charset="0"/>
              </a:rPr>
              <a:t>p</a:t>
            </a:r>
            <a:r>
              <a:rPr lang="fr-FR" sz="2800" spc="-15" dirty="0">
                <a:latin typeface="Calibri" panose="020F0502020204030204" pitchFamily="34" charset="0"/>
                <a:ea typeface="Calibri" panose="020F0502020204030204" pitchFamily="34" charset="0"/>
              </a:rPr>
              <a:t>r</a:t>
            </a:r>
            <a:r>
              <a:rPr lang="fr-FR" sz="2800" spc="5" dirty="0">
                <a:latin typeface="Calibri" panose="020F0502020204030204" pitchFamily="34" charset="0"/>
                <a:ea typeface="Calibri" panose="020F0502020204030204" pitchFamily="34" charset="0"/>
              </a:rPr>
              <a:t>o</a:t>
            </a:r>
            <a:r>
              <a:rPr lang="fr-FR" sz="2800" spc="-5" dirty="0">
                <a:latin typeface="Calibri" panose="020F0502020204030204" pitchFamily="34" charset="0"/>
                <a:ea typeface="Calibri" panose="020F0502020204030204" pitchFamily="34" charset="0"/>
              </a:rPr>
              <a:t>b</a:t>
            </a:r>
            <a:r>
              <a:rPr lang="fr-FR" sz="2800" dirty="0">
                <a:latin typeface="Calibri" panose="020F0502020204030204" pitchFamily="34" charset="0"/>
                <a:ea typeface="Calibri" panose="020F0502020204030204" pitchFamily="34" charset="0"/>
              </a:rPr>
              <a:t>l</a:t>
            </a:r>
            <a:r>
              <a:rPr lang="fr-FR" sz="2800" spc="-10" dirty="0">
                <a:latin typeface="Calibri" panose="020F0502020204030204" pitchFamily="34" charset="0"/>
                <a:ea typeface="Calibri" panose="020F0502020204030204" pitchFamily="34" charset="0"/>
              </a:rPr>
              <a:t>è</a:t>
            </a:r>
            <a:r>
              <a:rPr lang="fr-FR" sz="2800" spc="-5" dirty="0">
                <a:latin typeface="Calibri" panose="020F0502020204030204" pitchFamily="34" charset="0"/>
                <a:ea typeface="Calibri" panose="020F0502020204030204" pitchFamily="34" charset="0"/>
              </a:rPr>
              <a:t>m</a:t>
            </a:r>
            <a:r>
              <a:rPr lang="fr-FR" sz="2800" dirty="0">
                <a:latin typeface="Calibri" panose="020F0502020204030204" pitchFamily="34" charset="0"/>
                <a:ea typeface="Calibri" panose="020F0502020204030204" pitchFamily="34" charset="0"/>
              </a:rPr>
              <a:t>es</a:t>
            </a:r>
            <a:r>
              <a:rPr lang="fr-FR" sz="2800" spc="75" dirty="0">
                <a:latin typeface="Calibri" panose="020F0502020204030204" pitchFamily="34" charset="0"/>
                <a:ea typeface="Calibri" panose="020F0502020204030204" pitchFamily="34" charset="0"/>
              </a:rPr>
              <a:t> </a:t>
            </a:r>
            <a:r>
              <a:rPr lang="fr-FR" sz="2800" spc="-10" dirty="0">
                <a:latin typeface="Calibri" panose="020F0502020204030204" pitchFamily="34" charset="0"/>
                <a:ea typeface="Calibri" panose="020F0502020204030204" pitchFamily="34" charset="0"/>
              </a:rPr>
              <a:t>s</a:t>
            </a:r>
            <a:r>
              <a:rPr lang="fr-FR" sz="2800" dirty="0">
                <a:latin typeface="Calibri" panose="020F0502020204030204" pitchFamily="34" charset="0"/>
                <a:ea typeface="Calibri" panose="020F0502020204030204" pitchFamily="34" charset="0"/>
              </a:rPr>
              <a:t>e</a:t>
            </a:r>
            <a:r>
              <a:rPr lang="fr-FR" sz="2800" spc="75" dirty="0">
                <a:latin typeface="Calibri" panose="020F0502020204030204" pitchFamily="34" charset="0"/>
                <a:ea typeface="Calibri" panose="020F0502020204030204" pitchFamily="34" charset="0"/>
              </a:rPr>
              <a:t> </a:t>
            </a:r>
            <a:r>
              <a:rPr lang="fr-FR" sz="2800" dirty="0">
                <a:latin typeface="Calibri" panose="020F0502020204030204" pitchFamily="34" charset="0"/>
                <a:ea typeface="Calibri" panose="020F0502020204030204" pitchFamily="34" charset="0"/>
              </a:rPr>
              <a:t>r</a:t>
            </a:r>
            <a:r>
              <a:rPr lang="fr-FR" sz="2800" spc="-10" dirty="0">
                <a:latin typeface="Calibri" panose="020F0502020204030204" pitchFamily="34" charset="0"/>
                <a:ea typeface="Calibri" panose="020F0502020204030204" pitchFamily="34" charset="0"/>
              </a:rPr>
              <a:t>e</a:t>
            </a:r>
            <a:r>
              <a:rPr lang="fr-FR" sz="2800" dirty="0">
                <a:latin typeface="Calibri" panose="020F0502020204030204" pitchFamily="34" charset="0"/>
                <a:ea typeface="Calibri" panose="020F0502020204030204" pitchFamily="34" charset="0"/>
              </a:rPr>
              <a:t>tr</a:t>
            </a:r>
            <a:r>
              <a:rPr lang="fr-FR" sz="2800" spc="5" dirty="0">
                <a:latin typeface="Calibri" panose="020F0502020204030204" pitchFamily="34" charset="0"/>
                <a:ea typeface="Calibri" panose="020F0502020204030204" pitchFamily="34" charset="0"/>
              </a:rPr>
              <a:t>o</a:t>
            </a:r>
            <a:r>
              <a:rPr lang="fr-FR" sz="2800" spc="-15" dirty="0">
                <a:latin typeface="Calibri" panose="020F0502020204030204" pitchFamily="34" charset="0"/>
                <a:ea typeface="Calibri" panose="020F0502020204030204" pitchFamily="34" charset="0"/>
              </a:rPr>
              <a:t>u</a:t>
            </a:r>
            <a:r>
              <a:rPr lang="fr-FR" sz="2800" spc="5" dirty="0">
                <a:latin typeface="Calibri" panose="020F0502020204030204" pitchFamily="34" charset="0"/>
                <a:ea typeface="Calibri" panose="020F0502020204030204" pitchFamily="34" charset="0"/>
              </a:rPr>
              <a:t>v</a:t>
            </a:r>
            <a:r>
              <a:rPr lang="fr-FR" sz="2800" dirty="0">
                <a:latin typeface="Calibri" panose="020F0502020204030204" pitchFamily="34" charset="0"/>
                <a:ea typeface="Calibri" panose="020F0502020204030204" pitchFamily="34" charset="0"/>
              </a:rPr>
              <a:t>ent</a:t>
            </a:r>
            <a:r>
              <a:rPr lang="fr-FR" sz="2800" spc="65" dirty="0">
                <a:latin typeface="Calibri" panose="020F0502020204030204" pitchFamily="34" charset="0"/>
                <a:ea typeface="Calibri" panose="020F0502020204030204" pitchFamily="34" charset="0"/>
              </a:rPr>
              <a:t> </a:t>
            </a:r>
            <a:r>
              <a:rPr lang="fr-FR" sz="2800" spc="-5" dirty="0">
                <a:latin typeface="Calibri" panose="020F0502020204030204" pitchFamily="34" charset="0"/>
                <a:ea typeface="Calibri" panose="020F0502020204030204" pitchFamily="34" charset="0"/>
              </a:rPr>
              <a:t>d</a:t>
            </a:r>
            <a:r>
              <a:rPr lang="fr-FR" sz="2800" dirty="0">
                <a:latin typeface="Calibri" panose="020F0502020204030204" pitchFamily="34" charset="0"/>
                <a:ea typeface="Calibri" panose="020F0502020204030204" pitchFamily="34" charset="0"/>
              </a:rPr>
              <a:t>a</a:t>
            </a:r>
            <a:r>
              <a:rPr lang="fr-FR" sz="2800" spc="-5" dirty="0">
                <a:latin typeface="Calibri" panose="020F0502020204030204" pitchFamily="34" charset="0"/>
                <a:ea typeface="Calibri" panose="020F0502020204030204" pitchFamily="34" charset="0"/>
              </a:rPr>
              <a:t>n</a:t>
            </a:r>
            <a:r>
              <a:rPr lang="fr-FR" sz="2800" dirty="0">
                <a:latin typeface="Calibri" panose="020F0502020204030204" pitchFamily="34" charset="0"/>
                <a:ea typeface="Calibri" panose="020F0502020204030204" pitchFamily="34" charset="0"/>
              </a:rPr>
              <a:t>s</a:t>
            </a:r>
            <a:r>
              <a:rPr lang="fr-FR" sz="2800" spc="75" dirty="0">
                <a:latin typeface="Calibri" panose="020F0502020204030204" pitchFamily="34" charset="0"/>
                <a:ea typeface="Calibri" panose="020F0502020204030204" pitchFamily="34" charset="0"/>
              </a:rPr>
              <a:t> </a:t>
            </a:r>
            <a:r>
              <a:rPr lang="fr-FR" sz="2800" spc="-15" dirty="0">
                <a:latin typeface="Calibri" panose="020F0502020204030204" pitchFamily="34" charset="0"/>
                <a:ea typeface="Calibri" panose="020F0502020204030204" pitchFamily="34" charset="0"/>
              </a:rPr>
              <a:t>l</a:t>
            </a:r>
            <a:r>
              <a:rPr lang="fr-FR" sz="2800" dirty="0">
                <a:latin typeface="Calibri" panose="020F0502020204030204" pitchFamily="34" charset="0"/>
                <a:ea typeface="Calibri" panose="020F0502020204030204" pitchFamily="34" charset="0"/>
              </a:rPr>
              <a:t>e</a:t>
            </a:r>
            <a:r>
              <a:rPr lang="fr-FR" sz="2800" spc="75" dirty="0">
                <a:latin typeface="Calibri" panose="020F0502020204030204" pitchFamily="34" charset="0"/>
                <a:ea typeface="Calibri" panose="020F0502020204030204" pitchFamily="34" charset="0"/>
              </a:rPr>
              <a:t> </a:t>
            </a:r>
            <a:r>
              <a:rPr lang="fr-FR" sz="2800" spc="-15" dirty="0">
                <a:latin typeface="Calibri" panose="020F0502020204030204" pitchFamily="34" charset="0"/>
                <a:ea typeface="Calibri" panose="020F0502020204030204" pitchFamily="34" charset="0"/>
              </a:rPr>
              <a:t>d</a:t>
            </a:r>
            <a:r>
              <a:rPr lang="fr-FR" sz="2800" spc="5" dirty="0">
                <a:latin typeface="Calibri" panose="020F0502020204030204" pitchFamily="34" charset="0"/>
                <a:ea typeface="Calibri" panose="020F0502020204030204" pitchFamily="34" charset="0"/>
              </a:rPr>
              <a:t>o</a:t>
            </a:r>
            <a:r>
              <a:rPr lang="fr-FR" sz="2800" spc="-5" dirty="0">
                <a:latin typeface="Calibri" panose="020F0502020204030204" pitchFamily="34" charset="0"/>
                <a:ea typeface="Calibri" panose="020F0502020204030204" pitchFamily="34" charset="0"/>
              </a:rPr>
              <a:t>m</a:t>
            </a:r>
            <a:r>
              <a:rPr lang="fr-FR" sz="2800" dirty="0">
                <a:latin typeface="Calibri" panose="020F0502020204030204" pitchFamily="34" charset="0"/>
                <a:ea typeface="Calibri" panose="020F0502020204030204" pitchFamily="34" charset="0"/>
              </a:rPr>
              <a:t>ai</a:t>
            </a:r>
            <a:r>
              <a:rPr lang="fr-FR" sz="2800" spc="-5" dirty="0">
                <a:latin typeface="Calibri" panose="020F0502020204030204" pitchFamily="34" charset="0"/>
                <a:ea typeface="Calibri" panose="020F0502020204030204" pitchFamily="34" charset="0"/>
              </a:rPr>
              <a:t>n</a:t>
            </a:r>
            <a:r>
              <a:rPr lang="fr-FR" sz="2800" dirty="0">
                <a:latin typeface="Calibri" panose="020F0502020204030204" pitchFamily="34" charset="0"/>
                <a:ea typeface="Calibri" panose="020F0502020204030204" pitchFamily="34" charset="0"/>
              </a:rPr>
              <a:t>e</a:t>
            </a:r>
            <a:r>
              <a:rPr lang="fr-FR" sz="2800" spc="75" dirty="0">
                <a:latin typeface="Calibri" panose="020F0502020204030204" pitchFamily="34" charset="0"/>
                <a:ea typeface="Calibri" panose="020F0502020204030204" pitchFamily="34" charset="0"/>
              </a:rPr>
              <a:t> </a:t>
            </a:r>
            <a:r>
              <a:rPr lang="fr-FR" sz="2800" spc="-5" dirty="0">
                <a:latin typeface="Calibri" panose="020F0502020204030204" pitchFamily="34" charset="0"/>
                <a:ea typeface="Calibri" panose="020F0502020204030204" pitchFamily="34" charset="0"/>
              </a:rPr>
              <a:t>d</a:t>
            </a:r>
            <a:r>
              <a:rPr lang="fr-FR" sz="2800" spc="-10" dirty="0">
                <a:latin typeface="Calibri" panose="020F0502020204030204" pitchFamily="34" charset="0"/>
                <a:ea typeface="Calibri" panose="020F0502020204030204" pitchFamily="34" charset="0"/>
              </a:rPr>
              <a:t>e</a:t>
            </a:r>
            <a:r>
              <a:rPr lang="fr-FR" sz="2800" dirty="0">
                <a:latin typeface="Calibri" panose="020F0502020204030204" pitchFamily="34" charset="0"/>
                <a:ea typeface="Calibri" panose="020F0502020204030204" pitchFamily="34" charset="0"/>
              </a:rPr>
              <a:t>s</a:t>
            </a:r>
            <a:r>
              <a:rPr lang="fr-FR" sz="2800" spc="75" dirty="0">
                <a:latin typeface="Calibri" panose="020F0502020204030204" pitchFamily="34" charset="0"/>
                <a:ea typeface="Calibri" panose="020F0502020204030204" pitchFamily="34" charset="0"/>
              </a:rPr>
              <a:t> </a:t>
            </a:r>
            <a:r>
              <a:rPr lang="fr-FR" sz="2800" dirty="0">
                <a:latin typeface="Calibri" panose="020F0502020204030204" pitchFamily="34" charset="0"/>
                <a:ea typeface="Calibri" panose="020F0502020204030204" pitchFamily="34" charset="0"/>
              </a:rPr>
              <a:t>sc</a:t>
            </a:r>
            <a:r>
              <a:rPr lang="fr-FR" sz="2800" spc="-10" dirty="0">
                <a:latin typeface="Calibri" panose="020F0502020204030204" pitchFamily="34" charset="0"/>
                <a:ea typeface="Calibri" panose="020F0502020204030204" pitchFamily="34" charset="0"/>
              </a:rPr>
              <a:t>i</a:t>
            </a:r>
            <a:r>
              <a:rPr lang="fr-FR" sz="2800" dirty="0">
                <a:latin typeface="Calibri" panose="020F0502020204030204" pitchFamily="34" charset="0"/>
                <a:ea typeface="Calibri" panose="020F0502020204030204" pitchFamily="34" charset="0"/>
              </a:rPr>
              <a:t>ences</a:t>
            </a:r>
            <a:r>
              <a:rPr lang="fr-FR" sz="2800" spc="65" dirty="0">
                <a:latin typeface="Calibri" panose="020F0502020204030204" pitchFamily="34" charset="0"/>
                <a:ea typeface="Calibri" panose="020F0502020204030204" pitchFamily="34" charset="0"/>
              </a:rPr>
              <a:t> </a:t>
            </a:r>
            <a:r>
              <a:rPr lang="fr-FR" sz="2800" spc="-5" dirty="0">
                <a:latin typeface="Calibri" panose="020F0502020204030204" pitchFamily="34" charset="0"/>
                <a:ea typeface="Calibri" panose="020F0502020204030204" pitchFamily="34" charset="0"/>
              </a:rPr>
              <a:t>d</a:t>
            </a:r>
            <a:r>
              <a:rPr lang="fr-FR" sz="2800" dirty="0">
                <a:latin typeface="Calibri" panose="020F0502020204030204" pitchFamily="34" charset="0"/>
                <a:ea typeface="Calibri" panose="020F0502020204030204" pitchFamily="34" charset="0"/>
              </a:rPr>
              <a:t>e</a:t>
            </a:r>
            <a:r>
              <a:rPr lang="fr-FR" sz="2800" spc="75" dirty="0">
                <a:latin typeface="Calibri" panose="020F0502020204030204" pitchFamily="34" charset="0"/>
                <a:ea typeface="Calibri" panose="020F0502020204030204" pitchFamily="34" charset="0"/>
              </a:rPr>
              <a:t> </a:t>
            </a:r>
            <a:r>
              <a:rPr lang="fr-FR" sz="2800" dirty="0">
                <a:latin typeface="Calibri" panose="020F0502020204030204" pitchFamily="34" charset="0"/>
                <a:ea typeface="Calibri" panose="020F0502020204030204" pitchFamily="34" charset="0"/>
              </a:rPr>
              <a:t>l</a:t>
            </a:r>
            <a:r>
              <a:rPr lang="fr-FR" sz="2800" spc="-5" dirty="0">
                <a:latin typeface="Calibri" panose="020F0502020204030204" pitchFamily="34" charset="0"/>
                <a:ea typeface="Calibri" panose="020F0502020204030204" pitchFamily="34" charset="0"/>
              </a:rPr>
              <a:t>'</a:t>
            </a:r>
            <a:r>
              <a:rPr lang="fr-FR" sz="2800" spc="-15" dirty="0">
                <a:latin typeface="Calibri" panose="020F0502020204030204" pitchFamily="34" charset="0"/>
                <a:ea typeface="Calibri" panose="020F0502020204030204" pitchFamily="34" charset="0"/>
              </a:rPr>
              <a:t>i</a:t>
            </a:r>
            <a:r>
              <a:rPr lang="fr-FR" sz="2800" spc="-5" dirty="0">
                <a:latin typeface="Calibri" panose="020F0502020204030204" pitchFamily="34" charset="0"/>
                <a:ea typeface="Calibri" panose="020F0502020204030204" pitchFamily="34" charset="0"/>
              </a:rPr>
              <a:t>ng</a:t>
            </a:r>
            <a:r>
              <a:rPr lang="fr-FR" sz="2800" dirty="0">
                <a:latin typeface="Calibri" panose="020F0502020204030204" pitchFamily="34" charset="0"/>
                <a:ea typeface="Calibri" panose="020F0502020204030204" pitchFamily="34" charset="0"/>
              </a:rPr>
              <a:t>én</a:t>
            </a:r>
            <a:r>
              <a:rPr lang="fr-FR" sz="2800" spc="-5" dirty="0">
                <a:latin typeface="Calibri" panose="020F0502020204030204" pitchFamily="34" charset="0"/>
                <a:ea typeface="Calibri" panose="020F0502020204030204" pitchFamily="34" charset="0"/>
              </a:rPr>
              <a:t>i</a:t>
            </a:r>
            <a:r>
              <a:rPr lang="fr-FR" sz="2800" dirty="0">
                <a:latin typeface="Calibri" panose="020F0502020204030204" pitchFamily="34" charset="0"/>
                <a:ea typeface="Calibri" panose="020F0502020204030204" pitchFamily="34" charset="0"/>
              </a:rPr>
              <a:t>eur,</a:t>
            </a:r>
            <a:r>
              <a:rPr lang="fr-FR" sz="2800" spc="75" dirty="0">
                <a:latin typeface="Calibri" panose="020F0502020204030204" pitchFamily="34" charset="0"/>
                <a:ea typeface="Calibri" panose="020F0502020204030204" pitchFamily="34" charset="0"/>
              </a:rPr>
              <a:t> </a:t>
            </a:r>
            <a:r>
              <a:rPr lang="fr-FR" sz="2800" dirty="0">
                <a:latin typeface="Calibri" panose="020F0502020204030204" pitchFamily="34" charset="0"/>
                <a:ea typeface="Calibri" panose="020F0502020204030204" pitchFamily="34" charset="0"/>
              </a:rPr>
              <a:t>en i</a:t>
            </a:r>
            <a:r>
              <a:rPr lang="fr-FR" sz="2800" spc="-5" dirty="0">
                <a:latin typeface="Calibri" panose="020F0502020204030204" pitchFamily="34" charset="0"/>
                <a:ea typeface="Calibri" panose="020F0502020204030204" pitchFamily="34" charset="0"/>
              </a:rPr>
              <a:t>n</a:t>
            </a:r>
            <a:r>
              <a:rPr lang="fr-FR" sz="2800" dirty="0">
                <a:latin typeface="Calibri" panose="020F0502020204030204" pitchFamily="34" charset="0"/>
                <a:ea typeface="Calibri" panose="020F0502020204030204" pitchFamily="34" charset="0"/>
              </a:rPr>
              <a:t>f</a:t>
            </a:r>
            <a:r>
              <a:rPr lang="fr-FR" sz="2800" spc="5" dirty="0">
                <a:latin typeface="Calibri" panose="020F0502020204030204" pitchFamily="34" charset="0"/>
                <a:ea typeface="Calibri" panose="020F0502020204030204" pitchFamily="34" charset="0"/>
              </a:rPr>
              <a:t>o</a:t>
            </a:r>
            <a:r>
              <a:rPr lang="fr-FR" sz="2800" dirty="0">
                <a:latin typeface="Calibri" panose="020F0502020204030204" pitchFamily="34" charset="0"/>
                <a:ea typeface="Calibri" panose="020F0502020204030204" pitchFamily="34" charset="0"/>
              </a:rPr>
              <a:t>r</a:t>
            </a:r>
            <a:r>
              <a:rPr lang="fr-FR" sz="2800" spc="5" dirty="0">
                <a:latin typeface="Calibri" panose="020F0502020204030204" pitchFamily="34" charset="0"/>
                <a:ea typeface="Calibri" panose="020F0502020204030204" pitchFamily="34" charset="0"/>
              </a:rPr>
              <a:t>m</a:t>
            </a:r>
            <a:r>
              <a:rPr lang="fr-FR" sz="2800" spc="-15" dirty="0">
                <a:latin typeface="Calibri" panose="020F0502020204030204" pitchFamily="34" charset="0"/>
                <a:ea typeface="Calibri" panose="020F0502020204030204" pitchFamily="34" charset="0"/>
              </a:rPr>
              <a:t>a</a:t>
            </a:r>
            <a:r>
              <a:rPr lang="fr-FR" sz="2800" dirty="0">
                <a:latin typeface="Calibri" panose="020F0502020204030204" pitchFamily="34" charset="0"/>
                <a:ea typeface="Calibri" panose="020F0502020204030204" pitchFamily="34" charset="0"/>
              </a:rPr>
              <a:t>ti</a:t>
            </a:r>
            <a:r>
              <a:rPr lang="fr-FR" sz="2800" spc="-5" dirty="0">
                <a:latin typeface="Calibri" panose="020F0502020204030204" pitchFamily="34" charset="0"/>
                <a:ea typeface="Calibri" panose="020F0502020204030204" pitchFamily="34" charset="0"/>
              </a:rPr>
              <a:t>qu</a:t>
            </a:r>
            <a:r>
              <a:rPr lang="fr-FR" sz="2800" dirty="0">
                <a:latin typeface="Calibri" panose="020F0502020204030204" pitchFamily="34" charset="0"/>
                <a:ea typeface="Calibri" panose="020F0502020204030204" pitchFamily="34" charset="0"/>
              </a:rPr>
              <a:t>e</a:t>
            </a:r>
            <a:r>
              <a:rPr lang="fr-FR" sz="2800" spc="5" dirty="0">
                <a:latin typeface="Calibri" panose="020F0502020204030204" pitchFamily="34" charset="0"/>
                <a:ea typeface="Calibri" panose="020F0502020204030204" pitchFamily="34" charset="0"/>
              </a:rPr>
              <a:t> </a:t>
            </a:r>
            <a:r>
              <a:rPr lang="fr-FR" sz="2800" spc="-10" dirty="0">
                <a:latin typeface="Calibri" panose="020F0502020204030204" pitchFamily="34" charset="0"/>
                <a:ea typeface="Calibri" panose="020F0502020204030204" pitchFamily="34" charset="0"/>
              </a:rPr>
              <a:t>e</a:t>
            </a:r>
            <a:r>
              <a:rPr lang="fr-FR" sz="2800" dirty="0">
                <a:latin typeface="Calibri" panose="020F0502020204030204" pitchFamily="34" charset="0"/>
                <a:ea typeface="Calibri" panose="020F0502020204030204" pitchFamily="34" charset="0"/>
              </a:rPr>
              <a:t>t</a:t>
            </a:r>
            <a:r>
              <a:rPr lang="fr-FR" sz="2800" spc="5" dirty="0">
                <a:latin typeface="Calibri" panose="020F0502020204030204" pitchFamily="34" charset="0"/>
                <a:ea typeface="Calibri" panose="020F0502020204030204" pitchFamily="34" charset="0"/>
              </a:rPr>
              <a:t> </a:t>
            </a:r>
            <a:r>
              <a:rPr lang="fr-FR" sz="2800" dirty="0">
                <a:latin typeface="Calibri" panose="020F0502020204030204" pitchFamily="34" charset="0"/>
                <a:ea typeface="Calibri" panose="020F0502020204030204" pitchFamily="34" charset="0"/>
              </a:rPr>
              <a:t>en </a:t>
            </a:r>
            <a:r>
              <a:rPr lang="fr-FR" sz="2800" spc="-10" dirty="0">
                <a:latin typeface="Calibri" panose="020F0502020204030204" pitchFamily="34" charset="0"/>
                <a:ea typeface="Calibri" panose="020F0502020204030204" pitchFamily="34" charset="0"/>
              </a:rPr>
              <a:t>r</a:t>
            </a:r>
            <a:r>
              <a:rPr lang="fr-FR" sz="2800" spc="5" dirty="0">
                <a:latin typeface="Calibri" panose="020F0502020204030204" pitchFamily="34" charset="0"/>
                <a:ea typeface="Calibri" panose="020F0502020204030204" pitchFamily="34" charset="0"/>
              </a:rPr>
              <a:t>o</a:t>
            </a:r>
            <a:r>
              <a:rPr lang="fr-FR" sz="2800" spc="-15" dirty="0">
                <a:latin typeface="Calibri" panose="020F0502020204030204" pitchFamily="34" charset="0"/>
                <a:ea typeface="Calibri" panose="020F0502020204030204" pitchFamily="34" charset="0"/>
              </a:rPr>
              <a:t>b</a:t>
            </a:r>
            <a:r>
              <a:rPr lang="fr-FR" sz="2800" spc="5" dirty="0">
                <a:latin typeface="Calibri" panose="020F0502020204030204" pitchFamily="34" charset="0"/>
                <a:ea typeface="Calibri" panose="020F0502020204030204" pitchFamily="34" charset="0"/>
              </a:rPr>
              <a:t>o</a:t>
            </a:r>
            <a:r>
              <a:rPr lang="fr-FR" sz="2800" dirty="0">
                <a:latin typeface="Calibri" panose="020F0502020204030204" pitchFamily="34" charset="0"/>
                <a:ea typeface="Calibri" panose="020F0502020204030204" pitchFamily="34" charset="0"/>
              </a:rPr>
              <a:t>ti</a:t>
            </a:r>
            <a:r>
              <a:rPr lang="fr-FR" sz="2800" spc="-15" dirty="0">
                <a:latin typeface="Calibri" panose="020F0502020204030204" pitchFamily="34" charset="0"/>
                <a:ea typeface="Calibri" panose="020F0502020204030204" pitchFamily="34" charset="0"/>
              </a:rPr>
              <a:t>q</a:t>
            </a:r>
            <a:r>
              <a:rPr lang="fr-FR" sz="2800" spc="-5" dirty="0">
                <a:latin typeface="Calibri" panose="020F0502020204030204" pitchFamily="34" charset="0"/>
                <a:ea typeface="Calibri" panose="020F0502020204030204" pitchFamily="34" charset="0"/>
              </a:rPr>
              <a:t>u</a:t>
            </a:r>
            <a:r>
              <a:rPr lang="fr-FR" sz="2800" dirty="0">
                <a:latin typeface="Calibri" panose="020F0502020204030204" pitchFamily="34" charset="0"/>
                <a:ea typeface="Calibri" panose="020F0502020204030204" pitchFamily="34" charset="0"/>
              </a:rPr>
              <a:t>e</a:t>
            </a:r>
            <a:r>
              <a:rPr lang="fr-FR" sz="2800" spc="5" dirty="0">
                <a:latin typeface="Calibri" panose="020F0502020204030204" pitchFamily="34" charset="0"/>
                <a:ea typeface="Calibri" panose="020F0502020204030204" pitchFamily="34" charset="0"/>
              </a:rPr>
              <a:t> </a:t>
            </a:r>
            <a:r>
              <a:rPr lang="fr-FR" sz="2800" spc="-5" dirty="0">
                <a:latin typeface="Calibri" panose="020F0502020204030204" pitchFamily="34" charset="0"/>
                <a:ea typeface="Calibri" panose="020F0502020204030204" pitchFamily="34" charset="0"/>
              </a:rPr>
              <a:t>n</a:t>
            </a:r>
            <a:r>
              <a:rPr lang="fr-FR" sz="2800" spc="5" dirty="0">
                <a:latin typeface="Calibri" panose="020F0502020204030204" pitchFamily="34" charset="0"/>
                <a:ea typeface="Calibri" panose="020F0502020204030204" pitchFamily="34" charset="0"/>
              </a:rPr>
              <a:t>o</a:t>
            </a:r>
            <a:r>
              <a:rPr lang="fr-FR" sz="2800" dirty="0">
                <a:latin typeface="Calibri" panose="020F0502020204030204" pitchFamily="34" charset="0"/>
                <a:ea typeface="Calibri" panose="020F0502020204030204" pitchFamily="34" charset="0"/>
              </a:rPr>
              <a:t>t</a:t>
            </a:r>
            <a:r>
              <a:rPr lang="fr-FR" sz="2800" spc="-10" dirty="0">
                <a:latin typeface="Calibri" panose="020F0502020204030204" pitchFamily="34" charset="0"/>
                <a:ea typeface="Calibri" panose="020F0502020204030204" pitchFamily="34" charset="0"/>
              </a:rPr>
              <a:t>a</a:t>
            </a:r>
            <a:r>
              <a:rPr lang="fr-FR" sz="2800" spc="-5" dirty="0">
                <a:latin typeface="Calibri" panose="020F0502020204030204" pitchFamily="34" charset="0"/>
                <a:ea typeface="Calibri" panose="020F0502020204030204" pitchFamily="34" charset="0"/>
              </a:rPr>
              <a:t>m</a:t>
            </a:r>
            <a:r>
              <a:rPr lang="fr-FR" sz="2800" spc="5" dirty="0">
                <a:latin typeface="Calibri" panose="020F0502020204030204" pitchFamily="34" charset="0"/>
                <a:ea typeface="Calibri" panose="020F0502020204030204" pitchFamily="34" charset="0"/>
              </a:rPr>
              <a:t>m</a:t>
            </a:r>
            <a:r>
              <a:rPr lang="fr-FR" sz="2800" dirty="0">
                <a:latin typeface="Calibri" panose="020F0502020204030204" pitchFamily="34" charset="0"/>
                <a:ea typeface="Calibri" panose="020F0502020204030204" pitchFamily="34" charset="0"/>
              </a:rPr>
              <a:t>ent.</a:t>
            </a:r>
            <a:endParaRPr lang="fr-FR" sz="2800" dirty="0">
              <a:latin typeface="Times New Roman" panose="02020603050405020304" pitchFamily="18" charset="0"/>
              <a:ea typeface="Times New Roman" panose="02020603050405020304" pitchFamily="18" charset="0"/>
            </a:endParaRPr>
          </a:p>
          <a:p>
            <a:pPr>
              <a:lnSpc>
                <a:spcPts val="900"/>
              </a:lnSpc>
              <a:spcBef>
                <a:spcPts val="25"/>
              </a:spcBef>
              <a:spcAft>
                <a:spcPts val="0"/>
              </a:spcAft>
            </a:pPr>
            <a:r>
              <a:rPr lang="fr-FR" sz="2800" dirty="0">
                <a:latin typeface="Times New Roman" panose="02020603050405020304" pitchFamily="18" charset="0"/>
                <a:ea typeface="Times New Roman" panose="02020603050405020304" pitchFamily="18" charset="0"/>
              </a:rPr>
              <a:t> </a:t>
            </a:r>
          </a:p>
          <a:p>
            <a:pPr>
              <a:lnSpc>
                <a:spcPts val="1000"/>
              </a:lnSpc>
              <a:spcAft>
                <a:spcPts val="0"/>
              </a:spcAft>
            </a:pPr>
            <a:r>
              <a:rPr lang="fr-FR" sz="2800" dirty="0">
                <a:latin typeface="Times New Roman" panose="02020603050405020304" pitchFamily="18" charset="0"/>
                <a:ea typeface="Times New Roman" panose="02020603050405020304" pitchFamily="18" charset="0"/>
              </a:rPr>
              <a:t> </a:t>
            </a:r>
          </a:p>
          <a:p>
            <a:pPr>
              <a:lnSpc>
                <a:spcPts val="1000"/>
              </a:lnSpc>
              <a:spcAft>
                <a:spcPts val="0"/>
              </a:spcAft>
            </a:pPr>
            <a:r>
              <a:rPr lang="fr-FR" sz="1400" dirty="0">
                <a:latin typeface="Times New Roman" panose="02020603050405020304" pitchFamily="18" charset="0"/>
                <a:ea typeface="Times New Roman" panose="02020603050405020304" pitchFamily="18" charset="0"/>
              </a:rPr>
              <a:t> </a:t>
            </a:r>
            <a:endParaRPr lang="fr-FR" sz="14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30353418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65200" y="908050"/>
            <a:ext cx="2263761" cy="646331"/>
          </a:xfrm>
          <a:prstGeom prst="rect">
            <a:avLst/>
          </a:prstGeom>
        </p:spPr>
        <p:txBody>
          <a:bodyPr wrap="none">
            <a:spAutoFit/>
          </a:bodyPr>
          <a:lstStyle/>
          <a:p>
            <a:r>
              <a:rPr lang="fr-FR" sz="3600" b="1" spc="-10" dirty="0" smtClean="0">
                <a:solidFill>
                  <a:srgbClr val="0070C0"/>
                </a:solidFill>
                <a:latin typeface="Calibri" panose="020F0502020204030204" pitchFamily="34" charset="0"/>
              </a:rPr>
              <a:t>Conclusion</a:t>
            </a:r>
            <a:endParaRPr lang="fr-FR" sz="3600" dirty="0">
              <a:solidFill>
                <a:srgbClr val="0070C0"/>
              </a:solidFill>
            </a:endParaRPr>
          </a:p>
        </p:txBody>
      </p:sp>
      <p:sp>
        <p:nvSpPr>
          <p:cNvPr id="3" name="Rectangle 2"/>
          <p:cNvSpPr/>
          <p:nvPr/>
        </p:nvSpPr>
        <p:spPr>
          <a:xfrm>
            <a:off x="965200" y="2355850"/>
            <a:ext cx="9906000" cy="3619452"/>
          </a:xfrm>
          <a:prstGeom prst="rect">
            <a:avLst/>
          </a:prstGeom>
        </p:spPr>
        <p:txBody>
          <a:bodyPr wrap="square">
            <a:spAutoFit/>
          </a:bodyPr>
          <a:lstStyle/>
          <a:p>
            <a:pPr marL="300990" marR="227965" algn="just">
              <a:lnSpc>
                <a:spcPct val="115000"/>
              </a:lnSpc>
              <a:spcAft>
                <a:spcPts val="0"/>
              </a:spcAft>
            </a:pPr>
            <a:r>
              <a:rPr lang="fr-FR" sz="2800" dirty="0">
                <a:latin typeface="Calibri" panose="020F0502020204030204" pitchFamily="34" charset="0"/>
                <a:ea typeface="Calibri" panose="020F0502020204030204" pitchFamily="34" charset="0"/>
              </a:rPr>
              <a:t>Ce</a:t>
            </a:r>
            <a:r>
              <a:rPr lang="fr-FR" sz="2800" spc="5" dirty="0">
                <a:latin typeface="Calibri" panose="020F0502020204030204" pitchFamily="34" charset="0"/>
                <a:ea typeface="Calibri" panose="020F0502020204030204" pitchFamily="34" charset="0"/>
              </a:rPr>
              <a:t> </a:t>
            </a:r>
            <a:r>
              <a:rPr lang="fr-FR" sz="2800" dirty="0">
                <a:latin typeface="Calibri" panose="020F0502020204030204" pitchFamily="34" charset="0"/>
                <a:ea typeface="Calibri" panose="020F0502020204030204" pitchFamily="34" charset="0"/>
              </a:rPr>
              <a:t>ch</a:t>
            </a:r>
            <a:r>
              <a:rPr lang="fr-FR" sz="2800" spc="-5" dirty="0">
                <a:latin typeface="Calibri" panose="020F0502020204030204" pitchFamily="34" charset="0"/>
                <a:ea typeface="Calibri" panose="020F0502020204030204" pitchFamily="34" charset="0"/>
              </a:rPr>
              <a:t>ap</a:t>
            </a:r>
            <a:r>
              <a:rPr lang="fr-FR" sz="2800" dirty="0">
                <a:latin typeface="Calibri" panose="020F0502020204030204" pitchFamily="34" charset="0"/>
                <a:ea typeface="Calibri" panose="020F0502020204030204" pitchFamily="34" charset="0"/>
              </a:rPr>
              <a:t>itre</a:t>
            </a:r>
            <a:r>
              <a:rPr lang="fr-FR" sz="2800" spc="-10" dirty="0">
                <a:latin typeface="Calibri" panose="020F0502020204030204" pitchFamily="34" charset="0"/>
                <a:ea typeface="Calibri" panose="020F0502020204030204" pitchFamily="34" charset="0"/>
              </a:rPr>
              <a:t> </a:t>
            </a:r>
            <a:r>
              <a:rPr lang="fr-FR" sz="2800" dirty="0">
                <a:latin typeface="Calibri" panose="020F0502020204030204" pitchFamily="34" charset="0"/>
                <a:ea typeface="Calibri" panose="020F0502020204030204" pitchFamily="34" charset="0"/>
              </a:rPr>
              <a:t>a</a:t>
            </a:r>
            <a:r>
              <a:rPr lang="fr-FR" sz="2800" spc="5" dirty="0">
                <a:latin typeface="Calibri" panose="020F0502020204030204" pitchFamily="34" charset="0"/>
                <a:ea typeface="Calibri" panose="020F0502020204030204" pitchFamily="34" charset="0"/>
              </a:rPr>
              <a:t> </a:t>
            </a:r>
            <a:r>
              <a:rPr lang="fr-FR" sz="2800" spc="-5" dirty="0">
                <a:latin typeface="Calibri" panose="020F0502020204030204" pitchFamily="34" charset="0"/>
                <a:ea typeface="Calibri" panose="020F0502020204030204" pitchFamily="34" charset="0"/>
              </a:rPr>
              <a:t>p</a:t>
            </a:r>
            <a:r>
              <a:rPr lang="fr-FR" sz="2800" dirty="0">
                <a:latin typeface="Calibri" panose="020F0502020204030204" pitchFamily="34" charset="0"/>
                <a:ea typeface="Calibri" panose="020F0502020204030204" pitchFamily="34" charset="0"/>
              </a:rPr>
              <a:t>r</a:t>
            </a:r>
            <a:r>
              <a:rPr lang="fr-FR" sz="2800" spc="-10" dirty="0">
                <a:latin typeface="Calibri" panose="020F0502020204030204" pitchFamily="34" charset="0"/>
                <a:ea typeface="Calibri" panose="020F0502020204030204" pitchFamily="34" charset="0"/>
              </a:rPr>
              <a:t>é</a:t>
            </a:r>
            <a:r>
              <a:rPr lang="fr-FR" sz="2800" dirty="0">
                <a:latin typeface="Calibri" panose="020F0502020204030204" pitchFamily="34" charset="0"/>
                <a:ea typeface="Calibri" panose="020F0502020204030204" pitchFamily="34" charset="0"/>
              </a:rPr>
              <a:t>senté</a:t>
            </a:r>
            <a:r>
              <a:rPr lang="fr-FR" sz="2800" spc="-10" dirty="0">
                <a:latin typeface="Calibri" panose="020F0502020204030204" pitchFamily="34" charset="0"/>
                <a:ea typeface="Calibri" panose="020F0502020204030204" pitchFamily="34" charset="0"/>
              </a:rPr>
              <a:t> </a:t>
            </a:r>
            <a:r>
              <a:rPr lang="fr-FR" sz="2800" dirty="0" smtClean="0">
                <a:latin typeface="Calibri" panose="020F0502020204030204" pitchFamily="34" charset="0"/>
                <a:ea typeface="Calibri" panose="020F0502020204030204" pitchFamily="34" charset="0"/>
              </a:rPr>
              <a:t>u</a:t>
            </a:r>
            <a:r>
              <a:rPr lang="fr-FR" sz="2800" spc="-5" dirty="0" smtClean="0">
                <a:latin typeface="Calibri" panose="020F0502020204030204" pitchFamily="34" charset="0"/>
                <a:ea typeface="Calibri" panose="020F0502020204030204" pitchFamily="34" charset="0"/>
              </a:rPr>
              <a:t>n</a:t>
            </a:r>
            <a:r>
              <a:rPr lang="fr-FR" sz="2800" dirty="0" smtClean="0">
                <a:latin typeface="Calibri" panose="020F0502020204030204" pitchFamily="34" charset="0"/>
                <a:ea typeface="Calibri" panose="020F0502020204030204" pitchFamily="34" charset="0"/>
              </a:rPr>
              <a:t>e</a:t>
            </a:r>
            <a:r>
              <a:rPr lang="fr-FR" sz="2800" spc="5" dirty="0" smtClean="0">
                <a:latin typeface="Calibri" panose="020F0502020204030204" pitchFamily="34" charset="0"/>
                <a:ea typeface="Calibri" panose="020F0502020204030204" pitchFamily="34" charset="0"/>
              </a:rPr>
              <a:t> </a:t>
            </a:r>
            <a:r>
              <a:rPr lang="fr-FR" sz="2800" dirty="0">
                <a:latin typeface="Calibri" panose="020F0502020204030204" pitchFamily="34" charset="0"/>
                <a:ea typeface="Calibri" panose="020F0502020204030204" pitchFamily="34" charset="0"/>
              </a:rPr>
              <a:t>i</a:t>
            </a:r>
            <a:r>
              <a:rPr lang="fr-FR" sz="2800" spc="-5" dirty="0">
                <a:latin typeface="Calibri" panose="020F0502020204030204" pitchFamily="34" charset="0"/>
                <a:ea typeface="Calibri" panose="020F0502020204030204" pitchFamily="34" charset="0"/>
              </a:rPr>
              <a:t>n</a:t>
            </a:r>
            <a:r>
              <a:rPr lang="fr-FR" sz="2800" dirty="0">
                <a:latin typeface="Calibri" panose="020F0502020204030204" pitchFamily="34" charset="0"/>
                <a:ea typeface="Calibri" panose="020F0502020204030204" pitchFamily="34" charset="0"/>
              </a:rPr>
              <a:t>t</a:t>
            </a:r>
            <a:r>
              <a:rPr lang="fr-FR" sz="2800" spc="-10" dirty="0">
                <a:latin typeface="Calibri" panose="020F0502020204030204" pitchFamily="34" charset="0"/>
                <a:ea typeface="Calibri" panose="020F0502020204030204" pitchFamily="34" charset="0"/>
              </a:rPr>
              <a:t>r</a:t>
            </a:r>
            <a:r>
              <a:rPr lang="fr-FR" sz="2800" spc="5" dirty="0">
                <a:latin typeface="Calibri" panose="020F0502020204030204" pitchFamily="34" charset="0"/>
                <a:ea typeface="Calibri" panose="020F0502020204030204" pitchFamily="34" charset="0"/>
              </a:rPr>
              <a:t>o</a:t>
            </a:r>
            <a:r>
              <a:rPr lang="fr-FR" sz="2800" spc="-5" dirty="0">
                <a:latin typeface="Calibri" panose="020F0502020204030204" pitchFamily="34" charset="0"/>
                <a:ea typeface="Calibri" panose="020F0502020204030204" pitchFamily="34" charset="0"/>
              </a:rPr>
              <a:t>du</a:t>
            </a:r>
            <a:r>
              <a:rPr lang="fr-FR" sz="2800" dirty="0">
                <a:latin typeface="Calibri" panose="020F0502020204030204" pitchFamily="34" charset="0"/>
                <a:ea typeface="Calibri" panose="020F0502020204030204" pitchFamily="34" charset="0"/>
              </a:rPr>
              <a:t>ct</a:t>
            </a:r>
            <a:r>
              <a:rPr lang="fr-FR" sz="2800" spc="-10" dirty="0">
                <a:latin typeface="Calibri" panose="020F0502020204030204" pitchFamily="34" charset="0"/>
                <a:ea typeface="Calibri" panose="020F0502020204030204" pitchFamily="34" charset="0"/>
              </a:rPr>
              <a:t>i</a:t>
            </a:r>
            <a:r>
              <a:rPr lang="fr-FR" sz="2800" spc="5" dirty="0">
                <a:latin typeface="Calibri" panose="020F0502020204030204" pitchFamily="34" charset="0"/>
                <a:ea typeface="Calibri" panose="020F0502020204030204" pitchFamily="34" charset="0"/>
              </a:rPr>
              <a:t>o</a:t>
            </a:r>
            <a:r>
              <a:rPr lang="fr-FR" sz="2800" dirty="0">
                <a:latin typeface="Calibri" panose="020F0502020204030204" pitchFamily="34" charset="0"/>
                <a:ea typeface="Calibri" panose="020F0502020204030204" pitchFamily="34" charset="0"/>
              </a:rPr>
              <a:t>n </a:t>
            </a:r>
            <a:r>
              <a:rPr lang="fr-FR" sz="2800" dirty="0" smtClean="0">
                <a:latin typeface="Calibri" panose="020F0502020204030204" pitchFamily="34" charset="0"/>
                <a:ea typeface="Calibri" panose="020F0502020204030204" pitchFamily="34" charset="0"/>
              </a:rPr>
              <a:t>générale qui commence de</a:t>
            </a:r>
            <a:r>
              <a:rPr lang="fr-FR" sz="2800" spc="5" dirty="0" smtClean="0">
                <a:latin typeface="Calibri" panose="020F0502020204030204" pitchFamily="34" charset="0"/>
                <a:ea typeface="Calibri" panose="020F0502020204030204" pitchFamily="34" charset="0"/>
              </a:rPr>
              <a:t> </a:t>
            </a:r>
            <a:r>
              <a:rPr lang="fr-FR" sz="2800" dirty="0">
                <a:latin typeface="Calibri" panose="020F0502020204030204" pitchFamily="34" charset="0"/>
                <a:ea typeface="Calibri" panose="020F0502020204030204" pitchFamily="34" charset="0"/>
              </a:rPr>
              <a:t>l’</a:t>
            </a:r>
            <a:r>
              <a:rPr lang="fr-FR" sz="2800" spc="-5" dirty="0">
                <a:latin typeface="Calibri" panose="020F0502020204030204" pitchFamily="34" charset="0"/>
                <a:ea typeface="Calibri" panose="020F0502020204030204" pitchFamily="34" charset="0"/>
              </a:rPr>
              <a:t>in</a:t>
            </a:r>
            <a:r>
              <a:rPr lang="fr-FR" sz="2800" spc="-10" dirty="0">
                <a:latin typeface="Calibri" panose="020F0502020204030204" pitchFamily="34" charset="0"/>
                <a:ea typeface="Calibri" panose="020F0502020204030204" pitchFamily="34" charset="0"/>
              </a:rPr>
              <a:t>te</a:t>
            </a:r>
            <a:r>
              <a:rPr lang="fr-FR" sz="2800" dirty="0">
                <a:latin typeface="Calibri" panose="020F0502020204030204" pitchFamily="34" charset="0"/>
                <a:ea typeface="Calibri" panose="020F0502020204030204" pitchFamily="34" charset="0"/>
              </a:rPr>
              <a:t>l</a:t>
            </a:r>
            <a:r>
              <a:rPr lang="fr-FR" sz="2800" spc="-5" dirty="0">
                <a:latin typeface="Calibri" panose="020F0502020204030204" pitchFamily="34" charset="0"/>
                <a:ea typeface="Calibri" panose="020F0502020204030204" pitchFamily="34" charset="0"/>
              </a:rPr>
              <a:t>l</a:t>
            </a:r>
            <a:r>
              <a:rPr lang="fr-FR" sz="2800" dirty="0">
                <a:latin typeface="Calibri" panose="020F0502020204030204" pitchFamily="34" charset="0"/>
                <a:ea typeface="Calibri" panose="020F0502020204030204" pitchFamily="34" charset="0"/>
              </a:rPr>
              <a:t>i</a:t>
            </a:r>
            <a:r>
              <a:rPr lang="fr-FR" sz="2800" spc="-5" dirty="0">
                <a:latin typeface="Calibri" panose="020F0502020204030204" pitchFamily="34" charset="0"/>
                <a:ea typeface="Calibri" panose="020F0502020204030204" pitchFamily="34" charset="0"/>
              </a:rPr>
              <a:t>g</a:t>
            </a:r>
            <a:r>
              <a:rPr lang="fr-FR" sz="2800" dirty="0">
                <a:latin typeface="Calibri" panose="020F0502020204030204" pitchFamily="34" charset="0"/>
                <a:ea typeface="Calibri" panose="020F0502020204030204" pitchFamily="34" charset="0"/>
              </a:rPr>
              <a:t>ence</a:t>
            </a:r>
            <a:r>
              <a:rPr lang="fr-FR" sz="2800" spc="5" dirty="0">
                <a:latin typeface="Calibri" panose="020F0502020204030204" pitchFamily="34" charset="0"/>
                <a:ea typeface="Calibri" panose="020F0502020204030204" pitchFamily="34" charset="0"/>
              </a:rPr>
              <a:t> </a:t>
            </a:r>
            <a:r>
              <a:rPr lang="fr-FR" sz="2800" dirty="0">
                <a:latin typeface="Calibri" panose="020F0502020204030204" pitchFamily="34" charset="0"/>
                <a:ea typeface="Calibri" panose="020F0502020204030204" pitchFamily="34" charset="0"/>
              </a:rPr>
              <a:t>a</a:t>
            </a:r>
            <a:r>
              <a:rPr lang="fr-FR" sz="2800" spc="5" dirty="0">
                <a:latin typeface="Calibri" panose="020F0502020204030204" pitchFamily="34" charset="0"/>
                <a:ea typeface="Calibri" panose="020F0502020204030204" pitchFamily="34" charset="0"/>
              </a:rPr>
              <a:t>r</a:t>
            </a:r>
            <a:r>
              <a:rPr lang="fr-FR" sz="2800" dirty="0">
                <a:latin typeface="Calibri" panose="020F0502020204030204" pitchFamily="34" charset="0"/>
                <a:ea typeface="Calibri" panose="020F0502020204030204" pitchFamily="34" charset="0"/>
              </a:rPr>
              <a:t>tific</a:t>
            </a:r>
            <a:r>
              <a:rPr lang="fr-FR" sz="2800" spc="-15" dirty="0">
                <a:latin typeface="Calibri" panose="020F0502020204030204" pitchFamily="34" charset="0"/>
                <a:ea typeface="Calibri" panose="020F0502020204030204" pitchFamily="34" charset="0"/>
              </a:rPr>
              <a:t>i</a:t>
            </a:r>
            <a:r>
              <a:rPr lang="fr-FR" sz="2800" dirty="0">
                <a:latin typeface="Calibri" panose="020F0502020204030204" pitchFamily="34" charset="0"/>
                <a:ea typeface="Calibri" panose="020F0502020204030204" pitchFamily="34" charset="0"/>
              </a:rPr>
              <a:t>elle jus</a:t>
            </a:r>
            <a:r>
              <a:rPr lang="fr-FR" sz="2800" spc="-5" dirty="0">
                <a:latin typeface="Calibri" panose="020F0502020204030204" pitchFamily="34" charset="0"/>
                <a:ea typeface="Calibri" panose="020F0502020204030204" pitchFamily="34" charset="0"/>
              </a:rPr>
              <a:t>qu</a:t>
            </a:r>
            <a:r>
              <a:rPr lang="fr-FR" sz="2800" dirty="0">
                <a:latin typeface="Calibri" panose="020F0502020204030204" pitchFamily="34" charset="0"/>
                <a:ea typeface="Calibri" panose="020F0502020204030204" pitchFamily="34" charset="0"/>
              </a:rPr>
              <a:t>’à</a:t>
            </a:r>
            <a:r>
              <a:rPr lang="fr-FR" sz="2800" spc="-20" dirty="0">
                <a:latin typeface="Calibri" panose="020F0502020204030204" pitchFamily="34" charset="0"/>
                <a:ea typeface="Calibri" panose="020F0502020204030204" pitchFamily="34" charset="0"/>
              </a:rPr>
              <a:t> </a:t>
            </a:r>
            <a:r>
              <a:rPr lang="fr-FR" sz="2800" dirty="0">
                <a:latin typeface="Calibri" panose="020F0502020204030204" pitchFamily="34" charset="0"/>
                <a:ea typeface="Calibri" panose="020F0502020204030204" pitchFamily="34" charset="0"/>
              </a:rPr>
              <a:t>ar</a:t>
            </a:r>
            <a:r>
              <a:rPr lang="fr-FR" sz="2800" spc="-5" dirty="0">
                <a:latin typeface="Calibri" panose="020F0502020204030204" pitchFamily="34" charset="0"/>
                <a:ea typeface="Calibri" panose="020F0502020204030204" pitchFamily="34" charset="0"/>
              </a:rPr>
              <a:t>r</a:t>
            </a:r>
            <a:r>
              <a:rPr lang="fr-FR" sz="2800" dirty="0">
                <a:latin typeface="Calibri" panose="020F0502020204030204" pitchFamily="34" charset="0"/>
                <a:ea typeface="Calibri" panose="020F0502020204030204" pitchFamily="34" charset="0"/>
              </a:rPr>
              <a:t>iv</a:t>
            </a:r>
            <a:r>
              <a:rPr lang="fr-FR" sz="2800" spc="5" dirty="0">
                <a:latin typeface="Calibri" panose="020F0502020204030204" pitchFamily="34" charset="0"/>
                <a:ea typeface="Calibri" panose="020F0502020204030204" pitchFamily="34" charset="0"/>
              </a:rPr>
              <a:t>e</a:t>
            </a:r>
            <a:r>
              <a:rPr lang="fr-FR" sz="2800" dirty="0">
                <a:latin typeface="Calibri" panose="020F0502020204030204" pitchFamily="34" charset="0"/>
                <a:ea typeface="Calibri" panose="020F0502020204030204" pitchFamily="34" charset="0"/>
              </a:rPr>
              <a:t>r</a:t>
            </a:r>
            <a:r>
              <a:rPr lang="fr-FR" sz="2800" spc="-10" dirty="0">
                <a:latin typeface="Calibri" panose="020F0502020204030204" pitchFamily="34" charset="0"/>
                <a:ea typeface="Calibri" panose="020F0502020204030204" pitchFamily="34" charset="0"/>
              </a:rPr>
              <a:t> </a:t>
            </a:r>
            <a:r>
              <a:rPr lang="fr-FR" sz="2800" dirty="0">
                <a:latin typeface="Calibri" panose="020F0502020204030204" pitchFamily="34" charset="0"/>
                <a:ea typeface="Calibri" panose="020F0502020204030204" pitchFamily="34" charset="0"/>
              </a:rPr>
              <a:t>à l’</a:t>
            </a:r>
            <a:r>
              <a:rPr lang="fr-FR" sz="2800" spc="-5" dirty="0">
                <a:latin typeface="Calibri" panose="020F0502020204030204" pitchFamily="34" charset="0"/>
                <a:ea typeface="Calibri" panose="020F0502020204030204" pitchFamily="34" charset="0"/>
              </a:rPr>
              <a:t>in</a:t>
            </a:r>
            <a:r>
              <a:rPr lang="fr-FR" sz="2800" dirty="0">
                <a:latin typeface="Calibri" panose="020F0502020204030204" pitchFamily="34" charset="0"/>
                <a:ea typeface="Calibri" panose="020F0502020204030204" pitchFamily="34" charset="0"/>
              </a:rPr>
              <a:t>t</a:t>
            </a:r>
            <a:r>
              <a:rPr lang="fr-FR" sz="2800" spc="5" dirty="0">
                <a:latin typeface="Calibri" panose="020F0502020204030204" pitchFamily="34" charset="0"/>
                <a:ea typeface="Calibri" panose="020F0502020204030204" pitchFamily="34" charset="0"/>
              </a:rPr>
              <a:t>e</a:t>
            </a:r>
            <a:r>
              <a:rPr lang="fr-FR" sz="2800" dirty="0">
                <a:latin typeface="Calibri" panose="020F0502020204030204" pitchFamily="34" charset="0"/>
                <a:ea typeface="Calibri" panose="020F0502020204030204" pitchFamily="34" charset="0"/>
              </a:rPr>
              <a:t>l</a:t>
            </a:r>
            <a:r>
              <a:rPr lang="fr-FR" sz="2800" spc="-5" dirty="0">
                <a:latin typeface="Calibri" panose="020F0502020204030204" pitchFamily="34" charset="0"/>
                <a:ea typeface="Calibri" panose="020F0502020204030204" pitchFamily="34" charset="0"/>
              </a:rPr>
              <a:t>l</a:t>
            </a:r>
            <a:r>
              <a:rPr lang="fr-FR" sz="2800" dirty="0">
                <a:latin typeface="Calibri" panose="020F0502020204030204" pitchFamily="34" charset="0"/>
                <a:ea typeface="Calibri" panose="020F0502020204030204" pitchFamily="34" charset="0"/>
              </a:rPr>
              <a:t>i</a:t>
            </a:r>
            <a:r>
              <a:rPr lang="fr-FR" sz="2800" spc="-5" dirty="0">
                <a:latin typeface="Calibri" panose="020F0502020204030204" pitchFamily="34" charset="0"/>
                <a:ea typeface="Calibri" panose="020F0502020204030204" pitchFamily="34" charset="0"/>
              </a:rPr>
              <a:t>g</a:t>
            </a:r>
            <a:r>
              <a:rPr lang="fr-FR" sz="2800" dirty="0">
                <a:latin typeface="Calibri" panose="020F0502020204030204" pitchFamily="34" charset="0"/>
                <a:ea typeface="Calibri" panose="020F0502020204030204" pitchFamily="34" charset="0"/>
              </a:rPr>
              <a:t>ence</a:t>
            </a:r>
            <a:r>
              <a:rPr lang="fr-FR" sz="2800" spc="-5" dirty="0">
                <a:latin typeface="Calibri" panose="020F0502020204030204" pitchFamily="34" charset="0"/>
                <a:ea typeface="Calibri" panose="020F0502020204030204" pitchFamily="34" charset="0"/>
              </a:rPr>
              <a:t> </a:t>
            </a:r>
            <a:r>
              <a:rPr lang="fr-FR" sz="2800" dirty="0">
                <a:latin typeface="Calibri" panose="020F0502020204030204" pitchFamily="34" charset="0"/>
                <a:ea typeface="Calibri" panose="020F0502020204030204" pitchFamily="34" charset="0"/>
              </a:rPr>
              <a:t>artif</a:t>
            </a:r>
            <a:r>
              <a:rPr lang="fr-FR" sz="2800" spc="-5" dirty="0">
                <a:latin typeface="Calibri" panose="020F0502020204030204" pitchFamily="34" charset="0"/>
                <a:ea typeface="Calibri" panose="020F0502020204030204" pitchFamily="34" charset="0"/>
              </a:rPr>
              <a:t>i</a:t>
            </a:r>
            <a:r>
              <a:rPr lang="fr-FR" sz="2800" dirty="0">
                <a:latin typeface="Calibri" panose="020F0502020204030204" pitchFamily="34" charset="0"/>
                <a:ea typeface="Calibri" panose="020F0502020204030204" pitchFamily="34" charset="0"/>
              </a:rPr>
              <a:t>ciel</a:t>
            </a:r>
            <a:r>
              <a:rPr lang="fr-FR" sz="2800" spc="-15" dirty="0">
                <a:latin typeface="Calibri" panose="020F0502020204030204" pitchFamily="34" charset="0"/>
                <a:ea typeface="Calibri" panose="020F0502020204030204" pitchFamily="34" charset="0"/>
              </a:rPr>
              <a:t>l</a:t>
            </a:r>
            <a:r>
              <a:rPr lang="fr-FR" sz="2800" dirty="0">
                <a:latin typeface="Calibri" panose="020F0502020204030204" pitchFamily="34" charset="0"/>
                <a:ea typeface="Calibri" panose="020F0502020204030204" pitchFamily="34" charset="0"/>
              </a:rPr>
              <a:t>e</a:t>
            </a:r>
            <a:r>
              <a:rPr lang="fr-FR" sz="2800" spc="5" dirty="0">
                <a:latin typeface="Calibri" panose="020F0502020204030204" pitchFamily="34" charset="0"/>
                <a:ea typeface="Calibri" panose="020F0502020204030204" pitchFamily="34" charset="0"/>
              </a:rPr>
              <a:t> </a:t>
            </a:r>
            <a:r>
              <a:rPr lang="fr-FR" sz="2800" spc="-10" dirty="0">
                <a:latin typeface="Calibri" panose="020F0502020204030204" pitchFamily="34" charset="0"/>
                <a:ea typeface="Calibri" panose="020F0502020204030204" pitchFamily="34" charset="0"/>
              </a:rPr>
              <a:t>c</a:t>
            </a:r>
            <a:r>
              <a:rPr lang="fr-FR" sz="2800" spc="5" dirty="0">
                <a:latin typeface="Calibri" panose="020F0502020204030204" pitchFamily="34" charset="0"/>
                <a:ea typeface="Calibri" panose="020F0502020204030204" pitchFamily="34" charset="0"/>
              </a:rPr>
              <a:t>o</a:t>
            </a:r>
            <a:r>
              <a:rPr lang="fr-FR" sz="2800" dirty="0">
                <a:latin typeface="Calibri" panose="020F0502020204030204" pitchFamily="34" charset="0"/>
                <a:ea typeface="Calibri" panose="020F0502020204030204" pitchFamily="34" charset="0"/>
              </a:rPr>
              <a:t>l</a:t>
            </a:r>
            <a:r>
              <a:rPr lang="fr-FR" sz="2800" spc="-15" dirty="0">
                <a:latin typeface="Calibri" panose="020F0502020204030204" pitchFamily="34" charset="0"/>
                <a:ea typeface="Calibri" panose="020F0502020204030204" pitchFamily="34" charset="0"/>
              </a:rPr>
              <a:t>l</a:t>
            </a:r>
            <a:r>
              <a:rPr lang="fr-FR" sz="2800" dirty="0">
                <a:latin typeface="Calibri" panose="020F0502020204030204" pitchFamily="34" charset="0"/>
                <a:ea typeface="Calibri" panose="020F0502020204030204" pitchFamily="34" charset="0"/>
              </a:rPr>
              <a:t>ec</a:t>
            </a:r>
            <a:r>
              <a:rPr lang="fr-FR" sz="2800" spc="5" dirty="0">
                <a:latin typeface="Calibri" panose="020F0502020204030204" pitchFamily="34" charset="0"/>
                <a:ea typeface="Calibri" panose="020F0502020204030204" pitchFamily="34" charset="0"/>
              </a:rPr>
              <a:t>t</a:t>
            </a:r>
            <a:r>
              <a:rPr lang="fr-FR" sz="2800" dirty="0">
                <a:latin typeface="Calibri" panose="020F0502020204030204" pitchFamily="34" charset="0"/>
                <a:ea typeface="Calibri" panose="020F0502020204030204" pitchFamily="34" charset="0"/>
              </a:rPr>
              <a:t>i</a:t>
            </a:r>
            <a:r>
              <a:rPr lang="fr-FR" sz="2800" spc="-10" dirty="0">
                <a:latin typeface="Calibri" panose="020F0502020204030204" pitchFamily="34" charset="0"/>
                <a:ea typeface="Calibri" panose="020F0502020204030204" pitchFamily="34" charset="0"/>
              </a:rPr>
              <a:t>v</a:t>
            </a:r>
            <a:r>
              <a:rPr lang="fr-FR" sz="2800" dirty="0">
                <a:latin typeface="Calibri" panose="020F0502020204030204" pitchFamily="34" charset="0"/>
                <a:ea typeface="Calibri" panose="020F0502020204030204" pitchFamily="34" charset="0"/>
              </a:rPr>
              <a:t>e</a:t>
            </a:r>
            <a:r>
              <a:rPr lang="fr-FR" sz="2800" dirty="0" smtClean="0">
                <a:latin typeface="Calibri" panose="020F0502020204030204" pitchFamily="34" charset="0"/>
                <a:ea typeface="Calibri" panose="020F0502020204030204" pitchFamily="34" charset="0"/>
              </a:rPr>
              <a:t>.</a:t>
            </a:r>
          </a:p>
          <a:p>
            <a:pPr marL="300990" marR="227965" algn="just">
              <a:lnSpc>
                <a:spcPct val="115000"/>
              </a:lnSpc>
              <a:spcAft>
                <a:spcPts val="0"/>
              </a:spcAft>
            </a:pPr>
            <a:r>
              <a:rPr lang="fr-FR" sz="2800" spc="-10" dirty="0" smtClean="0">
                <a:latin typeface="Calibri" panose="020F0502020204030204" pitchFamily="34" charset="0"/>
                <a:ea typeface="Calibri" panose="020F0502020204030204" pitchFamily="34" charset="0"/>
              </a:rPr>
              <a:t> </a:t>
            </a:r>
            <a:r>
              <a:rPr lang="fr-FR" sz="2800" spc="5" dirty="0">
                <a:latin typeface="Calibri" panose="020F0502020204030204" pitchFamily="34" charset="0"/>
                <a:ea typeface="Calibri" panose="020F0502020204030204" pitchFamily="34" charset="0"/>
              </a:rPr>
              <a:t>D</a:t>
            </a:r>
            <a:r>
              <a:rPr lang="fr-FR" sz="2800" dirty="0">
                <a:latin typeface="Calibri" panose="020F0502020204030204" pitchFamily="34" charset="0"/>
                <a:ea typeface="Calibri" panose="020F0502020204030204" pitchFamily="34" charset="0"/>
              </a:rPr>
              <a:t>a</a:t>
            </a:r>
            <a:r>
              <a:rPr lang="fr-FR" sz="2800" spc="-5" dirty="0">
                <a:latin typeface="Calibri" panose="020F0502020204030204" pitchFamily="34" charset="0"/>
                <a:ea typeface="Calibri" panose="020F0502020204030204" pitchFamily="34" charset="0"/>
              </a:rPr>
              <a:t>n</a:t>
            </a:r>
            <a:r>
              <a:rPr lang="fr-FR" sz="2800" dirty="0">
                <a:latin typeface="Calibri" panose="020F0502020204030204" pitchFamily="34" charset="0"/>
                <a:ea typeface="Calibri" panose="020F0502020204030204" pitchFamily="34" charset="0"/>
              </a:rPr>
              <a:t>s le</a:t>
            </a:r>
            <a:r>
              <a:rPr lang="fr-FR" sz="2800" spc="-10" dirty="0">
                <a:latin typeface="Calibri" panose="020F0502020204030204" pitchFamily="34" charset="0"/>
                <a:ea typeface="Calibri" panose="020F0502020204030204" pitchFamily="34" charset="0"/>
              </a:rPr>
              <a:t> </a:t>
            </a:r>
            <a:r>
              <a:rPr lang="fr-FR" sz="2800" dirty="0">
                <a:latin typeface="Calibri" panose="020F0502020204030204" pitchFamily="34" charset="0"/>
                <a:ea typeface="Calibri" panose="020F0502020204030204" pitchFamily="34" charset="0"/>
              </a:rPr>
              <a:t>c</a:t>
            </a:r>
            <a:r>
              <a:rPr lang="fr-FR" sz="2800" spc="-5" dirty="0">
                <a:latin typeface="Calibri" panose="020F0502020204030204" pitchFamily="34" charset="0"/>
                <a:ea typeface="Calibri" panose="020F0502020204030204" pitchFamily="34" charset="0"/>
              </a:rPr>
              <a:t>h</a:t>
            </a:r>
            <a:r>
              <a:rPr lang="fr-FR" sz="2800" dirty="0">
                <a:latin typeface="Calibri" panose="020F0502020204030204" pitchFamily="34" charset="0"/>
                <a:ea typeface="Calibri" panose="020F0502020204030204" pitchFamily="34" charset="0"/>
              </a:rPr>
              <a:t>a</a:t>
            </a:r>
            <a:r>
              <a:rPr lang="fr-FR" sz="2800" spc="-5" dirty="0">
                <a:latin typeface="Calibri" panose="020F0502020204030204" pitchFamily="34" charset="0"/>
                <a:ea typeface="Calibri" panose="020F0502020204030204" pitchFamily="34" charset="0"/>
              </a:rPr>
              <a:t>p</a:t>
            </a:r>
            <a:r>
              <a:rPr lang="fr-FR" sz="2800" dirty="0">
                <a:latin typeface="Calibri" panose="020F0502020204030204" pitchFamily="34" charset="0"/>
                <a:ea typeface="Calibri" panose="020F0502020204030204" pitchFamily="34" charset="0"/>
              </a:rPr>
              <a:t>itre</a:t>
            </a:r>
            <a:r>
              <a:rPr lang="fr-FR" sz="2800" spc="-10" dirty="0">
                <a:latin typeface="Calibri" panose="020F0502020204030204" pitchFamily="34" charset="0"/>
                <a:ea typeface="Calibri" panose="020F0502020204030204" pitchFamily="34" charset="0"/>
              </a:rPr>
              <a:t> </a:t>
            </a:r>
            <a:r>
              <a:rPr lang="fr-FR" sz="2800" dirty="0" smtClean="0">
                <a:latin typeface="Calibri" panose="020F0502020204030204" pitchFamily="34" charset="0"/>
                <a:ea typeface="Calibri" panose="020F0502020204030204" pitchFamily="34" charset="0"/>
              </a:rPr>
              <a:t>prochain, </a:t>
            </a:r>
            <a:r>
              <a:rPr lang="fr-FR" sz="2800" spc="-15" dirty="0">
                <a:latin typeface="Calibri" panose="020F0502020204030204" pitchFamily="34" charset="0"/>
                <a:ea typeface="Calibri" panose="020F0502020204030204" pitchFamily="34" charset="0"/>
              </a:rPr>
              <a:t>n</a:t>
            </a:r>
            <a:r>
              <a:rPr lang="fr-FR" sz="2800" spc="5" dirty="0">
                <a:latin typeface="Calibri" panose="020F0502020204030204" pitchFamily="34" charset="0"/>
                <a:ea typeface="Calibri" panose="020F0502020204030204" pitchFamily="34" charset="0"/>
              </a:rPr>
              <a:t>o</a:t>
            </a:r>
            <a:r>
              <a:rPr lang="fr-FR" sz="2800" spc="-5" dirty="0">
                <a:latin typeface="Calibri" panose="020F0502020204030204" pitchFamily="34" charset="0"/>
                <a:ea typeface="Calibri" panose="020F0502020204030204" pitchFamily="34" charset="0"/>
              </a:rPr>
              <a:t>u</a:t>
            </a:r>
            <a:r>
              <a:rPr lang="fr-FR" sz="2800" dirty="0">
                <a:latin typeface="Calibri" panose="020F0502020204030204" pitchFamily="34" charset="0"/>
                <a:ea typeface="Calibri" panose="020F0502020204030204" pitchFamily="34" charset="0"/>
              </a:rPr>
              <a:t>s al</a:t>
            </a:r>
            <a:r>
              <a:rPr lang="fr-FR" sz="2800" spc="-15" dirty="0">
                <a:latin typeface="Calibri" panose="020F0502020204030204" pitchFamily="34" charset="0"/>
                <a:ea typeface="Calibri" panose="020F0502020204030204" pitchFamily="34" charset="0"/>
              </a:rPr>
              <a:t>l</a:t>
            </a:r>
            <a:r>
              <a:rPr lang="fr-FR" sz="2800" spc="5" dirty="0">
                <a:latin typeface="Calibri" panose="020F0502020204030204" pitchFamily="34" charset="0"/>
                <a:ea typeface="Calibri" panose="020F0502020204030204" pitchFamily="34" charset="0"/>
              </a:rPr>
              <a:t>o</a:t>
            </a:r>
            <a:r>
              <a:rPr lang="fr-FR" sz="2800" spc="-5" dirty="0">
                <a:latin typeface="Calibri" panose="020F0502020204030204" pitchFamily="34" charset="0"/>
                <a:ea typeface="Calibri" panose="020F0502020204030204" pitchFamily="34" charset="0"/>
              </a:rPr>
              <a:t>n</a:t>
            </a:r>
            <a:r>
              <a:rPr lang="fr-FR" sz="2800" dirty="0">
                <a:latin typeface="Calibri" panose="020F0502020204030204" pitchFamily="34" charset="0"/>
                <a:ea typeface="Calibri" panose="020F0502020204030204" pitchFamily="34" charset="0"/>
              </a:rPr>
              <a:t>s pré</a:t>
            </a:r>
            <a:r>
              <a:rPr lang="fr-FR" sz="2800" spc="-10" dirty="0">
                <a:latin typeface="Calibri" panose="020F0502020204030204" pitchFamily="34" charset="0"/>
                <a:ea typeface="Calibri" panose="020F0502020204030204" pitchFamily="34" charset="0"/>
              </a:rPr>
              <a:t>s</a:t>
            </a:r>
            <a:r>
              <a:rPr lang="fr-FR" sz="2800" dirty="0">
                <a:latin typeface="Calibri" panose="020F0502020204030204" pitchFamily="34" charset="0"/>
                <a:ea typeface="Calibri" panose="020F0502020204030204" pitchFamily="34" charset="0"/>
              </a:rPr>
              <a:t>enter</a:t>
            </a:r>
            <a:r>
              <a:rPr lang="fr-FR" sz="2800" spc="-10" dirty="0">
                <a:latin typeface="Calibri" panose="020F0502020204030204" pitchFamily="34" charset="0"/>
                <a:ea typeface="Calibri" panose="020F0502020204030204" pitchFamily="34" charset="0"/>
              </a:rPr>
              <a:t> </a:t>
            </a:r>
            <a:r>
              <a:rPr lang="fr-FR" sz="2800" dirty="0">
                <a:latin typeface="Calibri" panose="020F0502020204030204" pitchFamily="34" charset="0"/>
                <a:ea typeface="Calibri" panose="020F0502020204030204" pitchFamily="34" charset="0"/>
              </a:rPr>
              <a:t>la t</a:t>
            </a:r>
            <a:r>
              <a:rPr lang="fr-FR" sz="2800" spc="5" dirty="0">
                <a:latin typeface="Calibri" panose="020F0502020204030204" pitchFamily="34" charset="0"/>
                <a:ea typeface="Calibri" panose="020F0502020204030204" pitchFamily="34" charset="0"/>
              </a:rPr>
              <a:t>e</a:t>
            </a:r>
            <a:r>
              <a:rPr lang="fr-FR" sz="2800" dirty="0">
                <a:latin typeface="Calibri" panose="020F0502020204030204" pitchFamily="34" charset="0"/>
                <a:ea typeface="Calibri" panose="020F0502020204030204" pitchFamily="34" charset="0"/>
              </a:rPr>
              <a:t>ch</a:t>
            </a:r>
            <a:r>
              <a:rPr lang="fr-FR" sz="2800" spc="-5" dirty="0">
                <a:latin typeface="Calibri" panose="020F0502020204030204" pitchFamily="34" charset="0"/>
                <a:ea typeface="Calibri" panose="020F0502020204030204" pitchFamily="34" charset="0"/>
              </a:rPr>
              <a:t>n</a:t>
            </a:r>
            <a:r>
              <a:rPr lang="fr-FR" sz="2800" spc="5" dirty="0">
                <a:latin typeface="Calibri" panose="020F0502020204030204" pitchFamily="34" charset="0"/>
                <a:ea typeface="Calibri" panose="020F0502020204030204" pitchFamily="34" charset="0"/>
              </a:rPr>
              <a:t>o</a:t>
            </a:r>
            <a:r>
              <a:rPr lang="fr-FR" sz="2800" spc="-15" dirty="0">
                <a:latin typeface="Calibri" panose="020F0502020204030204" pitchFamily="34" charset="0"/>
                <a:ea typeface="Calibri" panose="020F0502020204030204" pitchFamily="34" charset="0"/>
              </a:rPr>
              <a:t>l</a:t>
            </a:r>
            <a:r>
              <a:rPr lang="fr-FR" sz="2800" spc="5" dirty="0">
                <a:latin typeface="Calibri" panose="020F0502020204030204" pitchFamily="34" charset="0"/>
                <a:ea typeface="Calibri" panose="020F0502020204030204" pitchFamily="34" charset="0"/>
              </a:rPr>
              <a:t>o</a:t>
            </a:r>
            <a:r>
              <a:rPr lang="fr-FR" sz="2800" spc="-5" dirty="0">
                <a:latin typeface="Calibri" panose="020F0502020204030204" pitchFamily="34" charset="0"/>
                <a:ea typeface="Calibri" panose="020F0502020204030204" pitchFamily="34" charset="0"/>
              </a:rPr>
              <a:t>g</a:t>
            </a:r>
            <a:r>
              <a:rPr lang="fr-FR" sz="2800" dirty="0">
                <a:latin typeface="Calibri" panose="020F0502020204030204" pitchFamily="34" charset="0"/>
                <a:ea typeface="Calibri" panose="020F0502020204030204" pitchFamily="34" charset="0"/>
              </a:rPr>
              <a:t>ie </a:t>
            </a:r>
            <a:r>
              <a:rPr lang="fr-FR" sz="2800" spc="-15" dirty="0">
                <a:latin typeface="Calibri" panose="020F0502020204030204" pitchFamily="34" charset="0"/>
                <a:ea typeface="Calibri" panose="020F0502020204030204" pitchFamily="34" charset="0"/>
              </a:rPr>
              <a:t>d</a:t>
            </a:r>
            <a:r>
              <a:rPr lang="fr-FR" sz="2800" dirty="0">
                <a:latin typeface="Calibri" panose="020F0502020204030204" pitchFamily="34" charset="0"/>
                <a:ea typeface="Calibri" panose="020F0502020204030204" pitchFamily="34" charset="0"/>
              </a:rPr>
              <a:t>es</a:t>
            </a:r>
            <a:r>
              <a:rPr lang="fr-FR" sz="2800" spc="5" dirty="0">
                <a:latin typeface="Calibri" panose="020F0502020204030204" pitchFamily="34" charset="0"/>
                <a:ea typeface="Calibri" panose="020F0502020204030204" pitchFamily="34" charset="0"/>
              </a:rPr>
              <a:t> </a:t>
            </a:r>
            <a:r>
              <a:rPr lang="fr-FR" sz="2800" dirty="0">
                <a:latin typeface="Calibri" panose="020F0502020204030204" pitchFamily="34" charset="0"/>
                <a:ea typeface="Calibri" panose="020F0502020204030204" pitchFamily="34" charset="0"/>
              </a:rPr>
              <a:t>a</a:t>
            </a:r>
            <a:r>
              <a:rPr lang="fr-FR" sz="2800" spc="-5" dirty="0">
                <a:latin typeface="Calibri" panose="020F0502020204030204" pitchFamily="34" charset="0"/>
                <a:ea typeface="Calibri" panose="020F0502020204030204" pitchFamily="34" charset="0"/>
              </a:rPr>
              <a:t>g</a:t>
            </a:r>
            <a:r>
              <a:rPr lang="fr-FR" sz="2800" dirty="0">
                <a:latin typeface="Calibri" panose="020F0502020204030204" pitchFamily="34" charset="0"/>
                <a:ea typeface="Calibri" panose="020F0502020204030204" pitchFamily="34" charset="0"/>
              </a:rPr>
              <a:t>en</a:t>
            </a:r>
            <a:r>
              <a:rPr lang="fr-FR" sz="2800" spc="-10" dirty="0">
                <a:latin typeface="Calibri" panose="020F0502020204030204" pitchFamily="34" charset="0"/>
                <a:ea typeface="Calibri" panose="020F0502020204030204" pitchFamily="34" charset="0"/>
              </a:rPr>
              <a:t>t</a:t>
            </a:r>
            <a:r>
              <a:rPr lang="fr-FR" sz="2800" dirty="0">
                <a:latin typeface="Calibri" panose="020F0502020204030204" pitchFamily="34" charset="0"/>
                <a:ea typeface="Calibri" panose="020F0502020204030204" pitchFamily="34" charset="0"/>
              </a:rPr>
              <a:t>s q</a:t>
            </a:r>
            <a:r>
              <a:rPr lang="fr-FR" sz="2800" spc="-5" dirty="0">
                <a:latin typeface="Calibri" panose="020F0502020204030204" pitchFamily="34" charset="0"/>
                <a:ea typeface="Calibri" panose="020F0502020204030204" pitchFamily="34" charset="0"/>
              </a:rPr>
              <a:t>u</a:t>
            </a:r>
            <a:r>
              <a:rPr lang="fr-FR" sz="2800" dirty="0">
                <a:latin typeface="Calibri" panose="020F0502020204030204" pitchFamily="34" charset="0"/>
                <a:ea typeface="Calibri" panose="020F0502020204030204" pitchFamily="34" charset="0"/>
              </a:rPr>
              <a:t>i</a:t>
            </a:r>
            <a:r>
              <a:rPr lang="fr-FR" sz="2800" spc="-10" dirty="0">
                <a:latin typeface="Calibri" panose="020F0502020204030204" pitchFamily="34" charset="0"/>
                <a:ea typeface="Calibri" panose="020F0502020204030204" pitchFamily="34" charset="0"/>
              </a:rPr>
              <a:t> </a:t>
            </a:r>
            <a:r>
              <a:rPr lang="fr-FR" sz="2800" spc="-5" dirty="0">
                <a:latin typeface="Calibri" panose="020F0502020204030204" pitchFamily="34" charset="0"/>
                <a:ea typeface="Calibri" panose="020F0502020204030204" pitchFamily="34" charset="0"/>
              </a:rPr>
              <a:t>p</a:t>
            </a:r>
            <a:r>
              <a:rPr lang="fr-FR" sz="2800" dirty="0">
                <a:latin typeface="Calibri" panose="020F0502020204030204" pitchFamily="34" charset="0"/>
                <a:ea typeface="Calibri" panose="020F0502020204030204" pitchFamily="34" charset="0"/>
              </a:rPr>
              <a:t>rése</a:t>
            </a:r>
            <a:r>
              <a:rPr lang="fr-FR" sz="2800" spc="-5" dirty="0">
                <a:latin typeface="Calibri" panose="020F0502020204030204" pitchFamily="34" charset="0"/>
                <a:ea typeface="Calibri" panose="020F0502020204030204" pitchFamily="34" charset="0"/>
              </a:rPr>
              <a:t>n</a:t>
            </a:r>
            <a:r>
              <a:rPr lang="fr-FR" sz="2800" dirty="0">
                <a:latin typeface="Calibri" panose="020F0502020204030204" pitchFamily="34" charset="0"/>
                <a:ea typeface="Calibri" panose="020F0502020204030204" pitchFamily="34" charset="0"/>
              </a:rPr>
              <a:t>te</a:t>
            </a:r>
            <a:r>
              <a:rPr lang="fr-FR" sz="2800" spc="-5" dirty="0">
                <a:latin typeface="Calibri" panose="020F0502020204030204" pitchFamily="34" charset="0"/>
                <a:ea typeface="Calibri" panose="020F0502020204030204" pitchFamily="34" charset="0"/>
              </a:rPr>
              <a:t> </a:t>
            </a:r>
            <a:r>
              <a:rPr lang="fr-FR" sz="2800" dirty="0">
                <a:latin typeface="Calibri" panose="020F0502020204030204" pitchFamily="34" charset="0"/>
                <a:ea typeface="Calibri" panose="020F0502020204030204" pitchFamily="34" charset="0"/>
              </a:rPr>
              <a:t>un</a:t>
            </a:r>
            <a:r>
              <a:rPr lang="fr-FR" sz="2800" spc="-5" dirty="0">
                <a:latin typeface="Calibri" panose="020F0502020204030204" pitchFamily="34" charset="0"/>
                <a:ea typeface="Calibri" panose="020F0502020204030204" pitchFamily="34" charset="0"/>
              </a:rPr>
              <a:t> </a:t>
            </a:r>
            <a:r>
              <a:rPr lang="fr-FR" sz="2800" dirty="0">
                <a:latin typeface="Calibri" panose="020F0502020204030204" pitchFamily="34" charset="0"/>
                <a:ea typeface="Calibri" panose="020F0502020204030204" pitchFamily="34" charset="0"/>
              </a:rPr>
              <a:t>axe</a:t>
            </a:r>
            <a:r>
              <a:rPr lang="fr-FR" sz="2800" spc="-10" dirty="0">
                <a:latin typeface="Calibri" panose="020F0502020204030204" pitchFamily="34" charset="0"/>
                <a:ea typeface="Calibri" panose="020F0502020204030204" pitchFamily="34" charset="0"/>
              </a:rPr>
              <a:t> </a:t>
            </a:r>
            <a:r>
              <a:rPr lang="fr-FR" sz="2800" dirty="0">
                <a:latin typeface="Calibri" panose="020F0502020204030204" pitchFamily="34" charset="0"/>
                <a:ea typeface="Calibri" panose="020F0502020204030204" pitchFamily="34" charset="0"/>
              </a:rPr>
              <a:t>de</a:t>
            </a:r>
            <a:r>
              <a:rPr lang="fr-FR" sz="2800" spc="5" dirty="0">
                <a:latin typeface="Calibri" panose="020F0502020204030204" pitchFamily="34" charset="0"/>
                <a:ea typeface="Calibri" panose="020F0502020204030204" pitchFamily="34" charset="0"/>
              </a:rPr>
              <a:t> </a:t>
            </a:r>
            <a:r>
              <a:rPr lang="fr-FR" sz="2800" dirty="0">
                <a:latin typeface="Calibri" panose="020F0502020204030204" pitchFamily="34" charset="0"/>
                <a:ea typeface="Calibri" panose="020F0502020204030204" pitchFamily="34" charset="0"/>
              </a:rPr>
              <a:t>l’</a:t>
            </a:r>
            <a:r>
              <a:rPr lang="fr-FR" sz="2800" spc="-5" dirty="0">
                <a:latin typeface="Calibri" panose="020F0502020204030204" pitchFamily="34" charset="0"/>
                <a:ea typeface="Calibri" panose="020F0502020204030204" pitchFamily="34" charset="0"/>
              </a:rPr>
              <a:t>in</a:t>
            </a:r>
            <a:r>
              <a:rPr lang="fr-FR" sz="2800" spc="-10" dirty="0">
                <a:latin typeface="Calibri" panose="020F0502020204030204" pitchFamily="34" charset="0"/>
                <a:ea typeface="Calibri" panose="020F0502020204030204" pitchFamily="34" charset="0"/>
              </a:rPr>
              <a:t>t</a:t>
            </a:r>
            <a:r>
              <a:rPr lang="fr-FR" sz="2800" dirty="0">
                <a:latin typeface="Calibri" panose="020F0502020204030204" pitchFamily="34" charset="0"/>
                <a:ea typeface="Calibri" panose="020F0502020204030204" pitchFamily="34" charset="0"/>
              </a:rPr>
              <a:t>ell</a:t>
            </a:r>
            <a:r>
              <a:rPr lang="fr-FR" sz="2800" spc="-15" dirty="0">
                <a:latin typeface="Calibri" panose="020F0502020204030204" pitchFamily="34" charset="0"/>
                <a:ea typeface="Calibri" panose="020F0502020204030204" pitchFamily="34" charset="0"/>
              </a:rPr>
              <a:t>i</a:t>
            </a:r>
            <a:r>
              <a:rPr lang="fr-FR" sz="2800" spc="-5" dirty="0">
                <a:latin typeface="Calibri" panose="020F0502020204030204" pitchFamily="34" charset="0"/>
                <a:ea typeface="Calibri" panose="020F0502020204030204" pitchFamily="34" charset="0"/>
              </a:rPr>
              <a:t>g</a:t>
            </a:r>
            <a:r>
              <a:rPr lang="fr-FR" sz="2800" dirty="0">
                <a:latin typeface="Calibri" panose="020F0502020204030204" pitchFamily="34" charset="0"/>
                <a:ea typeface="Calibri" panose="020F0502020204030204" pitchFamily="34" charset="0"/>
              </a:rPr>
              <a:t>ence</a:t>
            </a:r>
            <a:r>
              <a:rPr lang="fr-FR" sz="2800" spc="5" dirty="0">
                <a:latin typeface="Calibri" panose="020F0502020204030204" pitchFamily="34" charset="0"/>
                <a:ea typeface="Calibri" panose="020F0502020204030204" pitchFamily="34" charset="0"/>
              </a:rPr>
              <a:t> </a:t>
            </a:r>
            <a:r>
              <a:rPr lang="fr-FR" sz="2800" dirty="0">
                <a:latin typeface="Calibri" panose="020F0502020204030204" pitchFamily="34" charset="0"/>
                <a:ea typeface="Calibri" panose="020F0502020204030204" pitchFamily="34" charset="0"/>
              </a:rPr>
              <a:t>artif</a:t>
            </a:r>
            <a:r>
              <a:rPr lang="fr-FR" sz="2800" spc="-15" dirty="0">
                <a:latin typeface="Calibri" panose="020F0502020204030204" pitchFamily="34" charset="0"/>
                <a:ea typeface="Calibri" panose="020F0502020204030204" pitchFamily="34" charset="0"/>
              </a:rPr>
              <a:t>i</a:t>
            </a:r>
            <a:r>
              <a:rPr lang="fr-FR" sz="2800" dirty="0">
                <a:latin typeface="Calibri" panose="020F0502020204030204" pitchFamily="34" charset="0"/>
                <a:ea typeface="Calibri" panose="020F0502020204030204" pitchFamily="34" charset="0"/>
              </a:rPr>
              <a:t>cielle</a:t>
            </a:r>
            <a:r>
              <a:rPr lang="fr-FR" sz="2800" spc="-10" dirty="0">
                <a:latin typeface="Calibri" panose="020F0502020204030204" pitchFamily="34" charset="0"/>
                <a:ea typeface="Calibri" panose="020F0502020204030204" pitchFamily="34" charset="0"/>
              </a:rPr>
              <a:t> </a:t>
            </a:r>
            <a:r>
              <a:rPr lang="fr-FR" sz="2800" dirty="0">
                <a:latin typeface="Calibri" panose="020F0502020204030204" pitchFamily="34" charset="0"/>
                <a:ea typeface="Calibri" panose="020F0502020204030204" pitchFamily="34" charset="0"/>
              </a:rPr>
              <a:t>distr</a:t>
            </a:r>
            <a:r>
              <a:rPr lang="fr-FR" sz="2800" spc="-5" dirty="0">
                <a:latin typeface="Calibri" panose="020F0502020204030204" pitchFamily="34" charset="0"/>
                <a:ea typeface="Calibri" panose="020F0502020204030204" pitchFamily="34" charset="0"/>
              </a:rPr>
              <a:t>ibu</a:t>
            </a:r>
            <a:r>
              <a:rPr lang="fr-FR" sz="2800" dirty="0">
                <a:latin typeface="Calibri" panose="020F0502020204030204" pitchFamily="34" charset="0"/>
                <a:ea typeface="Calibri" panose="020F0502020204030204" pitchFamily="34" charset="0"/>
              </a:rPr>
              <a:t>ée</a:t>
            </a:r>
            <a:r>
              <a:rPr lang="fr-FR" sz="2800" spc="-5" dirty="0">
                <a:latin typeface="Calibri" panose="020F0502020204030204" pitchFamily="34" charset="0"/>
                <a:ea typeface="Calibri" panose="020F0502020204030204" pitchFamily="34" charset="0"/>
              </a:rPr>
              <a:t> </a:t>
            </a:r>
            <a:r>
              <a:rPr lang="fr-FR" sz="2800" spc="5" dirty="0">
                <a:latin typeface="Calibri" panose="020F0502020204030204" pitchFamily="34" charset="0"/>
                <a:ea typeface="Calibri" panose="020F0502020204030204" pitchFamily="34" charset="0"/>
              </a:rPr>
              <a:t>e</a:t>
            </a:r>
            <a:r>
              <a:rPr lang="fr-FR" sz="2800" dirty="0">
                <a:latin typeface="Calibri" panose="020F0502020204030204" pitchFamily="34" charset="0"/>
                <a:ea typeface="Calibri" panose="020F0502020204030204" pitchFamily="34" charset="0"/>
              </a:rPr>
              <a:t>t</a:t>
            </a:r>
            <a:r>
              <a:rPr lang="fr-FR" sz="2800" spc="5" dirty="0">
                <a:latin typeface="Calibri" panose="020F0502020204030204" pitchFamily="34" charset="0"/>
                <a:ea typeface="Calibri" panose="020F0502020204030204" pitchFamily="34" charset="0"/>
              </a:rPr>
              <a:t> </a:t>
            </a:r>
            <a:r>
              <a:rPr lang="fr-FR" sz="2800" spc="-5" dirty="0">
                <a:latin typeface="Calibri" panose="020F0502020204030204" pitchFamily="34" charset="0"/>
                <a:ea typeface="Calibri" panose="020F0502020204030204" pitchFamily="34" charset="0"/>
              </a:rPr>
              <a:t>d</a:t>
            </a:r>
            <a:r>
              <a:rPr lang="fr-FR" sz="2800" dirty="0">
                <a:latin typeface="Calibri" panose="020F0502020204030204" pitchFamily="34" charset="0"/>
                <a:ea typeface="Calibri" panose="020F0502020204030204" pitchFamily="34" charset="0"/>
              </a:rPr>
              <a:t>e</a:t>
            </a:r>
            <a:r>
              <a:rPr lang="fr-FR" sz="2800" spc="-10" dirty="0">
                <a:latin typeface="Calibri" panose="020F0502020204030204" pitchFamily="34" charset="0"/>
                <a:ea typeface="Calibri" panose="020F0502020204030204" pitchFamily="34" charset="0"/>
              </a:rPr>
              <a:t> </a:t>
            </a:r>
            <a:r>
              <a:rPr lang="fr-FR" sz="2800" dirty="0">
                <a:latin typeface="Calibri" panose="020F0502020204030204" pitchFamily="34" charset="0"/>
                <a:ea typeface="Calibri" panose="020F0502020204030204" pitchFamily="34" charset="0"/>
              </a:rPr>
              <a:t>la rés</a:t>
            </a:r>
            <a:r>
              <a:rPr lang="fr-FR" sz="2800" spc="5" dirty="0">
                <a:latin typeface="Calibri" panose="020F0502020204030204" pitchFamily="34" charset="0"/>
                <a:ea typeface="Calibri" panose="020F0502020204030204" pitchFamily="34" charset="0"/>
              </a:rPr>
              <a:t>o</a:t>
            </a:r>
            <a:r>
              <a:rPr lang="fr-FR" sz="2800" dirty="0">
                <a:latin typeface="Calibri" panose="020F0502020204030204" pitchFamily="34" charset="0"/>
                <a:ea typeface="Calibri" panose="020F0502020204030204" pitchFamily="34" charset="0"/>
              </a:rPr>
              <a:t>l</a:t>
            </a:r>
            <a:r>
              <a:rPr lang="fr-FR" sz="2800" spc="-5" dirty="0">
                <a:latin typeface="Calibri" panose="020F0502020204030204" pitchFamily="34" charset="0"/>
                <a:ea typeface="Calibri" panose="020F0502020204030204" pitchFamily="34" charset="0"/>
              </a:rPr>
              <a:t>u</a:t>
            </a:r>
            <a:r>
              <a:rPr lang="fr-FR" sz="2800" dirty="0">
                <a:latin typeface="Calibri" panose="020F0502020204030204" pitchFamily="34" charset="0"/>
                <a:ea typeface="Calibri" panose="020F0502020204030204" pitchFamily="34" charset="0"/>
              </a:rPr>
              <a:t>t</a:t>
            </a:r>
            <a:r>
              <a:rPr lang="fr-FR" sz="2800" spc="-10" dirty="0">
                <a:latin typeface="Calibri" panose="020F0502020204030204" pitchFamily="34" charset="0"/>
                <a:ea typeface="Calibri" panose="020F0502020204030204" pitchFamily="34" charset="0"/>
              </a:rPr>
              <a:t>i</a:t>
            </a:r>
            <a:r>
              <a:rPr lang="fr-FR" sz="2800" spc="5" dirty="0">
                <a:latin typeface="Calibri" panose="020F0502020204030204" pitchFamily="34" charset="0"/>
                <a:ea typeface="Calibri" panose="020F0502020204030204" pitchFamily="34" charset="0"/>
              </a:rPr>
              <a:t>o</a:t>
            </a:r>
            <a:r>
              <a:rPr lang="fr-FR" sz="2800" dirty="0">
                <a:latin typeface="Calibri" panose="020F0502020204030204" pitchFamily="34" charset="0"/>
                <a:ea typeface="Calibri" panose="020F0502020204030204" pitchFamily="34" charset="0"/>
              </a:rPr>
              <a:t>n</a:t>
            </a:r>
            <a:r>
              <a:rPr lang="fr-FR" sz="2800" spc="-5" dirty="0">
                <a:latin typeface="Calibri" panose="020F0502020204030204" pitchFamily="34" charset="0"/>
                <a:ea typeface="Calibri" panose="020F0502020204030204" pitchFamily="34" charset="0"/>
              </a:rPr>
              <a:t> </a:t>
            </a:r>
            <a:r>
              <a:rPr lang="fr-FR" sz="2800" dirty="0">
                <a:latin typeface="Calibri" panose="020F0502020204030204" pitchFamily="34" charset="0"/>
                <a:ea typeface="Calibri" panose="020F0502020204030204" pitchFamily="34" charset="0"/>
              </a:rPr>
              <a:t>distri</a:t>
            </a:r>
            <a:r>
              <a:rPr lang="fr-FR" sz="2800" spc="-5" dirty="0">
                <a:latin typeface="Calibri" panose="020F0502020204030204" pitchFamily="34" charset="0"/>
                <a:ea typeface="Calibri" panose="020F0502020204030204" pitchFamily="34" charset="0"/>
              </a:rPr>
              <a:t>bu</a:t>
            </a:r>
            <a:r>
              <a:rPr lang="fr-FR" sz="2800" spc="-10" dirty="0">
                <a:latin typeface="Calibri" panose="020F0502020204030204" pitchFamily="34" charset="0"/>
                <a:ea typeface="Calibri" panose="020F0502020204030204" pitchFamily="34" charset="0"/>
              </a:rPr>
              <a:t>é</a:t>
            </a:r>
            <a:r>
              <a:rPr lang="fr-FR" sz="2800" dirty="0">
                <a:latin typeface="Calibri" panose="020F0502020204030204" pitchFamily="34" charset="0"/>
                <a:ea typeface="Calibri" panose="020F0502020204030204" pitchFamily="34" charset="0"/>
              </a:rPr>
              <a:t>e</a:t>
            </a:r>
            <a:r>
              <a:rPr lang="fr-FR" sz="2800" spc="5" dirty="0">
                <a:latin typeface="Calibri" panose="020F0502020204030204" pitchFamily="34" charset="0"/>
                <a:ea typeface="Calibri" panose="020F0502020204030204" pitchFamily="34" charset="0"/>
              </a:rPr>
              <a:t> </a:t>
            </a:r>
            <a:r>
              <a:rPr lang="fr-FR" sz="2800" spc="-5" dirty="0">
                <a:latin typeface="Calibri" panose="020F0502020204030204" pitchFamily="34" charset="0"/>
                <a:ea typeface="Calibri" panose="020F0502020204030204" pitchFamily="34" charset="0"/>
              </a:rPr>
              <a:t>d</a:t>
            </a:r>
            <a:r>
              <a:rPr lang="fr-FR" sz="2800" dirty="0">
                <a:latin typeface="Calibri" panose="020F0502020204030204" pitchFamily="34" charset="0"/>
                <a:ea typeface="Calibri" panose="020F0502020204030204" pitchFamily="34" charset="0"/>
              </a:rPr>
              <a:t>es</a:t>
            </a:r>
            <a:r>
              <a:rPr lang="fr-FR" sz="2800" spc="-10" dirty="0">
                <a:latin typeface="Calibri" panose="020F0502020204030204" pitchFamily="34" charset="0"/>
                <a:ea typeface="Calibri" panose="020F0502020204030204" pitchFamily="34" charset="0"/>
              </a:rPr>
              <a:t> </a:t>
            </a:r>
            <a:r>
              <a:rPr lang="fr-FR" sz="2800" dirty="0">
                <a:latin typeface="Calibri" panose="020F0502020204030204" pitchFamily="34" charset="0"/>
                <a:ea typeface="Calibri" panose="020F0502020204030204" pitchFamily="34" charset="0"/>
              </a:rPr>
              <a:t>pro</a:t>
            </a:r>
            <a:r>
              <a:rPr lang="fr-FR" sz="2800" spc="-5" dirty="0">
                <a:latin typeface="Calibri" panose="020F0502020204030204" pitchFamily="34" charset="0"/>
                <a:ea typeface="Calibri" panose="020F0502020204030204" pitchFamily="34" charset="0"/>
              </a:rPr>
              <a:t>b</a:t>
            </a:r>
            <a:r>
              <a:rPr lang="fr-FR" sz="2800" dirty="0">
                <a:latin typeface="Calibri" panose="020F0502020204030204" pitchFamily="34" charset="0"/>
                <a:ea typeface="Calibri" panose="020F0502020204030204" pitchFamily="34" charset="0"/>
              </a:rPr>
              <a:t>l</a:t>
            </a:r>
            <a:r>
              <a:rPr lang="fr-FR" sz="2800" spc="-10" dirty="0">
                <a:latin typeface="Calibri" panose="020F0502020204030204" pitchFamily="34" charset="0"/>
                <a:ea typeface="Calibri" panose="020F0502020204030204" pitchFamily="34" charset="0"/>
              </a:rPr>
              <a:t>è</a:t>
            </a:r>
            <a:r>
              <a:rPr lang="fr-FR" sz="2800" spc="5" dirty="0">
                <a:latin typeface="Calibri" panose="020F0502020204030204" pitchFamily="34" charset="0"/>
                <a:ea typeface="Calibri" panose="020F0502020204030204" pitchFamily="34" charset="0"/>
              </a:rPr>
              <a:t>m</a:t>
            </a:r>
            <a:r>
              <a:rPr lang="fr-FR" sz="2800" dirty="0">
                <a:latin typeface="Calibri" panose="020F0502020204030204" pitchFamily="34" charset="0"/>
                <a:ea typeface="Calibri" panose="020F0502020204030204" pitchFamily="34" charset="0"/>
              </a:rPr>
              <a:t>es.</a:t>
            </a:r>
            <a:endParaRPr lang="fr-FR" sz="2800" dirty="0">
              <a:latin typeface="Times New Roman" panose="02020603050405020304" pitchFamily="18" charset="0"/>
              <a:ea typeface="Times New Roman" panose="02020603050405020304" pitchFamily="18" charset="0"/>
            </a:endParaRPr>
          </a:p>
          <a:p>
            <a:pPr algn="just"/>
            <a:r>
              <a:rPr lang="fr-FR" dirty="0">
                <a:latin typeface="Calibri" panose="020F0502020204030204" pitchFamily="34" charset="0"/>
                <a:ea typeface="Calibri" panose="020F0502020204030204" pitchFamily="34" charset="0"/>
              </a:rPr>
              <a:t/>
            </a:r>
            <a:br>
              <a:rPr lang="fr-FR" dirty="0">
                <a:latin typeface="Calibri" panose="020F0502020204030204" pitchFamily="34" charset="0"/>
                <a:ea typeface="Calibri" panose="020F0502020204030204" pitchFamily="34" charset="0"/>
              </a:rPr>
            </a:br>
            <a:endParaRPr lang="fr-FR" dirty="0"/>
          </a:p>
        </p:txBody>
      </p:sp>
    </p:spTree>
    <p:extLst>
      <p:ext uri="{BB962C8B-B14F-4D97-AF65-F5344CB8AC3E}">
        <p14:creationId xmlns:p14="http://schemas.microsoft.com/office/powerpoint/2010/main" val="30023433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2"/>
          <a:stretch>
            <a:fillRect/>
          </a:stretch>
        </p:blipFill>
        <p:spPr>
          <a:xfrm>
            <a:off x="431800" y="527050"/>
            <a:ext cx="7169517" cy="1176630"/>
          </a:xfrm>
          <a:prstGeom prst="rect">
            <a:avLst/>
          </a:prstGeom>
        </p:spPr>
      </p:pic>
      <p:sp>
        <p:nvSpPr>
          <p:cNvPr id="4" name="Rectangle 3"/>
          <p:cNvSpPr/>
          <p:nvPr/>
        </p:nvSpPr>
        <p:spPr>
          <a:xfrm>
            <a:off x="889000" y="2127251"/>
            <a:ext cx="4724400" cy="509883"/>
          </a:xfrm>
          <a:prstGeom prst="rect">
            <a:avLst/>
          </a:prstGeom>
        </p:spPr>
        <p:txBody>
          <a:bodyPr wrap="square">
            <a:spAutoFit/>
          </a:bodyPr>
          <a:lstStyle/>
          <a:p>
            <a:pPr marL="12700">
              <a:lnSpc>
                <a:spcPts val="1225"/>
              </a:lnSpc>
              <a:spcBef>
                <a:spcPts val="61"/>
              </a:spcBef>
            </a:pPr>
            <a:endParaRPr lang="fr-FR" b="1" baseline="2482" dirty="0" smtClean="0">
              <a:cs typeface="Calibri"/>
            </a:endParaRPr>
          </a:p>
          <a:p>
            <a:pPr marL="12700">
              <a:lnSpc>
                <a:spcPts val="1225"/>
              </a:lnSpc>
              <a:spcBef>
                <a:spcPts val="61"/>
              </a:spcBef>
            </a:pPr>
            <a:r>
              <a:rPr lang="fr-FR" sz="4000" b="1" baseline="2482" dirty="0" smtClean="0">
                <a:cs typeface="Calibri"/>
              </a:rPr>
              <a:t>L</a:t>
            </a:r>
            <a:r>
              <a:rPr lang="fr-FR" sz="4000" b="1" spc="-4" baseline="2482" dirty="0" smtClean="0">
                <a:cs typeface="Calibri"/>
              </a:rPr>
              <a:t>'</a:t>
            </a:r>
            <a:r>
              <a:rPr lang="fr-FR" sz="4000" b="1" spc="4" baseline="2482" dirty="0" smtClean="0">
                <a:cs typeface="Calibri"/>
              </a:rPr>
              <a:t>i</a:t>
            </a:r>
            <a:r>
              <a:rPr lang="fr-FR" sz="4000" b="1" spc="-4" baseline="2482" dirty="0" smtClean="0">
                <a:cs typeface="Calibri"/>
              </a:rPr>
              <a:t>n</a:t>
            </a:r>
            <a:r>
              <a:rPr lang="fr-FR" sz="4000" b="1" baseline="2482" dirty="0" smtClean="0">
                <a:cs typeface="Calibri"/>
              </a:rPr>
              <a:t>tel</a:t>
            </a:r>
            <a:r>
              <a:rPr lang="fr-FR" sz="4000" b="1" spc="-4" baseline="2482" dirty="0" smtClean="0">
                <a:cs typeface="Calibri"/>
              </a:rPr>
              <a:t>l</a:t>
            </a:r>
            <a:r>
              <a:rPr lang="fr-FR" sz="4000" b="1" spc="4" baseline="2482" dirty="0" smtClean="0">
                <a:cs typeface="Calibri"/>
              </a:rPr>
              <a:t>ig</a:t>
            </a:r>
            <a:r>
              <a:rPr lang="fr-FR" sz="4000" b="1" spc="-4" baseline="2482" dirty="0" smtClean="0">
                <a:cs typeface="Calibri"/>
              </a:rPr>
              <a:t>en</a:t>
            </a:r>
            <a:r>
              <a:rPr lang="fr-FR" sz="4000" b="1" spc="4" baseline="2482" dirty="0" smtClean="0">
                <a:cs typeface="Calibri"/>
              </a:rPr>
              <a:t>c</a:t>
            </a:r>
            <a:r>
              <a:rPr lang="fr-FR" sz="4000" b="1" baseline="2482" dirty="0" smtClean="0">
                <a:cs typeface="Calibri"/>
              </a:rPr>
              <a:t>e</a:t>
            </a:r>
            <a:r>
              <a:rPr lang="fr-FR" sz="4000" b="1" spc="-14" baseline="2482" dirty="0" smtClean="0">
                <a:cs typeface="Calibri"/>
              </a:rPr>
              <a:t> </a:t>
            </a:r>
            <a:r>
              <a:rPr lang="fr-FR" sz="4000" b="1" baseline="2482" dirty="0">
                <a:cs typeface="Calibri"/>
              </a:rPr>
              <a:t>est</a:t>
            </a:r>
            <a:r>
              <a:rPr lang="fr-FR" sz="4000" b="1" spc="-4" baseline="2482" dirty="0">
                <a:cs typeface="Calibri"/>
              </a:rPr>
              <a:t> </a:t>
            </a:r>
            <a:r>
              <a:rPr lang="fr-FR" sz="4000" b="1" spc="4" baseline="2482" dirty="0">
                <a:cs typeface="Calibri"/>
              </a:rPr>
              <a:t>l</a:t>
            </a:r>
            <a:r>
              <a:rPr lang="fr-FR" sz="4000" b="1" baseline="2482" dirty="0">
                <a:cs typeface="Calibri"/>
              </a:rPr>
              <a:t>a</a:t>
            </a:r>
            <a:r>
              <a:rPr lang="fr-FR" sz="4000" b="1" spc="-14" baseline="2482" dirty="0">
                <a:cs typeface="Calibri"/>
              </a:rPr>
              <a:t> </a:t>
            </a:r>
            <a:r>
              <a:rPr lang="fr-FR" sz="4000" b="1" spc="4" baseline="2482" dirty="0">
                <a:cs typeface="Calibri"/>
              </a:rPr>
              <a:t>c</a:t>
            </a:r>
            <a:r>
              <a:rPr lang="fr-FR" sz="4000" b="1" spc="-4" baseline="2482" dirty="0">
                <a:cs typeface="Calibri"/>
              </a:rPr>
              <a:t>apa</a:t>
            </a:r>
            <a:r>
              <a:rPr lang="fr-FR" sz="4000" b="1" spc="4" baseline="2482" dirty="0">
                <a:cs typeface="Calibri"/>
              </a:rPr>
              <a:t>ci</a:t>
            </a:r>
            <a:r>
              <a:rPr lang="fr-FR" sz="4000" b="1" spc="-9" baseline="2482" dirty="0">
                <a:cs typeface="Calibri"/>
              </a:rPr>
              <a:t>t</a:t>
            </a:r>
            <a:r>
              <a:rPr lang="fr-FR" sz="4000" b="1" baseline="2482" dirty="0">
                <a:cs typeface="Calibri"/>
              </a:rPr>
              <a:t>é</a:t>
            </a:r>
            <a:r>
              <a:rPr lang="fr-FR" sz="4000" b="1" spc="-4" baseline="2482" dirty="0">
                <a:cs typeface="Calibri"/>
              </a:rPr>
              <a:t> </a:t>
            </a:r>
            <a:r>
              <a:rPr lang="fr-FR" sz="4000" b="1" baseline="2482" dirty="0">
                <a:cs typeface="Calibri"/>
              </a:rPr>
              <a:t>d</a:t>
            </a:r>
            <a:r>
              <a:rPr lang="fr-FR" sz="4000" b="1" spc="-4" baseline="2482" dirty="0">
                <a:cs typeface="Calibri"/>
              </a:rPr>
              <a:t>e</a:t>
            </a:r>
            <a:r>
              <a:rPr lang="fr-FR" sz="4000" b="1" baseline="2482" dirty="0">
                <a:cs typeface="Calibri"/>
              </a:rPr>
              <a:t>:</a:t>
            </a:r>
            <a:endParaRPr lang="fr-FR" sz="4000" dirty="0">
              <a:cs typeface="Calibri"/>
            </a:endParaRPr>
          </a:p>
        </p:txBody>
      </p:sp>
      <p:sp>
        <p:nvSpPr>
          <p:cNvPr id="5" name="Rectangle 4"/>
          <p:cNvSpPr/>
          <p:nvPr/>
        </p:nvSpPr>
        <p:spPr>
          <a:xfrm>
            <a:off x="1193800" y="3060706"/>
            <a:ext cx="9525000" cy="5931752"/>
          </a:xfrm>
          <a:prstGeom prst="rect">
            <a:avLst/>
          </a:prstGeom>
        </p:spPr>
        <p:txBody>
          <a:bodyPr wrap="square">
            <a:spAutoFit/>
          </a:bodyPr>
          <a:lstStyle/>
          <a:p>
            <a:pPr marL="12700" marR="12879">
              <a:lnSpc>
                <a:spcPts val="1225"/>
              </a:lnSpc>
              <a:spcBef>
                <a:spcPts val="61"/>
              </a:spcBef>
            </a:pPr>
            <a:endParaRPr lang="fr-FR" sz="3200" baseline="2482" dirty="0" smtClean="0">
              <a:cs typeface="Calibri"/>
            </a:endParaRPr>
          </a:p>
          <a:p>
            <a:pPr marL="469900" marR="12879" indent="-457200">
              <a:lnSpc>
                <a:spcPts val="1225"/>
              </a:lnSpc>
              <a:spcBef>
                <a:spcPts val="61"/>
              </a:spcBef>
              <a:buFont typeface="Arial" panose="020B0604020202020204" pitchFamily="34" charset="0"/>
              <a:buChar char="•"/>
            </a:pPr>
            <a:r>
              <a:rPr lang="fr-FR" sz="2800" spc="4" dirty="0" smtClean="0">
                <a:cs typeface="Calibri"/>
              </a:rPr>
              <a:t>Réagir avec souplesse aux situations qui se présentent,</a:t>
            </a:r>
          </a:p>
          <a:p>
            <a:pPr marL="12700" marR="12879">
              <a:lnSpc>
                <a:spcPts val="1225"/>
              </a:lnSpc>
              <a:spcBef>
                <a:spcPts val="61"/>
              </a:spcBef>
            </a:pPr>
            <a:endParaRPr lang="fr-FR" sz="2800" dirty="0">
              <a:cs typeface="Calibri"/>
            </a:endParaRPr>
          </a:p>
          <a:p>
            <a:pPr marL="355600" marR="12879" indent="-342900">
              <a:lnSpc>
                <a:spcPct val="101725"/>
              </a:lnSpc>
              <a:spcBef>
                <a:spcPts val="143"/>
              </a:spcBef>
              <a:buFont typeface="Arial" panose="020B0604020202020204" pitchFamily="34" charset="0"/>
              <a:buChar char="•"/>
            </a:pPr>
            <a:r>
              <a:rPr lang="fr-FR" sz="2800" spc="4" dirty="0">
                <a:cs typeface="Calibri"/>
              </a:rPr>
              <a:t>D</a:t>
            </a:r>
            <a:r>
              <a:rPr lang="fr-FR" sz="2800" dirty="0">
                <a:cs typeface="Calibri"/>
              </a:rPr>
              <a:t>isti</a:t>
            </a:r>
            <a:r>
              <a:rPr lang="fr-FR" sz="2800" spc="-4" dirty="0">
                <a:cs typeface="Calibri"/>
              </a:rPr>
              <a:t>ngu</a:t>
            </a:r>
            <a:r>
              <a:rPr lang="fr-FR" sz="2800" dirty="0">
                <a:cs typeface="Calibri"/>
              </a:rPr>
              <a:t>er</a:t>
            </a:r>
            <a:r>
              <a:rPr lang="fr-FR" sz="2800" spc="4" dirty="0">
                <a:cs typeface="Calibri"/>
              </a:rPr>
              <a:t> </a:t>
            </a:r>
            <a:r>
              <a:rPr lang="fr-FR" sz="2800" spc="-14" dirty="0">
                <a:cs typeface="Calibri"/>
              </a:rPr>
              <a:t>l</a:t>
            </a:r>
            <a:r>
              <a:rPr lang="fr-FR" sz="2800" dirty="0">
                <a:cs typeface="Calibri"/>
              </a:rPr>
              <a:t>e</a:t>
            </a:r>
            <a:r>
              <a:rPr lang="fr-FR" sz="2800" spc="4" dirty="0">
                <a:cs typeface="Calibri"/>
              </a:rPr>
              <a:t> </a:t>
            </a:r>
            <a:r>
              <a:rPr lang="fr-FR" sz="2800" dirty="0">
                <a:cs typeface="Calibri"/>
              </a:rPr>
              <a:t>sens</a:t>
            </a:r>
            <a:r>
              <a:rPr lang="fr-FR" sz="2800" spc="-14" dirty="0">
                <a:cs typeface="Calibri"/>
              </a:rPr>
              <a:t> </a:t>
            </a:r>
            <a:r>
              <a:rPr lang="fr-FR" sz="2800" dirty="0">
                <a:cs typeface="Calibri"/>
              </a:rPr>
              <a:t>de</a:t>
            </a:r>
            <a:r>
              <a:rPr lang="fr-FR" sz="2800" spc="-9" dirty="0">
                <a:cs typeface="Calibri"/>
              </a:rPr>
              <a:t> </a:t>
            </a:r>
            <a:r>
              <a:rPr lang="fr-FR" sz="2800" spc="4" dirty="0">
                <a:cs typeface="Calibri"/>
              </a:rPr>
              <a:t>m</a:t>
            </a:r>
            <a:r>
              <a:rPr lang="fr-FR" sz="2800" dirty="0">
                <a:cs typeface="Calibri"/>
              </a:rPr>
              <a:t>e</a:t>
            </a:r>
            <a:r>
              <a:rPr lang="fr-FR" sz="2800" spc="-9" dirty="0">
                <a:cs typeface="Calibri"/>
              </a:rPr>
              <a:t>ss</a:t>
            </a:r>
            <a:r>
              <a:rPr lang="fr-FR" sz="2800" dirty="0">
                <a:cs typeface="Calibri"/>
              </a:rPr>
              <a:t>a</a:t>
            </a:r>
            <a:r>
              <a:rPr lang="fr-FR" sz="2800" spc="-4" dirty="0">
                <a:cs typeface="Calibri"/>
              </a:rPr>
              <a:t>g</a:t>
            </a:r>
            <a:r>
              <a:rPr lang="fr-FR" sz="2800" dirty="0">
                <a:cs typeface="Calibri"/>
              </a:rPr>
              <a:t>es</a:t>
            </a:r>
            <a:r>
              <a:rPr lang="fr-FR" sz="2800" spc="4" dirty="0">
                <a:cs typeface="Calibri"/>
              </a:rPr>
              <a:t> </a:t>
            </a:r>
            <a:r>
              <a:rPr lang="fr-FR" sz="2800" spc="-14" dirty="0">
                <a:cs typeface="Calibri"/>
              </a:rPr>
              <a:t>a</a:t>
            </a:r>
            <a:r>
              <a:rPr lang="fr-FR" sz="2800" spc="4" dirty="0">
                <a:cs typeface="Calibri"/>
              </a:rPr>
              <a:t>m</a:t>
            </a:r>
            <a:r>
              <a:rPr lang="fr-FR" sz="2800" spc="-4" dirty="0">
                <a:cs typeface="Calibri"/>
              </a:rPr>
              <a:t>b</a:t>
            </a:r>
            <a:r>
              <a:rPr lang="fr-FR" sz="2800" dirty="0">
                <a:cs typeface="Calibri"/>
              </a:rPr>
              <a:t>i</a:t>
            </a:r>
            <a:r>
              <a:rPr lang="fr-FR" sz="2800" spc="-4" dirty="0">
                <a:cs typeface="Calibri"/>
              </a:rPr>
              <a:t>gu</a:t>
            </a:r>
            <a:r>
              <a:rPr lang="fr-FR" sz="2800" dirty="0">
                <a:cs typeface="Calibri"/>
              </a:rPr>
              <a:t>s </a:t>
            </a:r>
            <a:r>
              <a:rPr lang="fr-FR" sz="2800" spc="4" dirty="0">
                <a:cs typeface="Calibri"/>
              </a:rPr>
              <a:t>o</a:t>
            </a:r>
            <a:r>
              <a:rPr lang="fr-FR" sz="2800" dirty="0">
                <a:cs typeface="Calibri"/>
              </a:rPr>
              <a:t>u</a:t>
            </a:r>
            <a:r>
              <a:rPr lang="fr-FR" sz="2800" spc="-14" dirty="0">
                <a:cs typeface="Calibri"/>
              </a:rPr>
              <a:t> </a:t>
            </a:r>
            <a:r>
              <a:rPr lang="fr-FR" sz="2800" dirty="0" smtClean="0">
                <a:cs typeface="Calibri"/>
              </a:rPr>
              <a:t>c</a:t>
            </a:r>
            <a:r>
              <a:rPr lang="fr-FR" sz="2800" spc="4" dirty="0" smtClean="0">
                <a:cs typeface="Calibri"/>
              </a:rPr>
              <a:t>o</a:t>
            </a:r>
            <a:r>
              <a:rPr lang="fr-FR" sz="2800" spc="-4" dirty="0" smtClean="0">
                <a:cs typeface="Calibri"/>
              </a:rPr>
              <a:t>n</a:t>
            </a:r>
            <a:r>
              <a:rPr lang="fr-FR" sz="2800" dirty="0" smtClean="0">
                <a:cs typeface="Calibri"/>
              </a:rPr>
              <a:t>tra</a:t>
            </a:r>
            <a:r>
              <a:rPr lang="fr-FR" sz="2800" spc="-4" dirty="0" smtClean="0">
                <a:cs typeface="Calibri"/>
              </a:rPr>
              <a:t>d</a:t>
            </a:r>
            <a:r>
              <a:rPr lang="fr-FR" sz="2800" dirty="0" smtClean="0">
                <a:cs typeface="Calibri"/>
              </a:rPr>
              <a:t>i</a:t>
            </a:r>
            <a:r>
              <a:rPr lang="fr-FR" sz="2800" spc="-14" dirty="0" smtClean="0">
                <a:cs typeface="Calibri"/>
              </a:rPr>
              <a:t>c</a:t>
            </a:r>
            <a:r>
              <a:rPr lang="fr-FR" sz="2800" spc="-9" dirty="0" smtClean="0">
                <a:cs typeface="Calibri"/>
              </a:rPr>
              <a:t>t</a:t>
            </a:r>
            <a:r>
              <a:rPr lang="fr-FR" sz="2800" spc="4" dirty="0" smtClean="0">
                <a:cs typeface="Calibri"/>
              </a:rPr>
              <a:t>o</a:t>
            </a:r>
            <a:r>
              <a:rPr lang="fr-FR" sz="2800" dirty="0" smtClean="0">
                <a:cs typeface="Calibri"/>
              </a:rPr>
              <a:t>ires</a:t>
            </a:r>
          </a:p>
          <a:p>
            <a:pPr marL="12700" marR="12879">
              <a:lnSpc>
                <a:spcPct val="101725"/>
              </a:lnSpc>
              <a:spcBef>
                <a:spcPts val="143"/>
              </a:spcBef>
            </a:pPr>
            <a:endParaRPr lang="fr-FR" sz="2800" dirty="0">
              <a:cs typeface="Calibri"/>
            </a:endParaRPr>
          </a:p>
          <a:p>
            <a:pPr marL="355600" marR="12879" indent="-342900">
              <a:lnSpc>
                <a:spcPct val="101725"/>
              </a:lnSpc>
              <a:spcBef>
                <a:spcPts val="204"/>
              </a:spcBef>
              <a:buFont typeface="Arial" panose="020B0604020202020204" pitchFamily="34" charset="0"/>
              <a:buChar char="•"/>
            </a:pPr>
            <a:r>
              <a:rPr lang="fr-FR" sz="2800" spc="-4" dirty="0">
                <a:cs typeface="Calibri"/>
              </a:rPr>
              <a:t>Jug</a:t>
            </a:r>
            <a:r>
              <a:rPr lang="fr-FR" sz="2800" dirty="0">
                <a:cs typeface="Calibri"/>
              </a:rPr>
              <a:t>er</a:t>
            </a:r>
            <a:r>
              <a:rPr lang="fr-FR" sz="2800" spc="4" dirty="0">
                <a:cs typeface="Calibri"/>
              </a:rPr>
              <a:t> </a:t>
            </a:r>
            <a:r>
              <a:rPr lang="fr-FR" sz="2800" spc="-4" dirty="0">
                <a:cs typeface="Calibri"/>
              </a:rPr>
              <a:t>d</a:t>
            </a:r>
            <a:r>
              <a:rPr lang="fr-FR" sz="2800" dirty="0">
                <a:cs typeface="Calibri"/>
              </a:rPr>
              <a:t>e</a:t>
            </a:r>
            <a:r>
              <a:rPr lang="fr-FR" sz="2800" spc="4" dirty="0">
                <a:cs typeface="Calibri"/>
              </a:rPr>
              <a:t> </a:t>
            </a:r>
            <a:r>
              <a:rPr lang="fr-FR" sz="2800" dirty="0">
                <a:cs typeface="Calibri"/>
              </a:rPr>
              <a:t>l</a:t>
            </a:r>
            <a:r>
              <a:rPr lang="fr-FR" sz="2800" spc="-4" dirty="0">
                <a:cs typeface="Calibri"/>
              </a:rPr>
              <a:t>'</a:t>
            </a:r>
            <a:r>
              <a:rPr lang="fr-FR" sz="2800" dirty="0">
                <a:cs typeface="Calibri"/>
              </a:rPr>
              <a:t>i</a:t>
            </a:r>
            <a:r>
              <a:rPr lang="fr-FR" sz="2800" spc="4" dirty="0">
                <a:cs typeface="Calibri"/>
              </a:rPr>
              <a:t>m</a:t>
            </a:r>
            <a:r>
              <a:rPr lang="fr-FR" sz="2800" spc="-14" dirty="0">
                <a:cs typeface="Calibri"/>
              </a:rPr>
              <a:t>p</a:t>
            </a:r>
            <a:r>
              <a:rPr lang="fr-FR" sz="2800" spc="4" dirty="0">
                <a:cs typeface="Calibri"/>
              </a:rPr>
              <a:t>o</a:t>
            </a:r>
            <a:r>
              <a:rPr lang="fr-FR" sz="2800" dirty="0">
                <a:cs typeface="Calibri"/>
              </a:rPr>
              <a:t>rta</a:t>
            </a:r>
            <a:r>
              <a:rPr lang="fr-FR" sz="2800" spc="-4" dirty="0">
                <a:cs typeface="Calibri"/>
              </a:rPr>
              <a:t>n</a:t>
            </a:r>
            <a:r>
              <a:rPr lang="fr-FR" sz="2800" dirty="0">
                <a:cs typeface="Calibri"/>
              </a:rPr>
              <a:t>ce</a:t>
            </a:r>
            <a:r>
              <a:rPr lang="fr-FR" sz="2800" spc="-4" dirty="0">
                <a:cs typeface="Calibri"/>
              </a:rPr>
              <a:t> </a:t>
            </a:r>
            <a:r>
              <a:rPr lang="fr-FR" sz="2800" dirty="0">
                <a:cs typeface="Calibri"/>
              </a:rPr>
              <a:t>r</a:t>
            </a:r>
            <a:r>
              <a:rPr lang="fr-FR" sz="2800" spc="4" dirty="0">
                <a:cs typeface="Calibri"/>
              </a:rPr>
              <a:t>e</a:t>
            </a:r>
            <a:r>
              <a:rPr lang="fr-FR" sz="2800" dirty="0">
                <a:cs typeface="Calibri"/>
              </a:rPr>
              <a:t>l</a:t>
            </a:r>
            <a:r>
              <a:rPr lang="fr-FR" sz="2800" spc="-14" dirty="0">
                <a:cs typeface="Calibri"/>
              </a:rPr>
              <a:t>a</a:t>
            </a:r>
            <a:r>
              <a:rPr lang="fr-FR" sz="2800" dirty="0">
                <a:cs typeface="Calibri"/>
              </a:rPr>
              <a:t>ti</a:t>
            </a:r>
            <a:r>
              <a:rPr lang="fr-FR" sz="2800" spc="4" dirty="0">
                <a:cs typeface="Calibri"/>
              </a:rPr>
              <a:t>v</a:t>
            </a:r>
            <a:r>
              <a:rPr lang="fr-FR" sz="2800" dirty="0">
                <a:cs typeface="Calibri"/>
              </a:rPr>
              <a:t>e</a:t>
            </a:r>
            <a:r>
              <a:rPr lang="fr-FR" sz="2800" spc="4" dirty="0">
                <a:cs typeface="Calibri"/>
              </a:rPr>
              <a:t> </a:t>
            </a:r>
            <a:r>
              <a:rPr lang="fr-FR" sz="2800" spc="-4" dirty="0">
                <a:cs typeface="Calibri"/>
              </a:rPr>
              <a:t>d</a:t>
            </a:r>
            <a:r>
              <a:rPr lang="fr-FR" sz="2800" dirty="0">
                <a:cs typeface="Calibri"/>
              </a:rPr>
              <a:t>e</a:t>
            </a:r>
            <a:r>
              <a:rPr lang="fr-FR" sz="2800" spc="-9" dirty="0">
                <a:cs typeface="Calibri"/>
              </a:rPr>
              <a:t> </a:t>
            </a:r>
            <a:r>
              <a:rPr lang="fr-FR" sz="2800" dirty="0">
                <a:cs typeface="Calibri"/>
              </a:rPr>
              <a:t>di</a:t>
            </a:r>
            <a:r>
              <a:rPr lang="fr-FR" sz="2800" spc="-4" dirty="0">
                <a:cs typeface="Calibri"/>
              </a:rPr>
              <a:t>f</a:t>
            </a:r>
            <a:r>
              <a:rPr lang="fr-FR" sz="2800" dirty="0">
                <a:cs typeface="Calibri"/>
              </a:rPr>
              <a:t>fére</a:t>
            </a:r>
            <a:r>
              <a:rPr lang="fr-FR" sz="2800" spc="-9" dirty="0">
                <a:cs typeface="Calibri"/>
              </a:rPr>
              <a:t>n</a:t>
            </a:r>
            <a:r>
              <a:rPr lang="fr-FR" sz="2800" dirty="0">
                <a:cs typeface="Calibri"/>
              </a:rPr>
              <a:t>ts</a:t>
            </a:r>
            <a:r>
              <a:rPr lang="fr-FR" sz="2800" spc="4" dirty="0">
                <a:cs typeface="Calibri"/>
              </a:rPr>
              <a:t> </a:t>
            </a:r>
            <a:r>
              <a:rPr lang="fr-FR" sz="2800" dirty="0">
                <a:cs typeface="Calibri"/>
              </a:rPr>
              <a:t>é</a:t>
            </a:r>
            <a:r>
              <a:rPr lang="fr-FR" sz="2800" spc="-9" dirty="0">
                <a:cs typeface="Calibri"/>
              </a:rPr>
              <a:t>l</a:t>
            </a:r>
            <a:r>
              <a:rPr lang="fr-FR" sz="2800" dirty="0">
                <a:cs typeface="Calibri"/>
              </a:rPr>
              <a:t>é</a:t>
            </a:r>
            <a:r>
              <a:rPr lang="fr-FR" sz="2800" spc="-4" dirty="0">
                <a:cs typeface="Calibri"/>
              </a:rPr>
              <a:t>m</a:t>
            </a:r>
            <a:r>
              <a:rPr lang="fr-FR" sz="2800" dirty="0">
                <a:cs typeface="Calibri"/>
              </a:rPr>
              <a:t>ents</a:t>
            </a:r>
            <a:r>
              <a:rPr lang="fr-FR" sz="2800" spc="4" dirty="0">
                <a:cs typeface="Calibri"/>
              </a:rPr>
              <a:t> </a:t>
            </a:r>
            <a:r>
              <a:rPr lang="fr-FR" sz="2800" spc="-14" dirty="0">
                <a:cs typeface="Calibri"/>
              </a:rPr>
              <a:t>d</a:t>
            </a:r>
            <a:r>
              <a:rPr lang="fr-FR" sz="2800" spc="-4" dirty="0">
                <a:cs typeface="Calibri"/>
              </a:rPr>
              <a:t>'un</a:t>
            </a:r>
            <a:r>
              <a:rPr lang="fr-FR" sz="2800" dirty="0">
                <a:cs typeface="Calibri"/>
              </a:rPr>
              <a:t>e</a:t>
            </a:r>
            <a:r>
              <a:rPr lang="fr-FR" sz="2800" spc="4" dirty="0">
                <a:cs typeface="Calibri"/>
              </a:rPr>
              <a:t> </a:t>
            </a:r>
            <a:r>
              <a:rPr lang="fr-FR" sz="2800" dirty="0">
                <a:cs typeface="Calibri"/>
              </a:rPr>
              <a:t>situ</a:t>
            </a:r>
            <a:r>
              <a:rPr lang="fr-FR" sz="2800" spc="-4" dirty="0">
                <a:cs typeface="Calibri"/>
              </a:rPr>
              <a:t>a</a:t>
            </a:r>
            <a:r>
              <a:rPr lang="fr-FR" sz="2800" dirty="0">
                <a:cs typeface="Calibri"/>
              </a:rPr>
              <a:t>ti</a:t>
            </a:r>
            <a:r>
              <a:rPr lang="fr-FR" sz="2800" spc="4" dirty="0">
                <a:cs typeface="Calibri"/>
              </a:rPr>
              <a:t>o</a:t>
            </a:r>
            <a:r>
              <a:rPr lang="fr-FR" sz="2800" spc="-4" dirty="0">
                <a:cs typeface="Calibri"/>
              </a:rPr>
              <a:t>n</a:t>
            </a:r>
            <a:r>
              <a:rPr lang="fr-FR" sz="2800" dirty="0" smtClean="0">
                <a:cs typeface="Calibri"/>
              </a:rPr>
              <a:t>,</a:t>
            </a:r>
          </a:p>
          <a:p>
            <a:pPr marL="12700" marR="12879">
              <a:lnSpc>
                <a:spcPct val="101725"/>
              </a:lnSpc>
              <a:spcBef>
                <a:spcPts val="204"/>
              </a:spcBef>
            </a:pPr>
            <a:endParaRPr lang="fr-FR" sz="2800" dirty="0">
              <a:cs typeface="Calibri"/>
            </a:endParaRPr>
          </a:p>
          <a:p>
            <a:pPr marL="355600" indent="-342900">
              <a:lnSpc>
                <a:spcPts val="1342"/>
              </a:lnSpc>
              <a:spcBef>
                <a:spcPts val="190"/>
              </a:spcBef>
              <a:buFont typeface="Arial" panose="020B0604020202020204" pitchFamily="34" charset="0"/>
              <a:buChar char="•"/>
            </a:pPr>
            <a:r>
              <a:rPr lang="fr-FR" sz="2800" dirty="0">
                <a:cs typeface="Calibri"/>
              </a:rPr>
              <a:t>Tr</a:t>
            </a:r>
            <a:r>
              <a:rPr lang="fr-FR" sz="2800" spc="4" dirty="0">
                <a:cs typeface="Calibri"/>
              </a:rPr>
              <a:t>o</a:t>
            </a:r>
            <a:r>
              <a:rPr lang="fr-FR" sz="2800" spc="-4" dirty="0">
                <a:cs typeface="Calibri"/>
              </a:rPr>
              <a:t>uv</a:t>
            </a:r>
            <a:r>
              <a:rPr lang="fr-FR" sz="2800" dirty="0">
                <a:cs typeface="Calibri"/>
              </a:rPr>
              <a:t>er </a:t>
            </a:r>
            <a:r>
              <a:rPr lang="fr-FR" sz="2800" spc="4" dirty="0">
                <a:cs typeface="Calibri"/>
              </a:rPr>
              <a:t> </a:t>
            </a:r>
            <a:r>
              <a:rPr lang="fr-FR" sz="2800" spc="-14" dirty="0">
                <a:cs typeface="Calibri"/>
              </a:rPr>
              <a:t>d</a:t>
            </a:r>
            <a:r>
              <a:rPr lang="fr-FR" sz="2800" dirty="0">
                <a:cs typeface="Calibri"/>
              </a:rPr>
              <a:t>es </a:t>
            </a:r>
            <a:r>
              <a:rPr lang="fr-FR" sz="2800" spc="9" dirty="0">
                <a:cs typeface="Calibri"/>
              </a:rPr>
              <a:t> </a:t>
            </a:r>
            <a:r>
              <a:rPr lang="fr-FR" sz="2800" dirty="0">
                <a:cs typeface="Calibri"/>
              </a:rPr>
              <a:t>s</a:t>
            </a:r>
            <a:r>
              <a:rPr lang="fr-FR" sz="2800" spc="-14" dirty="0">
                <a:cs typeface="Calibri"/>
              </a:rPr>
              <a:t>i</a:t>
            </a:r>
            <a:r>
              <a:rPr lang="fr-FR" sz="2800" spc="4" dirty="0">
                <a:cs typeface="Calibri"/>
              </a:rPr>
              <a:t>m</a:t>
            </a:r>
            <a:r>
              <a:rPr lang="fr-FR" sz="2800" dirty="0">
                <a:cs typeface="Calibri"/>
              </a:rPr>
              <a:t>ilit</a:t>
            </a:r>
            <a:r>
              <a:rPr lang="fr-FR" sz="2800" spc="-4" dirty="0">
                <a:cs typeface="Calibri"/>
              </a:rPr>
              <a:t>ud</a:t>
            </a:r>
            <a:r>
              <a:rPr lang="fr-FR" sz="2800" spc="-9" dirty="0">
                <a:cs typeface="Calibri"/>
              </a:rPr>
              <a:t>e</a:t>
            </a:r>
            <a:r>
              <a:rPr lang="fr-FR" sz="2800" dirty="0">
                <a:cs typeface="Calibri"/>
              </a:rPr>
              <a:t>s </a:t>
            </a:r>
            <a:r>
              <a:rPr lang="fr-FR" sz="2800" spc="4" dirty="0">
                <a:cs typeface="Calibri"/>
              </a:rPr>
              <a:t> </a:t>
            </a:r>
            <a:r>
              <a:rPr lang="fr-FR" sz="2800" spc="-9" dirty="0">
                <a:cs typeface="Calibri"/>
              </a:rPr>
              <a:t>e</a:t>
            </a:r>
            <a:r>
              <a:rPr lang="fr-FR" sz="2800" spc="-4" dirty="0">
                <a:cs typeface="Calibri"/>
              </a:rPr>
              <a:t>n</a:t>
            </a:r>
            <a:r>
              <a:rPr lang="fr-FR" sz="2800" dirty="0">
                <a:cs typeface="Calibri"/>
              </a:rPr>
              <a:t>tre </a:t>
            </a:r>
            <a:r>
              <a:rPr lang="fr-FR" sz="2800" spc="9" dirty="0">
                <a:cs typeface="Calibri"/>
              </a:rPr>
              <a:t> </a:t>
            </a:r>
            <a:r>
              <a:rPr lang="fr-FR" sz="2800" spc="-4" dirty="0">
                <a:cs typeface="Calibri"/>
              </a:rPr>
              <a:t>d</a:t>
            </a:r>
            <a:r>
              <a:rPr lang="fr-FR" sz="2800" dirty="0">
                <a:cs typeface="Calibri"/>
              </a:rPr>
              <a:t>es</a:t>
            </a:r>
            <a:r>
              <a:rPr lang="fr-FR" sz="2800" spc="243" dirty="0">
                <a:cs typeface="Calibri"/>
              </a:rPr>
              <a:t> </a:t>
            </a:r>
            <a:r>
              <a:rPr lang="fr-FR" sz="2800" dirty="0">
                <a:cs typeface="Calibri"/>
              </a:rPr>
              <a:t>situ</a:t>
            </a:r>
            <a:r>
              <a:rPr lang="fr-FR" sz="2800" spc="-14" dirty="0">
                <a:cs typeface="Calibri"/>
              </a:rPr>
              <a:t>a</a:t>
            </a:r>
            <a:r>
              <a:rPr lang="fr-FR" sz="2800" dirty="0">
                <a:cs typeface="Calibri"/>
              </a:rPr>
              <a:t>ti</a:t>
            </a:r>
            <a:r>
              <a:rPr lang="fr-FR" sz="2800" spc="4" dirty="0">
                <a:cs typeface="Calibri"/>
              </a:rPr>
              <a:t>o</a:t>
            </a:r>
            <a:r>
              <a:rPr lang="fr-FR" sz="2800" spc="-4" dirty="0">
                <a:cs typeface="Calibri"/>
              </a:rPr>
              <a:t>n</a:t>
            </a:r>
            <a:r>
              <a:rPr lang="fr-FR" sz="2800" dirty="0">
                <a:cs typeface="Calibri"/>
              </a:rPr>
              <a:t>s</a:t>
            </a:r>
            <a:r>
              <a:rPr lang="fr-FR" sz="2800" spc="243" dirty="0">
                <a:cs typeface="Calibri"/>
              </a:rPr>
              <a:t> </a:t>
            </a:r>
            <a:r>
              <a:rPr lang="fr-FR" sz="2800" spc="4" dirty="0">
                <a:cs typeface="Calibri"/>
              </a:rPr>
              <a:t>m</a:t>
            </a:r>
            <a:r>
              <a:rPr lang="fr-FR" sz="2800" dirty="0">
                <a:cs typeface="Calibri"/>
              </a:rPr>
              <a:t>al</a:t>
            </a:r>
            <a:r>
              <a:rPr lang="fr-FR" sz="2800" spc="-4" dirty="0">
                <a:cs typeface="Calibri"/>
              </a:rPr>
              <a:t>g</a:t>
            </a:r>
            <a:r>
              <a:rPr lang="fr-FR" sz="2800" spc="-14" dirty="0">
                <a:cs typeface="Calibri"/>
              </a:rPr>
              <a:t>r</a:t>
            </a:r>
            <a:r>
              <a:rPr lang="fr-FR" sz="2800" dirty="0">
                <a:cs typeface="Calibri"/>
              </a:rPr>
              <a:t>é</a:t>
            </a:r>
            <a:r>
              <a:rPr lang="fr-FR" sz="2800" spc="243" dirty="0">
                <a:cs typeface="Calibri"/>
              </a:rPr>
              <a:t> </a:t>
            </a:r>
            <a:r>
              <a:rPr lang="fr-FR" sz="2800" dirty="0">
                <a:cs typeface="Calibri"/>
              </a:rPr>
              <a:t>les</a:t>
            </a:r>
            <a:r>
              <a:rPr lang="fr-FR" sz="2800" spc="243" dirty="0">
                <a:cs typeface="Calibri"/>
              </a:rPr>
              <a:t> </a:t>
            </a:r>
            <a:endParaRPr lang="fr-FR" sz="2800" spc="243" dirty="0" smtClean="0">
              <a:cs typeface="Calibri"/>
            </a:endParaRPr>
          </a:p>
          <a:p>
            <a:pPr marL="355600" indent="-342900">
              <a:lnSpc>
                <a:spcPts val="1342"/>
              </a:lnSpc>
              <a:spcBef>
                <a:spcPts val="190"/>
              </a:spcBef>
              <a:buFont typeface="Arial" panose="020B0604020202020204" pitchFamily="34" charset="0"/>
              <a:buChar char="•"/>
            </a:pPr>
            <a:endParaRPr lang="fr-FR" sz="2800" spc="243" dirty="0">
              <a:cs typeface="Calibri"/>
            </a:endParaRPr>
          </a:p>
          <a:p>
            <a:pPr marL="12700">
              <a:lnSpc>
                <a:spcPts val="1342"/>
              </a:lnSpc>
              <a:spcBef>
                <a:spcPts val="190"/>
              </a:spcBef>
            </a:pPr>
            <a:r>
              <a:rPr lang="fr-FR" sz="2800" spc="-4" dirty="0" smtClean="0">
                <a:cs typeface="Calibri"/>
              </a:rPr>
              <a:t>     d</a:t>
            </a:r>
            <a:r>
              <a:rPr lang="fr-FR" sz="2800" dirty="0" smtClean="0">
                <a:cs typeface="Calibri"/>
              </a:rPr>
              <a:t>if</a:t>
            </a:r>
            <a:r>
              <a:rPr lang="fr-FR" sz="2800" spc="-4" dirty="0" smtClean="0">
                <a:cs typeface="Calibri"/>
              </a:rPr>
              <a:t>f</a:t>
            </a:r>
            <a:r>
              <a:rPr lang="fr-FR" sz="2800" dirty="0" smtClean="0">
                <a:cs typeface="Calibri"/>
              </a:rPr>
              <a:t>érences</a:t>
            </a:r>
            <a:r>
              <a:rPr lang="fr-FR" sz="2800" spc="-4" dirty="0" smtClean="0">
                <a:cs typeface="Calibri"/>
              </a:rPr>
              <a:t> q</a:t>
            </a:r>
            <a:r>
              <a:rPr lang="fr-FR" sz="2800" spc="14" dirty="0" smtClean="0">
                <a:cs typeface="Calibri"/>
              </a:rPr>
              <a:t>u</a:t>
            </a:r>
            <a:r>
              <a:rPr lang="fr-FR" sz="2800" dirty="0" smtClean="0">
                <a:cs typeface="Calibri"/>
              </a:rPr>
              <a:t>i</a:t>
            </a:r>
            <a:r>
              <a:rPr lang="fr-FR" sz="2800" spc="238" dirty="0" smtClean="0">
                <a:cs typeface="Calibri"/>
              </a:rPr>
              <a:t> </a:t>
            </a:r>
            <a:r>
              <a:rPr lang="fr-FR" sz="2800" spc="-4" dirty="0" smtClean="0">
                <a:cs typeface="Calibri"/>
              </a:rPr>
              <a:t>p</a:t>
            </a:r>
            <a:r>
              <a:rPr lang="fr-FR" sz="2800" dirty="0" smtClean="0">
                <a:cs typeface="Calibri"/>
              </a:rPr>
              <a:t>eu</a:t>
            </a:r>
            <a:r>
              <a:rPr lang="fr-FR" sz="2800" spc="4" dirty="0" smtClean="0">
                <a:cs typeface="Calibri"/>
              </a:rPr>
              <a:t>v</a:t>
            </a:r>
            <a:r>
              <a:rPr lang="fr-FR" sz="2800" dirty="0" smtClean="0">
                <a:cs typeface="Calibri"/>
              </a:rPr>
              <a:t>e</a:t>
            </a:r>
            <a:r>
              <a:rPr lang="fr-FR" sz="2800" spc="-14" dirty="0" smtClean="0">
                <a:cs typeface="Calibri"/>
              </a:rPr>
              <a:t>n</a:t>
            </a:r>
            <a:r>
              <a:rPr lang="fr-FR" sz="2800" dirty="0" smtClean="0">
                <a:cs typeface="Calibri"/>
              </a:rPr>
              <a:t>t séparer,</a:t>
            </a:r>
          </a:p>
          <a:p>
            <a:pPr marL="12700">
              <a:lnSpc>
                <a:spcPts val="1342"/>
              </a:lnSpc>
              <a:spcBef>
                <a:spcPts val="190"/>
              </a:spcBef>
            </a:pPr>
            <a:endParaRPr lang="fr-FR" sz="2800" dirty="0" smtClean="0">
              <a:cs typeface="Calibri"/>
            </a:endParaRPr>
          </a:p>
          <a:p>
            <a:pPr marL="12700">
              <a:lnSpc>
                <a:spcPts val="1342"/>
              </a:lnSpc>
              <a:spcBef>
                <a:spcPts val="205"/>
              </a:spcBef>
            </a:pPr>
            <a:endParaRPr lang="fr-FR" sz="2800" dirty="0">
              <a:cs typeface="Calibri"/>
            </a:endParaRPr>
          </a:p>
          <a:p>
            <a:pPr marL="355600" marR="2243" indent="-342900">
              <a:lnSpc>
                <a:spcPts val="1342"/>
              </a:lnSpc>
              <a:spcBef>
                <a:spcPts val="205"/>
              </a:spcBef>
              <a:buFont typeface="Arial" panose="020B0604020202020204" pitchFamily="34" charset="0"/>
              <a:buChar char="•"/>
            </a:pPr>
            <a:r>
              <a:rPr lang="fr-FR" sz="2800" dirty="0">
                <a:cs typeface="Calibri"/>
              </a:rPr>
              <a:t>Eta</a:t>
            </a:r>
            <a:r>
              <a:rPr lang="fr-FR" sz="2800" spc="-4" dirty="0">
                <a:cs typeface="Calibri"/>
              </a:rPr>
              <a:t>b</a:t>
            </a:r>
            <a:r>
              <a:rPr lang="fr-FR" sz="2800" dirty="0">
                <a:cs typeface="Calibri"/>
              </a:rPr>
              <a:t>lir  </a:t>
            </a:r>
            <a:r>
              <a:rPr lang="fr-FR" sz="2800" spc="44" dirty="0">
                <a:cs typeface="Calibri"/>
              </a:rPr>
              <a:t> </a:t>
            </a:r>
            <a:r>
              <a:rPr lang="fr-FR" sz="2800" spc="-4" dirty="0">
                <a:cs typeface="Calibri"/>
              </a:rPr>
              <a:t>d</a:t>
            </a:r>
            <a:r>
              <a:rPr lang="fr-FR" sz="2800" dirty="0">
                <a:cs typeface="Calibri"/>
              </a:rPr>
              <a:t>es  </a:t>
            </a:r>
            <a:r>
              <a:rPr lang="fr-FR" sz="2800" spc="49" dirty="0">
                <a:cs typeface="Calibri"/>
              </a:rPr>
              <a:t> </a:t>
            </a:r>
            <a:r>
              <a:rPr lang="fr-FR" sz="2800" spc="-4" dirty="0">
                <a:cs typeface="Calibri"/>
              </a:rPr>
              <a:t>d</a:t>
            </a:r>
            <a:r>
              <a:rPr lang="fr-FR" sz="2800" dirty="0">
                <a:cs typeface="Calibri"/>
              </a:rPr>
              <a:t>isti</a:t>
            </a:r>
            <a:r>
              <a:rPr lang="fr-FR" sz="2800" spc="-4" dirty="0">
                <a:cs typeface="Calibri"/>
              </a:rPr>
              <a:t>n</a:t>
            </a:r>
            <a:r>
              <a:rPr lang="fr-FR" sz="2800" dirty="0">
                <a:cs typeface="Calibri"/>
              </a:rPr>
              <a:t>ct</a:t>
            </a:r>
            <a:r>
              <a:rPr lang="fr-FR" sz="2800" spc="-9" dirty="0">
                <a:cs typeface="Calibri"/>
              </a:rPr>
              <a:t>i</a:t>
            </a:r>
            <a:r>
              <a:rPr lang="fr-FR" sz="2800" spc="4" dirty="0">
                <a:cs typeface="Calibri"/>
              </a:rPr>
              <a:t>o</a:t>
            </a:r>
            <a:r>
              <a:rPr lang="fr-FR" sz="2800" spc="-4" dirty="0">
                <a:cs typeface="Calibri"/>
              </a:rPr>
              <a:t>n</a:t>
            </a:r>
            <a:r>
              <a:rPr lang="fr-FR" sz="2800" dirty="0">
                <a:cs typeface="Calibri"/>
              </a:rPr>
              <a:t>s  </a:t>
            </a:r>
            <a:r>
              <a:rPr lang="fr-FR" sz="2800" spc="34" dirty="0">
                <a:cs typeface="Calibri"/>
              </a:rPr>
              <a:t> </a:t>
            </a:r>
            <a:r>
              <a:rPr lang="fr-FR" sz="2800" dirty="0">
                <a:cs typeface="Calibri"/>
              </a:rPr>
              <a:t>entre  </a:t>
            </a:r>
            <a:r>
              <a:rPr lang="fr-FR" sz="2800" spc="49" dirty="0">
                <a:cs typeface="Calibri"/>
              </a:rPr>
              <a:t> </a:t>
            </a:r>
            <a:r>
              <a:rPr lang="fr-FR" sz="2800" spc="-4" dirty="0">
                <a:cs typeface="Calibri"/>
              </a:rPr>
              <a:t>d</a:t>
            </a:r>
            <a:r>
              <a:rPr lang="fr-FR" sz="2800" dirty="0">
                <a:cs typeface="Calibri"/>
              </a:rPr>
              <a:t>es  </a:t>
            </a:r>
            <a:r>
              <a:rPr lang="fr-FR" sz="2800" spc="34" dirty="0">
                <a:cs typeface="Calibri"/>
              </a:rPr>
              <a:t> </a:t>
            </a:r>
            <a:r>
              <a:rPr lang="fr-FR" sz="2800" dirty="0">
                <a:cs typeface="Calibri"/>
              </a:rPr>
              <a:t>situ</a:t>
            </a:r>
            <a:r>
              <a:rPr lang="fr-FR" sz="2800" spc="-4" dirty="0">
                <a:cs typeface="Calibri"/>
              </a:rPr>
              <a:t>a</a:t>
            </a:r>
            <a:r>
              <a:rPr lang="fr-FR" sz="2800" dirty="0">
                <a:cs typeface="Calibri"/>
              </a:rPr>
              <a:t>t</a:t>
            </a:r>
            <a:r>
              <a:rPr lang="fr-FR" sz="2800" spc="-9" dirty="0">
                <a:cs typeface="Calibri"/>
              </a:rPr>
              <a:t>i</a:t>
            </a:r>
            <a:r>
              <a:rPr lang="fr-FR" sz="2800" spc="4" dirty="0">
                <a:cs typeface="Calibri"/>
              </a:rPr>
              <a:t>o</a:t>
            </a:r>
            <a:r>
              <a:rPr lang="fr-FR" sz="2800" spc="-4" dirty="0">
                <a:cs typeface="Calibri"/>
              </a:rPr>
              <a:t>n</a:t>
            </a:r>
            <a:r>
              <a:rPr lang="fr-FR" sz="2800" dirty="0">
                <a:cs typeface="Calibri"/>
              </a:rPr>
              <a:t>s  </a:t>
            </a:r>
            <a:r>
              <a:rPr lang="fr-FR" sz="2800" spc="44" dirty="0">
                <a:cs typeface="Calibri"/>
              </a:rPr>
              <a:t> </a:t>
            </a:r>
            <a:r>
              <a:rPr lang="fr-FR" sz="2800" spc="4" dirty="0">
                <a:cs typeface="Calibri"/>
              </a:rPr>
              <a:t>m</a:t>
            </a:r>
            <a:r>
              <a:rPr lang="fr-FR" sz="2800" spc="-14" dirty="0">
                <a:cs typeface="Calibri"/>
              </a:rPr>
              <a:t>a</a:t>
            </a:r>
            <a:r>
              <a:rPr lang="fr-FR" sz="2800" dirty="0">
                <a:cs typeface="Calibri"/>
              </a:rPr>
              <a:t>l</a:t>
            </a:r>
            <a:r>
              <a:rPr lang="fr-FR" sz="2800" spc="-4" dirty="0">
                <a:cs typeface="Calibri"/>
              </a:rPr>
              <a:t>g</a:t>
            </a:r>
            <a:r>
              <a:rPr lang="fr-FR" sz="2800" dirty="0">
                <a:cs typeface="Calibri"/>
              </a:rPr>
              <a:t>ré  </a:t>
            </a:r>
            <a:r>
              <a:rPr lang="fr-FR" sz="2800" spc="44" dirty="0">
                <a:cs typeface="Calibri"/>
              </a:rPr>
              <a:t> </a:t>
            </a:r>
            <a:r>
              <a:rPr lang="fr-FR" sz="2800" dirty="0">
                <a:cs typeface="Calibri"/>
              </a:rPr>
              <a:t>les  </a:t>
            </a:r>
            <a:r>
              <a:rPr lang="fr-FR" sz="2800" spc="44" dirty="0">
                <a:cs typeface="Calibri"/>
              </a:rPr>
              <a:t> </a:t>
            </a:r>
            <a:endParaRPr lang="fr-FR" sz="2800" spc="44" dirty="0" smtClean="0">
              <a:cs typeface="Calibri"/>
            </a:endParaRPr>
          </a:p>
          <a:p>
            <a:pPr marL="355600" marR="2243" indent="-342900">
              <a:lnSpc>
                <a:spcPts val="1342"/>
              </a:lnSpc>
              <a:spcBef>
                <a:spcPts val="205"/>
              </a:spcBef>
              <a:buFont typeface="Arial" panose="020B0604020202020204" pitchFamily="34" charset="0"/>
              <a:buChar char="•"/>
            </a:pPr>
            <a:endParaRPr lang="fr-FR" sz="2800" spc="44" dirty="0">
              <a:cs typeface="Calibri"/>
            </a:endParaRPr>
          </a:p>
          <a:p>
            <a:pPr marL="12700" marR="2243">
              <a:lnSpc>
                <a:spcPts val="1342"/>
              </a:lnSpc>
              <a:spcBef>
                <a:spcPts val="205"/>
              </a:spcBef>
            </a:pPr>
            <a:r>
              <a:rPr lang="fr-FR" sz="2800" spc="44" dirty="0" smtClean="0">
                <a:cs typeface="Calibri"/>
              </a:rPr>
              <a:t>      </a:t>
            </a:r>
            <a:r>
              <a:rPr lang="fr-FR" sz="2800" dirty="0" smtClean="0">
                <a:cs typeface="Calibri"/>
              </a:rPr>
              <a:t>s</a:t>
            </a:r>
            <a:r>
              <a:rPr lang="fr-FR" sz="2800" spc="-14" dirty="0" smtClean="0">
                <a:cs typeface="Calibri"/>
              </a:rPr>
              <a:t>i</a:t>
            </a:r>
            <a:r>
              <a:rPr lang="fr-FR" sz="2800" spc="4" dirty="0" smtClean="0">
                <a:cs typeface="Calibri"/>
              </a:rPr>
              <a:t>m</a:t>
            </a:r>
            <a:r>
              <a:rPr lang="fr-FR" sz="2800" dirty="0" smtClean="0">
                <a:cs typeface="Calibri"/>
              </a:rPr>
              <a:t>ilit</a:t>
            </a:r>
            <a:r>
              <a:rPr lang="fr-FR" sz="2800" spc="-4" dirty="0" smtClean="0">
                <a:cs typeface="Calibri"/>
              </a:rPr>
              <a:t>ud</a:t>
            </a:r>
            <a:r>
              <a:rPr lang="fr-FR" sz="2800" dirty="0" smtClean="0">
                <a:cs typeface="Calibri"/>
              </a:rPr>
              <a:t>es </a:t>
            </a:r>
            <a:r>
              <a:rPr lang="fr-FR" sz="2800" spc="-4" dirty="0" smtClean="0">
                <a:cs typeface="Calibri"/>
              </a:rPr>
              <a:t>qu</a:t>
            </a:r>
            <a:r>
              <a:rPr lang="fr-FR" sz="2800" dirty="0" smtClean="0">
                <a:cs typeface="Calibri"/>
              </a:rPr>
              <a:t>i  </a:t>
            </a:r>
            <a:r>
              <a:rPr lang="fr-FR" sz="2800" spc="29" dirty="0" smtClean="0">
                <a:cs typeface="Calibri"/>
              </a:rPr>
              <a:t> </a:t>
            </a:r>
            <a:r>
              <a:rPr lang="fr-FR" sz="2800" dirty="0">
                <a:cs typeface="Calibri"/>
              </a:rPr>
              <a:t>les </a:t>
            </a:r>
            <a:r>
              <a:rPr lang="fr-FR" sz="2800" dirty="0" smtClean="0">
                <a:cs typeface="Calibri"/>
              </a:rPr>
              <a:t>Ra</a:t>
            </a:r>
            <a:r>
              <a:rPr lang="fr-FR" sz="2800" spc="-4" dirty="0" smtClean="0">
                <a:cs typeface="Calibri"/>
              </a:rPr>
              <a:t>pp</a:t>
            </a:r>
            <a:r>
              <a:rPr lang="fr-FR" sz="2800" dirty="0" smtClean="0">
                <a:cs typeface="Calibri"/>
              </a:rPr>
              <a:t>r</a:t>
            </a:r>
            <a:r>
              <a:rPr lang="fr-FR" sz="2800" spc="4" dirty="0" smtClean="0">
                <a:cs typeface="Calibri"/>
              </a:rPr>
              <a:t>o</a:t>
            </a:r>
            <a:r>
              <a:rPr lang="fr-FR" sz="2800" dirty="0" smtClean="0">
                <a:cs typeface="Calibri"/>
              </a:rPr>
              <a:t>che</a:t>
            </a:r>
            <a:r>
              <a:rPr lang="fr-FR" sz="2800" spc="-4" dirty="0" smtClean="0">
                <a:cs typeface="Calibri"/>
              </a:rPr>
              <a:t>n</a:t>
            </a:r>
            <a:r>
              <a:rPr lang="fr-FR" sz="2800" dirty="0" smtClean="0">
                <a:cs typeface="Calibri"/>
              </a:rPr>
              <a:t>t</a:t>
            </a:r>
          </a:p>
          <a:p>
            <a:pPr marL="12700" marR="2243">
              <a:lnSpc>
                <a:spcPts val="1342"/>
              </a:lnSpc>
              <a:spcBef>
                <a:spcPts val="205"/>
              </a:spcBef>
            </a:pPr>
            <a:endParaRPr lang="fr-FR" sz="2800" dirty="0" smtClean="0">
              <a:cs typeface="Calibri"/>
            </a:endParaRPr>
          </a:p>
          <a:p>
            <a:pPr marL="12700" marR="2243">
              <a:lnSpc>
                <a:spcPts val="1342"/>
              </a:lnSpc>
              <a:spcBef>
                <a:spcPts val="193"/>
              </a:spcBef>
            </a:pPr>
            <a:endParaRPr lang="fr-FR" sz="2800" dirty="0">
              <a:cs typeface="Calibri"/>
            </a:endParaRPr>
          </a:p>
          <a:p>
            <a:pPr marL="355600" marR="79735" indent="-342900">
              <a:lnSpc>
                <a:spcPts val="1342"/>
              </a:lnSpc>
              <a:spcBef>
                <a:spcPts val="203"/>
              </a:spcBef>
              <a:buFont typeface="Arial" panose="020B0604020202020204" pitchFamily="34" charset="0"/>
              <a:buChar char="•"/>
            </a:pPr>
            <a:r>
              <a:rPr lang="fr-FR" sz="2800" dirty="0">
                <a:cs typeface="Calibri"/>
              </a:rPr>
              <a:t>Réu</a:t>
            </a:r>
            <a:r>
              <a:rPr lang="fr-FR" sz="2800" spc="-4" dirty="0">
                <a:cs typeface="Calibri"/>
              </a:rPr>
              <a:t>n</a:t>
            </a:r>
            <a:r>
              <a:rPr lang="fr-FR" sz="2800" dirty="0">
                <a:cs typeface="Calibri"/>
              </a:rPr>
              <a:t>ir </a:t>
            </a:r>
            <a:r>
              <a:rPr lang="fr-FR" sz="2800" spc="-4" dirty="0">
                <a:cs typeface="Calibri"/>
              </a:rPr>
              <a:t>d</a:t>
            </a:r>
            <a:r>
              <a:rPr lang="fr-FR" sz="2800" dirty="0">
                <a:cs typeface="Calibri"/>
              </a:rPr>
              <a:t>e</a:t>
            </a:r>
            <a:r>
              <a:rPr lang="fr-FR" sz="2800" spc="4" dirty="0">
                <a:cs typeface="Calibri"/>
              </a:rPr>
              <a:t> </a:t>
            </a:r>
            <a:r>
              <a:rPr lang="fr-FR" sz="2800" spc="-14" dirty="0">
                <a:cs typeface="Calibri"/>
              </a:rPr>
              <a:t>n</a:t>
            </a:r>
            <a:r>
              <a:rPr lang="fr-FR" sz="2800" spc="4" dirty="0">
                <a:cs typeface="Calibri"/>
              </a:rPr>
              <a:t>o</a:t>
            </a:r>
            <a:r>
              <a:rPr lang="fr-FR" sz="2800" spc="-4" dirty="0">
                <a:cs typeface="Calibri"/>
              </a:rPr>
              <a:t>u</a:t>
            </a:r>
            <a:r>
              <a:rPr lang="fr-FR" sz="2800" spc="4" dirty="0">
                <a:cs typeface="Calibri"/>
              </a:rPr>
              <a:t>v</a:t>
            </a:r>
            <a:r>
              <a:rPr lang="fr-FR" sz="2800" dirty="0">
                <a:cs typeface="Calibri"/>
              </a:rPr>
              <a:t>ea</a:t>
            </a:r>
            <a:r>
              <a:rPr lang="fr-FR" sz="2800" spc="-14" dirty="0">
                <a:cs typeface="Calibri"/>
              </a:rPr>
              <a:t>u</a:t>
            </a:r>
            <a:r>
              <a:rPr lang="fr-FR" sz="2800" dirty="0">
                <a:cs typeface="Calibri"/>
              </a:rPr>
              <a:t>x</a:t>
            </a:r>
            <a:r>
              <a:rPr lang="fr-FR" sz="2800" spc="4" dirty="0">
                <a:cs typeface="Calibri"/>
              </a:rPr>
              <a:t> </a:t>
            </a:r>
            <a:r>
              <a:rPr lang="fr-FR" sz="2800" spc="-9" dirty="0">
                <a:cs typeface="Calibri"/>
              </a:rPr>
              <a:t>c</a:t>
            </a:r>
            <a:r>
              <a:rPr lang="fr-FR" sz="2800" spc="4" dirty="0">
                <a:cs typeface="Calibri"/>
              </a:rPr>
              <a:t>o</a:t>
            </a:r>
            <a:r>
              <a:rPr lang="fr-FR" sz="2800" spc="-4" dirty="0">
                <a:cs typeface="Calibri"/>
              </a:rPr>
              <a:t>n</a:t>
            </a:r>
            <a:r>
              <a:rPr lang="fr-FR" sz="2800" dirty="0">
                <a:cs typeface="Calibri"/>
              </a:rPr>
              <a:t>c</a:t>
            </a:r>
            <a:r>
              <a:rPr lang="fr-FR" sz="2800" spc="-9" dirty="0">
                <a:cs typeface="Calibri"/>
              </a:rPr>
              <a:t>e</a:t>
            </a:r>
            <a:r>
              <a:rPr lang="fr-FR" sz="2800" spc="-4" dirty="0">
                <a:cs typeface="Calibri"/>
              </a:rPr>
              <a:t>p</a:t>
            </a:r>
            <a:r>
              <a:rPr lang="fr-FR" sz="2800" dirty="0">
                <a:cs typeface="Calibri"/>
              </a:rPr>
              <a:t>ts</a:t>
            </a:r>
            <a:r>
              <a:rPr lang="fr-FR" sz="2800" spc="4" dirty="0">
                <a:cs typeface="Calibri"/>
              </a:rPr>
              <a:t> </a:t>
            </a:r>
            <a:r>
              <a:rPr lang="fr-FR" sz="2800" dirty="0">
                <a:cs typeface="Calibri"/>
              </a:rPr>
              <a:t>à pa</a:t>
            </a:r>
            <a:r>
              <a:rPr lang="fr-FR" sz="2800" spc="-4" dirty="0">
                <a:cs typeface="Calibri"/>
              </a:rPr>
              <a:t>r</a:t>
            </a:r>
            <a:r>
              <a:rPr lang="fr-FR" sz="2800" dirty="0">
                <a:cs typeface="Calibri"/>
              </a:rPr>
              <a:t>tir d</a:t>
            </a:r>
            <a:r>
              <a:rPr lang="fr-FR" sz="2800" spc="-4" dirty="0">
                <a:cs typeface="Calibri"/>
              </a:rPr>
              <a:t>'</a:t>
            </a:r>
            <a:r>
              <a:rPr lang="fr-FR" sz="2800" dirty="0">
                <a:cs typeface="Calibri"/>
              </a:rPr>
              <a:t>a</a:t>
            </a:r>
            <a:r>
              <a:rPr lang="fr-FR" sz="2800" spc="-4" dirty="0">
                <a:cs typeface="Calibri"/>
              </a:rPr>
              <a:t>n</a:t>
            </a:r>
            <a:r>
              <a:rPr lang="fr-FR" sz="2800" dirty="0">
                <a:cs typeface="Calibri"/>
              </a:rPr>
              <a:t>c</a:t>
            </a:r>
            <a:r>
              <a:rPr lang="fr-FR" sz="2800" spc="-14" dirty="0">
                <a:cs typeface="Calibri"/>
              </a:rPr>
              <a:t>i</a:t>
            </a:r>
            <a:r>
              <a:rPr lang="fr-FR" sz="2800" dirty="0">
                <a:cs typeface="Calibri"/>
              </a:rPr>
              <a:t>ens </a:t>
            </a:r>
            <a:r>
              <a:rPr lang="fr-FR" sz="2800" spc="-9" dirty="0">
                <a:cs typeface="Calibri"/>
              </a:rPr>
              <a:t>c</a:t>
            </a:r>
            <a:r>
              <a:rPr lang="fr-FR" sz="2800" spc="4" dirty="0">
                <a:cs typeface="Calibri"/>
              </a:rPr>
              <a:t>o</a:t>
            </a:r>
            <a:r>
              <a:rPr lang="fr-FR" sz="2800" spc="-4" dirty="0">
                <a:cs typeface="Calibri"/>
              </a:rPr>
              <a:t>n</a:t>
            </a:r>
            <a:r>
              <a:rPr lang="fr-FR" sz="2800" dirty="0">
                <a:cs typeface="Calibri"/>
              </a:rPr>
              <a:t>c</a:t>
            </a:r>
            <a:r>
              <a:rPr lang="fr-FR" sz="2800" spc="-9" dirty="0">
                <a:cs typeface="Calibri"/>
              </a:rPr>
              <a:t>e</a:t>
            </a:r>
            <a:r>
              <a:rPr lang="fr-FR" sz="2800" spc="-4" dirty="0">
                <a:cs typeface="Calibri"/>
              </a:rPr>
              <a:t>p</a:t>
            </a:r>
            <a:r>
              <a:rPr lang="fr-FR" sz="2800" dirty="0">
                <a:cs typeface="Calibri"/>
              </a:rPr>
              <a:t>ts</a:t>
            </a:r>
            <a:r>
              <a:rPr lang="fr-FR" sz="2800" spc="4" dirty="0">
                <a:cs typeface="Calibri"/>
              </a:rPr>
              <a:t> </a:t>
            </a:r>
            <a:endParaRPr lang="fr-FR" sz="2800" spc="4" dirty="0" smtClean="0">
              <a:cs typeface="Calibri"/>
            </a:endParaRPr>
          </a:p>
          <a:p>
            <a:pPr marL="355600" marR="79735" indent="-342900">
              <a:lnSpc>
                <a:spcPts val="1342"/>
              </a:lnSpc>
              <a:spcBef>
                <a:spcPts val="203"/>
              </a:spcBef>
              <a:buFont typeface="Arial" panose="020B0604020202020204" pitchFamily="34" charset="0"/>
              <a:buChar char="•"/>
            </a:pPr>
            <a:endParaRPr lang="fr-FR" sz="2800" spc="4" dirty="0">
              <a:cs typeface="Calibri"/>
            </a:endParaRPr>
          </a:p>
          <a:p>
            <a:pPr marL="12700" marR="79735">
              <a:lnSpc>
                <a:spcPts val="1342"/>
              </a:lnSpc>
              <a:spcBef>
                <a:spcPts val="203"/>
              </a:spcBef>
            </a:pPr>
            <a:r>
              <a:rPr lang="fr-FR" sz="2800" spc="4" dirty="0" smtClean="0">
                <a:cs typeface="Calibri"/>
              </a:rPr>
              <a:t>    </a:t>
            </a:r>
            <a:r>
              <a:rPr lang="fr-FR" sz="2800" dirty="0" smtClean="0">
                <a:cs typeface="Calibri"/>
              </a:rPr>
              <a:t>ass</a:t>
            </a:r>
            <a:r>
              <a:rPr lang="fr-FR" sz="2800" spc="-9" dirty="0" smtClean="0">
                <a:cs typeface="Calibri"/>
              </a:rPr>
              <a:t>e</a:t>
            </a:r>
            <a:r>
              <a:rPr lang="fr-FR" sz="2800" spc="4" dirty="0" smtClean="0">
                <a:cs typeface="Calibri"/>
              </a:rPr>
              <a:t>m</a:t>
            </a:r>
            <a:r>
              <a:rPr lang="fr-FR" sz="2800" spc="-4" dirty="0" smtClean="0">
                <a:cs typeface="Calibri"/>
              </a:rPr>
              <a:t>b</a:t>
            </a:r>
            <a:r>
              <a:rPr lang="fr-FR" sz="2800" dirty="0" smtClean="0">
                <a:cs typeface="Calibri"/>
              </a:rPr>
              <a:t>lés</a:t>
            </a:r>
            <a:r>
              <a:rPr lang="fr-FR" sz="2800" spc="-9" dirty="0" smtClean="0">
                <a:cs typeface="Calibri"/>
              </a:rPr>
              <a:t> </a:t>
            </a:r>
            <a:r>
              <a:rPr lang="fr-FR" sz="2800" dirty="0" smtClean="0">
                <a:cs typeface="Calibri"/>
              </a:rPr>
              <a:t>di</a:t>
            </a:r>
            <a:r>
              <a:rPr lang="fr-FR" sz="2800" spc="-4" dirty="0" smtClean="0">
                <a:cs typeface="Calibri"/>
              </a:rPr>
              <a:t>f</a:t>
            </a:r>
            <a:r>
              <a:rPr lang="fr-FR" sz="2800" dirty="0" smtClean="0">
                <a:cs typeface="Calibri"/>
              </a:rPr>
              <a:t>fér</a:t>
            </a:r>
            <a:r>
              <a:rPr lang="fr-FR" sz="2800" spc="-9" dirty="0" smtClean="0">
                <a:cs typeface="Calibri"/>
              </a:rPr>
              <a:t>e</a:t>
            </a:r>
            <a:r>
              <a:rPr lang="fr-FR" sz="2800" spc="-4" dirty="0" smtClean="0">
                <a:cs typeface="Calibri"/>
              </a:rPr>
              <a:t>m</a:t>
            </a:r>
            <a:r>
              <a:rPr lang="fr-FR" sz="2800" spc="4" dirty="0" smtClean="0">
                <a:cs typeface="Calibri"/>
              </a:rPr>
              <a:t>m</a:t>
            </a:r>
            <a:r>
              <a:rPr lang="fr-FR" sz="2800" spc="-9" dirty="0" smtClean="0">
                <a:cs typeface="Calibri"/>
              </a:rPr>
              <a:t>e</a:t>
            </a:r>
            <a:r>
              <a:rPr lang="fr-FR" sz="2800" spc="-4" dirty="0" smtClean="0">
                <a:cs typeface="Calibri"/>
              </a:rPr>
              <a:t>n</a:t>
            </a:r>
            <a:r>
              <a:rPr lang="fr-FR" sz="2800" dirty="0" smtClean="0">
                <a:cs typeface="Calibri"/>
              </a:rPr>
              <a:t>t</a:t>
            </a:r>
            <a:r>
              <a:rPr lang="fr-FR" sz="2800" dirty="0">
                <a:cs typeface="Calibri"/>
              </a:rPr>
              <a:t>, </a:t>
            </a:r>
            <a:endParaRPr lang="fr-FR" sz="2800" dirty="0" smtClean="0">
              <a:cs typeface="Calibri"/>
            </a:endParaRPr>
          </a:p>
          <a:p>
            <a:pPr marL="12700" marR="79735">
              <a:lnSpc>
                <a:spcPts val="1342"/>
              </a:lnSpc>
              <a:spcBef>
                <a:spcPts val="203"/>
              </a:spcBef>
            </a:pPr>
            <a:endParaRPr lang="fr-FR" sz="2800" dirty="0" smtClean="0">
              <a:cs typeface="Calibri"/>
            </a:endParaRPr>
          </a:p>
          <a:p>
            <a:pPr marL="12700" marR="79735">
              <a:lnSpc>
                <a:spcPts val="1342"/>
              </a:lnSpc>
              <a:spcBef>
                <a:spcPts val="203"/>
              </a:spcBef>
            </a:pPr>
            <a:endParaRPr lang="fr-FR" sz="2800" dirty="0">
              <a:cs typeface="Calibri"/>
            </a:endParaRPr>
          </a:p>
          <a:p>
            <a:pPr marL="355600" marR="79735" indent="-342900">
              <a:lnSpc>
                <a:spcPts val="1342"/>
              </a:lnSpc>
              <a:spcBef>
                <a:spcPts val="217"/>
              </a:spcBef>
              <a:buFont typeface="Arial" panose="020B0604020202020204" pitchFamily="34" charset="0"/>
              <a:buChar char="•"/>
            </a:pPr>
            <a:r>
              <a:rPr lang="fr-FR" sz="2800" dirty="0">
                <a:cs typeface="Calibri"/>
              </a:rPr>
              <a:t>Tr</a:t>
            </a:r>
            <a:r>
              <a:rPr lang="fr-FR" sz="2800" spc="4" dirty="0">
                <a:cs typeface="Calibri"/>
              </a:rPr>
              <a:t>o</a:t>
            </a:r>
            <a:r>
              <a:rPr lang="fr-FR" sz="2800" spc="-4" dirty="0">
                <a:cs typeface="Calibri"/>
              </a:rPr>
              <a:t>uv</a:t>
            </a:r>
            <a:r>
              <a:rPr lang="fr-FR" sz="2800" dirty="0">
                <a:cs typeface="Calibri"/>
              </a:rPr>
              <a:t>er</a:t>
            </a:r>
            <a:r>
              <a:rPr lang="fr-FR" sz="2800" spc="4" dirty="0">
                <a:cs typeface="Calibri"/>
              </a:rPr>
              <a:t> </a:t>
            </a:r>
            <a:r>
              <a:rPr lang="fr-FR" sz="2800" spc="-4" dirty="0">
                <a:cs typeface="Calibri"/>
              </a:rPr>
              <a:t>d</a:t>
            </a:r>
            <a:r>
              <a:rPr lang="fr-FR" sz="2800" spc="-9" dirty="0">
                <a:cs typeface="Calibri"/>
              </a:rPr>
              <a:t>e</a:t>
            </a:r>
            <a:r>
              <a:rPr lang="fr-FR" sz="2800" dirty="0">
                <a:cs typeface="Calibri"/>
              </a:rPr>
              <a:t>s idé</a:t>
            </a:r>
            <a:r>
              <a:rPr lang="fr-FR" sz="2800" spc="-9" dirty="0">
                <a:cs typeface="Calibri"/>
              </a:rPr>
              <a:t>e</a:t>
            </a:r>
            <a:r>
              <a:rPr lang="fr-FR" sz="2800" dirty="0">
                <a:cs typeface="Calibri"/>
              </a:rPr>
              <a:t>s n</a:t>
            </a:r>
            <a:r>
              <a:rPr lang="fr-FR" sz="2800" spc="4" dirty="0">
                <a:cs typeface="Calibri"/>
              </a:rPr>
              <a:t>o</a:t>
            </a:r>
            <a:r>
              <a:rPr lang="fr-FR" sz="2800" spc="-14" dirty="0">
                <a:cs typeface="Calibri"/>
              </a:rPr>
              <a:t>u</a:t>
            </a:r>
            <a:r>
              <a:rPr lang="fr-FR" sz="2800" spc="4" dirty="0">
                <a:cs typeface="Calibri"/>
              </a:rPr>
              <a:t>v</a:t>
            </a:r>
            <a:r>
              <a:rPr lang="fr-FR" sz="2800" dirty="0">
                <a:cs typeface="Calibri"/>
              </a:rPr>
              <a:t>ell</a:t>
            </a:r>
            <a:r>
              <a:rPr lang="fr-FR" sz="2800" spc="-9" dirty="0">
                <a:cs typeface="Calibri"/>
              </a:rPr>
              <a:t>e</a:t>
            </a:r>
            <a:r>
              <a:rPr lang="fr-FR" sz="2800" dirty="0">
                <a:cs typeface="Calibri"/>
              </a:rPr>
              <a:t>s,</a:t>
            </a:r>
          </a:p>
        </p:txBody>
      </p:sp>
    </p:spTree>
    <p:extLst>
      <p:ext uri="{BB962C8B-B14F-4D97-AF65-F5344CB8AC3E}">
        <p14:creationId xmlns:p14="http://schemas.microsoft.com/office/powerpoint/2010/main" val="36094079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 name="object 46"/>
          <p:cNvSpPr txBox="1"/>
          <p:nvPr/>
        </p:nvSpPr>
        <p:spPr>
          <a:xfrm>
            <a:off x="131711" y="591057"/>
            <a:ext cx="11039208" cy="482600"/>
          </a:xfrm>
          <a:prstGeom prst="rect">
            <a:avLst/>
          </a:prstGeom>
        </p:spPr>
        <p:txBody>
          <a:bodyPr wrap="square" lIns="0" tIns="0" rIns="0" bIns="0" rtlCol="0">
            <a:noAutofit/>
          </a:bodyPr>
          <a:lstStyle/>
          <a:p>
            <a:pPr marL="12700">
              <a:lnSpc>
                <a:spcPts val="3765"/>
              </a:lnSpc>
              <a:tabLst>
                <a:tab pos="10947400" algn="l"/>
              </a:tabLst>
            </a:pPr>
            <a:r>
              <a:rPr sz="5400" b="1" spc="129" baseline="3034" dirty="0" smtClean="0">
                <a:latin typeface="Calibri"/>
                <a:cs typeface="Calibri"/>
              </a:rPr>
              <a:t> </a:t>
            </a:r>
            <a:r>
              <a:rPr sz="5400" b="1" spc="0" baseline="3034" dirty="0" smtClean="0">
                <a:solidFill>
                  <a:srgbClr val="0070C0"/>
                </a:solidFill>
                <a:latin typeface="Calibri"/>
                <a:cs typeface="Calibri"/>
              </a:rPr>
              <a:t>Q</a:t>
            </a:r>
            <a:r>
              <a:rPr sz="5400" b="1" spc="14" baseline="3034" dirty="0" smtClean="0">
                <a:solidFill>
                  <a:srgbClr val="0070C0"/>
                </a:solidFill>
                <a:latin typeface="Calibri"/>
                <a:cs typeface="Calibri"/>
              </a:rPr>
              <a:t> </a:t>
            </a:r>
            <a:r>
              <a:rPr sz="5400" b="1" spc="0" baseline="3034" dirty="0" smtClean="0">
                <a:solidFill>
                  <a:srgbClr val="0070C0"/>
                </a:solidFill>
                <a:latin typeface="Calibri"/>
                <a:cs typeface="Calibri"/>
              </a:rPr>
              <a:t>u</a:t>
            </a:r>
            <a:r>
              <a:rPr sz="5400" b="1" spc="9" baseline="3034" dirty="0" smtClean="0">
                <a:solidFill>
                  <a:srgbClr val="0070C0"/>
                </a:solidFill>
                <a:latin typeface="Calibri"/>
                <a:cs typeface="Calibri"/>
              </a:rPr>
              <a:t> </a:t>
            </a:r>
            <a:r>
              <a:rPr sz="5400" b="1" spc="-244" baseline="3034" dirty="0" smtClean="0">
                <a:solidFill>
                  <a:srgbClr val="0070C0"/>
                </a:solidFill>
                <a:latin typeface="Calibri"/>
                <a:cs typeface="Calibri"/>
              </a:rPr>
              <a:t>’</a:t>
            </a:r>
            <a:r>
              <a:rPr sz="5400" b="1" spc="0" baseline="3034" dirty="0" smtClean="0">
                <a:solidFill>
                  <a:srgbClr val="0070C0"/>
                </a:solidFill>
                <a:latin typeface="Calibri"/>
                <a:cs typeface="Calibri"/>
              </a:rPr>
              <a:t>e</a:t>
            </a:r>
            <a:r>
              <a:rPr sz="5400" b="1" spc="-39" baseline="3034" dirty="0" smtClean="0">
                <a:solidFill>
                  <a:srgbClr val="0070C0"/>
                </a:solidFill>
                <a:latin typeface="Calibri"/>
                <a:cs typeface="Calibri"/>
              </a:rPr>
              <a:t>s</a:t>
            </a:r>
            <a:r>
              <a:rPr sz="5400" b="1" spc="0" baseline="3034" dirty="0" smtClean="0">
                <a:solidFill>
                  <a:srgbClr val="0070C0"/>
                </a:solidFill>
                <a:latin typeface="Calibri"/>
                <a:cs typeface="Calibri"/>
              </a:rPr>
              <a:t>t</a:t>
            </a:r>
            <a:r>
              <a:rPr sz="5400" b="1" spc="9" baseline="3034" dirty="0" smtClean="0">
                <a:solidFill>
                  <a:srgbClr val="0070C0"/>
                </a:solidFill>
                <a:latin typeface="Calibri"/>
                <a:cs typeface="Calibri"/>
              </a:rPr>
              <a:t> </a:t>
            </a:r>
            <a:r>
              <a:rPr sz="5400" b="1" spc="14" baseline="3034" dirty="0" smtClean="0">
                <a:solidFill>
                  <a:srgbClr val="0070C0"/>
                </a:solidFill>
                <a:latin typeface="Calibri"/>
                <a:cs typeface="Calibri"/>
              </a:rPr>
              <a:t>-</a:t>
            </a:r>
            <a:r>
              <a:rPr sz="5400" b="1" spc="0" baseline="3034" dirty="0" smtClean="0">
                <a:solidFill>
                  <a:srgbClr val="0070C0"/>
                </a:solidFill>
                <a:latin typeface="Calibri"/>
                <a:cs typeface="Calibri"/>
              </a:rPr>
              <a:t>ce</a:t>
            </a:r>
            <a:r>
              <a:rPr sz="5400" b="1" spc="-25" baseline="3034" dirty="0" smtClean="0">
                <a:solidFill>
                  <a:srgbClr val="0070C0"/>
                </a:solidFill>
                <a:latin typeface="Calibri"/>
                <a:cs typeface="Calibri"/>
              </a:rPr>
              <a:t> </a:t>
            </a:r>
            <a:r>
              <a:rPr sz="5400" b="1" spc="9" baseline="3034" dirty="0" smtClean="0">
                <a:solidFill>
                  <a:srgbClr val="0070C0"/>
                </a:solidFill>
                <a:latin typeface="Calibri"/>
                <a:cs typeface="Calibri"/>
              </a:rPr>
              <a:t>qu</a:t>
            </a:r>
            <a:r>
              <a:rPr sz="5400" b="1" spc="0" baseline="3034" dirty="0" smtClean="0">
                <a:solidFill>
                  <a:srgbClr val="0070C0"/>
                </a:solidFill>
                <a:latin typeface="Calibri"/>
                <a:cs typeface="Calibri"/>
              </a:rPr>
              <a:t>e</a:t>
            </a:r>
            <a:r>
              <a:rPr sz="5400" b="1" spc="4" baseline="3034" dirty="0" smtClean="0">
                <a:solidFill>
                  <a:srgbClr val="0070C0"/>
                </a:solidFill>
                <a:latin typeface="Calibri"/>
                <a:cs typeface="Calibri"/>
              </a:rPr>
              <a:t> </a:t>
            </a:r>
            <a:r>
              <a:rPr sz="5400" b="1" spc="0" baseline="3034" dirty="0" smtClean="0">
                <a:solidFill>
                  <a:srgbClr val="0070C0"/>
                </a:solidFill>
                <a:latin typeface="Calibri"/>
                <a:cs typeface="Calibri"/>
              </a:rPr>
              <a:t>l</a:t>
            </a:r>
            <a:r>
              <a:rPr sz="5400" b="1" spc="9" baseline="3034" dirty="0" smtClean="0">
                <a:solidFill>
                  <a:srgbClr val="0070C0"/>
                </a:solidFill>
                <a:latin typeface="Calibri"/>
                <a:cs typeface="Calibri"/>
              </a:rPr>
              <a:t> </a:t>
            </a:r>
            <a:r>
              <a:rPr sz="5400" b="1" spc="0" baseline="3034" dirty="0" smtClean="0">
                <a:solidFill>
                  <a:srgbClr val="0070C0"/>
                </a:solidFill>
                <a:latin typeface="Calibri"/>
                <a:cs typeface="Calibri"/>
              </a:rPr>
              <a:t>’</a:t>
            </a:r>
            <a:r>
              <a:rPr lang="fr-FR" sz="5400" b="1" baseline="3034" dirty="0" smtClean="0">
                <a:solidFill>
                  <a:srgbClr val="0070C0"/>
                </a:solidFill>
                <a:latin typeface="Calibri"/>
                <a:cs typeface="Calibri"/>
              </a:rPr>
              <a:t>intelligence</a:t>
            </a:r>
            <a:r>
              <a:rPr sz="5400" b="1" spc="0" baseline="3034" dirty="0" smtClean="0">
                <a:solidFill>
                  <a:srgbClr val="0070C0"/>
                </a:solidFill>
                <a:latin typeface="Calibri"/>
                <a:cs typeface="Calibri"/>
              </a:rPr>
              <a:t> </a:t>
            </a:r>
            <a:r>
              <a:rPr sz="5400" b="1" spc="-64" baseline="3034" dirty="0" smtClean="0">
                <a:solidFill>
                  <a:srgbClr val="0070C0"/>
                </a:solidFill>
                <a:latin typeface="Calibri"/>
                <a:cs typeface="Calibri"/>
              </a:rPr>
              <a:t> </a:t>
            </a:r>
            <a:r>
              <a:rPr lang="fr-FR" sz="5400" b="1" spc="-9" baseline="3034" dirty="0" smtClean="0">
                <a:solidFill>
                  <a:srgbClr val="0070C0"/>
                </a:solidFill>
                <a:latin typeface="Calibri"/>
                <a:cs typeface="Calibri"/>
              </a:rPr>
              <a:t>artificielle</a:t>
            </a:r>
            <a:r>
              <a:rPr sz="5400" b="1" spc="-64" baseline="3034" dirty="0" smtClean="0">
                <a:solidFill>
                  <a:srgbClr val="0070C0"/>
                </a:solidFill>
                <a:latin typeface="Calibri"/>
                <a:cs typeface="Calibri"/>
              </a:rPr>
              <a:t> </a:t>
            </a:r>
            <a:r>
              <a:rPr sz="5400" b="1" spc="0" baseline="3034" dirty="0" smtClean="0">
                <a:solidFill>
                  <a:srgbClr val="0070C0"/>
                </a:solidFill>
                <a:latin typeface="Calibri"/>
                <a:cs typeface="Calibri"/>
              </a:rPr>
              <a:t>? </a:t>
            </a:r>
            <a:r>
              <a:rPr sz="5400" b="1" spc="0" baseline="3034" dirty="0" smtClean="0">
                <a:latin typeface="Calibri"/>
                <a:cs typeface="Calibri"/>
              </a:rPr>
              <a:t>	</a:t>
            </a:r>
            <a:endParaRPr sz="3600" dirty="0">
              <a:latin typeface="Calibri"/>
              <a:cs typeface="Calibri"/>
            </a:endParaRPr>
          </a:p>
        </p:txBody>
      </p:sp>
      <p:sp>
        <p:nvSpPr>
          <p:cNvPr id="45" name="object 45"/>
          <p:cNvSpPr txBox="1"/>
          <p:nvPr/>
        </p:nvSpPr>
        <p:spPr>
          <a:xfrm>
            <a:off x="402132" y="1341399"/>
            <a:ext cx="1947775" cy="382320"/>
          </a:xfrm>
          <a:prstGeom prst="rect">
            <a:avLst/>
          </a:prstGeom>
        </p:spPr>
        <p:txBody>
          <a:bodyPr wrap="square" lIns="0" tIns="0" rIns="0" bIns="0" rtlCol="0">
            <a:noAutofit/>
          </a:bodyPr>
          <a:lstStyle/>
          <a:p>
            <a:pPr marL="12700">
              <a:lnSpc>
                <a:spcPts val="2960"/>
              </a:lnSpc>
              <a:spcBef>
                <a:spcPts val="148"/>
              </a:spcBef>
            </a:pPr>
            <a:r>
              <a:rPr sz="4200" spc="-209" baseline="2925" dirty="0" smtClean="0">
                <a:latin typeface="Calibri"/>
                <a:cs typeface="Calibri"/>
              </a:rPr>
              <a:t>L</a:t>
            </a:r>
            <a:r>
              <a:rPr sz="4200" spc="-19" baseline="2925" dirty="0" smtClean="0">
                <a:latin typeface="Calibri"/>
                <a:cs typeface="Calibri"/>
              </a:rPr>
              <a:t>’</a:t>
            </a:r>
            <a:r>
              <a:rPr sz="4200" spc="0" baseline="2925" dirty="0" smtClean="0">
                <a:latin typeface="Calibri"/>
                <a:cs typeface="Calibri"/>
              </a:rPr>
              <a:t>i</a:t>
            </a:r>
            <a:r>
              <a:rPr sz="4200" spc="-34" baseline="2925" dirty="0" smtClean="0">
                <a:latin typeface="Calibri"/>
                <a:cs typeface="Calibri"/>
              </a:rPr>
              <a:t>n</a:t>
            </a:r>
            <a:r>
              <a:rPr sz="4200" spc="-39" baseline="2925" dirty="0" smtClean="0">
                <a:latin typeface="Calibri"/>
                <a:cs typeface="Calibri"/>
              </a:rPr>
              <a:t>t</a:t>
            </a:r>
            <a:r>
              <a:rPr sz="4200" spc="0" baseline="2925" dirty="0" smtClean="0">
                <a:latin typeface="Calibri"/>
                <a:cs typeface="Calibri"/>
              </a:rPr>
              <a:t>ell</a:t>
            </a:r>
            <a:r>
              <a:rPr sz="4200" spc="4" baseline="2925" dirty="0" smtClean="0">
                <a:latin typeface="Calibri"/>
                <a:cs typeface="Calibri"/>
              </a:rPr>
              <a:t>i</a:t>
            </a:r>
            <a:r>
              <a:rPr sz="4200" spc="-29" baseline="2925" dirty="0" smtClean="0">
                <a:latin typeface="Calibri"/>
                <a:cs typeface="Calibri"/>
              </a:rPr>
              <a:t>g</a:t>
            </a:r>
            <a:r>
              <a:rPr sz="4200" spc="0" baseline="2925" dirty="0" smtClean="0">
                <a:latin typeface="Calibri"/>
                <a:cs typeface="Calibri"/>
              </a:rPr>
              <a:t>en</a:t>
            </a:r>
            <a:r>
              <a:rPr sz="4200" spc="-29" baseline="2925" dirty="0" smtClean="0">
                <a:latin typeface="Calibri"/>
                <a:cs typeface="Calibri"/>
              </a:rPr>
              <a:t>c</a:t>
            </a:r>
            <a:r>
              <a:rPr sz="4200" spc="0" baseline="2925" dirty="0" smtClean="0">
                <a:latin typeface="Calibri"/>
                <a:cs typeface="Calibri"/>
              </a:rPr>
              <a:t>e</a:t>
            </a:r>
            <a:endParaRPr sz="2800" dirty="0">
              <a:latin typeface="Calibri"/>
              <a:cs typeface="Calibri"/>
            </a:endParaRPr>
          </a:p>
        </p:txBody>
      </p:sp>
      <p:sp>
        <p:nvSpPr>
          <p:cNvPr id="44" name="object 44"/>
          <p:cNvSpPr txBox="1"/>
          <p:nvPr/>
        </p:nvSpPr>
        <p:spPr>
          <a:xfrm>
            <a:off x="2455926" y="1341399"/>
            <a:ext cx="1509319" cy="382320"/>
          </a:xfrm>
          <a:prstGeom prst="rect">
            <a:avLst/>
          </a:prstGeom>
        </p:spPr>
        <p:txBody>
          <a:bodyPr wrap="square" lIns="0" tIns="0" rIns="0" bIns="0" rtlCol="0">
            <a:noAutofit/>
          </a:bodyPr>
          <a:lstStyle/>
          <a:p>
            <a:pPr marL="12700">
              <a:lnSpc>
                <a:spcPts val="2960"/>
              </a:lnSpc>
              <a:spcBef>
                <a:spcPts val="148"/>
              </a:spcBef>
            </a:pPr>
            <a:r>
              <a:rPr sz="4200" spc="-14" baseline="2925" dirty="0" smtClean="0">
                <a:latin typeface="Calibri"/>
                <a:cs typeface="Calibri"/>
              </a:rPr>
              <a:t>a</a:t>
            </a:r>
            <a:r>
              <a:rPr sz="4200" spc="-4" baseline="2925" dirty="0" smtClean="0">
                <a:latin typeface="Calibri"/>
                <a:cs typeface="Calibri"/>
              </a:rPr>
              <a:t>r</a:t>
            </a:r>
            <a:r>
              <a:rPr sz="4200" spc="0" baseline="2925" dirty="0" smtClean="0">
                <a:latin typeface="Calibri"/>
                <a:cs typeface="Calibri"/>
              </a:rPr>
              <a:t>tific</a:t>
            </a:r>
            <a:r>
              <a:rPr sz="4200" spc="-25" baseline="2925" dirty="0" smtClean="0">
                <a:latin typeface="Calibri"/>
                <a:cs typeface="Calibri"/>
              </a:rPr>
              <a:t>i</a:t>
            </a:r>
            <a:r>
              <a:rPr sz="4200" spc="0" baseline="2925" dirty="0" smtClean="0">
                <a:latin typeface="Calibri"/>
                <a:cs typeface="Calibri"/>
              </a:rPr>
              <a:t>el</a:t>
            </a:r>
            <a:r>
              <a:rPr sz="4200" spc="-25" baseline="2925" dirty="0" smtClean="0">
                <a:latin typeface="Calibri"/>
                <a:cs typeface="Calibri"/>
              </a:rPr>
              <a:t>l</a:t>
            </a:r>
            <a:r>
              <a:rPr sz="4200" spc="0" baseline="2925" dirty="0" smtClean="0">
                <a:latin typeface="Calibri"/>
                <a:cs typeface="Calibri"/>
              </a:rPr>
              <a:t>e</a:t>
            </a:r>
            <a:endParaRPr sz="2800">
              <a:latin typeface="Calibri"/>
              <a:cs typeface="Calibri"/>
            </a:endParaRPr>
          </a:p>
        </p:txBody>
      </p:sp>
      <p:sp>
        <p:nvSpPr>
          <p:cNvPr id="43" name="object 43"/>
          <p:cNvSpPr txBox="1"/>
          <p:nvPr/>
        </p:nvSpPr>
        <p:spPr>
          <a:xfrm>
            <a:off x="4070350" y="1341399"/>
            <a:ext cx="514010" cy="382320"/>
          </a:xfrm>
          <a:prstGeom prst="rect">
            <a:avLst/>
          </a:prstGeom>
        </p:spPr>
        <p:txBody>
          <a:bodyPr wrap="square" lIns="0" tIns="0" rIns="0" bIns="0" rtlCol="0">
            <a:noAutofit/>
          </a:bodyPr>
          <a:lstStyle/>
          <a:p>
            <a:pPr marL="12700">
              <a:lnSpc>
                <a:spcPts val="2960"/>
              </a:lnSpc>
              <a:spcBef>
                <a:spcPts val="148"/>
              </a:spcBef>
            </a:pPr>
            <a:r>
              <a:rPr sz="4200" spc="0" baseline="2925" dirty="0" smtClean="0">
                <a:latin typeface="Calibri"/>
                <a:cs typeface="Calibri"/>
              </a:rPr>
              <a:t>e</a:t>
            </a:r>
            <a:r>
              <a:rPr sz="4200" spc="-14" baseline="2925" dirty="0" smtClean="0">
                <a:latin typeface="Calibri"/>
                <a:cs typeface="Calibri"/>
              </a:rPr>
              <a:t>s</a:t>
            </a:r>
            <a:r>
              <a:rPr sz="4200" spc="0" baseline="2925" dirty="0" smtClean="0">
                <a:latin typeface="Calibri"/>
                <a:cs typeface="Calibri"/>
              </a:rPr>
              <a:t>t</a:t>
            </a:r>
            <a:endParaRPr sz="2800">
              <a:latin typeface="Calibri"/>
              <a:cs typeface="Calibri"/>
            </a:endParaRPr>
          </a:p>
        </p:txBody>
      </p:sp>
      <p:sp>
        <p:nvSpPr>
          <p:cNvPr id="42" name="object 42"/>
          <p:cNvSpPr txBox="1"/>
          <p:nvPr/>
        </p:nvSpPr>
        <p:spPr>
          <a:xfrm>
            <a:off x="4683379" y="1341399"/>
            <a:ext cx="445172" cy="382320"/>
          </a:xfrm>
          <a:prstGeom prst="rect">
            <a:avLst/>
          </a:prstGeom>
        </p:spPr>
        <p:txBody>
          <a:bodyPr wrap="square" lIns="0" tIns="0" rIns="0" bIns="0" rtlCol="0">
            <a:noAutofit/>
          </a:bodyPr>
          <a:lstStyle/>
          <a:p>
            <a:pPr marL="12700">
              <a:lnSpc>
                <a:spcPts val="2960"/>
              </a:lnSpc>
              <a:spcBef>
                <a:spcPts val="148"/>
              </a:spcBef>
            </a:pPr>
            <a:r>
              <a:rPr sz="4200" spc="4" baseline="2925" dirty="0" smtClean="0">
                <a:latin typeface="Calibri"/>
                <a:cs typeface="Calibri"/>
              </a:rPr>
              <a:t>en</a:t>
            </a:r>
            <a:endParaRPr sz="2800">
              <a:latin typeface="Calibri"/>
              <a:cs typeface="Calibri"/>
            </a:endParaRPr>
          </a:p>
        </p:txBody>
      </p:sp>
      <p:sp>
        <p:nvSpPr>
          <p:cNvPr id="41" name="object 41"/>
          <p:cNvSpPr txBox="1"/>
          <p:nvPr/>
        </p:nvSpPr>
        <p:spPr>
          <a:xfrm>
            <a:off x="5227701" y="1341399"/>
            <a:ext cx="550235" cy="382320"/>
          </a:xfrm>
          <a:prstGeom prst="rect">
            <a:avLst/>
          </a:prstGeom>
        </p:spPr>
        <p:txBody>
          <a:bodyPr wrap="square" lIns="0" tIns="0" rIns="0" bIns="0" rtlCol="0">
            <a:noAutofit/>
          </a:bodyPr>
          <a:lstStyle/>
          <a:p>
            <a:pPr marL="12700">
              <a:lnSpc>
                <a:spcPts val="2960"/>
              </a:lnSpc>
              <a:spcBef>
                <a:spcPts val="148"/>
              </a:spcBef>
            </a:pPr>
            <a:r>
              <a:rPr sz="4200" spc="-64" baseline="2925" dirty="0" smtClean="0">
                <a:latin typeface="Calibri"/>
                <a:cs typeface="Calibri"/>
              </a:rPr>
              <a:t>f</a:t>
            </a:r>
            <a:r>
              <a:rPr sz="4200" spc="-14" baseline="2925" dirty="0" smtClean="0">
                <a:latin typeface="Calibri"/>
                <a:cs typeface="Calibri"/>
              </a:rPr>
              <a:t>a</a:t>
            </a:r>
            <a:r>
              <a:rPr sz="4200" spc="0" baseline="2925" dirty="0" smtClean="0">
                <a:latin typeface="Calibri"/>
                <a:cs typeface="Calibri"/>
              </a:rPr>
              <a:t>it</a:t>
            </a:r>
            <a:endParaRPr sz="2800">
              <a:latin typeface="Calibri"/>
              <a:cs typeface="Calibri"/>
            </a:endParaRPr>
          </a:p>
        </p:txBody>
      </p:sp>
      <p:sp>
        <p:nvSpPr>
          <p:cNvPr id="40" name="object 40"/>
          <p:cNvSpPr txBox="1"/>
          <p:nvPr/>
        </p:nvSpPr>
        <p:spPr>
          <a:xfrm>
            <a:off x="5881497" y="1341399"/>
            <a:ext cx="454120" cy="382320"/>
          </a:xfrm>
          <a:prstGeom prst="rect">
            <a:avLst/>
          </a:prstGeom>
        </p:spPr>
        <p:txBody>
          <a:bodyPr wrap="square" lIns="0" tIns="0" rIns="0" bIns="0" rtlCol="0">
            <a:noAutofit/>
          </a:bodyPr>
          <a:lstStyle/>
          <a:p>
            <a:pPr marL="12700">
              <a:lnSpc>
                <a:spcPts val="2960"/>
              </a:lnSpc>
              <a:spcBef>
                <a:spcPts val="148"/>
              </a:spcBef>
            </a:pPr>
            <a:r>
              <a:rPr sz="4200" spc="0" baseline="2925" dirty="0" smtClean="0">
                <a:latin typeface="Calibri"/>
                <a:cs typeface="Calibri"/>
              </a:rPr>
              <a:t>un</a:t>
            </a:r>
            <a:endParaRPr sz="2800">
              <a:latin typeface="Calibri"/>
              <a:cs typeface="Calibri"/>
            </a:endParaRPr>
          </a:p>
        </p:txBody>
      </p:sp>
      <p:sp>
        <p:nvSpPr>
          <p:cNvPr id="39" name="object 39"/>
          <p:cNvSpPr txBox="1"/>
          <p:nvPr/>
        </p:nvSpPr>
        <p:spPr>
          <a:xfrm>
            <a:off x="6439662" y="1341399"/>
            <a:ext cx="1353659" cy="382320"/>
          </a:xfrm>
          <a:prstGeom prst="rect">
            <a:avLst/>
          </a:prstGeom>
        </p:spPr>
        <p:txBody>
          <a:bodyPr wrap="square" lIns="0" tIns="0" rIns="0" bIns="0" rtlCol="0">
            <a:noAutofit/>
          </a:bodyPr>
          <a:lstStyle/>
          <a:p>
            <a:pPr marL="12700">
              <a:lnSpc>
                <a:spcPts val="2960"/>
              </a:lnSpc>
              <a:spcBef>
                <a:spcPts val="148"/>
              </a:spcBef>
            </a:pPr>
            <a:r>
              <a:rPr sz="4200" spc="0" baseline="2925" dirty="0" smtClean="0">
                <a:latin typeface="Calibri"/>
                <a:cs typeface="Calibri"/>
              </a:rPr>
              <a:t>do</a:t>
            </a:r>
            <a:r>
              <a:rPr sz="4200" spc="-19" baseline="2925" dirty="0" smtClean="0">
                <a:latin typeface="Calibri"/>
                <a:cs typeface="Calibri"/>
              </a:rPr>
              <a:t>m</a:t>
            </a:r>
            <a:r>
              <a:rPr sz="4200" spc="-14" baseline="2925" dirty="0" smtClean="0">
                <a:latin typeface="Calibri"/>
                <a:cs typeface="Calibri"/>
              </a:rPr>
              <a:t>a</a:t>
            </a:r>
            <a:r>
              <a:rPr sz="4200" spc="0" baseline="2925" dirty="0" smtClean="0">
                <a:latin typeface="Calibri"/>
                <a:cs typeface="Calibri"/>
              </a:rPr>
              <a:t>ine</a:t>
            </a:r>
            <a:endParaRPr sz="2800">
              <a:latin typeface="Calibri"/>
              <a:cs typeface="Calibri"/>
            </a:endParaRPr>
          </a:p>
        </p:txBody>
      </p:sp>
      <p:sp>
        <p:nvSpPr>
          <p:cNvPr id="38" name="object 38"/>
          <p:cNvSpPr txBox="1"/>
          <p:nvPr/>
        </p:nvSpPr>
        <p:spPr>
          <a:xfrm>
            <a:off x="7898638" y="1341399"/>
            <a:ext cx="1473741" cy="382320"/>
          </a:xfrm>
          <a:prstGeom prst="rect">
            <a:avLst/>
          </a:prstGeom>
        </p:spPr>
        <p:txBody>
          <a:bodyPr wrap="square" lIns="0" tIns="0" rIns="0" bIns="0" rtlCol="0">
            <a:noAutofit/>
          </a:bodyPr>
          <a:lstStyle/>
          <a:p>
            <a:pPr marL="12700">
              <a:lnSpc>
                <a:spcPts val="2960"/>
              </a:lnSpc>
              <a:spcBef>
                <a:spcPts val="148"/>
              </a:spcBef>
            </a:pPr>
            <a:r>
              <a:rPr sz="4200" spc="-44" baseline="2925" dirty="0" smtClean="0">
                <a:latin typeface="Calibri"/>
                <a:cs typeface="Calibri"/>
              </a:rPr>
              <a:t>v</a:t>
            </a:r>
            <a:r>
              <a:rPr sz="4200" spc="-14" baseline="2925" dirty="0" smtClean="0">
                <a:latin typeface="Calibri"/>
                <a:cs typeface="Calibri"/>
              </a:rPr>
              <a:t>a</a:t>
            </a:r>
            <a:r>
              <a:rPr sz="4200" spc="-19" baseline="2925" dirty="0" smtClean="0">
                <a:latin typeface="Calibri"/>
                <a:cs typeface="Calibri"/>
              </a:rPr>
              <a:t>s</a:t>
            </a:r>
            <a:r>
              <a:rPr sz="4200" spc="-39" baseline="2925" dirty="0" smtClean="0">
                <a:latin typeface="Calibri"/>
                <a:cs typeface="Calibri"/>
              </a:rPr>
              <a:t>t</a:t>
            </a:r>
            <a:r>
              <a:rPr sz="4200" spc="0" baseline="2925" dirty="0" smtClean="0">
                <a:latin typeface="Calibri"/>
                <a:cs typeface="Calibri"/>
              </a:rPr>
              <a:t>e </a:t>
            </a:r>
            <a:r>
              <a:rPr sz="4200" spc="184" baseline="2925" dirty="0" smtClean="0">
                <a:latin typeface="Calibri"/>
                <a:cs typeface="Calibri"/>
              </a:rPr>
              <a:t> </a:t>
            </a:r>
            <a:r>
              <a:rPr sz="4200" spc="0" baseline="2925" dirty="0" smtClean="0">
                <a:latin typeface="Calibri"/>
                <a:cs typeface="Calibri"/>
              </a:rPr>
              <a:t>qui</a:t>
            </a:r>
            <a:endParaRPr sz="2800">
              <a:latin typeface="Calibri"/>
              <a:cs typeface="Calibri"/>
            </a:endParaRPr>
          </a:p>
        </p:txBody>
      </p:sp>
      <p:sp>
        <p:nvSpPr>
          <p:cNvPr id="37" name="object 37"/>
          <p:cNvSpPr txBox="1"/>
          <p:nvPr/>
        </p:nvSpPr>
        <p:spPr>
          <a:xfrm>
            <a:off x="9476613" y="1341399"/>
            <a:ext cx="1554926" cy="382320"/>
          </a:xfrm>
          <a:prstGeom prst="rect">
            <a:avLst/>
          </a:prstGeom>
        </p:spPr>
        <p:txBody>
          <a:bodyPr wrap="square" lIns="0" tIns="0" rIns="0" bIns="0" rtlCol="0">
            <a:noAutofit/>
          </a:bodyPr>
          <a:lstStyle/>
          <a:p>
            <a:pPr marL="12700">
              <a:lnSpc>
                <a:spcPts val="2960"/>
              </a:lnSpc>
              <a:spcBef>
                <a:spcPts val="148"/>
              </a:spcBef>
            </a:pPr>
            <a:r>
              <a:rPr sz="4200" spc="-34" baseline="2925" dirty="0" smtClean="0">
                <a:latin typeface="Calibri"/>
                <a:cs typeface="Calibri"/>
              </a:rPr>
              <a:t>c</a:t>
            </a:r>
            <a:r>
              <a:rPr sz="4200" spc="0" baseline="2925" dirty="0" smtClean="0">
                <a:latin typeface="Calibri"/>
                <a:cs typeface="Calibri"/>
              </a:rPr>
              <a:t>o</a:t>
            </a:r>
            <a:r>
              <a:rPr sz="4200" spc="-19" baseline="2925" dirty="0" smtClean="0">
                <a:latin typeface="Calibri"/>
                <a:cs typeface="Calibri"/>
              </a:rPr>
              <a:t>m</a:t>
            </a:r>
            <a:r>
              <a:rPr sz="4200" spc="0" baseline="2925" dirty="0" smtClean="0">
                <a:latin typeface="Calibri"/>
                <a:cs typeface="Calibri"/>
              </a:rPr>
              <a:t>p</a:t>
            </a:r>
            <a:r>
              <a:rPr sz="4200" spc="-44" baseline="2925" dirty="0" smtClean="0">
                <a:latin typeface="Calibri"/>
                <a:cs typeface="Calibri"/>
              </a:rPr>
              <a:t>r</a:t>
            </a:r>
            <a:r>
              <a:rPr sz="4200" spc="0" baseline="2925" dirty="0" smtClean="0">
                <a:latin typeface="Calibri"/>
                <a:cs typeface="Calibri"/>
              </a:rPr>
              <a:t>end</a:t>
            </a:r>
            <a:endParaRPr sz="2800">
              <a:latin typeface="Calibri"/>
              <a:cs typeface="Calibri"/>
            </a:endParaRPr>
          </a:p>
        </p:txBody>
      </p:sp>
      <p:sp>
        <p:nvSpPr>
          <p:cNvPr id="36" name="object 36"/>
          <p:cNvSpPr txBox="1"/>
          <p:nvPr/>
        </p:nvSpPr>
        <p:spPr>
          <a:xfrm>
            <a:off x="402132" y="1766824"/>
            <a:ext cx="9838138" cy="382015"/>
          </a:xfrm>
          <a:prstGeom prst="rect">
            <a:avLst/>
          </a:prstGeom>
        </p:spPr>
        <p:txBody>
          <a:bodyPr wrap="square" lIns="0" tIns="0" rIns="0" bIns="0" rtlCol="0">
            <a:noAutofit/>
          </a:bodyPr>
          <a:lstStyle/>
          <a:p>
            <a:pPr marL="12700">
              <a:lnSpc>
                <a:spcPts val="2960"/>
              </a:lnSpc>
              <a:spcBef>
                <a:spcPts val="148"/>
              </a:spcBef>
            </a:pPr>
            <a:r>
              <a:rPr sz="4200" spc="0" baseline="2925" dirty="0" smtClean="0">
                <a:latin typeface="Calibri"/>
                <a:cs typeface="Calibri"/>
              </a:rPr>
              <a:t>plu</a:t>
            </a:r>
            <a:r>
              <a:rPr sz="4200" spc="19" baseline="2925" dirty="0" smtClean="0">
                <a:latin typeface="Calibri"/>
                <a:cs typeface="Calibri"/>
              </a:rPr>
              <a:t>s</a:t>
            </a:r>
            <a:r>
              <a:rPr sz="4200" spc="0" baseline="2925" dirty="0" smtClean="0">
                <a:latin typeface="Calibri"/>
                <a:cs typeface="Calibri"/>
              </a:rPr>
              <a:t>ie</a:t>
            </a:r>
            <a:r>
              <a:rPr sz="4200" spc="4" baseline="2925" dirty="0" smtClean="0">
                <a:latin typeface="Calibri"/>
                <a:cs typeface="Calibri"/>
              </a:rPr>
              <a:t>u</a:t>
            </a:r>
            <a:r>
              <a:rPr sz="4200" spc="-44" baseline="2925" dirty="0" smtClean="0">
                <a:latin typeface="Calibri"/>
                <a:cs typeface="Calibri"/>
              </a:rPr>
              <a:t>r</a:t>
            </a:r>
            <a:r>
              <a:rPr sz="4200" spc="0" baseline="2925" dirty="0" smtClean="0">
                <a:latin typeface="Calibri"/>
                <a:cs typeface="Calibri"/>
              </a:rPr>
              <a:t>s</a:t>
            </a:r>
            <a:r>
              <a:rPr sz="4200" spc="-59" baseline="2925" dirty="0" smtClean="0">
                <a:latin typeface="Calibri"/>
                <a:cs typeface="Calibri"/>
              </a:rPr>
              <a:t> </a:t>
            </a:r>
            <a:r>
              <a:rPr sz="4200" spc="-50" baseline="2925" dirty="0" smtClean="0">
                <a:latin typeface="Calibri"/>
                <a:cs typeface="Calibri"/>
              </a:rPr>
              <a:t>a</a:t>
            </a:r>
            <a:r>
              <a:rPr sz="4200" spc="-64" baseline="2925" dirty="0" smtClean="0">
                <a:latin typeface="Calibri"/>
                <a:cs typeface="Calibri"/>
              </a:rPr>
              <a:t>x</a:t>
            </a:r>
            <a:r>
              <a:rPr sz="4200" spc="0" baseline="2925" dirty="0" smtClean="0">
                <a:latin typeface="Calibri"/>
                <a:cs typeface="Calibri"/>
              </a:rPr>
              <a:t>es </a:t>
            </a:r>
            <a:r>
              <a:rPr sz="4200" spc="4" baseline="2925" dirty="0" smtClean="0">
                <a:latin typeface="Calibri"/>
                <a:cs typeface="Calibri"/>
              </a:rPr>
              <a:t>e</a:t>
            </a:r>
            <a:r>
              <a:rPr sz="4200" spc="0" baseline="2925" dirty="0" smtClean="0">
                <a:latin typeface="Calibri"/>
                <a:cs typeface="Calibri"/>
              </a:rPr>
              <a:t>t</a:t>
            </a:r>
            <a:r>
              <a:rPr sz="4200" spc="-24" baseline="2925" dirty="0" smtClean="0">
                <a:latin typeface="Calibri"/>
                <a:cs typeface="Calibri"/>
              </a:rPr>
              <a:t> </a:t>
            </a:r>
            <a:r>
              <a:rPr sz="4200" spc="0" baseline="2925" dirty="0" smtClean="0">
                <a:latin typeface="Calibri"/>
                <a:cs typeface="Calibri"/>
              </a:rPr>
              <a:t>di</a:t>
            </a:r>
            <a:r>
              <a:rPr sz="4200" spc="-39" baseline="2925" dirty="0" smtClean="0">
                <a:latin typeface="Calibri"/>
                <a:cs typeface="Calibri"/>
              </a:rPr>
              <a:t>v</a:t>
            </a:r>
            <a:r>
              <a:rPr sz="4200" spc="0" baseline="2925" dirty="0" smtClean="0">
                <a:latin typeface="Calibri"/>
                <a:cs typeface="Calibri"/>
              </a:rPr>
              <a:t>e</a:t>
            </a:r>
            <a:r>
              <a:rPr sz="4200" spc="-34" baseline="2925" dirty="0" smtClean="0">
                <a:latin typeface="Calibri"/>
                <a:cs typeface="Calibri"/>
              </a:rPr>
              <a:t>r</a:t>
            </a:r>
            <a:r>
              <a:rPr sz="4200" spc="14" baseline="2925" dirty="0" smtClean="0">
                <a:latin typeface="Calibri"/>
                <a:cs typeface="Calibri"/>
              </a:rPr>
              <a:t>s</a:t>
            </a:r>
            <a:r>
              <a:rPr sz="4200" spc="0" baseline="2925" dirty="0" smtClean="0">
                <a:latin typeface="Calibri"/>
                <a:cs typeface="Calibri"/>
              </a:rPr>
              <a:t>es</a:t>
            </a:r>
            <a:r>
              <a:rPr sz="4200" spc="-19" baseline="2925" dirty="0" smtClean="0">
                <a:latin typeface="Calibri"/>
                <a:cs typeface="Calibri"/>
              </a:rPr>
              <a:t> </a:t>
            </a:r>
            <a:r>
              <a:rPr sz="4200" spc="0" baseline="2925" dirty="0" smtClean="0">
                <a:latin typeface="Calibri"/>
                <a:cs typeface="Calibri"/>
              </a:rPr>
              <a:t>d</a:t>
            </a:r>
            <a:r>
              <a:rPr sz="4200" spc="-29" baseline="2925" dirty="0" smtClean="0">
                <a:latin typeface="Calibri"/>
                <a:cs typeface="Calibri"/>
              </a:rPr>
              <a:t>é</a:t>
            </a:r>
            <a:r>
              <a:rPr sz="4200" spc="0" baseline="2925" dirty="0" smtClean="0">
                <a:latin typeface="Calibri"/>
                <a:cs typeface="Calibri"/>
              </a:rPr>
              <a:t>f</a:t>
            </a:r>
            <a:r>
              <a:rPr sz="4200" spc="4" baseline="2925" dirty="0" smtClean="0">
                <a:latin typeface="Calibri"/>
                <a:cs typeface="Calibri"/>
              </a:rPr>
              <a:t>i</a:t>
            </a:r>
            <a:r>
              <a:rPr sz="4200" spc="0" baseline="2925" dirty="0" smtClean="0">
                <a:latin typeface="Calibri"/>
                <a:cs typeface="Calibri"/>
              </a:rPr>
              <a:t>nitions</a:t>
            </a:r>
            <a:r>
              <a:rPr sz="4200" spc="-29" baseline="2925" dirty="0" smtClean="0">
                <a:latin typeface="Calibri"/>
                <a:cs typeface="Calibri"/>
              </a:rPr>
              <a:t> </a:t>
            </a:r>
            <a:r>
              <a:rPr sz="4200" spc="14" baseline="2925" dirty="0" smtClean="0">
                <a:latin typeface="Calibri"/>
                <a:cs typeface="Calibri"/>
              </a:rPr>
              <a:t>s</a:t>
            </a:r>
            <a:r>
              <a:rPr sz="4200" spc="0" baseline="2925" dirty="0" smtClean="0">
                <a:latin typeface="Calibri"/>
                <a:cs typeface="Calibri"/>
              </a:rPr>
              <a:t>elon</a:t>
            </a:r>
            <a:r>
              <a:rPr sz="4200" spc="-44" baseline="2925" dirty="0" smtClean="0">
                <a:latin typeface="Calibri"/>
                <a:cs typeface="Calibri"/>
              </a:rPr>
              <a:t> </a:t>
            </a:r>
            <a:r>
              <a:rPr sz="4200" spc="0" baseline="2925" dirty="0" smtClean="0">
                <a:latin typeface="Calibri"/>
                <a:cs typeface="Calibri"/>
              </a:rPr>
              <a:t>le</a:t>
            </a:r>
            <a:r>
              <a:rPr sz="4200" spc="-9" baseline="2925" dirty="0" smtClean="0">
                <a:latin typeface="Calibri"/>
                <a:cs typeface="Calibri"/>
              </a:rPr>
              <a:t> </a:t>
            </a:r>
            <a:r>
              <a:rPr sz="4200" spc="0" baseline="2925" dirty="0" smtClean="0">
                <a:latin typeface="Calibri"/>
                <a:cs typeface="Calibri"/>
              </a:rPr>
              <a:t>poi</a:t>
            </a:r>
            <a:r>
              <a:rPr sz="4200" spc="-34" baseline="2925" dirty="0" smtClean="0">
                <a:latin typeface="Calibri"/>
                <a:cs typeface="Calibri"/>
              </a:rPr>
              <a:t>n</a:t>
            </a:r>
            <a:r>
              <a:rPr sz="4200" spc="0" baseline="2925" dirty="0" smtClean="0">
                <a:latin typeface="Calibri"/>
                <a:cs typeface="Calibri"/>
              </a:rPr>
              <a:t>t</a:t>
            </a:r>
            <a:r>
              <a:rPr sz="4200" spc="9" baseline="2925" dirty="0" smtClean="0">
                <a:latin typeface="Calibri"/>
                <a:cs typeface="Calibri"/>
              </a:rPr>
              <a:t> </a:t>
            </a:r>
            <a:r>
              <a:rPr sz="4200" spc="0" baseline="2925" dirty="0" smtClean="0">
                <a:latin typeface="Calibri"/>
                <a:cs typeface="Calibri"/>
              </a:rPr>
              <a:t>de</a:t>
            </a:r>
            <a:r>
              <a:rPr sz="4200" spc="-14" baseline="2925" dirty="0" smtClean="0">
                <a:latin typeface="Calibri"/>
                <a:cs typeface="Calibri"/>
              </a:rPr>
              <a:t> </a:t>
            </a:r>
            <a:r>
              <a:rPr sz="4200" spc="-4" baseline="2925" dirty="0" smtClean="0">
                <a:latin typeface="Calibri"/>
                <a:cs typeface="Calibri"/>
              </a:rPr>
              <a:t>v</a:t>
            </a:r>
            <a:r>
              <a:rPr sz="4200" spc="0" baseline="2925" dirty="0" smtClean="0">
                <a:latin typeface="Calibri"/>
                <a:cs typeface="Calibri"/>
              </a:rPr>
              <a:t>ue</a:t>
            </a:r>
            <a:r>
              <a:rPr sz="4200" spc="-9" baseline="2925" dirty="0" smtClean="0">
                <a:latin typeface="Calibri"/>
                <a:cs typeface="Calibri"/>
              </a:rPr>
              <a:t> </a:t>
            </a:r>
            <a:r>
              <a:rPr sz="4200" spc="0" baseline="2925" dirty="0" smtClean="0">
                <a:latin typeface="Calibri"/>
                <a:cs typeface="Calibri"/>
              </a:rPr>
              <a:t>e</a:t>
            </a:r>
            <a:r>
              <a:rPr sz="4200" spc="-29" baseline="2925" dirty="0" smtClean="0">
                <a:latin typeface="Calibri"/>
                <a:cs typeface="Calibri"/>
              </a:rPr>
              <a:t>n</a:t>
            </a:r>
            <a:r>
              <a:rPr sz="4200" spc="-4" baseline="2925" dirty="0" smtClean="0">
                <a:latin typeface="Calibri"/>
                <a:cs typeface="Calibri"/>
              </a:rPr>
              <a:t>v</a:t>
            </a:r>
            <a:r>
              <a:rPr sz="4200" spc="0" baseline="2925" dirty="0" smtClean="0">
                <a:latin typeface="Calibri"/>
                <a:cs typeface="Calibri"/>
              </a:rPr>
              <a:t>i</a:t>
            </a:r>
            <a:r>
              <a:rPr sz="4200" spc="19" baseline="2925" dirty="0" smtClean="0">
                <a:latin typeface="Calibri"/>
                <a:cs typeface="Calibri"/>
              </a:rPr>
              <a:t>s</a:t>
            </a:r>
            <a:r>
              <a:rPr sz="4200" spc="-14" baseline="2925" dirty="0" smtClean="0">
                <a:latin typeface="Calibri"/>
                <a:cs typeface="Calibri"/>
              </a:rPr>
              <a:t>a</a:t>
            </a:r>
            <a:r>
              <a:rPr sz="4200" spc="-25" baseline="2925" dirty="0" smtClean="0">
                <a:latin typeface="Calibri"/>
                <a:cs typeface="Calibri"/>
              </a:rPr>
              <a:t>g</a:t>
            </a:r>
            <a:r>
              <a:rPr sz="4200" spc="14" baseline="2925" dirty="0" smtClean="0">
                <a:latin typeface="Calibri"/>
                <a:cs typeface="Calibri"/>
              </a:rPr>
              <a:t>é</a:t>
            </a:r>
            <a:r>
              <a:rPr sz="4200" spc="0" baseline="2925" dirty="0" smtClean="0">
                <a:latin typeface="Calibri"/>
                <a:cs typeface="Calibri"/>
              </a:rPr>
              <a:t>.</a:t>
            </a:r>
            <a:endParaRPr sz="2800" dirty="0">
              <a:latin typeface="Calibri"/>
              <a:cs typeface="Calibri"/>
            </a:endParaRPr>
          </a:p>
        </p:txBody>
      </p:sp>
      <p:sp>
        <p:nvSpPr>
          <p:cNvPr id="35" name="object 35"/>
          <p:cNvSpPr txBox="1"/>
          <p:nvPr/>
        </p:nvSpPr>
        <p:spPr>
          <a:xfrm>
            <a:off x="402132" y="2769963"/>
            <a:ext cx="242407" cy="382320"/>
          </a:xfrm>
          <a:prstGeom prst="rect">
            <a:avLst/>
          </a:prstGeom>
        </p:spPr>
        <p:txBody>
          <a:bodyPr wrap="square" lIns="0" tIns="0" rIns="0" bIns="0" rtlCol="0">
            <a:noAutofit/>
          </a:bodyPr>
          <a:lstStyle/>
          <a:p>
            <a:pPr marL="12700">
              <a:lnSpc>
                <a:spcPts val="2965"/>
              </a:lnSpc>
              <a:spcBef>
                <a:spcPts val="148"/>
              </a:spcBef>
            </a:pPr>
            <a:r>
              <a:rPr sz="2800" spc="0" dirty="0" smtClean="0">
                <a:latin typeface="Wingdings"/>
                <a:cs typeface="Wingdings"/>
              </a:rPr>
              <a:t></a:t>
            </a:r>
            <a:endParaRPr sz="2800">
              <a:latin typeface="Wingdings"/>
              <a:cs typeface="Wingdings"/>
            </a:endParaRPr>
          </a:p>
        </p:txBody>
      </p:sp>
      <p:sp>
        <p:nvSpPr>
          <p:cNvPr id="34" name="object 34"/>
          <p:cNvSpPr txBox="1"/>
          <p:nvPr/>
        </p:nvSpPr>
        <p:spPr>
          <a:xfrm>
            <a:off x="877925" y="2791358"/>
            <a:ext cx="8900995" cy="2600629"/>
          </a:xfrm>
          <a:prstGeom prst="rect">
            <a:avLst/>
          </a:prstGeom>
        </p:spPr>
        <p:txBody>
          <a:bodyPr wrap="square" lIns="0" tIns="0" rIns="0" bIns="0" rtlCol="0">
            <a:noAutofit/>
          </a:bodyPr>
          <a:lstStyle/>
          <a:p>
            <a:pPr marL="12700" marR="24696" algn="just">
              <a:lnSpc>
                <a:spcPts val="2960"/>
              </a:lnSpc>
              <a:spcBef>
                <a:spcPts val="148"/>
              </a:spcBef>
            </a:pPr>
            <a:r>
              <a:rPr sz="4200" spc="-209" baseline="2925" dirty="0" smtClean="0">
                <a:latin typeface="Calibri"/>
                <a:cs typeface="Calibri"/>
              </a:rPr>
              <a:t>L</a:t>
            </a:r>
            <a:r>
              <a:rPr sz="4200" spc="-19" baseline="2925" dirty="0" smtClean="0">
                <a:latin typeface="Calibri"/>
                <a:cs typeface="Calibri"/>
              </a:rPr>
              <a:t>’</a:t>
            </a:r>
            <a:r>
              <a:rPr sz="4200" spc="0" baseline="2925" dirty="0" smtClean="0">
                <a:latin typeface="Calibri"/>
                <a:cs typeface="Calibri"/>
              </a:rPr>
              <a:t>i</a:t>
            </a:r>
            <a:r>
              <a:rPr sz="4200" spc="-34" baseline="2925" dirty="0" smtClean="0">
                <a:latin typeface="Calibri"/>
                <a:cs typeface="Calibri"/>
              </a:rPr>
              <a:t>n</a:t>
            </a:r>
            <a:r>
              <a:rPr sz="4200" spc="-39" baseline="2925" dirty="0" smtClean="0">
                <a:latin typeface="Calibri"/>
                <a:cs typeface="Calibri"/>
              </a:rPr>
              <a:t>t</a:t>
            </a:r>
            <a:r>
              <a:rPr sz="4200" spc="0" baseline="2925" dirty="0" smtClean="0">
                <a:latin typeface="Calibri"/>
                <a:cs typeface="Calibri"/>
              </a:rPr>
              <a:t>ell</a:t>
            </a:r>
            <a:r>
              <a:rPr sz="4200" spc="4" baseline="2925" dirty="0" smtClean="0">
                <a:latin typeface="Calibri"/>
                <a:cs typeface="Calibri"/>
              </a:rPr>
              <a:t>i</a:t>
            </a:r>
            <a:r>
              <a:rPr sz="4200" spc="-29" baseline="2925" dirty="0" smtClean="0">
                <a:latin typeface="Calibri"/>
                <a:cs typeface="Calibri"/>
              </a:rPr>
              <a:t>g</a:t>
            </a:r>
            <a:r>
              <a:rPr sz="4200" spc="0" baseline="2925" dirty="0" smtClean="0">
                <a:latin typeface="Calibri"/>
                <a:cs typeface="Calibri"/>
              </a:rPr>
              <a:t>en</a:t>
            </a:r>
            <a:r>
              <a:rPr sz="4200" spc="-29" baseline="2925" dirty="0" smtClean="0">
                <a:latin typeface="Calibri"/>
                <a:cs typeface="Calibri"/>
              </a:rPr>
              <a:t>c</a:t>
            </a:r>
            <a:r>
              <a:rPr sz="4200" spc="0" baseline="2925" dirty="0" smtClean="0">
                <a:latin typeface="Calibri"/>
                <a:cs typeface="Calibri"/>
              </a:rPr>
              <a:t>e</a:t>
            </a:r>
            <a:r>
              <a:rPr sz="4200" spc="352" baseline="2925" dirty="0" smtClean="0">
                <a:latin typeface="Calibri"/>
                <a:cs typeface="Calibri"/>
              </a:rPr>
              <a:t> </a:t>
            </a:r>
            <a:r>
              <a:rPr sz="4200" spc="-14" baseline="2925" dirty="0" smtClean="0">
                <a:latin typeface="Calibri"/>
                <a:cs typeface="Calibri"/>
              </a:rPr>
              <a:t>a</a:t>
            </a:r>
            <a:r>
              <a:rPr sz="4200" spc="-4" baseline="2925" dirty="0" smtClean="0">
                <a:latin typeface="Calibri"/>
                <a:cs typeface="Calibri"/>
              </a:rPr>
              <a:t>r</a:t>
            </a:r>
            <a:r>
              <a:rPr sz="4200" spc="0" baseline="2925" dirty="0" smtClean="0">
                <a:latin typeface="Calibri"/>
                <a:cs typeface="Calibri"/>
              </a:rPr>
              <a:t>tifi</a:t>
            </a:r>
            <a:r>
              <a:rPr sz="4200" spc="-29" baseline="2925" dirty="0" smtClean="0">
                <a:latin typeface="Calibri"/>
                <a:cs typeface="Calibri"/>
              </a:rPr>
              <a:t>c</a:t>
            </a:r>
            <a:r>
              <a:rPr sz="4200" spc="0" baseline="2925" dirty="0" smtClean="0">
                <a:latin typeface="Calibri"/>
                <a:cs typeface="Calibri"/>
              </a:rPr>
              <a:t>ie</a:t>
            </a:r>
            <a:r>
              <a:rPr sz="4200" spc="-25" baseline="2925" dirty="0" smtClean="0">
                <a:latin typeface="Calibri"/>
                <a:cs typeface="Calibri"/>
              </a:rPr>
              <a:t>l</a:t>
            </a:r>
            <a:r>
              <a:rPr sz="4200" spc="0" baseline="2925" dirty="0" smtClean="0">
                <a:latin typeface="Calibri"/>
                <a:cs typeface="Calibri"/>
              </a:rPr>
              <a:t>le</a:t>
            </a:r>
            <a:r>
              <a:rPr sz="4200" spc="314" baseline="2925" dirty="0" smtClean="0">
                <a:latin typeface="Calibri"/>
                <a:cs typeface="Calibri"/>
              </a:rPr>
              <a:t> </a:t>
            </a:r>
            <a:r>
              <a:rPr sz="4200" spc="0" baseline="2925" dirty="0" smtClean="0">
                <a:latin typeface="Calibri"/>
                <a:cs typeface="Calibri"/>
              </a:rPr>
              <a:t>e</a:t>
            </a:r>
            <a:r>
              <a:rPr sz="4200" spc="-14" baseline="2925" dirty="0" smtClean="0">
                <a:latin typeface="Calibri"/>
                <a:cs typeface="Calibri"/>
              </a:rPr>
              <a:t>s</a:t>
            </a:r>
            <a:r>
              <a:rPr sz="4200" spc="0" baseline="2925" dirty="0" smtClean="0">
                <a:latin typeface="Calibri"/>
                <a:cs typeface="Calibri"/>
              </a:rPr>
              <a:t>t</a:t>
            </a:r>
            <a:r>
              <a:rPr sz="4200" spc="337" baseline="2925" dirty="0" smtClean="0">
                <a:latin typeface="Calibri"/>
                <a:cs typeface="Calibri"/>
              </a:rPr>
              <a:t> </a:t>
            </a:r>
            <a:r>
              <a:rPr sz="4200" spc="0" baseline="2925" dirty="0" smtClean="0">
                <a:latin typeface="Calibri"/>
                <a:cs typeface="Calibri"/>
              </a:rPr>
              <a:t>u</a:t>
            </a:r>
            <a:r>
              <a:rPr sz="4200" spc="-34" baseline="2925" dirty="0" smtClean="0">
                <a:latin typeface="Calibri"/>
                <a:cs typeface="Calibri"/>
              </a:rPr>
              <a:t>n</a:t>
            </a:r>
            <a:r>
              <a:rPr sz="4200" spc="0" baseline="2925" dirty="0" smtClean="0">
                <a:latin typeface="Calibri"/>
                <a:cs typeface="Calibri"/>
              </a:rPr>
              <a:t>e</a:t>
            </a:r>
            <a:r>
              <a:rPr sz="4200" spc="309" baseline="2925" dirty="0" smtClean="0">
                <a:latin typeface="Calibri"/>
                <a:cs typeface="Calibri"/>
              </a:rPr>
              <a:t> </a:t>
            </a:r>
            <a:r>
              <a:rPr sz="4200" spc="-34" baseline="2925" dirty="0" smtClean="0">
                <a:latin typeface="Calibri"/>
                <a:cs typeface="Calibri"/>
              </a:rPr>
              <a:t>c</a:t>
            </a:r>
            <a:r>
              <a:rPr sz="4200" spc="0" baseline="2925" dirty="0" smtClean="0">
                <a:latin typeface="Calibri"/>
                <a:cs typeface="Calibri"/>
              </a:rPr>
              <a:t>o</a:t>
            </a:r>
            <a:r>
              <a:rPr sz="4200" spc="-19" baseline="2925" dirty="0" smtClean="0">
                <a:latin typeface="Calibri"/>
                <a:cs typeface="Calibri"/>
              </a:rPr>
              <a:t>m</a:t>
            </a:r>
            <a:r>
              <a:rPr sz="4200" spc="0" baseline="2925" dirty="0" smtClean="0">
                <a:latin typeface="Calibri"/>
                <a:cs typeface="Calibri"/>
              </a:rPr>
              <a:t>bin</a:t>
            </a:r>
            <a:r>
              <a:rPr sz="4200" spc="-9" baseline="2925" dirty="0" smtClean="0">
                <a:latin typeface="Calibri"/>
                <a:cs typeface="Calibri"/>
              </a:rPr>
              <a:t>a</a:t>
            </a:r>
            <a:r>
              <a:rPr sz="4200" spc="0" baseline="2925" dirty="0" smtClean="0">
                <a:latin typeface="Calibri"/>
                <a:cs typeface="Calibri"/>
              </a:rPr>
              <a:t>i</a:t>
            </a:r>
            <a:r>
              <a:rPr sz="4200" spc="19" baseline="2925" dirty="0" smtClean="0">
                <a:latin typeface="Calibri"/>
                <a:cs typeface="Calibri"/>
              </a:rPr>
              <a:t>s</a:t>
            </a:r>
            <a:r>
              <a:rPr sz="4200" spc="0" baseline="2925" dirty="0" smtClean="0">
                <a:latin typeface="Calibri"/>
                <a:cs typeface="Calibri"/>
              </a:rPr>
              <a:t>on</a:t>
            </a:r>
            <a:r>
              <a:rPr sz="4200" spc="342" baseline="2925" dirty="0" smtClean="0">
                <a:latin typeface="Calibri"/>
                <a:cs typeface="Calibri"/>
              </a:rPr>
              <a:t> </a:t>
            </a:r>
            <a:r>
              <a:rPr sz="4200" spc="0" baseline="2925" dirty="0" smtClean="0">
                <a:latin typeface="Calibri"/>
                <a:cs typeface="Calibri"/>
              </a:rPr>
              <a:t>de</a:t>
            </a:r>
            <a:r>
              <a:rPr sz="4200" spc="309" baseline="2925" dirty="0" smtClean="0">
                <a:latin typeface="Calibri"/>
                <a:cs typeface="Calibri"/>
              </a:rPr>
              <a:t> </a:t>
            </a:r>
            <a:r>
              <a:rPr sz="4200" spc="-39" baseline="2925" dirty="0" smtClean="0">
                <a:latin typeface="Calibri"/>
                <a:cs typeface="Calibri"/>
              </a:rPr>
              <a:t>t</a:t>
            </a:r>
            <a:r>
              <a:rPr sz="4200" spc="0" baseline="2925" dirty="0" smtClean="0">
                <a:latin typeface="Calibri"/>
                <a:cs typeface="Calibri"/>
              </a:rPr>
              <a:t>echniq</a:t>
            </a:r>
            <a:r>
              <a:rPr sz="4200" spc="-29" baseline="2925" dirty="0" smtClean="0">
                <a:latin typeface="Calibri"/>
                <a:cs typeface="Calibri"/>
              </a:rPr>
              <a:t>u</a:t>
            </a:r>
            <a:r>
              <a:rPr sz="4200" spc="0" baseline="2925" dirty="0" smtClean="0">
                <a:latin typeface="Calibri"/>
                <a:cs typeface="Calibri"/>
              </a:rPr>
              <a:t>es</a:t>
            </a:r>
            <a:endParaRPr sz="2800">
              <a:latin typeface="Calibri"/>
              <a:cs typeface="Calibri"/>
            </a:endParaRPr>
          </a:p>
          <a:p>
            <a:pPr marL="12700" marR="33878" algn="just">
              <a:lnSpc>
                <a:spcPts val="3350"/>
              </a:lnSpc>
              <a:spcBef>
                <a:spcPts val="19"/>
              </a:spcBef>
            </a:pPr>
            <a:r>
              <a:rPr sz="4200" spc="0" baseline="1950" dirty="0" smtClean="0">
                <a:latin typeface="Calibri"/>
                <a:cs typeface="Calibri"/>
              </a:rPr>
              <a:t>dé</a:t>
            </a:r>
            <a:r>
              <a:rPr sz="4200" spc="-34" baseline="1950" dirty="0" smtClean="0">
                <a:latin typeface="Calibri"/>
                <a:cs typeface="Calibri"/>
              </a:rPr>
              <a:t>v</a:t>
            </a:r>
            <a:r>
              <a:rPr sz="4200" spc="0" baseline="1950" dirty="0" smtClean="0">
                <a:latin typeface="Calibri"/>
                <a:cs typeface="Calibri"/>
              </a:rPr>
              <a:t>elop</a:t>
            </a:r>
            <a:r>
              <a:rPr sz="4200" spc="-29" baseline="1950" dirty="0" smtClean="0">
                <a:latin typeface="Calibri"/>
                <a:cs typeface="Calibri"/>
              </a:rPr>
              <a:t>p</a:t>
            </a:r>
            <a:r>
              <a:rPr sz="4200" spc="0" baseline="1950" dirty="0" smtClean="0">
                <a:latin typeface="Calibri"/>
                <a:cs typeface="Calibri"/>
              </a:rPr>
              <a:t>er</a:t>
            </a:r>
            <a:r>
              <a:rPr sz="4200" spc="200" baseline="1950" dirty="0" smtClean="0">
                <a:latin typeface="Calibri"/>
                <a:cs typeface="Calibri"/>
              </a:rPr>
              <a:t> </a:t>
            </a:r>
            <a:r>
              <a:rPr sz="4200" spc="0" baseline="1950" dirty="0" smtClean="0">
                <a:latin typeface="Calibri"/>
                <a:cs typeface="Calibri"/>
              </a:rPr>
              <a:t>l</a:t>
            </a:r>
            <a:r>
              <a:rPr sz="4200" spc="-25" baseline="1950" dirty="0" smtClean="0">
                <a:latin typeface="Calibri"/>
                <a:cs typeface="Calibri"/>
              </a:rPr>
              <a:t>e</a:t>
            </a:r>
            <a:r>
              <a:rPr sz="4200" spc="0" baseline="1950" dirty="0" smtClean="0">
                <a:latin typeface="Calibri"/>
                <a:cs typeface="Calibri"/>
              </a:rPr>
              <a:t>s</a:t>
            </a:r>
            <a:r>
              <a:rPr sz="4200" spc="214" baseline="1950" dirty="0" smtClean="0">
                <a:latin typeface="Calibri"/>
                <a:cs typeface="Calibri"/>
              </a:rPr>
              <a:t> </a:t>
            </a:r>
            <a:r>
              <a:rPr sz="4200" spc="-9" baseline="1950" dirty="0" smtClean="0">
                <a:latin typeface="Calibri"/>
                <a:cs typeface="Calibri"/>
              </a:rPr>
              <a:t>m</a:t>
            </a:r>
            <a:r>
              <a:rPr sz="4200" spc="-14" baseline="1950" dirty="0" smtClean="0">
                <a:latin typeface="Calibri"/>
                <a:cs typeface="Calibri"/>
              </a:rPr>
              <a:t>a</a:t>
            </a:r>
            <a:r>
              <a:rPr sz="4200" spc="0" baseline="1950" dirty="0" smtClean="0">
                <a:latin typeface="Calibri"/>
                <a:cs typeface="Calibri"/>
              </a:rPr>
              <a:t>chin</a:t>
            </a:r>
            <a:r>
              <a:rPr sz="4200" spc="-25" baseline="1950" dirty="0" smtClean="0">
                <a:latin typeface="Calibri"/>
                <a:cs typeface="Calibri"/>
              </a:rPr>
              <a:t>e</a:t>
            </a:r>
            <a:r>
              <a:rPr sz="4200" spc="0" baseline="1950" dirty="0" smtClean="0">
                <a:latin typeface="Calibri"/>
                <a:cs typeface="Calibri"/>
              </a:rPr>
              <a:t>s</a:t>
            </a:r>
            <a:r>
              <a:rPr sz="4200" spc="219" baseline="1950" dirty="0" smtClean="0">
                <a:latin typeface="Calibri"/>
                <a:cs typeface="Calibri"/>
              </a:rPr>
              <a:t> </a:t>
            </a:r>
            <a:r>
              <a:rPr sz="4200" spc="0" baseline="1950" dirty="0" smtClean="0">
                <a:latin typeface="Calibri"/>
                <a:cs typeface="Calibri"/>
              </a:rPr>
              <a:t>d</a:t>
            </a:r>
            <a:r>
              <a:rPr sz="4200" spc="-9" baseline="1950" dirty="0" smtClean="0">
                <a:latin typeface="Calibri"/>
                <a:cs typeface="Calibri"/>
              </a:rPr>
              <a:t>a</a:t>
            </a:r>
            <a:r>
              <a:rPr sz="4200" spc="0" baseline="1950" dirty="0" smtClean="0">
                <a:latin typeface="Calibri"/>
                <a:cs typeface="Calibri"/>
              </a:rPr>
              <a:t>ns</a:t>
            </a:r>
            <a:r>
              <a:rPr sz="4200" spc="214" baseline="1950" dirty="0" smtClean="0">
                <a:latin typeface="Calibri"/>
                <a:cs typeface="Calibri"/>
              </a:rPr>
              <a:t> </a:t>
            </a:r>
            <a:r>
              <a:rPr sz="4200" spc="-34" baseline="1950" dirty="0" smtClean="0">
                <a:latin typeface="Calibri"/>
                <a:cs typeface="Calibri"/>
              </a:rPr>
              <a:t>l</a:t>
            </a:r>
            <a:r>
              <a:rPr sz="4200" spc="0" baseline="1950" dirty="0" smtClean="0">
                <a:latin typeface="Calibri"/>
                <a:cs typeface="Calibri"/>
              </a:rPr>
              <a:t>e</a:t>
            </a:r>
            <a:r>
              <a:rPr sz="4200" spc="204" baseline="1950" dirty="0" smtClean="0">
                <a:latin typeface="Calibri"/>
                <a:cs typeface="Calibri"/>
              </a:rPr>
              <a:t> </a:t>
            </a:r>
            <a:r>
              <a:rPr sz="4200" spc="0" baseline="1950" dirty="0" smtClean="0">
                <a:latin typeface="Calibri"/>
                <a:cs typeface="Calibri"/>
              </a:rPr>
              <a:t>but</a:t>
            </a:r>
            <a:r>
              <a:rPr sz="4200" spc="189" baseline="1950" dirty="0" smtClean="0">
                <a:latin typeface="Calibri"/>
                <a:cs typeface="Calibri"/>
              </a:rPr>
              <a:t> </a:t>
            </a:r>
            <a:r>
              <a:rPr sz="4200" spc="0" baseline="1950" dirty="0" smtClean="0">
                <a:latin typeface="Calibri"/>
                <a:cs typeface="Calibri"/>
              </a:rPr>
              <a:t>d</a:t>
            </a:r>
            <a:r>
              <a:rPr sz="4200" spc="-234" baseline="1950" dirty="0" smtClean="0">
                <a:latin typeface="Calibri"/>
                <a:cs typeface="Calibri"/>
              </a:rPr>
              <a:t>’</a:t>
            </a:r>
            <a:r>
              <a:rPr sz="4200" spc="-14" baseline="1950" dirty="0" smtClean="0">
                <a:latin typeface="Calibri"/>
                <a:cs typeface="Calibri"/>
              </a:rPr>
              <a:t>a</a:t>
            </a:r>
            <a:r>
              <a:rPr sz="4200" spc="0" baseline="1950" dirty="0" smtClean="0">
                <a:latin typeface="Calibri"/>
                <a:cs typeface="Calibri"/>
              </a:rPr>
              <a:t>c</a:t>
            </a:r>
            <a:r>
              <a:rPr sz="4200" spc="-34" baseline="1950" dirty="0" smtClean="0">
                <a:latin typeface="Calibri"/>
                <a:cs typeface="Calibri"/>
              </a:rPr>
              <a:t>c</a:t>
            </a:r>
            <a:r>
              <a:rPr sz="4200" spc="0" baseline="1950" dirty="0" smtClean="0">
                <a:latin typeface="Calibri"/>
                <a:cs typeface="Calibri"/>
              </a:rPr>
              <a:t>o</a:t>
            </a:r>
            <a:r>
              <a:rPr sz="4200" spc="-14" baseline="1950" dirty="0" smtClean="0">
                <a:latin typeface="Calibri"/>
                <a:cs typeface="Calibri"/>
              </a:rPr>
              <a:t>m</a:t>
            </a:r>
            <a:r>
              <a:rPr sz="4200" spc="0" baseline="1950" dirty="0" smtClean="0">
                <a:latin typeface="Calibri"/>
                <a:cs typeface="Calibri"/>
              </a:rPr>
              <a:t>plir</a:t>
            </a:r>
            <a:r>
              <a:rPr sz="4200" spc="199" baseline="1950" dirty="0" smtClean="0">
                <a:latin typeface="Calibri"/>
                <a:cs typeface="Calibri"/>
              </a:rPr>
              <a:t> </a:t>
            </a:r>
            <a:r>
              <a:rPr sz="4200" spc="0" baseline="1950" dirty="0" smtClean="0">
                <a:latin typeface="Calibri"/>
                <a:cs typeface="Calibri"/>
              </a:rPr>
              <a:t>des</a:t>
            </a:r>
            <a:r>
              <a:rPr sz="4200" spc="224" baseline="1950" dirty="0" smtClean="0">
                <a:latin typeface="Calibri"/>
                <a:cs typeface="Calibri"/>
              </a:rPr>
              <a:t> </a:t>
            </a:r>
            <a:r>
              <a:rPr sz="4200" spc="-39" baseline="1950" dirty="0" smtClean="0">
                <a:latin typeface="Calibri"/>
                <a:cs typeface="Calibri"/>
              </a:rPr>
              <a:t>t</a:t>
            </a:r>
            <a:r>
              <a:rPr sz="4200" spc="-14" baseline="1950" dirty="0" smtClean="0">
                <a:latin typeface="Calibri"/>
                <a:cs typeface="Calibri"/>
              </a:rPr>
              <a:t>â</a:t>
            </a:r>
            <a:r>
              <a:rPr sz="4200" spc="0" baseline="1950" dirty="0" smtClean="0">
                <a:latin typeface="Calibri"/>
                <a:cs typeface="Calibri"/>
              </a:rPr>
              <a:t>ches</a:t>
            </a:r>
            <a:endParaRPr sz="2800">
              <a:latin typeface="Calibri"/>
              <a:cs typeface="Calibri"/>
            </a:endParaRPr>
          </a:p>
          <a:p>
            <a:pPr marL="12700" marR="2423835" algn="just">
              <a:lnSpc>
                <a:spcPts val="3385"/>
              </a:lnSpc>
              <a:spcBef>
                <a:spcPts val="1"/>
              </a:spcBef>
            </a:pPr>
            <a:r>
              <a:rPr sz="2800" spc="4" dirty="0" smtClean="0">
                <a:latin typeface="Calibri"/>
                <a:cs typeface="Calibri"/>
              </a:rPr>
              <a:t>e</a:t>
            </a:r>
            <a:r>
              <a:rPr sz="2800" spc="0" dirty="0" smtClean="0">
                <a:latin typeface="Calibri"/>
                <a:cs typeface="Calibri"/>
              </a:rPr>
              <a:t>t</a:t>
            </a:r>
            <a:r>
              <a:rPr sz="2800" spc="-25" dirty="0" smtClean="0">
                <a:latin typeface="Calibri"/>
                <a:cs typeface="Calibri"/>
              </a:rPr>
              <a:t> </a:t>
            </a:r>
            <a:r>
              <a:rPr sz="2800" spc="-44" dirty="0" smtClean="0">
                <a:latin typeface="Calibri"/>
                <a:cs typeface="Calibri"/>
              </a:rPr>
              <a:t>r</a:t>
            </a:r>
            <a:r>
              <a:rPr sz="2800" spc="0" dirty="0" smtClean="0">
                <a:latin typeface="Calibri"/>
                <a:cs typeface="Calibri"/>
              </a:rPr>
              <a:t>é</a:t>
            </a:r>
            <a:r>
              <a:rPr sz="2800" spc="19" dirty="0" smtClean="0">
                <a:latin typeface="Calibri"/>
                <a:cs typeface="Calibri"/>
              </a:rPr>
              <a:t>s</a:t>
            </a:r>
            <a:r>
              <a:rPr sz="2800" spc="0" dirty="0" smtClean="0">
                <a:latin typeface="Calibri"/>
                <a:cs typeface="Calibri"/>
              </a:rPr>
              <a:t>oud</a:t>
            </a:r>
            <a:r>
              <a:rPr sz="2800" spc="-44" dirty="0" smtClean="0">
                <a:latin typeface="Calibri"/>
                <a:cs typeface="Calibri"/>
              </a:rPr>
              <a:t>r</a:t>
            </a:r>
            <a:r>
              <a:rPr sz="2800" spc="0" dirty="0" smtClean="0">
                <a:latin typeface="Calibri"/>
                <a:cs typeface="Calibri"/>
              </a:rPr>
              <a:t>e</a:t>
            </a:r>
            <a:r>
              <a:rPr sz="2800" spc="-39" dirty="0" smtClean="0">
                <a:latin typeface="Calibri"/>
                <a:cs typeface="Calibri"/>
              </a:rPr>
              <a:t> </a:t>
            </a:r>
            <a:r>
              <a:rPr sz="2800" spc="0" dirty="0" smtClean="0">
                <a:latin typeface="Calibri"/>
                <a:cs typeface="Calibri"/>
              </a:rPr>
              <a:t>les</a:t>
            </a:r>
            <a:r>
              <a:rPr sz="2800" spc="9" dirty="0" smtClean="0">
                <a:latin typeface="Calibri"/>
                <a:cs typeface="Calibri"/>
              </a:rPr>
              <a:t> </a:t>
            </a:r>
            <a:r>
              <a:rPr sz="2800" spc="0" dirty="0" smtClean="0">
                <a:latin typeface="Calibri"/>
                <a:cs typeface="Calibri"/>
              </a:rPr>
              <a:t>p</a:t>
            </a:r>
            <a:r>
              <a:rPr sz="2800" spc="-39" dirty="0" smtClean="0">
                <a:latin typeface="Calibri"/>
                <a:cs typeface="Calibri"/>
              </a:rPr>
              <a:t>r</a:t>
            </a:r>
            <a:r>
              <a:rPr sz="2800" spc="0" dirty="0" smtClean="0">
                <a:latin typeface="Calibri"/>
                <a:cs typeface="Calibri"/>
              </a:rPr>
              <a:t>oblém</a:t>
            </a:r>
            <a:r>
              <a:rPr sz="2800" spc="-54" dirty="0" smtClean="0">
                <a:latin typeface="Calibri"/>
                <a:cs typeface="Calibri"/>
              </a:rPr>
              <a:t>a</a:t>
            </a:r>
            <a:r>
              <a:rPr sz="2800" spc="0" dirty="0" smtClean="0">
                <a:latin typeface="Calibri"/>
                <a:cs typeface="Calibri"/>
              </a:rPr>
              <a:t>tiques</a:t>
            </a:r>
            <a:r>
              <a:rPr sz="2800" spc="-25" dirty="0" smtClean="0">
                <a:latin typeface="Calibri"/>
                <a:cs typeface="Calibri"/>
              </a:rPr>
              <a:t> </a:t>
            </a:r>
            <a:r>
              <a:rPr sz="2800" spc="0" dirty="0" smtClean="0">
                <a:latin typeface="Calibri"/>
                <a:cs typeface="Calibri"/>
              </a:rPr>
              <a:t>de</a:t>
            </a:r>
            <a:r>
              <a:rPr sz="2800" spc="-14" dirty="0" smtClean="0">
                <a:latin typeface="Calibri"/>
                <a:cs typeface="Calibri"/>
              </a:rPr>
              <a:t> </a:t>
            </a:r>
            <a:r>
              <a:rPr sz="2800" spc="0" dirty="0" smtClean="0">
                <a:latin typeface="Calibri"/>
                <a:cs typeface="Calibri"/>
              </a:rPr>
              <a:t>l</a:t>
            </a:r>
            <a:r>
              <a:rPr sz="2800" spc="-14" dirty="0" smtClean="0">
                <a:latin typeface="Calibri"/>
                <a:cs typeface="Calibri"/>
              </a:rPr>
              <a:t>’</a:t>
            </a:r>
            <a:r>
              <a:rPr sz="2800" spc="0" dirty="0" smtClean="0">
                <a:latin typeface="Calibri"/>
                <a:cs typeface="Calibri"/>
              </a:rPr>
              <a:t>ho</a:t>
            </a:r>
            <a:r>
              <a:rPr sz="2800" spc="-14" dirty="0" smtClean="0">
                <a:latin typeface="Calibri"/>
                <a:cs typeface="Calibri"/>
              </a:rPr>
              <a:t>m</a:t>
            </a:r>
            <a:r>
              <a:rPr sz="2800" spc="-9" dirty="0" smtClean="0">
                <a:latin typeface="Calibri"/>
                <a:cs typeface="Calibri"/>
              </a:rPr>
              <a:t>m</a:t>
            </a:r>
            <a:r>
              <a:rPr sz="2800" spc="9" dirty="0" smtClean="0">
                <a:latin typeface="Calibri"/>
                <a:cs typeface="Calibri"/>
              </a:rPr>
              <a:t>e</a:t>
            </a:r>
            <a:r>
              <a:rPr sz="2800" spc="0" dirty="0" smtClean="0">
                <a:latin typeface="Calibri"/>
                <a:cs typeface="Calibri"/>
              </a:rPr>
              <a:t>.</a:t>
            </a:r>
            <a:endParaRPr sz="2800">
              <a:latin typeface="Calibri"/>
              <a:cs typeface="Calibri"/>
            </a:endParaRPr>
          </a:p>
          <a:p>
            <a:pPr marL="12700" algn="just">
              <a:lnSpc>
                <a:spcPts val="3350"/>
              </a:lnSpc>
              <a:spcBef>
                <a:spcPts val="600"/>
              </a:spcBef>
            </a:pPr>
            <a:r>
              <a:rPr sz="2800" spc="0" dirty="0" smtClean="0">
                <a:latin typeface="Calibri"/>
                <a:cs typeface="Calibri"/>
              </a:rPr>
              <a:t>L'</a:t>
            </a:r>
            <a:r>
              <a:rPr sz="2800" spc="9" dirty="0" smtClean="0">
                <a:latin typeface="Calibri"/>
                <a:cs typeface="Calibri"/>
              </a:rPr>
              <a:t>I</a:t>
            </a:r>
            <a:r>
              <a:rPr sz="2800" spc="-39" dirty="0" smtClean="0">
                <a:latin typeface="Calibri"/>
                <a:cs typeface="Calibri"/>
              </a:rPr>
              <a:t>nt</a:t>
            </a:r>
            <a:r>
              <a:rPr sz="2800" spc="0" dirty="0" smtClean="0">
                <a:latin typeface="Calibri"/>
                <a:cs typeface="Calibri"/>
              </a:rPr>
              <a:t>el</a:t>
            </a:r>
            <a:r>
              <a:rPr sz="2800" spc="-25" dirty="0" smtClean="0">
                <a:latin typeface="Calibri"/>
                <a:cs typeface="Calibri"/>
              </a:rPr>
              <a:t>l</a:t>
            </a:r>
            <a:r>
              <a:rPr sz="2800" spc="0" dirty="0" smtClean="0">
                <a:latin typeface="Calibri"/>
                <a:cs typeface="Calibri"/>
              </a:rPr>
              <a:t>i</a:t>
            </a:r>
            <a:r>
              <a:rPr sz="2800" spc="-25" dirty="0" smtClean="0">
                <a:latin typeface="Calibri"/>
                <a:cs typeface="Calibri"/>
              </a:rPr>
              <a:t>g</a:t>
            </a:r>
            <a:r>
              <a:rPr sz="2800" spc="0" dirty="0" smtClean="0">
                <a:latin typeface="Calibri"/>
                <a:cs typeface="Calibri"/>
              </a:rPr>
              <a:t>en</a:t>
            </a:r>
            <a:r>
              <a:rPr sz="2800" spc="-29" dirty="0" smtClean="0">
                <a:latin typeface="Calibri"/>
                <a:cs typeface="Calibri"/>
              </a:rPr>
              <a:t>c</a:t>
            </a:r>
            <a:r>
              <a:rPr sz="2800" spc="0" dirty="0" smtClean="0">
                <a:latin typeface="Calibri"/>
                <a:cs typeface="Calibri"/>
              </a:rPr>
              <a:t>e</a:t>
            </a:r>
            <a:r>
              <a:rPr sz="2800" spc="532" dirty="0" smtClean="0">
                <a:latin typeface="Calibri"/>
                <a:cs typeface="Calibri"/>
              </a:rPr>
              <a:t> </a:t>
            </a:r>
            <a:r>
              <a:rPr sz="2800" spc="0" dirty="0" smtClean="0">
                <a:latin typeface="Calibri"/>
                <a:cs typeface="Calibri"/>
              </a:rPr>
              <a:t>A</a:t>
            </a:r>
            <a:r>
              <a:rPr sz="2800" spc="-14" dirty="0" smtClean="0">
                <a:latin typeface="Calibri"/>
                <a:cs typeface="Calibri"/>
              </a:rPr>
              <a:t>r</a:t>
            </a:r>
            <a:r>
              <a:rPr sz="2800" spc="0" dirty="0" smtClean="0">
                <a:latin typeface="Calibri"/>
                <a:cs typeface="Calibri"/>
              </a:rPr>
              <a:t>t</a:t>
            </a:r>
            <a:r>
              <a:rPr sz="2800" spc="-39" dirty="0" smtClean="0">
                <a:latin typeface="Calibri"/>
                <a:cs typeface="Calibri"/>
              </a:rPr>
              <a:t>i</a:t>
            </a:r>
            <a:r>
              <a:rPr sz="2800" spc="0" dirty="0" smtClean="0">
                <a:latin typeface="Calibri"/>
                <a:cs typeface="Calibri"/>
              </a:rPr>
              <a:t>f</a:t>
            </a:r>
            <a:r>
              <a:rPr sz="2800" spc="4" dirty="0" smtClean="0">
                <a:latin typeface="Calibri"/>
                <a:cs typeface="Calibri"/>
              </a:rPr>
              <a:t>i</a:t>
            </a:r>
            <a:r>
              <a:rPr sz="2800" spc="0" dirty="0" smtClean="0">
                <a:latin typeface="Calibri"/>
                <a:cs typeface="Calibri"/>
              </a:rPr>
              <a:t>c</a:t>
            </a:r>
            <a:r>
              <a:rPr sz="2800" spc="-34" dirty="0" smtClean="0">
                <a:latin typeface="Calibri"/>
                <a:cs typeface="Calibri"/>
              </a:rPr>
              <a:t>i</a:t>
            </a:r>
            <a:r>
              <a:rPr sz="2800" spc="0" dirty="0" smtClean="0">
                <a:latin typeface="Calibri"/>
                <a:cs typeface="Calibri"/>
              </a:rPr>
              <a:t>el</a:t>
            </a:r>
            <a:r>
              <a:rPr sz="2800" spc="-25" dirty="0" smtClean="0">
                <a:latin typeface="Calibri"/>
                <a:cs typeface="Calibri"/>
              </a:rPr>
              <a:t>l</a:t>
            </a:r>
            <a:r>
              <a:rPr sz="2800" spc="0" dirty="0" smtClean="0">
                <a:latin typeface="Calibri"/>
                <a:cs typeface="Calibri"/>
              </a:rPr>
              <a:t>e</a:t>
            </a:r>
            <a:r>
              <a:rPr sz="2800" spc="537" dirty="0" smtClean="0">
                <a:latin typeface="Calibri"/>
                <a:cs typeface="Calibri"/>
              </a:rPr>
              <a:t> </a:t>
            </a:r>
            <a:r>
              <a:rPr sz="2800" spc="-25" dirty="0" smtClean="0">
                <a:latin typeface="Calibri"/>
                <a:cs typeface="Calibri"/>
              </a:rPr>
              <a:t>(</a:t>
            </a:r>
            <a:r>
              <a:rPr sz="2800" spc="9" dirty="0" smtClean="0">
                <a:latin typeface="Calibri"/>
                <a:cs typeface="Calibri"/>
              </a:rPr>
              <a:t>I</a:t>
            </a:r>
            <a:r>
              <a:rPr sz="2800" spc="0" dirty="0" smtClean="0">
                <a:latin typeface="Calibri"/>
                <a:cs typeface="Calibri"/>
              </a:rPr>
              <a:t>A)</a:t>
            </a:r>
            <a:r>
              <a:rPr sz="2800" spc="492" dirty="0" smtClean="0">
                <a:latin typeface="Calibri"/>
                <a:cs typeface="Calibri"/>
              </a:rPr>
              <a:t> </a:t>
            </a:r>
            <a:r>
              <a:rPr sz="2800" spc="0" dirty="0" smtClean="0">
                <a:latin typeface="Calibri"/>
                <a:cs typeface="Calibri"/>
              </a:rPr>
              <a:t>e</a:t>
            </a:r>
            <a:r>
              <a:rPr sz="2800" spc="-50" dirty="0" smtClean="0">
                <a:latin typeface="Calibri"/>
                <a:cs typeface="Calibri"/>
              </a:rPr>
              <a:t>s</a:t>
            </a:r>
            <a:r>
              <a:rPr sz="2800" spc="0" dirty="0" smtClean="0">
                <a:latin typeface="Calibri"/>
                <a:cs typeface="Calibri"/>
              </a:rPr>
              <a:t>t</a:t>
            </a:r>
            <a:r>
              <a:rPr sz="2800" spc="517" dirty="0" smtClean="0">
                <a:latin typeface="Calibri"/>
                <a:cs typeface="Calibri"/>
              </a:rPr>
              <a:t> </a:t>
            </a:r>
            <a:r>
              <a:rPr sz="2800" spc="0" dirty="0" smtClean="0">
                <a:latin typeface="Calibri"/>
                <a:cs typeface="Calibri"/>
              </a:rPr>
              <a:t>la</a:t>
            </a:r>
            <a:r>
              <a:rPr sz="2800" spc="507" dirty="0" smtClean="0">
                <a:latin typeface="Calibri"/>
                <a:cs typeface="Calibri"/>
              </a:rPr>
              <a:t> </a:t>
            </a:r>
            <a:r>
              <a:rPr sz="2800" spc="14" dirty="0" smtClean="0">
                <a:latin typeface="Calibri"/>
                <a:cs typeface="Calibri"/>
              </a:rPr>
              <a:t>s</a:t>
            </a:r>
            <a:r>
              <a:rPr sz="2800" spc="0" dirty="0" smtClean="0">
                <a:latin typeface="Calibri"/>
                <a:cs typeface="Calibri"/>
              </a:rPr>
              <a:t>c</a:t>
            </a:r>
            <a:r>
              <a:rPr sz="2800" spc="-34" dirty="0" smtClean="0">
                <a:latin typeface="Calibri"/>
                <a:cs typeface="Calibri"/>
              </a:rPr>
              <a:t>i</a:t>
            </a:r>
            <a:r>
              <a:rPr sz="2800" spc="0" dirty="0" smtClean="0">
                <a:latin typeface="Calibri"/>
                <a:cs typeface="Calibri"/>
              </a:rPr>
              <a:t>ence</a:t>
            </a:r>
            <a:r>
              <a:rPr sz="2800" spc="497" dirty="0" smtClean="0">
                <a:latin typeface="Calibri"/>
                <a:cs typeface="Calibri"/>
              </a:rPr>
              <a:t> </a:t>
            </a:r>
            <a:r>
              <a:rPr sz="2800" spc="0" dirty="0" smtClean="0">
                <a:latin typeface="Calibri"/>
                <a:cs typeface="Calibri"/>
              </a:rPr>
              <a:t>do</a:t>
            </a:r>
            <a:r>
              <a:rPr sz="2800" spc="-44" dirty="0" smtClean="0">
                <a:latin typeface="Calibri"/>
                <a:cs typeface="Calibri"/>
              </a:rPr>
              <a:t>n</a:t>
            </a:r>
            <a:r>
              <a:rPr sz="2800" spc="0" dirty="0" smtClean="0">
                <a:latin typeface="Calibri"/>
                <a:cs typeface="Calibri"/>
              </a:rPr>
              <a:t>t</a:t>
            </a:r>
            <a:r>
              <a:rPr sz="2800" spc="512" dirty="0" smtClean="0">
                <a:latin typeface="Calibri"/>
                <a:cs typeface="Calibri"/>
              </a:rPr>
              <a:t> </a:t>
            </a:r>
            <a:r>
              <a:rPr sz="2800" spc="-34" dirty="0" smtClean="0">
                <a:latin typeface="Calibri"/>
                <a:cs typeface="Calibri"/>
              </a:rPr>
              <a:t>l</a:t>
            </a:r>
            <a:r>
              <a:rPr sz="2800" spc="0" dirty="0" smtClean="0">
                <a:latin typeface="Calibri"/>
                <a:cs typeface="Calibri"/>
              </a:rPr>
              <a:t>e</a:t>
            </a:r>
            <a:r>
              <a:rPr sz="2800" spc="527" dirty="0" smtClean="0">
                <a:latin typeface="Calibri"/>
                <a:cs typeface="Calibri"/>
              </a:rPr>
              <a:t> </a:t>
            </a:r>
            <a:r>
              <a:rPr sz="2800" spc="0" dirty="0" smtClean="0">
                <a:latin typeface="Calibri"/>
                <a:cs typeface="Calibri"/>
              </a:rPr>
              <a:t>but</a:t>
            </a:r>
            <a:r>
              <a:rPr sz="2800" spc="477" dirty="0" smtClean="0">
                <a:latin typeface="Calibri"/>
                <a:cs typeface="Calibri"/>
              </a:rPr>
              <a:t> </a:t>
            </a:r>
            <a:r>
              <a:rPr sz="2800" spc="0" dirty="0" smtClean="0">
                <a:latin typeface="Calibri"/>
                <a:cs typeface="Calibri"/>
              </a:rPr>
              <a:t>e</a:t>
            </a:r>
            <a:r>
              <a:rPr sz="2800" spc="-14" dirty="0" smtClean="0">
                <a:latin typeface="Calibri"/>
                <a:cs typeface="Calibri"/>
              </a:rPr>
              <a:t>s</a:t>
            </a:r>
            <a:r>
              <a:rPr sz="2800" spc="0" dirty="0" smtClean="0">
                <a:latin typeface="Calibri"/>
                <a:cs typeface="Calibri"/>
              </a:rPr>
              <a:t>t </a:t>
            </a:r>
            <a:r>
              <a:rPr sz="2800" spc="-64" dirty="0" smtClean="0">
                <a:latin typeface="Calibri"/>
                <a:cs typeface="Calibri"/>
              </a:rPr>
              <a:t>f</a:t>
            </a:r>
            <a:r>
              <a:rPr sz="2800" spc="-14" dirty="0" smtClean="0">
                <a:latin typeface="Calibri"/>
                <a:cs typeface="Calibri"/>
              </a:rPr>
              <a:t>a</a:t>
            </a:r>
            <a:r>
              <a:rPr sz="2800" spc="0" dirty="0" smtClean="0">
                <a:latin typeface="Calibri"/>
                <a:cs typeface="Calibri"/>
              </a:rPr>
              <a:t>i</a:t>
            </a:r>
            <a:r>
              <a:rPr sz="2800" spc="-39" dirty="0" smtClean="0">
                <a:latin typeface="Calibri"/>
                <a:cs typeface="Calibri"/>
              </a:rPr>
              <a:t>r</a:t>
            </a:r>
            <a:r>
              <a:rPr sz="2800" spc="0" dirty="0" smtClean="0">
                <a:latin typeface="Calibri"/>
                <a:cs typeface="Calibri"/>
              </a:rPr>
              <a:t>e</a:t>
            </a:r>
            <a:r>
              <a:rPr sz="2800" spc="40" dirty="0" smtClean="0">
                <a:latin typeface="Calibri"/>
                <a:cs typeface="Calibri"/>
              </a:rPr>
              <a:t> </a:t>
            </a:r>
            <a:r>
              <a:rPr sz="2800" spc="0" dirty="0" smtClean="0">
                <a:latin typeface="Calibri"/>
                <a:cs typeface="Calibri"/>
              </a:rPr>
              <a:t>p</a:t>
            </a:r>
            <a:r>
              <a:rPr sz="2800" spc="-9" dirty="0" smtClean="0">
                <a:latin typeface="Calibri"/>
                <a:cs typeface="Calibri"/>
              </a:rPr>
              <a:t>a</a:t>
            </a:r>
            <a:r>
              <a:rPr sz="2800" spc="0" dirty="0" smtClean="0">
                <a:latin typeface="Calibri"/>
                <a:cs typeface="Calibri"/>
              </a:rPr>
              <a:t>r</a:t>
            </a:r>
            <a:r>
              <a:rPr sz="2800" spc="20" dirty="0" smtClean="0">
                <a:latin typeface="Calibri"/>
                <a:cs typeface="Calibri"/>
              </a:rPr>
              <a:t> </a:t>
            </a:r>
            <a:r>
              <a:rPr sz="2800" spc="0" dirty="0" smtClean="0">
                <a:latin typeface="Calibri"/>
                <a:cs typeface="Calibri"/>
              </a:rPr>
              <a:t>une</a:t>
            </a:r>
            <a:r>
              <a:rPr sz="2800" spc="35" dirty="0" smtClean="0">
                <a:latin typeface="Calibri"/>
                <a:cs typeface="Calibri"/>
              </a:rPr>
              <a:t> </a:t>
            </a:r>
            <a:r>
              <a:rPr sz="2800" spc="-9" dirty="0" smtClean="0">
                <a:latin typeface="Calibri"/>
                <a:cs typeface="Calibri"/>
              </a:rPr>
              <a:t>m</a:t>
            </a:r>
            <a:r>
              <a:rPr sz="2800" spc="-14" dirty="0" smtClean="0">
                <a:latin typeface="Calibri"/>
                <a:cs typeface="Calibri"/>
              </a:rPr>
              <a:t>a</a:t>
            </a:r>
            <a:r>
              <a:rPr sz="2800" spc="0" dirty="0" smtClean="0">
                <a:latin typeface="Calibri"/>
                <a:cs typeface="Calibri"/>
              </a:rPr>
              <a:t>chi</a:t>
            </a:r>
            <a:r>
              <a:rPr sz="2800" spc="-29" dirty="0" smtClean="0">
                <a:latin typeface="Calibri"/>
                <a:cs typeface="Calibri"/>
              </a:rPr>
              <a:t>n</a:t>
            </a:r>
            <a:r>
              <a:rPr sz="2800" spc="0" dirty="0" smtClean="0">
                <a:latin typeface="Calibri"/>
                <a:cs typeface="Calibri"/>
              </a:rPr>
              <a:t>e</a:t>
            </a:r>
            <a:r>
              <a:rPr sz="2800" spc="40" dirty="0" smtClean="0">
                <a:latin typeface="Calibri"/>
                <a:cs typeface="Calibri"/>
              </a:rPr>
              <a:t> </a:t>
            </a:r>
            <a:r>
              <a:rPr sz="2800" spc="0" dirty="0" smtClean="0">
                <a:latin typeface="Calibri"/>
                <a:cs typeface="Calibri"/>
              </a:rPr>
              <a:t>d</a:t>
            </a:r>
            <a:r>
              <a:rPr sz="2800" spc="-29" dirty="0" smtClean="0">
                <a:latin typeface="Calibri"/>
                <a:cs typeface="Calibri"/>
              </a:rPr>
              <a:t>e</a:t>
            </a:r>
            <a:r>
              <a:rPr sz="2800" spc="0" dirty="0" smtClean="0">
                <a:latin typeface="Calibri"/>
                <a:cs typeface="Calibri"/>
              </a:rPr>
              <a:t>s</a:t>
            </a:r>
            <a:r>
              <a:rPr sz="2800" spc="50" dirty="0" smtClean="0">
                <a:latin typeface="Calibri"/>
                <a:cs typeface="Calibri"/>
              </a:rPr>
              <a:t> </a:t>
            </a:r>
            <a:r>
              <a:rPr sz="2800" spc="-39" dirty="0" smtClean="0">
                <a:latin typeface="Calibri"/>
                <a:cs typeface="Calibri"/>
              </a:rPr>
              <a:t>t</a:t>
            </a:r>
            <a:r>
              <a:rPr sz="2800" spc="-14" dirty="0" smtClean="0">
                <a:latin typeface="Calibri"/>
                <a:cs typeface="Calibri"/>
              </a:rPr>
              <a:t>â</a:t>
            </a:r>
            <a:r>
              <a:rPr sz="2800" spc="0" dirty="0" smtClean="0">
                <a:latin typeface="Calibri"/>
                <a:cs typeface="Calibri"/>
              </a:rPr>
              <a:t>c</a:t>
            </a:r>
            <a:r>
              <a:rPr sz="2800" spc="-34" dirty="0" smtClean="0">
                <a:latin typeface="Calibri"/>
                <a:cs typeface="Calibri"/>
              </a:rPr>
              <a:t>h</a:t>
            </a:r>
            <a:r>
              <a:rPr sz="2800" spc="0" dirty="0" smtClean="0">
                <a:latin typeface="Calibri"/>
                <a:cs typeface="Calibri"/>
              </a:rPr>
              <a:t>es</a:t>
            </a:r>
            <a:r>
              <a:rPr sz="2800" spc="55" dirty="0" smtClean="0">
                <a:latin typeface="Calibri"/>
                <a:cs typeface="Calibri"/>
              </a:rPr>
              <a:t> </a:t>
            </a:r>
            <a:r>
              <a:rPr sz="2800" spc="0" dirty="0" smtClean="0">
                <a:latin typeface="Calibri"/>
                <a:cs typeface="Calibri"/>
              </a:rPr>
              <a:t>q</a:t>
            </a:r>
            <a:r>
              <a:rPr sz="2800" spc="-34" dirty="0" smtClean="0">
                <a:latin typeface="Calibri"/>
                <a:cs typeface="Calibri"/>
              </a:rPr>
              <a:t>u</a:t>
            </a:r>
            <a:r>
              <a:rPr sz="2800" spc="0" dirty="0" smtClean="0">
                <a:latin typeface="Calibri"/>
                <a:cs typeface="Calibri"/>
              </a:rPr>
              <a:t>e</a:t>
            </a:r>
            <a:r>
              <a:rPr sz="2800" spc="40" dirty="0" smtClean="0">
                <a:latin typeface="Calibri"/>
                <a:cs typeface="Calibri"/>
              </a:rPr>
              <a:t> </a:t>
            </a:r>
            <a:r>
              <a:rPr sz="2800" spc="0" dirty="0" smtClean="0">
                <a:latin typeface="Calibri"/>
                <a:cs typeface="Calibri"/>
              </a:rPr>
              <a:t>l'h</a:t>
            </a:r>
            <a:r>
              <a:rPr sz="2800" spc="-9" dirty="0" smtClean="0">
                <a:latin typeface="Calibri"/>
                <a:cs typeface="Calibri"/>
              </a:rPr>
              <a:t>omm</a:t>
            </a:r>
            <a:r>
              <a:rPr sz="2800" spc="0" dirty="0" smtClean="0">
                <a:latin typeface="Calibri"/>
                <a:cs typeface="Calibri"/>
              </a:rPr>
              <a:t>e</a:t>
            </a:r>
            <a:r>
              <a:rPr sz="2800" spc="40" dirty="0" smtClean="0">
                <a:latin typeface="Calibri"/>
                <a:cs typeface="Calibri"/>
              </a:rPr>
              <a:t> </a:t>
            </a:r>
            <a:r>
              <a:rPr sz="2800" spc="-14" dirty="0" smtClean="0">
                <a:latin typeface="Calibri"/>
                <a:cs typeface="Calibri"/>
              </a:rPr>
              <a:t>a</a:t>
            </a:r>
            <a:r>
              <a:rPr sz="2800" spc="0" dirty="0" smtClean="0">
                <a:latin typeface="Calibri"/>
                <a:cs typeface="Calibri"/>
              </a:rPr>
              <a:t>c</a:t>
            </a:r>
            <a:r>
              <a:rPr sz="2800" spc="-34" dirty="0" smtClean="0">
                <a:latin typeface="Calibri"/>
                <a:cs typeface="Calibri"/>
              </a:rPr>
              <a:t>c</a:t>
            </a:r>
            <a:r>
              <a:rPr sz="2800" spc="0" dirty="0" smtClean="0">
                <a:latin typeface="Calibri"/>
                <a:cs typeface="Calibri"/>
              </a:rPr>
              <a:t>o</a:t>
            </a:r>
            <a:r>
              <a:rPr sz="2800" spc="-14" dirty="0" smtClean="0">
                <a:latin typeface="Calibri"/>
                <a:cs typeface="Calibri"/>
              </a:rPr>
              <a:t>m</a:t>
            </a:r>
            <a:r>
              <a:rPr sz="2800" spc="0" dirty="0" smtClean="0">
                <a:latin typeface="Calibri"/>
                <a:cs typeface="Calibri"/>
              </a:rPr>
              <a:t>plit </a:t>
            </a:r>
            <a:r>
              <a:rPr sz="2800" spc="4" dirty="0" smtClean="0">
                <a:latin typeface="Calibri"/>
                <a:cs typeface="Calibri"/>
              </a:rPr>
              <a:t>en </a:t>
            </a:r>
            <a:r>
              <a:rPr sz="2800" spc="14" dirty="0" smtClean="0">
                <a:latin typeface="Calibri"/>
                <a:cs typeface="Calibri"/>
              </a:rPr>
              <a:t>s</a:t>
            </a:r>
            <a:r>
              <a:rPr sz="2800" spc="0" dirty="0" smtClean="0">
                <a:latin typeface="Calibri"/>
                <a:cs typeface="Calibri"/>
              </a:rPr>
              <a:t>on</a:t>
            </a:r>
            <a:r>
              <a:rPr sz="2800" spc="-19" dirty="0" smtClean="0">
                <a:latin typeface="Calibri"/>
                <a:cs typeface="Calibri"/>
              </a:rPr>
              <a:t> </a:t>
            </a:r>
            <a:r>
              <a:rPr sz="2800" spc="0" dirty="0" smtClean="0">
                <a:latin typeface="Calibri"/>
                <a:cs typeface="Calibri"/>
              </a:rPr>
              <a:t>i</a:t>
            </a:r>
            <a:r>
              <a:rPr sz="2800" spc="-34" dirty="0" smtClean="0">
                <a:latin typeface="Calibri"/>
                <a:cs typeface="Calibri"/>
              </a:rPr>
              <a:t>n</a:t>
            </a:r>
            <a:r>
              <a:rPr sz="2800" spc="-39" dirty="0" smtClean="0">
                <a:latin typeface="Calibri"/>
                <a:cs typeface="Calibri"/>
              </a:rPr>
              <a:t>t</a:t>
            </a:r>
            <a:r>
              <a:rPr sz="2800" spc="0" dirty="0" smtClean="0">
                <a:latin typeface="Calibri"/>
                <a:cs typeface="Calibri"/>
              </a:rPr>
              <a:t>ell</a:t>
            </a:r>
            <a:r>
              <a:rPr sz="2800" spc="9" dirty="0" smtClean="0">
                <a:latin typeface="Calibri"/>
                <a:cs typeface="Calibri"/>
              </a:rPr>
              <a:t>i</a:t>
            </a:r>
            <a:r>
              <a:rPr sz="2800" spc="-25" dirty="0" smtClean="0">
                <a:latin typeface="Calibri"/>
                <a:cs typeface="Calibri"/>
              </a:rPr>
              <a:t>g</a:t>
            </a:r>
            <a:r>
              <a:rPr sz="2800" spc="0" dirty="0" smtClean="0">
                <a:latin typeface="Calibri"/>
                <a:cs typeface="Calibri"/>
              </a:rPr>
              <a:t>enc</a:t>
            </a:r>
            <a:r>
              <a:rPr sz="2800" spc="19" dirty="0" smtClean="0">
                <a:latin typeface="Calibri"/>
                <a:cs typeface="Calibri"/>
              </a:rPr>
              <a:t>e</a:t>
            </a:r>
            <a:r>
              <a:rPr sz="2800" spc="0" dirty="0" smtClean="0">
                <a:latin typeface="Calibri"/>
                <a:cs typeface="Calibri"/>
              </a:rPr>
              <a:t>.</a:t>
            </a:r>
            <a:endParaRPr sz="2800">
              <a:latin typeface="Calibri"/>
              <a:cs typeface="Calibri"/>
            </a:endParaRPr>
          </a:p>
        </p:txBody>
      </p:sp>
      <p:sp>
        <p:nvSpPr>
          <p:cNvPr id="33" name="object 33"/>
          <p:cNvSpPr txBox="1"/>
          <p:nvPr/>
        </p:nvSpPr>
        <p:spPr>
          <a:xfrm>
            <a:off x="9787890" y="2791358"/>
            <a:ext cx="1246854" cy="807440"/>
          </a:xfrm>
          <a:prstGeom prst="rect">
            <a:avLst/>
          </a:prstGeom>
        </p:spPr>
        <p:txBody>
          <a:bodyPr wrap="square" lIns="0" tIns="0" rIns="0" bIns="0" rtlCol="0">
            <a:noAutofit/>
          </a:bodyPr>
          <a:lstStyle/>
          <a:p>
            <a:pPr marL="40131">
              <a:lnSpc>
                <a:spcPts val="2960"/>
              </a:lnSpc>
              <a:spcBef>
                <a:spcPts val="148"/>
              </a:spcBef>
            </a:pPr>
            <a:r>
              <a:rPr sz="4200" spc="-44" baseline="2925" dirty="0" smtClean="0">
                <a:latin typeface="Calibri"/>
                <a:cs typeface="Calibri"/>
              </a:rPr>
              <a:t>v</a:t>
            </a:r>
            <a:r>
              <a:rPr sz="4200" spc="0" baseline="2925" dirty="0" smtClean="0">
                <a:latin typeface="Calibri"/>
                <a:cs typeface="Calibri"/>
              </a:rPr>
              <a:t>i</a:t>
            </a:r>
            <a:r>
              <a:rPr sz="4200" spc="-14" baseline="2925" dirty="0" smtClean="0">
                <a:latin typeface="Calibri"/>
                <a:cs typeface="Calibri"/>
              </a:rPr>
              <a:t>sa</a:t>
            </a:r>
            <a:r>
              <a:rPr sz="4200" spc="-39" baseline="2925" dirty="0" smtClean="0">
                <a:latin typeface="Calibri"/>
                <a:cs typeface="Calibri"/>
              </a:rPr>
              <a:t>n</a:t>
            </a:r>
            <a:r>
              <a:rPr sz="4200" spc="0" baseline="2925" dirty="0" smtClean="0">
                <a:latin typeface="Calibri"/>
                <a:cs typeface="Calibri"/>
              </a:rPr>
              <a:t>t</a:t>
            </a:r>
            <a:r>
              <a:rPr sz="4200" spc="332" baseline="2925" dirty="0" smtClean="0">
                <a:latin typeface="Calibri"/>
                <a:cs typeface="Calibri"/>
              </a:rPr>
              <a:t> </a:t>
            </a:r>
            <a:r>
              <a:rPr sz="4200" spc="0" baseline="2925" dirty="0" smtClean="0">
                <a:latin typeface="Calibri"/>
                <a:cs typeface="Calibri"/>
              </a:rPr>
              <a:t>à</a:t>
            </a:r>
            <a:endParaRPr sz="2800">
              <a:latin typeface="Calibri"/>
              <a:cs typeface="Calibri"/>
            </a:endParaRPr>
          </a:p>
          <a:p>
            <a:pPr marL="12700" marR="875">
              <a:lnSpc>
                <a:spcPts val="3350"/>
              </a:lnSpc>
              <a:spcBef>
                <a:spcPts val="19"/>
              </a:spcBef>
            </a:pPr>
            <a:r>
              <a:rPr sz="4200" spc="0" baseline="1950" dirty="0" smtClean="0">
                <a:latin typeface="Calibri"/>
                <a:cs typeface="Calibri"/>
              </a:rPr>
              <a:t>p</a:t>
            </a:r>
            <a:r>
              <a:rPr sz="4200" spc="-79" baseline="1950" dirty="0" smtClean="0">
                <a:latin typeface="Calibri"/>
                <a:cs typeface="Calibri"/>
              </a:rPr>
              <a:t>r</a:t>
            </a:r>
            <a:r>
              <a:rPr sz="4200" spc="0" baseline="1950" dirty="0" smtClean="0">
                <a:latin typeface="Calibri"/>
                <a:cs typeface="Calibri"/>
              </a:rPr>
              <a:t>éci</a:t>
            </a:r>
            <a:r>
              <a:rPr sz="4200" spc="-9" baseline="1950" dirty="0" smtClean="0">
                <a:latin typeface="Calibri"/>
                <a:cs typeface="Calibri"/>
              </a:rPr>
              <a:t>s</a:t>
            </a:r>
            <a:r>
              <a:rPr sz="4200" spc="0" baseline="1950" dirty="0" smtClean="0">
                <a:latin typeface="Calibri"/>
                <a:cs typeface="Calibri"/>
              </a:rPr>
              <a:t>es</a:t>
            </a:r>
            <a:endParaRPr sz="2800">
              <a:latin typeface="Calibri"/>
              <a:cs typeface="Calibri"/>
            </a:endParaRPr>
          </a:p>
        </p:txBody>
      </p:sp>
      <p:sp>
        <p:nvSpPr>
          <p:cNvPr id="32" name="object 32"/>
          <p:cNvSpPr txBox="1"/>
          <p:nvPr/>
        </p:nvSpPr>
        <p:spPr>
          <a:xfrm>
            <a:off x="402132" y="4137626"/>
            <a:ext cx="242407" cy="382320"/>
          </a:xfrm>
          <a:prstGeom prst="rect">
            <a:avLst/>
          </a:prstGeom>
        </p:spPr>
        <p:txBody>
          <a:bodyPr wrap="square" lIns="0" tIns="0" rIns="0" bIns="0" rtlCol="0">
            <a:noAutofit/>
          </a:bodyPr>
          <a:lstStyle/>
          <a:p>
            <a:pPr marL="12700">
              <a:lnSpc>
                <a:spcPts val="2965"/>
              </a:lnSpc>
              <a:spcBef>
                <a:spcPts val="148"/>
              </a:spcBef>
            </a:pPr>
            <a:r>
              <a:rPr sz="2800" spc="0" dirty="0" smtClean="0">
                <a:latin typeface="Wingdings"/>
                <a:cs typeface="Wingdings"/>
              </a:rPr>
              <a:t></a:t>
            </a:r>
            <a:endParaRPr sz="2800">
              <a:latin typeface="Wingdings"/>
              <a:cs typeface="Wingdings"/>
            </a:endParaRPr>
          </a:p>
        </p:txBody>
      </p:sp>
      <p:sp>
        <p:nvSpPr>
          <p:cNvPr id="31" name="object 31"/>
          <p:cNvSpPr txBox="1"/>
          <p:nvPr/>
        </p:nvSpPr>
        <p:spPr>
          <a:xfrm>
            <a:off x="9797034" y="4159021"/>
            <a:ext cx="1240376" cy="807440"/>
          </a:xfrm>
          <a:prstGeom prst="rect">
            <a:avLst/>
          </a:prstGeom>
        </p:spPr>
        <p:txBody>
          <a:bodyPr wrap="square" lIns="0" tIns="0" rIns="0" bIns="0" rtlCol="0">
            <a:noAutofit/>
          </a:bodyPr>
          <a:lstStyle/>
          <a:p>
            <a:pPr marL="21844" marR="650">
              <a:lnSpc>
                <a:spcPts val="2960"/>
              </a:lnSpc>
              <a:spcBef>
                <a:spcPts val="148"/>
              </a:spcBef>
            </a:pPr>
            <a:r>
              <a:rPr sz="4200" spc="-34" baseline="2925" dirty="0" smtClean="0">
                <a:latin typeface="Calibri"/>
                <a:cs typeface="Calibri"/>
              </a:rPr>
              <a:t>d</a:t>
            </a:r>
            <a:r>
              <a:rPr sz="4200" spc="0" baseline="2925" dirty="0" smtClean="0">
                <a:latin typeface="Calibri"/>
                <a:cs typeface="Calibri"/>
              </a:rPr>
              <a:t>e</a:t>
            </a:r>
            <a:r>
              <a:rPr sz="4200" spc="487" baseline="2925" dirty="0" smtClean="0">
                <a:latin typeface="Calibri"/>
                <a:cs typeface="Calibri"/>
              </a:rPr>
              <a:t> </a:t>
            </a:r>
            <a:r>
              <a:rPr sz="4200" spc="-64" baseline="2925" dirty="0" smtClean="0">
                <a:latin typeface="Calibri"/>
                <a:cs typeface="Calibri"/>
              </a:rPr>
              <a:t>f</a:t>
            </a:r>
            <a:r>
              <a:rPr sz="4200" spc="-14" baseline="2925" dirty="0" smtClean="0">
                <a:latin typeface="Calibri"/>
                <a:cs typeface="Calibri"/>
              </a:rPr>
              <a:t>a</a:t>
            </a:r>
            <a:r>
              <a:rPr sz="4200" spc="0" baseline="2925" dirty="0" smtClean="0">
                <a:latin typeface="Calibri"/>
                <a:cs typeface="Calibri"/>
              </a:rPr>
              <a:t>i</a:t>
            </a:r>
            <a:r>
              <a:rPr sz="4200" spc="-39" baseline="2925" dirty="0" smtClean="0">
                <a:latin typeface="Calibri"/>
                <a:cs typeface="Calibri"/>
              </a:rPr>
              <a:t>r</a:t>
            </a:r>
            <a:r>
              <a:rPr sz="4200" spc="0" baseline="2925" dirty="0" smtClean="0">
                <a:latin typeface="Calibri"/>
                <a:cs typeface="Calibri"/>
              </a:rPr>
              <a:t>e</a:t>
            </a:r>
            <a:endParaRPr sz="2800">
              <a:latin typeface="Calibri"/>
              <a:cs typeface="Calibri"/>
            </a:endParaRPr>
          </a:p>
          <a:p>
            <a:pPr marL="12700">
              <a:lnSpc>
                <a:spcPts val="3350"/>
              </a:lnSpc>
              <a:spcBef>
                <a:spcPts val="19"/>
              </a:spcBef>
            </a:pPr>
            <a:r>
              <a:rPr sz="4200" spc="-34" baseline="1950" dirty="0" smtClean="0">
                <a:latin typeface="Calibri"/>
                <a:cs typeface="Calibri"/>
              </a:rPr>
              <a:t>u</a:t>
            </a:r>
            <a:r>
              <a:rPr sz="4200" spc="0" baseline="1950" dirty="0" smtClean="0">
                <a:latin typeface="Calibri"/>
                <a:cs typeface="Calibri"/>
              </a:rPr>
              <a:t>tili</a:t>
            </a:r>
            <a:r>
              <a:rPr sz="4200" spc="19" baseline="1950" dirty="0" smtClean="0">
                <a:latin typeface="Calibri"/>
                <a:cs typeface="Calibri"/>
              </a:rPr>
              <a:t>s</a:t>
            </a:r>
            <a:r>
              <a:rPr sz="4200" spc="-14" baseline="1950" dirty="0" smtClean="0">
                <a:latin typeface="Calibri"/>
                <a:cs typeface="Calibri"/>
              </a:rPr>
              <a:t>a</a:t>
            </a:r>
            <a:r>
              <a:rPr sz="4200" spc="-34" baseline="1950" dirty="0" smtClean="0">
                <a:latin typeface="Calibri"/>
                <a:cs typeface="Calibri"/>
              </a:rPr>
              <a:t>n</a:t>
            </a:r>
            <a:r>
              <a:rPr sz="4200" spc="0" baseline="1950" dirty="0" smtClean="0">
                <a:latin typeface="Calibri"/>
                <a:cs typeface="Calibri"/>
              </a:rPr>
              <a:t>t</a:t>
            </a:r>
            <a:endParaRPr sz="2800">
              <a:latin typeface="Calibri"/>
              <a:cs typeface="Calibri"/>
            </a:endParaRPr>
          </a:p>
        </p:txBody>
      </p:sp>
      <p:sp>
        <p:nvSpPr>
          <p:cNvPr id="30" name="object 30"/>
          <p:cNvSpPr txBox="1"/>
          <p:nvPr/>
        </p:nvSpPr>
        <p:spPr>
          <a:xfrm>
            <a:off x="402132" y="5500964"/>
            <a:ext cx="242222" cy="382016"/>
          </a:xfrm>
          <a:prstGeom prst="rect">
            <a:avLst/>
          </a:prstGeom>
        </p:spPr>
        <p:txBody>
          <a:bodyPr wrap="square" lIns="0" tIns="0" rIns="0" bIns="0" rtlCol="0">
            <a:noAutofit/>
          </a:bodyPr>
          <a:lstStyle/>
          <a:p>
            <a:pPr marL="12700">
              <a:lnSpc>
                <a:spcPts val="2965"/>
              </a:lnSpc>
              <a:spcBef>
                <a:spcPts val="148"/>
              </a:spcBef>
            </a:pPr>
            <a:r>
              <a:rPr sz="2800" spc="0" dirty="0" smtClean="0">
                <a:latin typeface="Wingdings"/>
                <a:cs typeface="Wingdings"/>
              </a:rPr>
              <a:t></a:t>
            </a:r>
            <a:endParaRPr sz="2800">
              <a:latin typeface="Wingdings"/>
              <a:cs typeface="Wingdings"/>
            </a:endParaRPr>
          </a:p>
        </p:txBody>
      </p:sp>
      <p:sp>
        <p:nvSpPr>
          <p:cNvPr id="29" name="object 29"/>
          <p:cNvSpPr txBox="1"/>
          <p:nvPr/>
        </p:nvSpPr>
        <p:spPr>
          <a:xfrm>
            <a:off x="877925" y="5522340"/>
            <a:ext cx="10158234" cy="811784"/>
          </a:xfrm>
          <a:prstGeom prst="rect">
            <a:avLst/>
          </a:prstGeom>
        </p:spPr>
        <p:txBody>
          <a:bodyPr wrap="square" lIns="0" tIns="0" rIns="0" bIns="0" rtlCol="0">
            <a:noAutofit/>
          </a:bodyPr>
          <a:lstStyle/>
          <a:p>
            <a:pPr marL="12700">
              <a:lnSpc>
                <a:spcPts val="2960"/>
              </a:lnSpc>
              <a:spcBef>
                <a:spcPts val="148"/>
              </a:spcBef>
            </a:pPr>
            <a:r>
              <a:rPr sz="4200" spc="-39" baseline="2925" dirty="0" smtClean="0">
                <a:latin typeface="Calibri"/>
                <a:cs typeface="Calibri"/>
              </a:rPr>
              <a:t>E</a:t>
            </a:r>
            <a:r>
              <a:rPr sz="4200" spc="0" baseline="2925" dirty="0" smtClean="0">
                <a:latin typeface="Calibri"/>
                <a:cs typeface="Calibri"/>
              </a:rPr>
              <a:t>tude</a:t>
            </a:r>
            <a:r>
              <a:rPr sz="4200" spc="94" baseline="2925" dirty="0" smtClean="0">
                <a:latin typeface="Calibri"/>
                <a:cs typeface="Calibri"/>
              </a:rPr>
              <a:t> </a:t>
            </a:r>
            <a:r>
              <a:rPr sz="4200" spc="0" baseline="2925" dirty="0" smtClean="0">
                <a:latin typeface="Calibri"/>
                <a:cs typeface="Calibri"/>
              </a:rPr>
              <a:t>d</a:t>
            </a:r>
            <a:r>
              <a:rPr sz="4200" spc="-29" baseline="2925" dirty="0" smtClean="0">
                <a:latin typeface="Calibri"/>
                <a:cs typeface="Calibri"/>
              </a:rPr>
              <a:t>e</a:t>
            </a:r>
            <a:r>
              <a:rPr sz="4200" spc="0" baseline="2925" dirty="0" smtClean="0">
                <a:latin typeface="Calibri"/>
                <a:cs typeface="Calibri"/>
              </a:rPr>
              <a:t>s</a:t>
            </a:r>
            <a:r>
              <a:rPr sz="4200" spc="104" baseline="2925" dirty="0" smtClean="0">
                <a:latin typeface="Calibri"/>
                <a:cs typeface="Calibri"/>
              </a:rPr>
              <a:t> </a:t>
            </a:r>
            <a:r>
              <a:rPr sz="4200" spc="-14" baseline="2925" dirty="0" smtClean="0">
                <a:latin typeface="Calibri"/>
                <a:cs typeface="Calibri"/>
              </a:rPr>
              <a:t>a</a:t>
            </a:r>
            <a:r>
              <a:rPr sz="4200" spc="0" baseline="2925" dirty="0" smtClean="0">
                <a:latin typeface="Calibri"/>
                <a:cs typeface="Calibri"/>
              </a:rPr>
              <a:t>cti</a:t>
            </a:r>
            <a:r>
              <a:rPr sz="4200" spc="-9" baseline="2925" dirty="0" smtClean="0">
                <a:latin typeface="Calibri"/>
                <a:cs typeface="Calibri"/>
              </a:rPr>
              <a:t>v</a:t>
            </a:r>
            <a:r>
              <a:rPr sz="4200" spc="0" baseline="2925" dirty="0" smtClean="0">
                <a:latin typeface="Calibri"/>
                <a:cs typeface="Calibri"/>
              </a:rPr>
              <a:t>i</a:t>
            </a:r>
            <a:r>
              <a:rPr sz="4200" spc="-75" baseline="2925" dirty="0" smtClean="0">
                <a:latin typeface="Calibri"/>
                <a:cs typeface="Calibri"/>
              </a:rPr>
              <a:t>t</a:t>
            </a:r>
            <a:r>
              <a:rPr sz="4200" spc="0" baseline="2925" dirty="0" smtClean="0">
                <a:latin typeface="Calibri"/>
                <a:cs typeface="Calibri"/>
              </a:rPr>
              <a:t>és</a:t>
            </a:r>
            <a:r>
              <a:rPr sz="4200" spc="79" baseline="2925" dirty="0" smtClean="0">
                <a:latin typeface="Calibri"/>
                <a:cs typeface="Calibri"/>
              </a:rPr>
              <a:t> </a:t>
            </a:r>
            <a:r>
              <a:rPr sz="4200" spc="0" baseline="2925" dirty="0" smtClean="0">
                <a:latin typeface="Calibri"/>
                <a:cs typeface="Calibri"/>
              </a:rPr>
              <a:t>i</a:t>
            </a:r>
            <a:r>
              <a:rPr sz="4200" spc="-29" baseline="2925" dirty="0" smtClean="0">
                <a:latin typeface="Calibri"/>
                <a:cs typeface="Calibri"/>
              </a:rPr>
              <a:t>n</a:t>
            </a:r>
            <a:r>
              <a:rPr sz="4200" spc="-39" baseline="2925" dirty="0" smtClean="0">
                <a:latin typeface="Calibri"/>
                <a:cs typeface="Calibri"/>
              </a:rPr>
              <a:t>t</a:t>
            </a:r>
            <a:r>
              <a:rPr sz="4200" spc="0" baseline="2925" dirty="0" smtClean="0">
                <a:latin typeface="Calibri"/>
                <a:cs typeface="Calibri"/>
              </a:rPr>
              <a:t>el</a:t>
            </a:r>
            <a:r>
              <a:rPr sz="4200" spc="-19" baseline="2925" dirty="0" smtClean="0">
                <a:latin typeface="Calibri"/>
                <a:cs typeface="Calibri"/>
              </a:rPr>
              <a:t>l</a:t>
            </a:r>
            <a:r>
              <a:rPr sz="4200" spc="0" baseline="2925" dirty="0" smtClean="0">
                <a:latin typeface="Calibri"/>
                <a:cs typeface="Calibri"/>
              </a:rPr>
              <a:t>ectu</a:t>
            </a:r>
            <a:r>
              <a:rPr sz="4200" spc="9" baseline="2925" dirty="0" smtClean="0">
                <a:latin typeface="Calibri"/>
                <a:cs typeface="Calibri"/>
              </a:rPr>
              <a:t>e</a:t>
            </a:r>
            <a:r>
              <a:rPr sz="4200" spc="-29" baseline="2925" dirty="0" smtClean="0">
                <a:latin typeface="Calibri"/>
                <a:cs typeface="Calibri"/>
              </a:rPr>
              <a:t>l</a:t>
            </a:r>
            <a:r>
              <a:rPr sz="4200" spc="0" baseline="2925" dirty="0" smtClean="0">
                <a:latin typeface="Calibri"/>
                <a:cs typeface="Calibri"/>
              </a:rPr>
              <a:t>l</a:t>
            </a:r>
            <a:r>
              <a:rPr sz="4200" spc="-25" baseline="2925" dirty="0" smtClean="0">
                <a:latin typeface="Calibri"/>
                <a:cs typeface="Calibri"/>
              </a:rPr>
              <a:t>e</a:t>
            </a:r>
            <a:r>
              <a:rPr sz="4200" spc="0" baseline="2925" dirty="0" smtClean="0">
                <a:latin typeface="Calibri"/>
                <a:cs typeface="Calibri"/>
              </a:rPr>
              <a:t>s</a:t>
            </a:r>
            <a:r>
              <a:rPr sz="4200" spc="109" baseline="2925" dirty="0" smtClean="0">
                <a:latin typeface="Calibri"/>
                <a:cs typeface="Calibri"/>
              </a:rPr>
              <a:t> </a:t>
            </a:r>
            <a:r>
              <a:rPr sz="4200" spc="0" baseline="2925" dirty="0" smtClean="0">
                <a:latin typeface="Calibri"/>
                <a:cs typeface="Calibri"/>
              </a:rPr>
              <a:t>de</a:t>
            </a:r>
            <a:r>
              <a:rPr sz="4200" spc="59" baseline="2925" dirty="0" smtClean="0">
                <a:latin typeface="Calibri"/>
                <a:cs typeface="Calibri"/>
              </a:rPr>
              <a:t> </a:t>
            </a:r>
            <a:r>
              <a:rPr sz="4200" spc="0" baseline="2925" dirty="0" smtClean="0">
                <a:latin typeface="Calibri"/>
                <a:cs typeface="Calibri"/>
              </a:rPr>
              <a:t>l'h</a:t>
            </a:r>
            <a:r>
              <a:rPr sz="4200" spc="-9" baseline="2925" dirty="0" smtClean="0">
                <a:latin typeface="Calibri"/>
                <a:cs typeface="Calibri"/>
              </a:rPr>
              <a:t>omm</a:t>
            </a:r>
            <a:r>
              <a:rPr sz="4200" spc="0" baseline="2925" dirty="0" smtClean="0">
                <a:latin typeface="Calibri"/>
                <a:cs typeface="Calibri"/>
              </a:rPr>
              <a:t>e</a:t>
            </a:r>
            <a:r>
              <a:rPr sz="4200" spc="94" baseline="2925" dirty="0" smtClean="0">
                <a:latin typeface="Calibri"/>
                <a:cs typeface="Calibri"/>
              </a:rPr>
              <a:t> </a:t>
            </a:r>
            <a:r>
              <a:rPr sz="4200" spc="0" baseline="2925" dirty="0" smtClean="0">
                <a:latin typeface="Calibri"/>
                <a:cs typeface="Calibri"/>
              </a:rPr>
              <a:t>pour</a:t>
            </a:r>
            <a:r>
              <a:rPr sz="4200" spc="44" baseline="2925" dirty="0" smtClean="0">
                <a:latin typeface="Calibri"/>
                <a:cs typeface="Calibri"/>
              </a:rPr>
              <a:t> </a:t>
            </a:r>
            <a:r>
              <a:rPr sz="4200" spc="0" baseline="2925" dirty="0" smtClean="0">
                <a:latin typeface="Calibri"/>
                <a:cs typeface="Calibri"/>
              </a:rPr>
              <a:t>l</a:t>
            </a:r>
            <a:r>
              <a:rPr sz="4200" spc="-25" baseline="2925" dirty="0" smtClean="0">
                <a:latin typeface="Calibri"/>
                <a:cs typeface="Calibri"/>
              </a:rPr>
              <a:t>e</a:t>
            </a:r>
            <a:r>
              <a:rPr sz="4200" spc="14" baseline="2925" dirty="0" smtClean="0">
                <a:latin typeface="Calibri"/>
                <a:cs typeface="Calibri"/>
              </a:rPr>
              <a:t>s</a:t>
            </a:r>
            <a:r>
              <a:rPr sz="4200" spc="0" baseline="2925" dirty="0" smtClean="0">
                <a:latin typeface="Calibri"/>
                <a:cs typeface="Calibri"/>
              </a:rPr>
              <a:t>qu</a:t>
            </a:r>
            <a:r>
              <a:rPr sz="4200" spc="-29" baseline="2925" dirty="0" smtClean="0">
                <a:latin typeface="Calibri"/>
                <a:cs typeface="Calibri"/>
              </a:rPr>
              <a:t>e</a:t>
            </a:r>
            <a:r>
              <a:rPr sz="4200" spc="0" baseline="2925" dirty="0" smtClean="0">
                <a:latin typeface="Calibri"/>
                <a:cs typeface="Calibri"/>
              </a:rPr>
              <a:t>ll</a:t>
            </a:r>
            <a:r>
              <a:rPr sz="4200" spc="-19" baseline="2925" dirty="0" smtClean="0">
                <a:latin typeface="Calibri"/>
                <a:cs typeface="Calibri"/>
              </a:rPr>
              <a:t>e</a:t>
            </a:r>
            <a:r>
              <a:rPr sz="4200" spc="0" baseline="2925" dirty="0" smtClean="0">
                <a:latin typeface="Calibri"/>
                <a:cs typeface="Calibri"/>
              </a:rPr>
              <a:t>s</a:t>
            </a:r>
            <a:r>
              <a:rPr sz="4200" spc="114" baseline="2925" dirty="0" smtClean="0">
                <a:latin typeface="Calibri"/>
                <a:cs typeface="Calibri"/>
              </a:rPr>
              <a:t> </a:t>
            </a:r>
            <a:r>
              <a:rPr sz="4200" spc="-50" baseline="2925" dirty="0" smtClean="0">
                <a:latin typeface="Calibri"/>
                <a:cs typeface="Calibri"/>
              </a:rPr>
              <a:t>a</a:t>
            </a:r>
            <a:r>
              <a:rPr sz="4200" spc="0" baseline="2925" dirty="0" smtClean="0">
                <a:latin typeface="Calibri"/>
                <a:cs typeface="Calibri"/>
              </a:rPr>
              <a:t>ucune</a:t>
            </a:r>
            <a:endParaRPr sz="2800">
              <a:latin typeface="Calibri"/>
              <a:cs typeface="Calibri"/>
            </a:endParaRPr>
          </a:p>
          <a:p>
            <a:pPr marL="12700" marR="53492">
              <a:lnSpc>
                <a:spcPts val="3385"/>
              </a:lnSpc>
              <a:spcBef>
                <a:spcPts val="21"/>
              </a:spcBef>
            </a:pPr>
            <a:r>
              <a:rPr sz="2800" spc="-9" dirty="0" smtClean="0">
                <a:latin typeface="Calibri"/>
                <a:cs typeface="Calibri"/>
              </a:rPr>
              <a:t>m</a:t>
            </a:r>
            <a:r>
              <a:rPr sz="2800" spc="0" dirty="0" smtClean="0">
                <a:latin typeface="Calibri"/>
                <a:cs typeface="Calibri"/>
              </a:rPr>
              <a:t>éthode</a:t>
            </a:r>
            <a:r>
              <a:rPr sz="2800" spc="-44" dirty="0" smtClean="0">
                <a:latin typeface="Calibri"/>
                <a:cs typeface="Calibri"/>
              </a:rPr>
              <a:t> </a:t>
            </a:r>
            <a:r>
              <a:rPr sz="2800" spc="0" dirty="0" smtClean="0">
                <a:latin typeface="Calibri"/>
                <a:cs typeface="Calibri"/>
              </a:rPr>
              <a:t>n'e</a:t>
            </a:r>
            <a:r>
              <a:rPr sz="2800" spc="-19" dirty="0" smtClean="0">
                <a:latin typeface="Calibri"/>
                <a:cs typeface="Calibri"/>
              </a:rPr>
              <a:t>s</a:t>
            </a:r>
            <a:r>
              <a:rPr sz="2800" spc="0" dirty="0" smtClean="0">
                <a:latin typeface="Calibri"/>
                <a:cs typeface="Calibri"/>
              </a:rPr>
              <a:t>t</a:t>
            </a:r>
            <a:r>
              <a:rPr sz="2800" spc="-24" dirty="0" smtClean="0">
                <a:latin typeface="Calibri"/>
                <a:cs typeface="Calibri"/>
              </a:rPr>
              <a:t> </a:t>
            </a:r>
            <a:r>
              <a:rPr sz="2800" spc="0" dirty="0" smtClean="0">
                <a:latin typeface="Calibri"/>
                <a:cs typeface="Calibri"/>
              </a:rPr>
              <a:t>a prio</a:t>
            </a:r>
            <a:r>
              <a:rPr sz="2800" spc="-14" dirty="0" smtClean="0">
                <a:latin typeface="Calibri"/>
                <a:cs typeface="Calibri"/>
              </a:rPr>
              <a:t>r</a:t>
            </a:r>
            <a:r>
              <a:rPr sz="2800" spc="0" dirty="0" smtClean="0">
                <a:latin typeface="Calibri"/>
                <a:cs typeface="Calibri"/>
              </a:rPr>
              <a:t>i</a:t>
            </a:r>
            <a:r>
              <a:rPr sz="2800" spc="19" dirty="0" smtClean="0">
                <a:latin typeface="Calibri"/>
                <a:cs typeface="Calibri"/>
              </a:rPr>
              <a:t> </a:t>
            </a:r>
            <a:r>
              <a:rPr sz="2800" spc="-34" dirty="0" smtClean="0">
                <a:latin typeface="Calibri"/>
                <a:cs typeface="Calibri"/>
              </a:rPr>
              <a:t>c</a:t>
            </a:r>
            <a:r>
              <a:rPr sz="2800" spc="0" dirty="0" smtClean="0">
                <a:latin typeface="Calibri"/>
                <a:cs typeface="Calibri"/>
              </a:rPr>
              <a:t>onnue</a:t>
            </a:r>
            <a:endParaRPr sz="2800">
              <a:latin typeface="Calibri"/>
              <a:cs typeface="Calibri"/>
            </a:endParaRPr>
          </a:p>
        </p:txBody>
      </p:sp>
      <p:sp>
        <p:nvSpPr>
          <p:cNvPr id="28" name="object 28"/>
          <p:cNvSpPr txBox="1"/>
          <p:nvPr/>
        </p:nvSpPr>
        <p:spPr>
          <a:xfrm>
            <a:off x="402132" y="6442803"/>
            <a:ext cx="242407" cy="382320"/>
          </a:xfrm>
          <a:prstGeom prst="rect">
            <a:avLst/>
          </a:prstGeom>
        </p:spPr>
        <p:txBody>
          <a:bodyPr wrap="square" lIns="0" tIns="0" rIns="0" bIns="0" rtlCol="0">
            <a:noAutofit/>
          </a:bodyPr>
          <a:lstStyle/>
          <a:p>
            <a:pPr marL="12700">
              <a:lnSpc>
                <a:spcPts val="2965"/>
              </a:lnSpc>
              <a:spcBef>
                <a:spcPts val="148"/>
              </a:spcBef>
            </a:pPr>
            <a:r>
              <a:rPr sz="2800" spc="0" dirty="0" smtClean="0">
                <a:latin typeface="Wingdings"/>
                <a:cs typeface="Wingdings"/>
              </a:rPr>
              <a:t></a:t>
            </a:r>
            <a:endParaRPr sz="2800">
              <a:latin typeface="Wingdings"/>
              <a:cs typeface="Wingdings"/>
            </a:endParaRPr>
          </a:p>
        </p:txBody>
      </p:sp>
      <p:sp>
        <p:nvSpPr>
          <p:cNvPr id="27" name="object 27"/>
          <p:cNvSpPr txBox="1"/>
          <p:nvPr/>
        </p:nvSpPr>
        <p:spPr>
          <a:xfrm>
            <a:off x="877925" y="6464198"/>
            <a:ext cx="2167995" cy="382320"/>
          </a:xfrm>
          <a:prstGeom prst="rect">
            <a:avLst/>
          </a:prstGeom>
        </p:spPr>
        <p:txBody>
          <a:bodyPr wrap="square" lIns="0" tIns="0" rIns="0" bIns="0" rtlCol="0">
            <a:noAutofit/>
          </a:bodyPr>
          <a:lstStyle/>
          <a:p>
            <a:pPr marL="12700">
              <a:lnSpc>
                <a:spcPts val="2960"/>
              </a:lnSpc>
              <a:spcBef>
                <a:spcPts val="148"/>
              </a:spcBef>
            </a:pPr>
            <a:r>
              <a:rPr sz="4200" spc="-244" baseline="2925" dirty="0" smtClean="0">
                <a:latin typeface="Calibri"/>
                <a:cs typeface="Calibri"/>
              </a:rPr>
              <a:t>L</a:t>
            </a:r>
            <a:r>
              <a:rPr sz="4200" spc="-19" baseline="2925" dirty="0" smtClean="0">
                <a:latin typeface="Calibri"/>
                <a:cs typeface="Calibri"/>
              </a:rPr>
              <a:t>‘</a:t>
            </a:r>
            <a:r>
              <a:rPr sz="4200" spc="0" baseline="2925" dirty="0" smtClean="0">
                <a:latin typeface="Calibri"/>
                <a:cs typeface="Calibri"/>
              </a:rPr>
              <a:t>in</a:t>
            </a:r>
            <a:r>
              <a:rPr sz="4200" spc="-59" baseline="2925" dirty="0" smtClean="0">
                <a:latin typeface="Calibri"/>
                <a:cs typeface="Calibri"/>
              </a:rPr>
              <a:t>f</a:t>
            </a:r>
            <a:r>
              <a:rPr sz="4200" spc="0" baseline="2925" dirty="0" smtClean="0">
                <a:latin typeface="Calibri"/>
                <a:cs typeface="Calibri"/>
              </a:rPr>
              <a:t>o</a:t>
            </a:r>
            <a:r>
              <a:rPr sz="4200" spc="-14" baseline="2925" dirty="0" smtClean="0">
                <a:latin typeface="Calibri"/>
                <a:cs typeface="Calibri"/>
              </a:rPr>
              <a:t>rm</a:t>
            </a:r>
            <a:r>
              <a:rPr sz="4200" spc="-50" baseline="2925" dirty="0" smtClean="0">
                <a:latin typeface="Calibri"/>
                <a:cs typeface="Calibri"/>
              </a:rPr>
              <a:t>a</a:t>
            </a:r>
            <a:r>
              <a:rPr sz="4200" spc="0" baseline="2925" dirty="0" smtClean="0">
                <a:latin typeface="Calibri"/>
                <a:cs typeface="Calibri"/>
              </a:rPr>
              <a:t>tique</a:t>
            </a:r>
            <a:endParaRPr sz="2800">
              <a:latin typeface="Calibri"/>
              <a:cs typeface="Calibri"/>
            </a:endParaRPr>
          </a:p>
        </p:txBody>
      </p:sp>
      <p:sp>
        <p:nvSpPr>
          <p:cNvPr id="26" name="object 26"/>
          <p:cNvSpPr txBox="1"/>
          <p:nvPr/>
        </p:nvSpPr>
        <p:spPr>
          <a:xfrm>
            <a:off x="3160268" y="6464198"/>
            <a:ext cx="509370" cy="382320"/>
          </a:xfrm>
          <a:prstGeom prst="rect">
            <a:avLst/>
          </a:prstGeom>
        </p:spPr>
        <p:txBody>
          <a:bodyPr wrap="square" lIns="0" tIns="0" rIns="0" bIns="0" rtlCol="0">
            <a:noAutofit/>
          </a:bodyPr>
          <a:lstStyle/>
          <a:p>
            <a:pPr marL="12700">
              <a:lnSpc>
                <a:spcPts val="2960"/>
              </a:lnSpc>
              <a:spcBef>
                <a:spcPts val="148"/>
              </a:spcBef>
            </a:pPr>
            <a:r>
              <a:rPr sz="4200" spc="-29" baseline="2925" dirty="0" smtClean="0">
                <a:latin typeface="Calibri"/>
                <a:cs typeface="Calibri"/>
              </a:rPr>
              <a:t>e</a:t>
            </a:r>
            <a:r>
              <a:rPr sz="4200" spc="-19" baseline="2925" dirty="0" smtClean="0">
                <a:latin typeface="Calibri"/>
                <a:cs typeface="Calibri"/>
              </a:rPr>
              <a:t>s</a:t>
            </a:r>
            <a:r>
              <a:rPr sz="4200" spc="0" baseline="2925" dirty="0" smtClean="0">
                <a:latin typeface="Calibri"/>
                <a:cs typeface="Calibri"/>
              </a:rPr>
              <a:t>t</a:t>
            </a:r>
            <a:endParaRPr sz="2800">
              <a:latin typeface="Calibri"/>
              <a:cs typeface="Calibri"/>
            </a:endParaRPr>
          </a:p>
        </p:txBody>
      </p:sp>
      <p:sp>
        <p:nvSpPr>
          <p:cNvPr id="25" name="object 25"/>
          <p:cNvSpPr txBox="1"/>
          <p:nvPr/>
        </p:nvSpPr>
        <p:spPr>
          <a:xfrm>
            <a:off x="3786886" y="6464198"/>
            <a:ext cx="332224" cy="382320"/>
          </a:xfrm>
          <a:prstGeom prst="rect">
            <a:avLst/>
          </a:prstGeom>
        </p:spPr>
        <p:txBody>
          <a:bodyPr wrap="square" lIns="0" tIns="0" rIns="0" bIns="0" rtlCol="0">
            <a:noAutofit/>
          </a:bodyPr>
          <a:lstStyle/>
          <a:p>
            <a:pPr marL="12700">
              <a:lnSpc>
                <a:spcPts val="2960"/>
              </a:lnSpc>
              <a:spcBef>
                <a:spcPts val="148"/>
              </a:spcBef>
            </a:pPr>
            <a:r>
              <a:rPr sz="4200" spc="0" baseline="2925" dirty="0" smtClean="0">
                <a:latin typeface="Calibri"/>
                <a:cs typeface="Calibri"/>
              </a:rPr>
              <a:t>la</a:t>
            </a:r>
            <a:endParaRPr sz="2800">
              <a:latin typeface="Calibri"/>
              <a:cs typeface="Calibri"/>
            </a:endParaRPr>
          </a:p>
        </p:txBody>
      </p:sp>
      <p:sp>
        <p:nvSpPr>
          <p:cNvPr id="24" name="object 24"/>
          <p:cNvSpPr txBox="1"/>
          <p:nvPr/>
        </p:nvSpPr>
        <p:spPr>
          <a:xfrm>
            <a:off x="4230370" y="6464198"/>
            <a:ext cx="1707483" cy="382320"/>
          </a:xfrm>
          <a:prstGeom prst="rect">
            <a:avLst/>
          </a:prstGeom>
        </p:spPr>
        <p:txBody>
          <a:bodyPr wrap="square" lIns="0" tIns="0" rIns="0" bIns="0" rtlCol="0">
            <a:noAutofit/>
          </a:bodyPr>
          <a:lstStyle/>
          <a:p>
            <a:pPr marL="12700">
              <a:lnSpc>
                <a:spcPts val="2960"/>
              </a:lnSpc>
              <a:spcBef>
                <a:spcPts val="148"/>
              </a:spcBef>
            </a:pPr>
            <a:r>
              <a:rPr sz="4200" spc="14" baseline="2925" dirty="0" smtClean="0">
                <a:latin typeface="Calibri"/>
                <a:cs typeface="Calibri"/>
              </a:rPr>
              <a:t>s</a:t>
            </a:r>
            <a:r>
              <a:rPr sz="4200" spc="0" baseline="2925" dirty="0" smtClean="0">
                <a:latin typeface="Calibri"/>
                <a:cs typeface="Calibri"/>
              </a:rPr>
              <a:t>c</a:t>
            </a:r>
            <a:r>
              <a:rPr sz="4200" spc="-34" baseline="2925" dirty="0" smtClean="0">
                <a:latin typeface="Calibri"/>
                <a:cs typeface="Calibri"/>
              </a:rPr>
              <a:t>i</a:t>
            </a:r>
            <a:r>
              <a:rPr sz="4200" spc="0" baseline="2925" dirty="0" smtClean="0">
                <a:latin typeface="Calibri"/>
                <a:cs typeface="Calibri"/>
              </a:rPr>
              <a:t>ence </a:t>
            </a:r>
            <a:r>
              <a:rPr sz="4200" spc="229" baseline="2925" dirty="0" smtClean="0">
                <a:latin typeface="Calibri"/>
                <a:cs typeface="Calibri"/>
              </a:rPr>
              <a:t> </a:t>
            </a:r>
            <a:r>
              <a:rPr sz="4200" spc="0" baseline="2925" dirty="0" smtClean="0">
                <a:latin typeface="Calibri"/>
                <a:cs typeface="Calibri"/>
              </a:rPr>
              <a:t>du</a:t>
            </a:r>
            <a:endParaRPr sz="2800">
              <a:latin typeface="Calibri"/>
              <a:cs typeface="Calibri"/>
            </a:endParaRPr>
          </a:p>
        </p:txBody>
      </p:sp>
      <p:sp>
        <p:nvSpPr>
          <p:cNvPr id="23" name="object 23"/>
          <p:cNvSpPr txBox="1"/>
          <p:nvPr/>
        </p:nvSpPr>
        <p:spPr>
          <a:xfrm>
            <a:off x="6055614" y="6464198"/>
            <a:ext cx="1620465" cy="382320"/>
          </a:xfrm>
          <a:prstGeom prst="rect">
            <a:avLst/>
          </a:prstGeom>
        </p:spPr>
        <p:txBody>
          <a:bodyPr wrap="square" lIns="0" tIns="0" rIns="0" bIns="0" rtlCol="0">
            <a:noAutofit/>
          </a:bodyPr>
          <a:lstStyle/>
          <a:p>
            <a:pPr marL="12700">
              <a:lnSpc>
                <a:spcPts val="2960"/>
              </a:lnSpc>
              <a:spcBef>
                <a:spcPts val="148"/>
              </a:spcBef>
            </a:pPr>
            <a:r>
              <a:rPr sz="4200" spc="0" baseline="2925" dirty="0" smtClean="0">
                <a:latin typeface="Calibri"/>
                <a:cs typeface="Calibri"/>
              </a:rPr>
              <a:t>t</a:t>
            </a:r>
            <a:r>
              <a:rPr sz="4200" spc="-84" baseline="2925" dirty="0" smtClean="0">
                <a:latin typeface="Calibri"/>
                <a:cs typeface="Calibri"/>
              </a:rPr>
              <a:t>r</a:t>
            </a:r>
            <a:r>
              <a:rPr sz="4200" spc="-14" baseline="2925" dirty="0" smtClean="0">
                <a:latin typeface="Calibri"/>
                <a:cs typeface="Calibri"/>
              </a:rPr>
              <a:t>a</a:t>
            </a:r>
            <a:r>
              <a:rPr sz="4200" spc="0" baseline="2925" dirty="0" smtClean="0">
                <a:latin typeface="Calibri"/>
                <a:cs typeface="Calibri"/>
              </a:rPr>
              <a:t>i</a:t>
            </a:r>
            <a:r>
              <a:rPr sz="4200" spc="-39" baseline="2925" dirty="0" smtClean="0">
                <a:latin typeface="Calibri"/>
                <a:cs typeface="Calibri"/>
              </a:rPr>
              <a:t>t</a:t>
            </a:r>
            <a:r>
              <a:rPr sz="4200" spc="0" baseline="2925" dirty="0" smtClean="0">
                <a:latin typeface="Calibri"/>
                <a:cs typeface="Calibri"/>
              </a:rPr>
              <a:t>e</a:t>
            </a:r>
            <a:r>
              <a:rPr sz="4200" spc="-4" baseline="2925" dirty="0" smtClean="0">
                <a:latin typeface="Calibri"/>
                <a:cs typeface="Calibri"/>
              </a:rPr>
              <a:t>m</a:t>
            </a:r>
            <a:r>
              <a:rPr sz="4200" spc="0" baseline="2925" dirty="0" smtClean="0">
                <a:latin typeface="Calibri"/>
                <a:cs typeface="Calibri"/>
              </a:rPr>
              <a:t>e</a:t>
            </a:r>
            <a:r>
              <a:rPr sz="4200" spc="-29" baseline="2925" dirty="0" smtClean="0">
                <a:latin typeface="Calibri"/>
                <a:cs typeface="Calibri"/>
              </a:rPr>
              <a:t>n</a:t>
            </a:r>
            <a:r>
              <a:rPr sz="4200" spc="0" baseline="2925" dirty="0" smtClean="0">
                <a:latin typeface="Calibri"/>
                <a:cs typeface="Calibri"/>
              </a:rPr>
              <a:t>t</a:t>
            </a:r>
            <a:endParaRPr sz="2800">
              <a:latin typeface="Calibri"/>
              <a:cs typeface="Calibri"/>
            </a:endParaRPr>
          </a:p>
        </p:txBody>
      </p:sp>
      <p:sp>
        <p:nvSpPr>
          <p:cNvPr id="22" name="object 22"/>
          <p:cNvSpPr txBox="1"/>
          <p:nvPr/>
        </p:nvSpPr>
        <p:spPr>
          <a:xfrm>
            <a:off x="7793482" y="6464198"/>
            <a:ext cx="3243708" cy="382320"/>
          </a:xfrm>
          <a:prstGeom prst="rect">
            <a:avLst/>
          </a:prstGeom>
        </p:spPr>
        <p:txBody>
          <a:bodyPr wrap="square" lIns="0" tIns="0" rIns="0" bIns="0" rtlCol="0">
            <a:noAutofit/>
          </a:bodyPr>
          <a:lstStyle/>
          <a:p>
            <a:pPr marL="12700">
              <a:lnSpc>
                <a:spcPts val="2960"/>
              </a:lnSpc>
              <a:spcBef>
                <a:spcPts val="148"/>
              </a:spcBef>
            </a:pPr>
            <a:r>
              <a:rPr sz="4200" spc="0" baseline="2925" dirty="0" smtClean="0">
                <a:latin typeface="Calibri"/>
                <a:cs typeface="Calibri"/>
              </a:rPr>
              <a:t>de </a:t>
            </a:r>
            <a:r>
              <a:rPr sz="4200" spc="254" baseline="2925" dirty="0" smtClean="0">
                <a:latin typeface="Calibri"/>
                <a:cs typeface="Calibri"/>
              </a:rPr>
              <a:t> </a:t>
            </a:r>
            <a:r>
              <a:rPr sz="4200" spc="0" baseline="2925" dirty="0" smtClean="0">
                <a:latin typeface="Calibri"/>
                <a:cs typeface="Calibri"/>
              </a:rPr>
              <a:t>l</a:t>
            </a:r>
            <a:r>
              <a:rPr sz="4200" spc="-39" baseline="2925" dirty="0" smtClean="0">
                <a:latin typeface="Calibri"/>
                <a:cs typeface="Calibri"/>
              </a:rPr>
              <a:t>'</a:t>
            </a:r>
            <a:r>
              <a:rPr sz="4200" spc="9" baseline="2925" dirty="0" smtClean="0">
                <a:latin typeface="Calibri"/>
                <a:cs typeface="Calibri"/>
              </a:rPr>
              <a:t>I</a:t>
            </a:r>
            <a:r>
              <a:rPr sz="4200" spc="0" baseline="2925" dirty="0" smtClean="0">
                <a:latin typeface="Calibri"/>
                <a:cs typeface="Calibri"/>
              </a:rPr>
              <a:t>n</a:t>
            </a:r>
            <a:r>
              <a:rPr sz="4200" spc="-64" baseline="2925" dirty="0" smtClean="0">
                <a:latin typeface="Calibri"/>
                <a:cs typeface="Calibri"/>
              </a:rPr>
              <a:t>f</a:t>
            </a:r>
            <a:r>
              <a:rPr sz="4200" spc="0" baseline="2925" dirty="0" smtClean="0">
                <a:latin typeface="Calibri"/>
                <a:cs typeface="Calibri"/>
              </a:rPr>
              <a:t>o</a:t>
            </a:r>
            <a:r>
              <a:rPr sz="4200" spc="-14" baseline="2925" dirty="0" smtClean="0">
                <a:latin typeface="Calibri"/>
                <a:cs typeface="Calibri"/>
              </a:rPr>
              <a:t>rm</a:t>
            </a:r>
            <a:r>
              <a:rPr sz="4200" spc="-50" baseline="2925" dirty="0" smtClean="0">
                <a:latin typeface="Calibri"/>
                <a:cs typeface="Calibri"/>
              </a:rPr>
              <a:t>a</a:t>
            </a:r>
            <a:r>
              <a:rPr sz="4200" spc="0" baseline="2925" dirty="0" smtClean="0">
                <a:latin typeface="Calibri"/>
                <a:cs typeface="Calibri"/>
              </a:rPr>
              <a:t>ti</a:t>
            </a:r>
            <a:r>
              <a:rPr sz="4200" spc="-44" baseline="2925" dirty="0" smtClean="0">
                <a:latin typeface="Calibri"/>
                <a:cs typeface="Calibri"/>
              </a:rPr>
              <a:t>o</a:t>
            </a:r>
            <a:r>
              <a:rPr sz="4200" spc="0" baseline="2925" dirty="0" smtClean="0">
                <a:latin typeface="Calibri"/>
                <a:cs typeface="Calibri"/>
              </a:rPr>
              <a:t>n, </a:t>
            </a:r>
            <a:r>
              <a:rPr sz="4200" spc="275" baseline="2925" dirty="0" smtClean="0">
                <a:latin typeface="Calibri"/>
                <a:cs typeface="Calibri"/>
              </a:rPr>
              <a:t> </a:t>
            </a:r>
            <a:r>
              <a:rPr sz="4200" spc="0" baseline="2925" dirty="0" smtClean="0">
                <a:latin typeface="Calibri"/>
                <a:cs typeface="Calibri"/>
              </a:rPr>
              <a:t>l'IA</a:t>
            </a:r>
            <a:endParaRPr sz="2800">
              <a:latin typeface="Calibri"/>
              <a:cs typeface="Calibri"/>
            </a:endParaRPr>
          </a:p>
        </p:txBody>
      </p:sp>
      <p:sp>
        <p:nvSpPr>
          <p:cNvPr id="21" name="object 21"/>
          <p:cNvSpPr txBox="1"/>
          <p:nvPr/>
        </p:nvSpPr>
        <p:spPr>
          <a:xfrm>
            <a:off x="877925" y="6889623"/>
            <a:ext cx="10158925" cy="807593"/>
          </a:xfrm>
          <a:prstGeom prst="rect">
            <a:avLst/>
          </a:prstGeom>
        </p:spPr>
        <p:txBody>
          <a:bodyPr wrap="square" lIns="0" tIns="0" rIns="0" bIns="0" rtlCol="0">
            <a:noAutofit/>
          </a:bodyPr>
          <a:lstStyle/>
          <a:p>
            <a:pPr marL="12700">
              <a:lnSpc>
                <a:spcPts val="2960"/>
              </a:lnSpc>
              <a:spcBef>
                <a:spcPts val="148"/>
              </a:spcBef>
            </a:pPr>
            <a:r>
              <a:rPr sz="4200" spc="14" baseline="2925" dirty="0" smtClean="0">
                <a:latin typeface="Calibri"/>
                <a:cs typeface="Calibri"/>
              </a:rPr>
              <a:t>s</a:t>
            </a:r>
            <a:r>
              <a:rPr sz="4200" spc="-9" baseline="2925" dirty="0" smtClean="0">
                <a:latin typeface="Calibri"/>
                <a:cs typeface="Calibri"/>
              </a:rPr>
              <a:t>'</a:t>
            </a:r>
            <a:r>
              <a:rPr sz="4200" spc="0" baseline="2925" dirty="0" smtClean="0">
                <a:latin typeface="Calibri"/>
                <a:cs typeface="Calibri"/>
              </a:rPr>
              <a:t>i</a:t>
            </a:r>
            <a:r>
              <a:rPr sz="4200" spc="-29" baseline="2925" dirty="0" smtClean="0">
                <a:latin typeface="Calibri"/>
                <a:cs typeface="Calibri"/>
              </a:rPr>
              <a:t>n</a:t>
            </a:r>
            <a:r>
              <a:rPr sz="4200" spc="-39" baseline="2925" dirty="0" smtClean="0">
                <a:latin typeface="Calibri"/>
                <a:cs typeface="Calibri"/>
              </a:rPr>
              <a:t>t</a:t>
            </a:r>
            <a:r>
              <a:rPr sz="4200" spc="0" baseline="2925" dirty="0" smtClean="0">
                <a:latin typeface="Calibri"/>
                <a:cs typeface="Calibri"/>
              </a:rPr>
              <a:t>é</a:t>
            </a:r>
            <a:r>
              <a:rPr sz="4200" spc="-34" baseline="2925" dirty="0" smtClean="0">
                <a:latin typeface="Calibri"/>
                <a:cs typeface="Calibri"/>
              </a:rPr>
              <a:t>r</a:t>
            </a:r>
            <a:r>
              <a:rPr sz="4200" spc="-29" baseline="2925" dirty="0" smtClean="0">
                <a:latin typeface="Calibri"/>
                <a:cs typeface="Calibri"/>
              </a:rPr>
              <a:t>e</a:t>
            </a:r>
            <a:r>
              <a:rPr sz="4200" spc="14" baseline="2925" dirty="0" smtClean="0">
                <a:latin typeface="Calibri"/>
                <a:cs typeface="Calibri"/>
              </a:rPr>
              <a:t>ss</a:t>
            </a:r>
            <a:r>
              <a:rPr sz="4200" spc="0" baseline="2925" dirty="0" smtClean="0">
                <a:latin typeface="Calibri"/>
                <a:cs typeface="Calibri"/>
              </a:rPr>
              <a:t>e</a:t>
            </a:r>
            <a:r>
              <a:rPr sz="4200" spc="109" baseline="2925" dirty="0" smtClean="0">
                <a:latin typeface="Calibri"/>
                <a:cs typeface="Calibri"/>
              </a:rPr>
              <a:t> </a:t>
            </a:r>
            <a:r>
              <a:rPr sz="4200" spc="0" baseline="2925" dirty="0" smtClean="0">
                <a:latin typeface="Calibri"/>
                <a:cs typeface="Calibri"/>
              </a:rPr>
              <a:t>à</a:t>
            </a:r>
            <a:r>
              <a:rPr sz="4200" spc="75" baseline="2925" dirty="0" smtClean="0">
                <a:latin typeface="Calibri"/>
                <a:cs typeface="Calibri"/>
              </a:rPr>
              <a:t> </a:t>
            </a:r>
            <a:r>
              <a:rPr sz="4200" spc="-39" baseline="2925" dirty="0" smtClean="0">
                <a:latin typeface="Calibri"/>
                <a:cs typeface="Calibri"/>
              </a:rPr>
              <a:t>t</a:t>
            </a:r>
            <a:r>
              <a:rPr sz="4200" spc="0" baseline="2925" dirty="0" smtClean="0">
                <a:latin typeface="Calibri"/>
                <a:cs typeface="Calibri"/>
              </a:rPr>
              <a:t>ous</a:t>
            </a:r>
            <a:r>
              <a:rPr sz="4200" spc="100" baseline="2925" dirty="0" smtClean="0">
                <a:latin typeface="Calibri"/>
                <a:cs typeface="Calibri"/>
              </a:rPr>
              <a:t> </a:t>
            </a:r>
            <a:r>
              <a:rPr sz="4200" spc="-29" baseline="2925" dirty="0" smtClean="0">
                <a:latin typeface="Calibri"/>
                <a:cs typeface="Calibri"/>
              </a:rPr>
              <a:t>l</a:t>
            </a:r>
            <a:r>
              <a:rPr sz="4200" spc="0" baseline="2925" dirty="0" smtClean="0">
                <a:latin typeface="Calibri"/>
                <a:cs typeface="Calibri"/>
              </a:rPr>
              <a:t>es</a:t>
            </a:r>
            <a:r>
              <a:rPr sz="4200" spc="114" baseline="2925" dirty="0" smtClean="0">
                <a:latin typeface="Calibri"/>
                <a:cs typeface="Calibri"/>
              </a:rPr>
              <a:t> </a:t>
            </a:r>
            <a:r>
              <a:rPr sz="4200" spc="-34" baseline="2925" dirty="0" smtClean="0">
                <a:latin typeface="Calibri"/>
                <a:cs typeface="Calibri"/>
              </a:rPr>
              <a:t>c</a:t>
            </a:r>
            <a:r>
              <a:rPr sz="4200" spc="-14" baseline="2925" dirty="0" smtClean="0">
                <a:latin typeface="Calibri"/>
                <a:cs typeface="Calibri"/>
              </a:rPr>
              <a:t>a</a:t>
            </a:r>
            <a:r>
              <a:rPr sz="4200" spc="0" baseline="2925" dirty="0" smtClean="0">
                <a:latin typeface="Calibri"/>
                <a:cs typeface="Calibri"/>
              </a:rPr>
              <a:t>s</a:t>
            </a:r>
            <a:r>
              <a:rPr sz="4200" spc="109" baseline="2925" dirty="0" smtClean="0">
                <a:latin typeface="Calibri"/>
                <a:cs typeface="Calibri"/>
              </a:rPr>
              <a:t> </a:t>
            </a:r>
            <a:r>
              <a:rPr sz="4200" spc="-4" baseline="2925" dirty="0" smtClean="0">
                <a:latin typeface="Calibri"/>
                <a:cs typeface="Calibri"/>
              </a:rPr>
              <a:t>o</a:t>
            </a:r>
            <a:r>
              <a:rPr sz="4200" spc="0" baseline="2925" dirty="0" smtClean="0">
                <a:latin typeface="Calibri"/>
                <a:cs typeface="Calibri"/>
              </a:rPr>
              <a:t>ù</a:t>
            </a:r>
            <a:r>
              <a:rPr sz="4200" spc="84" baseline="2925" dirty="0" smtClean="0">
                <a:latin typeface="Calibri"/>
                <a:cs typeface="Calibri"/>
              </a:rPr>
              <a:t> </a:t>
            </a:r>
            <a:r>
              <a:rPr sz="4200" spc="0" baseline="2925" dirty="0" smtClean="0">
                <a:latin typeface="Calibri"/>
                <a:cs typeface="Calibri"/>
              </a:rPr>
              <a:t>ce</a:t>
            </a:r>
            <a:r>
              <a:rPr sz="4200" spc="94" baseline="2925" dirty="0" smtClean="0">
                <a:latin typeface="Calibri"/>
                <a:cs typeface="Calibri"/>
              </a:rPr>
              <a:t> </a:t>
            </a:r>
            <a:r>
              <a:rPr sz="4200" spc="-39" baseline="2925" dirty="0" smtClean="0">
                <a:latin typeface="Calibri"/>
                <a:cs typeface="Calibri"/>
              </a:rPr>
              <a:t>t</a:t>
            </a:r>
            <a:r>
              <a:rPr sz="4200" spc="-79" baseline="2925" dirty="0" smtClean="0">
                <a:latin typeface="Calibri"/>
                <a:cs typeface="Calibri"/>
              </a:rPr>
              <a:t>r</a:t>
            </a:r>
            <a:r>
              <a:rPr sz="4200" spc="-14" baseline="2925" dirty="0" smtClean="0">
                <a:latin typeface="Calibri"/>
                <a:cs typeface="Calibri"/>
              </a:rPr>
              <a:t>a</a:t>
            </a:r>
            <a:r>
              <a:rPr sz="4200" spc="0" baseline="2925" dirty="0" smtClean="0">
                <a:latin typeface="Calibri"/>
                <a:cs typeface="Calibri"/>
              </a:rPr>
              <a:t>i</a:t>
            </a:r>
            <a:r>
              <a:rPr sz="4200" spc="-39" baseline="2925" dirty="0" smtClean="0">
                <a:latin typeface="Calibri"/>
                <a:cs typeface="Calibri"/>
              </a:rPr>
              <a:t>t</a:t>
            </a:r>
            <a:r>
              <a:rPr sz="4200" spc="0" baseline="2925" dirty="0" smtClean="0">
                <a:latin typeface="Calibri"/>
                <a:cs typeface="Calibri"/>
              </a:rPr>
              <a:t>eme</a:t>
            </a:r>
            <a:r>
              <a:rPr sz="4200" spc="-29" baseline="2925" dirty="0" smtClean="0">
                <a:latin typeface="Calibri"/>
                <a:cs typeface="Calibri"/>
              </a:rPr>
              <a:t>n</a:t>
            </a:r>
            <a:r>
              <a:rPr sz="4200" spc="0" baseline="2925" dirty="0" smtClean="0">
                <a:latin typeface="Calibri"/>
                <a:cs typeface="Calibri"/>
              </a:rPr>
              <a:t>t</a:t>
            </a:r>
            <a:r>
              <a:rPr sz="4200" spc="84" baseline="2925" dirty="0" smtClean="0">
                <a:latin typeface="Calibri"/>
                <a:cs typeface="Calibri"/>
              </a:rPr>
              <a:t> </a:t>
            </a:r>
            <a:r>
              <a:rPr sz="4200" spc="0" baseline="2925" dirty="0" smtClean="0">
                <a:latin typeface="Calibri"/>
                <a:cs typeface="Calibri"/>
              </a:rPr>
              <a:t>ne</a:t>
            </a:r>
            <a:r>
              <a:rPr sz="4200" spc="94" baseline="2925" dirty="0" smtClean="0">
                <a:latin typeface="Calibri"/>
                <a:cs typeface="Calibri"/>
              </a:rPr>
              <a:t> </a:t>
            </a:r>
            <a:r>
              <a:rPr sz="4200" spc="0" baseline="2925" dirty="0" smtClean="0">
                <a:latin typeface="Calibri"/>
                <a:cs typeface="Calibri"/>
              </a:rPr>
              <a:t>pe</a:t>
            </a:r>
            <a:r>
              <a:rPr sz="4200" spc="4" baseline="2925" dirty="0" smtClean="0">
                <a:latin typeface="Calibri"/>
                <a:cs typeface="Calibri"/>
              </a:rPr>
              <a:t>u</a:t>
            </a:r>
            <a:r>
              <a:rPr sz="4200" spc="0" baseline="2925" dirty="0" smtClean="0">
                <a:latin typeface="Calibri"/>
                <a:cs typeface="Calibri"/>
              </a:rPr>
              <a:t>t</a:t>
            </a:r>
            <a:r>
              <a:rPr sz="4200" spc="89" baseline="2925" dirty="0" smtClean="0">
                <a:latin typeface="Calibri"/>
                <a:cs typeface="Calibri"/>
              </a:rPr>
              <a:t> </a:t>
            </a:r>
            <a:r>
              <a:rPr sz="4200" spc="0" baseline="2925" dirty="0" smtClean="0">
                <a:latin typeface="Calibri"/>
                <a:cs typeface="Calibri"/>
              </a:rPr>
              <a:t>êt</a:t>
            </a:r>
            <a:r>
              <a:rPr sz="4200" spc="-75" baseline="2925" dirty="0" smtClean="0">
                <a:latin typeface="Calibri"/>
                <a:cs typeface="Calibri"/>
              </a:rPr>
              <a:t>r</a:t>
            </a:r>
            <a:r>
              <a:rPr sz="4200" spc="0" baseline="2925" dirty="0" smtClean="0">
                <a:latin typeface="Calibri"/>
                <a:cs typeface="Calibri"/>
              </a:rPr>
              <a:t>e</a:t>
            </a:r>
            <a:r>
              <a:rPr sz="4200" spc="94" baseline="2925" dirty="0" smtClean="0">
                <a:latin typeface="Calibri"/>
                <a:cs typeface="Calibri"/>
              </a:rPr>
              <a:t> </a:t>
            </a:r>
            <a:r>
              <a:rPr sz="4200" spc="-79" baseline="2925" dirty="0" smtClean="0">
                <a:latin typeface="Calibri"/>
                <a:cs typeface="Calibri"/>
              </a:rPr>
              <a:t>r</a:t>
            </a:r>
            <a:r>
              <a:rPr sz="4200" spc="-14" baseline="2925" dirty="0" smtClean="0">
                <a:latin typeface="Calibri"/>
                <a:cs typeface="Calibri"/>
              </a:rPr>
              <a:t>a</a:t>
            </a:r>
            <a:r>
              <a:rPr sz="4200" spc="-9" baseline="2925" dirty="0" smtClean="0">
                <a:latin typeface="Calibri"/>
                <a:cs typeface="Calibri"/>
              </a:rPr>
              <a:t>m</a:t>
            </a:r>
            <a:r>
              <a:rPr sz="4200" spc="0" baseline="2925" dirty="0" smtClean="0">
                <a:latin typeface="Calibri"/>
                <a:cs typeface="Calibri"/>
              </a:rPr>
              <a:t>ené</a:t>
            </a:r>
            <a:r>
              <a:rPr sz="4200" spc="104" baseline="2925" dirty="0" smtClean="0">
                <a:latin typeface="Calibri"/>
                <a:cs typeface="Calibri"/>
              </a:rPr>
              <a:t> </a:t>
            </a:r>
            <a:r>
              <a:rPr sz="4200" spc="0" baseline="2925" dirty="0" smtClean="0">
                <a:latin typeface="Calibri"/>
                <a:cs typeface="Calibri"/>
              </a:rPr>
              <a:t>à</a:t>
            </a:r>
            <a:r>
              <a:rPr sz="4200" spc="74" baseline="2925" dirty="0" smtClean="0">
                <a:latin typeface="Calibri"/>
                <a:cs typeface="Calibri"/>
              </a:rPr>
              <a:t> </a:t>
            </a:r>
            <a:r>
              <a:rPr sz="4200" spc="0" baseline="2925" dirty="0" smtClean="0">
                <a:latin typeface="Calibri"/>
                <a:cs typeface="Calibri"/>
              </a:rPr>
              <a:t>une</a:t>
            </a:r>
            <a:endParaRPr sz="2800">
              <a:latin typeface="Calibri"/>
              <a:cs typeface="Calibri"/>
            </a:endParaRPr>
          </a:p>
          <a:p>
            <a:pPr marL="12700" marR="53492">
              <a:lnSpc>
                <a:spcPts val="3350"/>
              </a:lnSpc>
              <a:spcBef>
                <a:spcPts val="19"/>
              </a:spcBef>
            </a:pPr>
            <a:r>
              <a:rPr sz="4200" spc="-9" baseline="1950" dirty="0" smtClean="0">
                <a:latin typeface="Calibri"/>
                <a:cs typeface="Calibri"/>
              </a:rPr>
              <a:t>m</a:t>
            </a:r>
            <a:r>
              <a:rPr sz="4200" spc="0" baseline="1950" dirty="0" smtClean="0">
                <a:latin typeface="Calibri"/>
                <a:cs typeface="Calibri"/>
              </a:rPr>
              <a:t>éthode</a:t>
            </a:r>
            <a:r>
              <a:rPr sz="4200" spc="-44" baseline="1950" dirty="0" smtClean="0">
                <a:latin typeface="Calibri"/>
                <a:cs typeface="Calibri"/>
              </a:rPr>
              <a:t> </a:t>
            </a:r>
            <a:r>
              <a:rPr sz="4200" spc="14" baseline="1950" dirty="0" smtClean="0">
                <a:latin typeface="Calibri"/>
                <a:cs typeface="Calibri"/>
              </a:rPr>
              <a:t>s</a:t>
            </a:r>
            <a:r>
              <a:rPr sz="4200" spc="0" baseline="1950" dirty="0" smtClean="0">
                <a:latin typeface="Calibri"/>
                <a:cs typeface="Calibri"/>
              </a:rPr>
              <a:t>i</a:t>
            </a:r>
            <a:r>
              <a:rPr sz="4200" spc="-4" baseline="1950" dirty="0" smtClean="0">
                <a:latin typeface="Calibri"/>
                <a:cs typeface="Calibri"/>
              </a:rPr>
              <a:t>m</a:t>
            </a:r>
            <a:r>
              <a:rPr sz="4200" spc="0" baseline="1950" dirty="0" smtClean="0">
                <a:latin typeface="Calibri"/>
                <a:cs typeface="Calibri"/>
              </a:rPr>
              <a:t>pl</a:t>
            </a:r>
            <a:r>
              <a:rPr sz="4200" spc="4" baseline="1950" dirty="0" smtClean="0">
                <a:latin typeface="Calibri"/>
                <a:cs typeface="Calibri"/>
              </a:rPr>
              <a:t>e</a:t>
            </a:r>
            <a:r>
              <a:rPr sz="4200" spc="0" baseline="1950" dirty="0" smtClean="0">
                <a:latin typeface="Calibri"/>
                <a:cs typeface="Calibri"/>
              </a:rPr>
              <a:t>,</a:t>
            </a:r>
            <a:r>
              <a:rPr sz="4200" spc="-29" baseline="1950" dirty="0" smtClean="0">
                <a:latin typeface="Calibri"/>
                <a:cs typeface="Calibri"/>
              </a:rPr>
              <a:t> </a:t>
            </a:r>
            <a:r>
              <a:rPr sz="4200" spc="0" baseline="1950" dirty="0" smtClean="0">
                <a:latin typeface="Calibri"/>
                <a:cs typeface="Calibri"/>
              </a:rPr>
              <a:t>p</a:t>
            </a:r>
            <a:r>
              <a:rPr sz="4200" spc="-39" baseline="1950" dirty="0" smtClean="0">
                <a:latin typeface="Calibri"/>
                <a:cs typeface="Calibri"/>
              </a:rPr>
              <a:t>r</a:t>
            </a:r>
            <a:r>
              <a:rPr sz="4200" spc="0" baseline="1950" dirty="0" smtClean="0">
                <a:latin typeface="Calibri"/>
                <a:cs typeface="Calibri"/>
              </a:rPr>
              <a:t>éci</a:t>
            </a:r>
            <a:r>
              <a:rPr sz="4200" spc="25" baseline="1950" dirty="0" smtClean="0">
                <a:latin typeface="Calibri"/>
                <a:cs typeface="Calibri"/>
              </a:rPr>
              <a:t>s</a:t>
            </a:r>
            <a:r>
              <a:rPr sz="4200" spc="0" baseline="1950" dirty="0" smtClean="0">
                <a:latin typeface="Calibri"/>
                <a:cs typeface="Calibri"/>
              </a:rPr>
              <a:t>e</a:t>
            </a:r>
            <a:r>
              <a:rPr sz="4200" spc="-39" baseline="1950" dirty="0" smtClean="0">
                <a:latin typeface="Calibri"/>
                <a:cs typeface="Calibri"/>
              </a:rPr>
              <a:t> </a:t>
            </a:r>
            <a:r>
              <a:rPr sz="4200" spc="-4" baseline="1950" dirty="0" smtClean="0">
                <a:latin typeface="Calibri"/>
                <a:cs typeface="Calibri"/>
              </a:rPr>
              <a:t>o</a:t>
            </a:r>
            <a:r>
              <a:rPr sz="4200" spc="0" baseline="1950" dirty="0" smtClean="0">
                <a:latin typeface="Calibri"/>
                <a:cs typeface="Calibri"/>
              </a:rPr>
              <a:t>u</a:t>
            </a:r>
            <a:r>
              <a:rPr sz="4200" spc="14" baseline="1950" dirty="0" smtClean="0">
                <a:latin typeface="Calibri"/>
                <a:cs typeface="Calibri"/>
              </a:rPr>
              <a:t> </a:t>
            </a:r>
            <a:r>
              <a:rPr sz="4200" spc="-14" baseline="1950" dirty="0" smtClean="0">
                <a:latin typeface="Calibri"/>
                <a:cs typeface="Calibri"/>
              </a:rPr>
              <a:t>a</a:t>
            </a:r>
            <a:r>
              <a:rPr sz="4200" spc="0" baseline="1950" dirty="0" smtClean="0">
                <a:latin typeface="Calibri"/>
                <a:cs typeface="Calibri"/>
              </a:rPr>
              <a:t>l</a:t>
            </a:r>
            <a:r>
              <a:rPr sz="4200" spc="-25" baseline="1950" dirty="0" smtClean="0">
                <a:latin typeface="Calibri"/>
                <a:cs typeface="Calibri"/>
              </a:rPr>
              <a:t>g</a:t>
            </a:r>
            <a:r>
              <a:rPr sz="4200" spc="0" baseline="1950" dirty="0" smtClean="0">
                <a:latin typeface="Calibri"/>
                <a:cs typeface="Calibri"/>
              </a:rPr>
              <a:t>o</a:t>
            </a:r>
            <a:r>
              <a:rPr sz="4200" spc="-9" baseline="1950" dirty="0" smtClean="0">
                <a:latin typeface="Calibri"/>
                <a:cs typeface="Calibri"/>
              </a:rPr>
              <a:t>r</a:t>
            </a:r>
            <a:r>
              <a:rPr sz="4200" spc="0" baseline="1950" dirty="0" smtClean="0">
                <a:latin typeface="Calibri"/>
                <a:cs typeface="Calibri"/>
              </a:rPr>
              <a:t>ith</a:t>
            </a:r>
            <a:r>
              <a:rPr sz="4200" spc="-9" baseline="1950" dirty="0" smtClean="0">
                <a:latin typeface="Calibri"/>
                <a:cs typeface="Calibri"/>
              </a:rPr>
              <a:t>m</a:t>
            </a:r>
            <a:r>
              <a:rPr sz="4200" spc="0" baseline="1950" dirty="0" smtClean="0">
                <a:latin typeface="Calibri"/>
                <a:cs typeface="Calibri"/>
              </a:rPr>
              <a:t>ique</a:t>
            </a:r>
            <a:endParaRPr sz="2800">
              <a:latin typeface="Calibri"/>
              <a:cs typeface="Calibri"/>
            </a:endParaRPr>
          </a:p>
        </p:txBody>
      </p:sp>
      <p:sp>
        <p:nvSpPr>
          <p:cNvPr id="20" name="object 20"/>
          <p:cNvSpPr txBox="1"/>
          <p:nvPr/>
        </p:nvSpPr>
        <p:spPr>
          <a:xfrm>
            <a:off x="402132" y="8339582"/>
            <a:ext cx="270956" cy="382016"/>
          </a:xfrm>
          <a:prstGeom prst="rect">
            <a:avLst/>
          </a:prstGeom>
        </p:spPr>
        <p:txBody>
          <a:bodyPr wrap="square" lIns="0" tIns="0" rIns="0" bIns="0" rtlCol="0">
            <a:noAutofit/>
          </a:bodyPr>
          <a:lstStyle/>
          <a:p>
            <a:pPr marL="12700">
              <a:lnSpc>
                <a:spcPts val="2960"/>
              </a:lnSpc>
              <a:spcBef>
                <a:spcPts val="148"/>
              </a:spcBef>
            </a:pPr>
            <a:r>
              <a:rPr sz="4200" b="1" spc="0" baseline="2925" dirty="0" smtClean="0">
                <a:solidFill>
                  <a:srgbClr val="006FC0"/>
                </a:solidFill>
                <a:latin typeface="Calibri"/>
                <a:cs typeface="Calibri"/>
              </a:rPr>
              <a:t>«</a:t>
            </a:r>
            <a:endParaRPr sz="2800">
              <a:latin typeface="Calibri"/>
              <a:cs typeface="Calibri"/>
            </a:endParaRPr>
          </a:p>
        </p:txBody>
      </p:sp>
      <p:sp>
        <p:nvSpPr>
          <p:cNvPr id="19" name="object 19"/>
          <p:cNvSpPr txBox="1"/>
          <p:nvPr/>
        </p:nvSpPr>
        <p:spPr>
          <a:xfrm>
            <a:off x="681024" y="8339582"/>
            <a:ext cx="10346572" cy="382016"/>
          </a:xfrm>
          <a:prstGeom prst="rect">
            <a:avLst/>
          </a:prstGeom>
        </p:spPr>
        <p:txBody>
          <a:bodyPr wrap="square" lIns="0" tIns="0" rIns="0" bIns="0" rtlCol="0">
            <a:noAutofit/>
          </a:bodyPr>
          <a:lstStyle/>
          <a:p>
            <a:pPr marL="12700">
              <a:lnSpc>
                <a:spcPts val="2960"/>
              </a:lnSpc>
              <a:spcBef>
                <a:spcPts val="148"/>
              </a:spcBef>
            </a:pPr>
            <a:r>
              <a:rPr sz="4200" b="1" spc="0" baseline="2925" dirty="0" smtClean="0">
                <a:solidFill>
                  <a:srgbClr val="006FC0"/>
                </a:solidFill>
                <a:latin typeface="Calibri"/>
                <a:cs typeface="Calibri"/>
              </a:rPr>
              <a:t>La</a:t>
            </a:r>
            <a:r>
              <a:rPr sz="4200" b="1" spc="34" baseline="2925" dirty="0" smtClean="0">
                <a:solidFill>
                  <a:srgbClr val="006FC0"/>
                </a:solidFill>
                <a:latin typeface="Calibri"/>
                <a:cs typeface="Calibri"/>
              </a:rPr>
              <a:t> </a:t>
            </a:r>
            <a:r>
              <a:rPr sz="4200" b="1" spc="9" baseline="2925" dirty="0" smtClean="0">
                <a:solidFill>
                  <a:srgbClr val="006FC0"/>
                </a:solidFill>
                <a:latin typeface="Calibri"/>
                <a:cs typeface="Calibri"/>
              </a:rPr>
              <a:t>c</a:t>
            </a:r>
            <a:r>
              <a:rPr sz="4200" b="1" spc="-19" baseline="2925" dirty="0" smtClean="0">
                <a:solidFill>
                  <a:srgbClr val="006FC0"/>
                </a:solidFill>
                <a:latin typeface="Calibri"/>
                <a:cs typeface="Calibri"/>
              </a:rPr>
              <a:t>a</a:t>
            </a:r>
            <a:r>
              <a:rPr sz="4200" b="1" spc="0" baseline="2925" dirty="0" smtClean="0">
                <a:solidFill>
                  <a:srgbClr val="006FC0"/>
                </a:solidFill>
                <a:latin typeface="Calibri"/>
                <a:cs typeface="Calibri"/>
              </a:rPr>
              <a:t>p</a:t>
            </a:r>
            <a:r>
              <a:rPr sz="4200" b="1" spc="19" baseline="2925" dirty="0" smtClean="0">
                <a:solidFill>
                  <a:srgbClr val="006FC0"/>
                </a:solidFill>
                <a:latin typeface="Calibri"/>
                <a:cs typeface="Calibri"/>
              </a:rPr>
              <a:t>a</a:t>
            </a:r>
            <a:r>
              <a:rPr sz="4200" b="1" spc="9" baseline="2925" dirty="0" smtClean="0">
                <a:solidFill>
                  <a:srgbClr val="006FC0"/>
                </a:solidFill>
                <a:latin typeface="Calibri"/>
                <a:cs typeface="Calibri"/>
              </a:rPr>
              <a:t>c</a:t>
            </a:r>
            <a:r>
              <a:rPr sz="4200" b="1" spc="0" baseline="2925" dirty="0" smtClean="0">
                <a:solidFill>
                  <a:srgbClr val="006FC0"/>
                </a:solidFill>
                <a:latin typeface="Calibri"/>
                <a:cs typeface="Calibri"/>
              </a:rPr>
              <a:t>i</a:t>
            </a:r>
            <a:r>
              <a:rPr sz="4200" b="1" spc="-44" baseline="2925" dirty="0" smtClean="0">
                <a:solidFill>
                  <a:srgbClr val="006FC0"/>
                </a:solidFill>
                <a:latin typeface="Calibri"/>
                <a:cs typeface="Calibri"/>
              </a:rPr>
              <a:t>t</a:t>
            </a:r>
            <a:r>
              <a:rPr sz="4200" b="1" spc="-9" baseline="2925" dirty="0" smtClean="0">
                <a:solidFill>
                  <a:srgbClr val="006FC0"/>
                </a:solidFill>
                <a:latin typeface="Calibri"/>
                <a:cs typeface="Calibri"/>
              </a:rPr>
              <a:t>é</a:t>
            </a:r>
            <a:r>
              <a:rPr sz="4200" b="1" spc="0" baseline="2925" dirty="0" smtClean="0">
                <a:solidFill>
                  <a:srgbClr val="006FC0"/>
                </a:solidFill>
                <a:latin typeface="Calibri"/>
                <a:cs typeface="Calibri"/>
              </a:rPr>
              <a:t>,</a:t>
            </a:r>
            <a:r>
              <a:rPr sz="4200" b="1" spc="25" baseline="2925" dirty="0" smtClean="0">
                <a:solidFill>
                  <a:srgbClr val="006FC0"/>
                </a:solidFill>
                <a:latin typeface="Calibri"/>
                <a:cs typeface="Calibri"/>
              </a:rPr>
              <a:t> </a:t>
            </a:r>
            <a:r>
              <a:rPr sz="4200" b="1" spc="9" baseline="2925" dirty="0" smtClean="0">
                <a:solidFill>
                  <a:srgbClr val="006FC0"/>
                </a:solidFill>
                <a:latin typeface="Calibri"/>
                <a:cs typeface="Calibri"/>
              </a:rPr>
              <a:t>c</a:t>
            </a:r>
            <a:r>
              <a:rPr sz="4200" b="1" spc="-34" baseline="2925" dirty="0" smtClean="0">
                <a:solidFill>
                  <a:srgbClr val="006FC0"/>
                </a:solidFill>
                <a:latin typeface="Calibri"/>
                <a:cs typeface="Calibri"/>
              </a:rPr>
              <a:t>o</a:t>
            </a:r>
            <a:r>
              <a:rPr sz="4200" b="1" spc="-29" baseline="2925" dirty="0" smtClean="0">
                <a:solidFill>
                  <a:srgbClr val="006FC0"/>
                </a:solidFill>
                <a:latin typeface="Calibri"/>
                <a:cs typeface="Calibri"/>
              </a:rPr>
              <a:t>n</a:t>
            </a:r>
            <a:r>
              <a:rPr sz="4200" b="1" spc="-25" baseline="2925" dirty="0" smtClean="0">
                <a:solidFill>
                  <a:srgbClr val="006FC0"/>
                </a:solidFill>
                <a:latin typeface="Calibri"/>
                <a:cs typeface="Calibri"/>
              </a:rPr>
              <a:t>f</a:t>
            </a:r>
            <a:r>
              <a:rPr sz="4200" b="1" spc="-9" baseline="2925" dirty="0" smtClean="0">
                <a:solidFill>
                  <a:srgbClr val="006FC0"/>
                </a:solidFill>
                <a:latin typeface="Calibri"/>
                <a:cs typeface="Calibri"/>
              </a:rPr>
              <a:t>é</a:t>
            </a:r>
            <a:r>
              <a:rPr sz="4200" b="1" spc="-25" baseline="2925" dirty="0" smtClean="0">
                <a:solidFill>
                  <a:srgbClr val="006FC0"/>
                </a:solidFill>
                <a:latin typeface="Calibri"/>
                <a:cs typeface="Calibri"/>
              </a:rPr>
              <a:t>r</a:t>
            </a:r>
            <a:r>
              <a:rPr sz="4200" b="1" spc="-9" baseline="2925" dirty="0" smtClean="0">
                <a:solidFill>
                  <a:srgbClr val="006FC0"/>
                </a:solidFill>
                <a:latin typeface="Calibri"/>
                <a:cs typeface="Calibri"/>
              </a:rPr>
              <a:t>é</a:t>
            </a:r>
            <a:r>
              <a:rPr sz="4200" b="1" spc="0" baseline="2925" dirty="0" smtClean="0">
                <a:solidFill>
                  <a:srgbClr val="006FC0"/>
                </a:solidFill>
                <a:latin typeface="Calibri"/>
                <a:cs typeface="Calibri"/>
              </a:rPr>
              <a:t>e</a:t>
            </a:r>
            <a:r>
              <a:rPr sz="4200" b="1" spc="44" baseline="2925" dirty="0" smtClean="0">
                <a:solidFill>
                  <a:srgbClr val="006FC0"/>
                </a:solidFill>
                <a:latin typeface="Calibri"/>
                <a:cs typeface="Calibri"/>
              </a:rPr>
              <a:t> </a:t>
            </a:r>
            <a:r>
              <a:rPr sz="4200" b="1" spc="0" baseline="2925" dirty="0" smtClean="0">
                <a:solidFill>
                  <a:srgbClr val="006FC0"/>
                </a:solidFill>
                <a:latin typeface="Calibri"/>
                <a:cs typeface="Calibri"/>
              </a:rPr>
              <a:t>p</a:t>
            </a:r>
            <a:r>
              <a:rPr sz="4200" b="1" spc="19" baseline="2925" dirty="0" smtClean="0">
                <a:solidFill>
                  <a:srgbClr val="006FC0"/>
                </a:solidFill>
                <a:latin typeface="Calibri"/>
                <a:cs typeface="Calibri"/>
              </a:rPr>
              <a:t>a</a:t>
            </a:r>
            <a:r>
              <a:rPr sz="4200" b="1" spc="0" baseline="2925" dirty="0" smtClean="0">
                <a:solidFill>
                  <a:srgbClr val="006FC0"/>
                </a:solidFill>
                <a:latin typeface="Calibri"/>
                <a:cs typeface="Calibri"/>
              </a:rPr>
              <a:t>r</a:t>
            </a:r>
            <a:r>
              <a:rPr sz="4200" b="1" spc="64" baseline="2925" dirty="0" smtClean="0">
                <a:solidFill>
                  <a:srgbClr val="006FC0"/>
                </a:solidFill>
                <a:latin typeface="Calibri"/>
                <a:cs typeface="Calibri"/>
              </a:rPr>
              <a:t> </a:t>
            </a:r>
            <a:r>
              <a:rPr sz="4200" b="1" spc="0" baseline="2925" dirty="0" smtClean="0">
                <a:solidFill>
                  <a:srgbClr val="006FC0"/>
                </a:solidFill>
                <a:latin typeface="Calibri"/>
                <a:cs typeface="Calibri"/>
              </a:rPr>
              <a:t>l</a:t>
            </a:r>
            <a:r>
              <a:rPr sz="4200" b="1" spc="-14" baseline="2925" dirty="0" smtClean="0">
                <a:solidFill>
                  <a:srgbClr val="006FC0"/>
                </a:solidFill>
                <a:latin typeface="Calibri"/>
                <a:cs typeface="Calibri"/>
              </a:rPr>
              <a:t>e</a:t>
            </a:r>
            <a:r>
              <a:rPr sz="4200" b="1" spc="0" baseline="2925" dirty="0" smtClean="0">
                <a:solidFill>
                  <a:srgbClr val="006FC0"/>
                </a:solidFill>
                <a:latin typeface="Calibri"/>
                <a:cs typeface="Calibri"/>
              </a:rPr>
              <a:t>s</a:t>
            </a:r>
            <a:r>
              <a:rPr sz="4200" b="1" spc="14" baseline="2925" dirty="0" smtClean="0">
                <a:solidFill>
                  <a:srgbClr val="006FC0"/>
                </a:solidFill>
                <a:latin typeface="Calibri"/>
                <a:cs typeface="Calibri"/>
              </a:rPr>
              <a:t> </a:t>
            </a:r>
            <a:r>
              <a:rPr sz="4200" b="1" spc="0" baseline="2925" dirty="0" smtClean="0">
                <a:solidFill>
                  <a:srgbClr val="006FC0"/>
                </a:solidFill>
                <a:latin typeface="Calibri"/>
                <a:cs typeface="Calibri"/>
              </a:rPr>
              <a:t>hum</a:t>
            </a:r>
            <a:r>
              <a:rPr sz="4200" b="1" spc="9" baseline="2925" dirty="0" smtClean="0">
                <a:solidFill>
                  <a:srgbClr val="006FC0"/>
                </a:solidFill>
                <a:latin typeface="Calibri"/>
                <a:cs typeface="Calibri"/>
              </a:rPr>
              <a:t>a</a:t>
            </a:r>
            <a:r>
              <a:rPr sz="4200" b="1" spc="0" baseline="2925" dirty="0" smtClean="0">
                <a:solidFill>
                  <a:srgbClr val="006FC0"/>
                </a:solidFill>
                <a:latin typeface="Calibri"/>
                <a:cs typeface="Calibri"/>
              </a:rPr>
              <a:t>ins</a:t>
            </a:r>
            <a:r>
              <a:rPr sz="4200" b="1" spc="14" baseline="2925" dirty="0" smtClean="0">
                <a:solidFill>
                  <a:srgbClr val="006FC0"/>
                </a:solidFill>
                <a:latin typeface="Calibri"/>
                <a:cs typeface="Calibri"/>
              </a:rPr>
              <a:t> a</a:t>
            </a:r>
            <a:r>
              <a:rPr sz="4200" b="1" spc="-29" baseline="2925" dirty="0" smtClean="0">
                <a:solidFill>
                  <a:srgbClr val="006FC0"/>
                </a:solidFill>
                <a:latin typeface="Calibri"/>
                <a:cs typeface="Calibri"/>
              </a:rPr>
              <a:t>u</a:t>
            </a:r>
            <a:r>
              <a:rPr sz="4200" b="1" spc="0" baseline="2925" dirty="0" smtClean="0">
                <a:solidFill>
                  <a:srgbClr val="006FC0"/>
                </a:solidFill>
                <a:latin typeface="Calibri"/>
                <a:cs typeface="Calibri"/>
              </a:rPr>
              <a:t>x</a:t>
            </a:r>
            <a:r>
              <a:rPr sz="4200" b="1" spc="59" baseline="2925" dirty="0" smtClean="0">
                <a:solidFill>
                  <a:srgbClr val="006FC0"/>
                </a:solidFill>
                <a:latin typeface="Calibri"/>
                <a:cs typeface="Calibri"/>
              </a:rPr>
              <a:t> </a:t>
            </a:r>
            <a:r>
              <a:rPr sz="4200" b="1" spc="-14" baseline="2925" dirty="0" smtClean="0">
                <a:solidFill>
                  <a:srgbClr val="006FC0"/>
                </a:solidFill>
                <a:latin typeface="Calibri"/>
                <a:cs typeface="Calibri"/>
              </a:rPr>
              <a:t>m</a:t>
            </a:r>
            <a:r>
              <a:rPr sz="4200" b="1" spc="14" baseline="2925" dirty="0" smtClean="0">
                <a:solidFill>
                  <a:srgbClr val="006FC0"/>
                </a:solidFill>
                <a:latin typeface="Calibri"/>
                <a:cs typeface="Calibri"/>
              </a:rPr>
              <a:t>a</a:t>
            </a:r>
            <a:r>
              <a:rPr sz="4200" b="1" spc="-25" baseline="2925" dirty="0" smtClean="0">
                <a:solidFill>
                  <a:srgbClr val="006FC0"/>
                </a:solidFill>
                <a:latin typeface="Calibri"/>
                <a:cs typeface="Calibri"/>
              </a:rPr>
              <a:t>c</a:t>
            </a:r>
            <a:r>
              <a:rPr sz="4200" b="1" spc="0" baseline="2925" dirty="0" smtClean="0">
                <a:solidFill>
                  <a:srgbClr val="006FC0"/>
                </a:solidFill>
                <a:latin typeface="Calibri"/>
                <a:cs typeface="Calibri"/>
              </a:rPr>
              <a:t>hine</a:t>
            </a:r>
            <a:r>
              <a:rPr sz="4200" b="1" spc="-9" baseline="2925" dirty="0" smtClean="0">
                <a:solidFill>
                  <a:srgbClr val="006FC0"/>
                </a:solidFill>
                <a:latin typeface="Calibri"/>
                <a:cs typeface="Calibri"/>
              </a:rPr>
              <a:t>s</a:t>
            </a:r>
            <a:r>
              <a:rPr sz="4200" b="1" spc="0" baseline="2925" dirty="0" smtClean="0">
                <a:solidFill>
                  <a:srgbClr val="006FC0"/>
                </a:solidFill>
                <a:latin typeface="Calibri"/>
                <a:cs typeface="Calibri"/>
              </a:rPr>
              <a:t>,</a:t>
            </a:r>
            <a:r>
              <a:rPr sz="4200" b="1" spc="49" baseline="2925" dirty="0" smtClean="0">
                <a:solidFill>
                  <a:srgbClr val="006FC0"/>
                </a:solidFill>
                <a:latin typeface="Calibri"/>
                <a:cs typeface="Calibri"/>
              </a:rPr>
              <a:t> </a:t>
            </a:r>
            <a:r>
              <a:rPr sz="4200" b="1" spc="4" baseline="2925" dirty="0" smtClean="0">
                <a:solidFill>
                  <a:srgbClr val="006FC0"/>
                </a:solidFill>
                <a:latin typeface="Calibri"/>
                <a:cs typeface="Calibri"/>
              </a:rPr>
              <a:t>d</a:t>
            </a:r>
            <a:r>
              <a:rPr sz="4200" b="1" spc="0" baseline="2925" dirty="0" smtClean="0">
                <a:solidFill>
                  <a:srgbClr val="006FC0"/>
                </a:solidFill>
                <a:latin typeface="Calibri"/>
                <a:cs typeface="Calibri"/>
              </a:rPr>
              <a:t>e</a:t>
            </a:r>
            <a:r>
              <a:rPr sz="4200" b="1" spc="44" baseline="2925" dirty="0" smtClean="0">
                <a:solidFill>
                  <a:srgbClr val="006FC0"/>
                </a:solidFill>
                <a:latin typeface="Calibri"/>
                <a:cs typeface="Calibri"/>
              </a:rPr>
              <a:t> </a:t>
            </a:r>
            <a:r>
              <a:rPr sz="4200" b="1" spc="-14" baseline="2925" dirty="0" smtClean="0">
                <a:solidFill>
                  <a:srgbClr val="006FC0"/>
                </a:solidFill>
                <a:latin typeface="Calibri"/>
                <a:cs typeface="Calibri"/>
              </a:rPr>
              <a:t>m</a:t>
            </a:r>
            <a:r>
              <a:rPr sz="4200" b="1" spc="-44" baseline="2925" dirty="0" smtClean="0">
                <a:solidFill>
                  <a:srgbClr val="006FC0"/>
                </a:solidFill>
                <a:latin typeface="Calibri"/>
                <a:cs typeface="Calibri"/>
              </a:rPr>
              <a:t>é</a:t>
            </a:r>
            <a:r>
              <a:rPr sz="4200" b="1" spc="-14" baseline="2925" dirty="0" smtClean="0">
                <a:solidFill>
                  <a:srgbClr val="006FC0"/>
                </a:solidFill>
                <a:latin typeface="Calibri"/>
                <a:cs typeface="Calibri"/>
              </a:rPr>
              <a:t>m</a:t>
            </a:r>
            <a:r>
              <a:rPr sz="4200" b="1" spc="0" baseline="2925" dirty="0" smtClean="0">
                <a:solidFill>
                  <a:srgbClr val="006FC0"/>
                </a:solidFill>
                <a:latin typeface="Calibri"/>
                <a:cs typeface="Calibri"/>
              </a:rPr>
              <a:t>o</a:t>
            </a:r>
            <a:r>
              <a:rPr sz="4200" b="1" spc="9" baseline="2925" dirty="0" smtClean="0">
                <a:solidFill>
                  <a:srgbClr val="006FC0"/>
                </a:solidFill>
                <a:latin typeface="Calibri"/>
                <a:cs typeface="Calibri"/>
              </a:rPr>
              <a:t>r</a:t>
            </a:r>
            <a:r>
              <a:rPr sz="4200" b="1" spc="0" baseline="2925" dirty="0" smtClean="0">
                <a:solidFill>
                  <a:srgbClr val="006FC0"/>
                </a:solidFill>
                <a:latin typeface="Calibri"/>
                <a:cs typeface="Calibri"/>
              </a:rPr>
              <a:t>i</a:t>
            </a:r>
            <a:r>
              <a:rPr sz="4200" b="1" spc="-9" baseline="2925" dirty="0" smtClean="0">
                <a:solidFill>
                  <a:srgbClr val="006FC0"/>
                </a:solidFill>
                <a:latin typeface="Calibri"/>
                <a:cs typeface="Calibri"/>
              </a:rPr>
              <a:t>se</a:t>
            </a:r>
            <a:r>
              <a:rPr sz="4200" b="1" spc="0" baseline="2925" dirty="0" smtClean="0">
                <a:solidFill>
                  <a:srgbClr val="006FC0"/>
                </a:solidFill>
                <a:latin typeface="Calibri"/>
                <a:cs typeface="Calibri"/>
              </a:rPr>
              <a:t>r</a:t>
            </a:r>
            <a:r>
              <a:rPr sz="4200" b="1" spc="64" baseline="2925" dirty="0" smtClean="0">
                <a:solidFill>
                  <a:srgbClr val="006FC0"/>
                </a:solidFill>
                <a:latin typeface="Calibri"/>
                <a:cs typeface="Calibri"/>
              </a:rPr>
              <a:t> </a:t>
            </a:r>
            <a:r>
              <a:rPr sz="4200" b="1" spc="-44" baseline="2925" dirty="0" smtClean="0">
                <a:solidFill>
                  <a:srgbClr val="006FC0"/>
                </a:solidFill>
                <a:latin typeface="Calibri"/>
                <a:cs typeface="Calibri"/>
              </a:rPr>
              <a:t>et</a:t>
            </a:r>
            <a:endParaRPr sz="2800">
              <a:latin typeface="Calibri"/>
              <a:cs typeface="Calibri"/>
            </a:endParaRPr>
          </a:p>
        </p:txBody>
      </p:sp>
      <p:sp>
        <p:nvSpPr>
          <p:cNvPr id="18" name="object 18"/>
          <p:cNvSpPr txBox="1"/>
          <p:nvPr/>
        </p:nvSpPr>
        <p:spPr>
          <a:xfrm>
            <a:off x="402132" y="8769604"/>
            <a:ext cx="1885865" cy="382016"/>
          </a:xfrm>
          <a:prstGeom prst="rect">
            <a:avLst/>
          </a:prstGeom>
        </p:spPr>
        <p:txBody>
          <a:bodyPr wrap="square" lIns="0" tIns="0" rIns="0" bIns="0" rtlCol="0">
            <a:noAutofit/>
          </a:bodyPr>
          <a:lstStyle/>
          <a:p>
            <a:pPr marL="12700">
              <a:lnSpc>
                <a:spcPts val="2960"/>
              </a:lnSpc>
              <a:spcBef>
                <a:spcPts val="148"/>
              </a:spcBef>
            </a:pPr>
            <a:r>
              <a:rPr sz="4200" b="1" spc="0" baseline="2925" dirty="0" smtClean="0">
                <a:solidFill>
                  <a:srgbClr val="006FC0"/>
                </a:solidFill>
                <a:latin typeface="Calibri"/>
                <a:cs typeface="Calibri"/>
              </a:rPr>
              <a:t>d</a:t>
            </a:r>
            <a:r>
              <a:rPr sz="4200" b="1" spc="-179" baseline="2925" dirty="0" smtClean="0">
                <a:solidFill>
                  <a:srgbClr val="006FC0"/>
                </a:solidFill>
                <a:latin typeface="Calibri"/>
                <a:cs typeface="Calibri"/>
              </a:rPr>
              <a:t>’</a:t>
            </a:r>
            <a:r>
              <a:rPr sz="4200" b="1" spc="14" baseline="2925" dirty="0" smtClean="0">
                <a:solidFill>
                  <a:srgbClr val="006FC0"/>
                </a:solidFill>
                <a:latin typeface="Calibri"/>
                <a:cs typeface="Calibri"/>
              </a:rPr>
              <a:t>a</a:t>
            </a:r>
            <a:r>
              <a:rPr sz="4200" b="1" spc="0" baseline="2925" dirty="0" smtClean="0">
                <a:solidFill>
                  <a:srgbClr val="006FC0"/>
                </a:solidFill>
                <a:latin typeface="Calibri"/>
                <a:cs typeface="Calibri"/>
              </a:rPr>
              <a:t>pp</a:t>
            </a:r>
            <a:r>
              <a:rPr sz="4200" b="1" spc="-14" baseline="2925" dirty="0" smtClean="0">
                <a:solidFill>
                  <a:srgbClr val="006FC0"/>
                </a:solidFill>
                <a:latin typeface="Calibri"/>
                <a:cs typeface="Calibri"/>
              </a:rPr>
              <a:t>r</a:t>
            </a:r>
            <a:r>
              <a:rPr sz="4200" b="1" spc="-9" baseline="2925" dirty="0" smtClean="0">
                <a:solidFill>
                  <a:srgbClr val="006FC0"/>
                </a:solidFill>
                <a:latin typeface="Calibri"/>
                <a:cs typeface="Calibri"/>
              </a:rPr>
              <a:t>e</a:t>
            </a:r>
            <a:r>
              <a:rPr sz="4200" b="1" spc="-29" baseline="2925" dirty="0" smtClean="0">
                <a:solidFill>
                  <a:srgbClr val="006FC0"/>
                </a:solidFill>
                <a:latin typeface="Calibri"/>
                <a:cs typeface="Calibri"/>
              </a:rPr>
              <a:t>n</a:t>
            </a:r>
            <a:r>
              <a:rPr sz="4200" b="1" spc="0" baseline="2925" dirty="0" smtClean="0">
                <a:solidFill>
                  <a:srgbClr val="006FC0"/>
                </a:solidFill>
                <a:latin typeface="Calibri"/>
                <a:cs typeface="Calibri"/>
              </a:rPr>
              <a:t>d</a:t>
            </a:r>
            <a:r>
              <a:rPr sz="4200" b="1" spc="-19" baseline="2925" dirty="0" smtClean="0">
                <a:solidFill>
                  <a:srgbClr val="006FC0"/>
                </a:solidFill>
                <a:latin typeface="Calibri"/>
                <a:cs typeface="Calibri"/>
              </a:rPr>
              <a:t>r</a:t>
            </a:r>
            <a:r>
              <a:rPr sz="4200" b="1" spc="0" baseline="2925" dirty="0" smtClean="0">
                <a:solidFill>
                  <a:srgbClr val="006FC0"/>
                </a:solidFill>
                <a:latin typeface="Calibri"/>
                <a:cs typeface="Calibri"/>
              </a:rPr>
              <a:t>e</a:t>
            </a:r>
            <a:endParaRPr sz="2800">
              <a:latin typeface="Calibri"/>
              <a:cs typeface="Calibri"/>
            </a:endParaRPr>
          </a:p>
        </p:txBody>
      </p:sp>
      <p:sp>
        <p:nvSpPr>
          <p:cNvPr id="17" name="object 17"/>
          <p:cNvSpPr txBox="1"/>
          <p:nvPr/>
        </p:nvSpPr>
        <p:spPr>
          <a:xfrm>
            <a:off x="2378202" y="8769604"/>
            <a:ext cx="539289" cy="382016"/>
          </a:xfrm>
          <a:prstGeom prst="rect">
            <a:avLst/>
          </a:prstGeom>
        </p:spPr>
        <p:txBody>
          <a:bodyPr wrap="square" lIns="0" tIns="0" rIns="0" bIns="0" rtlCol="0">
            <a:noAutofit/>
          </a:bodyPr>
          <a:lstStyle/>
          <a:p>
            <a:pPr marL="12700">
              <a:lnSpc>
                <a:spcPts val="2960"/>
              </a:lnSpc>
              <a:spcBef>
                <a:spcPts val="148"/>
              </a:spcBef>
            </a:pPr>
            <a:r>
              <a:rPr sz="4200" b="1" spc="0" baseline="2925" dirty="0" smtClean="0">
                <a:solidFill>
                  <a:srgbClr val="006FC0"/>
                </a:solidFill>
                <a:latin typeface="Calibri"/>
                <a:cs typeface="Calibri"/>
              </a:rPr>
              <a:t>sur</a:t>
            </a:r>
            <a:endParaRPr sz="2800">
              <a:latin typeface="Calibri"/>
              <a:cs typeface="Calibri"/>
            </a:endParaRPr>
          </a:p>
        </p:txBody>
      </p:sp>
      <p:sp>
        <p:nvSpPr>
          <p:cNvPr id="16" name="object 16"/>
          <p:cNvSpPr txBox="1"/>
          <p:nvPr/>
        </p:nvSpPr>
        <p:spPr>
          <a:xfrm>
            <a:off x="3009392" y="8769604"/>
            <a:ext cx="331652" cy="382016"/>
          </a:xfrm>
          <a:prstGeom prst="rect">
            <a:avLst/>
          </a:prstGeom>
        </p:spPr>
        <p:txBody>
          <a:bodyPr wrap="square" lIns="0" tIns="0" rIns="0" bIns="0" rtlCol="0">
            <a:noAutofit/>
          </a:bodyPr>
          <a:lstStyle/>
          <a:p>
            <a:pPr marL="12700">
              <a:lnSpc>
                <a:spcPts val="2960"/>
              </a:lnSpc>
              <a:spcBef>
                <a:spcPts val="148"/>
              </a:spcBef>
            </a:pPr>
            <a:r>
              <a:rPr sz="4200" b="1" spc="-44" baseline="2925" dirty="0" smtClean="0">
                <a:solidFill>
                  <a:srgbClr val="006FC0"/>
                </a:solidFill>
                <a:latin typeface="Calibri"/>
                <a:cs typeface="Calibri"/>
              </a:rPr>
              <a:t>la</a:t>
            </a:r>
            <a:endParaRPr sz="2800">
              <a:latin typeface="Calibri"/>
              <a:cs typeface="Calibri"/>
            </a:endParaRPr>
          </a:p>
        </p:txBody>
      </p:sp>
      <p:sp>
        <p:nvSpPr>
          <p:cNvPr id="15" name="object 15"/>
          <p:cNvSpPr txBox="1"/>
          <p:nvPr/>
        </p:nvSpPr>
        <p:spPr>
          <a:xfrm>
            <a:off x="3439160" y="8769604"/>
            <a:ext cx="766214" cy="382016"/>
          </a:xfrm>
          <a:prstGeom prst="rect">
            <a:avLst/>
          </a:prstGeom>
        </p:spPr>
        <p:txBody>
          <a:bodyPr wrap="square" lIns="0" tIns="0" rIns="0" bIns="0" rtlCol="0">
            <a:noAutofit/>
          </a:bodyPr>
          <a:lstStyle/>
          <a:p>
            <a:pPr marL="12700">
              <a:lnSpc>
                <a:spcPts val="2960"/>
              </a:lnSpc>
              <a:spcBef>
                <a:spcPts val="148"/>
              </a:spcBef>
            </a:pPr>
            <a:r>
              <a:rPr sz="4200" b="1" spc="-29" baseline="2925" dirty="0" smtClean="0">
                <a:solidFill>
                  <a:srgbClr val="006FC0"/>
                </a:solidFill>
                <a:latin typeface="Calibri"/>
                <a:cs typeface="Calibri"/>
              </a:rPr>
              <a:t>b</a:t>
            </a:r>
            <a:r>
              <a:rPr sz="4200" b="1" spc="14" baseline="2925" dirty="0" smtClean="0">
                <a:solidFill>
                  <a:srgbClr val="006FC0"/>
                </a:solidFill>
                <a:latin typeface="Calibri"/>
                <a:cs typeface="Calibri"/>
              </a:rPr>
              <a:t>a</a:t>
            </a:r>
            <a:r>
              <a:rPr sz="4200" b="1" spc="0" baseline="2925" dirty="0" smtClean="0">
                <a:solidFill>
                  <a:srgbClr val="006FC0"/>
                </a:solidFill>
                <a:latin typeface="Calibri"/>
                <a:cs typeface="Calibri"/>
              </a:rPr>
              <a:t>se</a:t>
            </a:r>
            <a:endParaRPr sz="2800">
              <a:latin typeface="Calibri"/>
              <a:cs typeface="Calibri"/>
            </a:endParaRPr>
          </a:p>
        </p:txBody>
      </p:sp>
      <p:sp>
        <p:nvSpPr>
          <p:cNvPr id="14" name="object 14"/>
          <p:cNvSpPr txBox="1"/>
          <p:nvPr/>
        </p:nvSpPr>
        <p:spPr>
          <a:xfrm>
            <a:off x="4294378" y="8769604"/>
            <a:ext cx="2483871" cy="382016"/>
          </a:xfrm>
          <a:prstGeom prst="rect">
            <a:avLst/>
          </a:prstGeom>
        </p:spPr>
        <p:txBody>
          <a:bodyPr wrap="square" lIns="0" tIns="0" rIns="0" bIns="0" rtlCol="0">
            <a:noAutofit/>
          </a:bodyPr>
          <a:lstStyle/>
          <a:p>
            <a:pPr marL="12700">
              <a:lnSpc>
                <a:spcPts val="2960"/>
              </a:lnSpc>
              <a:spcBef>
                <a:spcPts val="148"/>
              </a:spcBef>
            </a:pPr>
            <a:r>
              <a:rPr sz="4200" b="1" spc="4" baseline="2925" dirty="0" smtClean="0">
                <a:solidFill>
                  <a:srgbClr val="006FC0"/>
                </a:solidFill>
                <a:latin typeface="Calibri"/>
                <a:cs typeface="Calibri"/>
              </a:rPr>
              <a:t>d</a:t>
            </a:r>
            <a:r>
              <a:rPr sz="4200" b="1" spc="0" baseline="2925" dirty="0" smtClean="0">
                <a:solidFill>
                  <a:srgbClr val="006FC0"/>
                </a:solidFill>
                <a:latin typeface="Calibri"/>
                <a:cs typeface="Calibri"/>
              </a:rPr>
              <a:t>e </a:t>
            </a:r>
            <a:r>
              <a:rPr sz="4200" b="1" spc="59" baseline="2925" dirty="0" smtClean="0">
                <a:solidFill>
                  <a:srgbClr val="006FC0"/>
                </a:solidFill>
                <a:latin typeface="Calibri"/>
                <a:cs typeface="Calibri"/>
              </a:rPr>
              <a:t> </a:t>
            </a:r>
            <a:r>
              <a:rPr sz="4200" b="1" spc="0" baseline="2925" dirty="0" smtClean="0">
                <a:solidFill>
                  <a:srgbClr val="006FC0"/>
                </a:solidFill>
                <a:latin typeface="Calibri"/>
                <a:cs typeface="Calibri"/>
              </a:rPr>
              <a:t>l</a:t>
            </a:r>
            <a:r>
              <a:rPr sz="4200" b="1" spc="-225" baseline="2925" dirty="0" smtClean="0">
                <a:solidFill>
                  <a:srgbClr val="006FC0"/>
                </a:solidFill>
                <a:latin typeface="Calibri"/>
                <a:cs typeface="Calibri"/>
              </a:rPr>
              <a:t>’</a:t>
            </a:r>
            <a:r>
              <a:rPr sz="4200" b="1" spc="-44" baseline="2925" dirty="0" smtClean="0">
                <a:solidFill>
                  <a:srgbClr val="006FC0"/>
                </a:solidFill>
                <a:latin typeface="Calibri"/>
                <a:cs typeface="Calibri"/>
              </a:rPr>
              <a:t>e</a:t>
            </a:r>
            <a:r>
              <a:rPr sz="4200" b="1" spc="0" baseline="2925" dirty="0" smtClean="0">
                <a:solidFill>
                  <a:srgbClr val="006FC0"/>
                </a:solidFill>
                <a:latin typeface="Calibri"/>
                <a:cs typeface="Calibri"/>
              </a:rPr>
              <a:t>x</a:t>
            </a:r>
            <a:r>
              <a:rPr sz="4200" b="1" spc="9" baseline="2925" dirty="0" smtClean="0">
                <a:solidFill>
                  <a:srgbClr val="006FC0"/>
                </a:solidFill>
                <a:latin typeface="Calibri"/>
                <a:cs typeface="Calibri"/>
              </a:rPr>
              <a:t>p</a:t>
            </a:r>
            <a:r>
              <a:rPr sz="4200" b="1" spc="-9" baseline="2925" dirty="0" smtClean="0">
                <a:solidFill>
                  <a:srgbClr val="006FC0"/>
                </a:solidFill>
                <a:latin typeface="Calibri"/>
                <a:cs typeface="Calibri"/>
              </a:rPr>
              <a:t>é</a:t>
            </a:r>
            <a:r>
              <a:rPr sz="4200" b="1" spc="9" baseline="2925" dirty="0" smtClean="0">
                <a:solidFill>
                  <a:srgbClr val="006FC0"/>
                </a:solidFill>
                <a:latin typeface="Calibri"/>
                <a:cs typeface="Calibri"/>
              </a:rPr>
              <a:t>r</a:t>
            </a:r>
            <a:r>
              <a:rPr sz="4200" b="1" spc="0" baseline="2925" dirty="0" smtClean="0">
                <a:solidFill>
                  <a:srgbClr val="006FC0"/>
                </a:solidFill>
                <a:latin typeface="Calibri"/>
                <a:cs typeface="Calibri"/>
              </a:rPr>
              <a:t>i</a:t>
            </a:r>
            <a:r>
              <a:rPr sz="4200" b="1" spc="-14" baseline="2925" dirty="0" smtClean="0">
                <a:solidFill>
                  <a:srgbClr val="006FC0"/>
                </a:solidFill>
                <a:latin typeface="Calibri"/>
                <a:cs typeface="Calibri"/>
              </a:rPr>
              <a:t>e</a:t>
            </a:r>
            <a:r>
              <a:rPr sz="4200" b="1" spc="0" baseline="2925" dirty="0" smtClean="0">
                <a:solidFill>
                  <a:srgbClr val="006FC0"/>
                </a:solidFill>
                <a:latin typeface="Calibri"/>
                <a:cs typeface="Calibri"/>
              </a:rPr>
              <a:t>n</a:t>
            </a:r>
            <a:r>
              <a:rPr sz="4200" b="1" spc="14" baseline="2925" dirty="0" smtClean="0">
                <a:solidFill>
                  <a:srgbClr val="006FC0"/>
                </a:solidFill>
                <a:latin typeface="Calibri"/>
                <a:cs typeface="Calibri"/>
              </a:rPr>
              <a:t>c</a:t>
            </a:r>
            <a:r>
              <a:rPr sz="4200" b="1" spc="-9" baseline="2925" dirty="0" smtClean="0">
                <a:solidFill>
                  <a:srgbClr val="006FC0"/>
                </a:solidFill>
                <a:latin typeface="Calibri"/>
                <a:cs typeface="Calibri"/>
              </a:rPr>
              <a:t>e</a:t>
            </a:r>
            <a:r>
              <a:rPr sz="4200" b="1" spc="0" baseline="2925" dirty="0" smtClean="0">
                <a:solidFill>
                  <a:srgbClr val="006FC0"/>
                </a:solidFill>
                <a:latin typeface="Calibri"/>
                <a:cs typeface="Calibri"/>
              </a:rPr>
              <a:t>,</a:t>
            </a:r>
            <a:endParaRPr sz="2800">
              <a:latin typeface="Calibri"/>
              <a:cs typeface="Calibri"/>
            </a:endParaRPr>
          </a:p>
        </p:txBody>
      </p:sp>
      <p:sp>
        <p:nvSpPr>
          <p:cNvPr id="13" name="object 13"/>
          <p:cNvSpPr txBox="1"/>
          <p:nvPr/>
        </p:nvSpPr>
        <p:spPr>
          <a:xfrm>
            <a:off x="6869683" y="8769604"/>
            <a:ext cx="450828" cy="382016"/>
          </a:xfrm>
          <a:prstGeom prst="rect">
            <a:avLst/>
          </a:prstGeom>
        </p:spPr>
        <p:txBody>
          <a:bodyPr wrap="square" lIns="0" tIns="0" rIns="0" bIns="0" rtlCol="0">
            <a:noAutofit/>
          </a:bodyPr>
          <a:lstStyle/>
          <a:p>
            <a:pPr marL="12700">
              <a:lnSpc>
                <a:spcPts val="2960"/>
              </a:lnSpc>
              <a:spcBef>
                <a:spcPts val="148"/>
              </a:spcBef>
            </a:pPr>
            <a:r>
              <a:rPr sz="4200" b="1" spc="4" baseline="2925" dirty="0" smtClean="0">
                <a:solidFill>
                  <a:srgbClr val="006FC0"/>
                </a:solidFill>
                <a:latin typeface="Calibri"/>
                <a:cs typeface="Calibri"/>
              </a:rPr>
              <a:t>de</a:t>
            </a:r>
            <a:endParaRPr sz="2800">
              <a:latin typeface="Calibri"/>
              <a:cs typeface="Calibri"/>
            </a:endParaRPr>
          </a:p>
        </p:txBody>
      </p:sp>
      <p:sp>
        <p:nvSpPr>
          <p:cNvPr id="12" name="object 12"/>
          <p:cNvSpPr txBox="1"/>
          <p:nvPr/>
        </p:nvSpPr>
        <p:spPr>
          <a:xfrm>
            <a:off x="7409180" y="8769604"/>
            <a:ext cx="1087926" cy="382016"/>
          </a:xfrm>
          <a:prstGeom prst="rect">
            <a:avLst/>
          </a:prstGeom>
        </p:spPr>
        <p:txBody>
          <a:bodyPr wrap="square" lIns="0" tIns="0" rIns="0" bIns="0" rtlCol="0">
            <a:noAutofit/>
          </a:bodyPr>
          <a:lstStyle/>
          <a:p>
            <a:pPr marL="12700">
              <a:lnSpc>
                <a:spcPts val="2960"/>
              </a:lnSpc>
              <a:spcBef>
                <a:spcPts val="148"/>
              </a:spcBef>
            </a:pPr>
            <a:r>
              <a:rPr sz="4200" b="1" spc="0" baseline="2925" dirty="0" smtClean="0">
                <a:solidFill>
                  <a:srgbClr val="006FC0"/>
                </a:solidFill>
                <a:latin typeface="Calibri"/>
                <a:cs typeface="Calibri"/>
              </a:rPr>
              <a:t>pens</a:t>
            </a:r>
            <a:r>
              <a:rPr sz="4200" b="1" spc="-14" baseline="2925" dirty="0" smtClean="0">
                <a:solidFill>
                  <a:srgbClr val="006FC0"/>
                </a:solidFill>
                <a:latin typeface="Calibri"/>
                <a:cs typeface="Calibri"/>
              </a:rPr>
              <a:t>e</a:t>
            </a:r>
            <a:r>
              <a:rPr sz="4200" b="1" spc="0" baseline="2925" dirty="0" smtClean="0">
                <a:solidFill>
                  <a:srgbClr val="006FC0"/>
                </a:solidFill>
                <a:latin typeface="Calibri"/>
                <a:cs typeface="Calibri"/>
              </a:rPr>
              <a:t>r</a:t>
            </a:r>
            <a:endParaRPr sz="2800">
              <a:latin typeface="Calibri"/>
              <a:cs typeface="Calibri"/>
            </a:endParaRPr>
          </a:p>
        </p:txBody>
      </p:sp>
      <p:sp>
        <p:nvSpPr>
          <p:cNvPr id="11" name="object 11"/>
          <p:cNvSpPr txBox="1"/>
          <p:nvPr/>
        </p:nvSpPr>
        <p:spPr>
          <a:xfrm>
            <a:off x="8584819" y="8769604"/>
            <a:ext cx="370773" cy="382016"/>
          </a:xfrm>
          <a:prstGeom prst="rect">
            <a:avLst/>
          </a:prstGeom>
        </p:spPr>
        <p:txBody>
          <a:bodyPr wrap="square" lIns="0" tIns="0" rIns="0" bIns="0" rtlCol="0">
            <a:noAutofit/>
          </a:bodyPr>
          <a:lstStyle/>
          <a:p>
            <a:pPr marL="12700">
              <a:lnSpc>
                <a:spcPts val="2960"/>
              </a:lnSpc>
              <a:spcBef>
                <a:spcPts val="148"/>
              </a:spcBef>
            </a:pPr>
            <a:r>
              <a:rPr sz="4200" b="1" spc="-44" baseline="2925" dirty="0" smtClean="0">
                <a:solidFill>
                  <a:srgbClr val="006FC0"/>
                </a:solidFill>
                <a:latin typeface="Calibri"/>
                <a:cs typeface="Calibri"/>
              </a:rPr>
              <a:t>et</a:t>
            </a:r>
            <a:endParaRPr sz="2800">
              <a:latin typeface="Calibri"/>
              <a:cs typeface="Calibri"/>
            </a:endParaRPr>
          </a:p>
        </p:txBody>
      </p:sp>
      <p:sp>
        <p:nvSpPr>
          <p:cNvPr id="10" name="object 10"/>
          <p:cNvSpPr txBox="1"/>
          <p:nvPr/>
        </p:nvSpPr>
        <p:spPr>
          <a:xfrm>
            <a:off x="9051417" y="8769604"/>
            <a:ext cx="450828" cy="382016"/>
          </a:xfrm>
          <a:prstGeom prst="rect">
            <a:avLst/>
          </a:prstGeom>
        </p:spPr>
        <p:txBody>
          <a:bodyPr wrap="square" lIns="0" tIns="0" rIns="0" bIns="0" rtlCol="0">
            <a:noAutofit/>
          </a:bodyPr>
          <a:lstStyle/>
          <a:p>
            <a:pPr marL="12700">
              <a:lnSpc>
                <a:spcPts val="2960"/>
              </a:lnSpc>
              <a:spcBef>
                <a:spcPts val="148"/>
              </a:spcBef>
            </a:pPr>
            <a:r>
              <a:rPr sz="4200" b="1" spc="4" baseline="2925" dirty="0" smtClean="0">
                <a:solidFill>
                  <a:srgbClr val="006FC0"/>
                </a:solidFill>
                <a:latin typeface="Calibri"/>
                <a:cs typeface="Calibri"/>
              </a:rPr>
              <a:t>de</a:t>
            </a:r>
            <a:endParaRPr sz="2800">
              <a:latin typeface="Calibri"/>
              <a:cs typeface="Calibri"/>
            </a:endParaRPr>
          </a:p>
        </p:txBody>
      </p:sp>
      <p:sp>
        <p:nvSpPr>
          <p:cNvPr id="9" name="object 9"/>
          <p:cNvSpPr txBox="1"/>
          <p:nvPr/>
        </p:nvSpPr>
        <p:spPr>
          <a:xfrm>
            <a:off x="9590913" y="8769604"/>
            <a:ext cx="901895" cy="382016"/>
          </a:xfrm>
          <a:prstGeom prst="rect">
            <a:avLst/>
          </a:prstGeom>
        </p:spPr>
        <p:txBody>
          <a:bodyPr wrap="square" lIns="0" tIns="0" rIns="0" bIns="0" rtlCol="0">
            <a:noAutofit/>
          </a:bodyPr>
          <a:lstStyle/>
          <a:p>
            <a:pPr marL="12700">
              <a:lnSpc>
                <a:spcPts val="2960"/>
              </a:lnSpc>
              <a:spcBef>
                <a:spcPts val="148"/>
              </a:spcBef>
            </a:pPr>
            <a:r>
              <a:rPr sz="4200" b="1" spc="9" baseline="2925" dirty="0" smtClean="0">
                <a:solidFill>
                  <a:srgbClr val="006FC0"/>
                </a:solidFill>
                <a:latin typeface="Calibri"/>
                <a:cs typeface="Calibri"/>
              </a:rPr>
              <a:t>c</a:t>
            </a:r>
            <a:r>
              <a:rPr sz="4200" b="1" spc="-25" baseline="2925" dirty="0" smtClean="0">
                <a:solidFill>
                  <a:srgbClr val="006FC0"/>
                </a:solidFill>
                <a:latin typeface="Calibri"/>
                <a:cs typeface="Calibri"/>
              </a:rPr>
              <a:t>r</a:t>
            </a:r>
            <a:r>
              <a:rPr sz="4200" b="1" spc="-9" baseline="2925" dirty="0" smtClean="0">
                <a:solidFill>
                  <a:srgbClr val="006FC0"/>
                </a:solidFill>
                <a:latin typeface="Calibri"/>
                <a:cs typeface="Calibri"/>
              </a:rPr>
              <a:t>ée</a:t>
            </a:r>
            <a:r>
              <a:rPr sz="4200" b="1" spc="-204" baseline="2925" dirty="0" smtClean="0">
                <a:solidFill>
                  <a:srgbClr val="006FC0"/>
                </a:solidFill>
                <a:latin typeface="Calibri"/>
                <a:cs typeface="Calibri"/>
              </a:rPr>
              <a:t>r</a:t>
            </a:r>
            <a:r>
              <a:rPr sz="4200" b="1" spc="0" baseline="2925" dirty="0" smtClean="0">
                <a:solidFill>
                  <a:srgbClr val="006FC0"/>
                </a:solidFill>
                <a:latin typeface="Calibri"/>
                <a:cs typeface="Calibri"/>
              </a:rPr>
              <a:t>,</a:t>
            </a:r>
            <a:endParaRPr sz="2800">
              <a:latin typeface="Calibri"/>
              <a:cs typeface="Calibri"/>
            </a:endParaRPr>
          </a:p>
        </p:txBody>
      </p:sp>
      <p:sp>
        <p:nvSpPr>
          <p:cNvPr id="8" name="object 8"/>
          <p:cNvSpPr txBox="1"/>
          <p:nvPr/>
        </p:nvSpPr>
        <p:spPr>
          <a:xfrm>
            <a:off x="10583672" y="8769604"/>
            <a:ext cx="450828" cy="382016"/>
          </a:xfrm>
          <a:prstGeom prst="rect">
            <a:avLst/>
          </a:prstGeom>
        </p:spPr>
        <p:txBody>
          <a:bodyPr wrap="square" lIns="0" tIns="0" rIns="0" bIns="0" rtlCol="0">
            <a:noAutofit/>
          </a:bodyPr>
          <a:lstStyle/>
          <a:p>
            <a:pPr marL="12700">
              <a:lnSpc>
                <a:spcPts val="2960"/>
              </a:lnSpc>
              <a:spcBef>
                <a:spcPts val="148"/>
              </a:spcBef>
            </a:pPr>
            <a:r>
              <a:rPr sz="4200" b="1" spc="4" baseline="2925" dirty="0" smtClean="0">
                <a:solidFill>
                  <a:srgbClr val="006FC0"/>
                </a:solidFill>
                <a:latin typeface="Calibri"/>
                <a:cs typeface="Calibri"/>
              </a:rPr>
              <a:t>de</a:t>
            </a:r>
            <a:endParaRPr sz="2800">
              <a:latin typeface="Calibri"/>
              <a:cs typeface="Calibri"/>
            </a:endParaRPr>
          </a:p>
        </p:txBody>
      </p:sp>
      <p:sp>
        <p:nvSpPr>
          <p:cNvPr id="7" name="object 7"/>
          <p:cNvSpPr txBox="1"/>
          <p:nvPr/>
        </p:nvSpPr>
        <p:spPr>
          <a:xfrm>
            <a:off x="402132" y="9194952"/>
            <a:ext cx="4607276" cy="382320"/>
          </a:xfrm>
          <a:prstGeom prst="rect">
            <a:avLst/>
          </a:prstGeom>
        </p:spPr>
        <p:txBody>
          <a:bodyPr wrap="square" lIns="0" tIns="0" rIns="0" bIns="0" rtlCol="0">
            <a:noAutofit/>
          </a:bodyPr>
          <a:lstStyle/>
          <a:p>
            <a:pPr marL="12700">
              <a:lnSpc>
                <a:spcPts val="2960"/>
              </a:lnSpc>
              <a:spcBef>
                <a:spcPts val="148"/>
              </a:spcBef>
            </a:pPr>
            <a:r>
              <a:rPr sz="4200" b="1" spc="0" baseline="2925" dirty="0" smtClean="0">
                <a:solidFill>
                  <a:srgbClr val="006FC0"/>
                </a:solidFill>
                <a:latin typeface="Calibri"/>
                <a:cs typeface="Calibri"/>
              </a:rPr>
              <a:t>p</a:t>
            </a:r>
            <a:r>
              <a:rPr sz="4200" b="1" spc="19" baseline="2925" dirty="0" smtClean="0">
                <a:solidFill>
                  <a:srgbClr val="006FC0"/>
                </a:solidFill>
                <a:latin typeface="Calibri"/>
                <a:cs typeface="Calibri"/>
              </a:rPr>
              <a:t>a</a:t>
            </a:r>
            <a:r>
              <a:rPr sz="4200" b="1" spc="4" baseline="2925" dirty="0" smtClean="0">
                <a:solidFill>
                  <a:srgbClr val="006FC0"/>
                </a:solidFill>
                <a:latin typeface="Calibri"/>
                <a:cs typeface="Calibri"/>
              </a:rPr>
              <a:t>r</a:t>
            </a:r>
            <a:r>
              <a:rPr sz="4200" b="1" spc="0" baseline="2925" dirty="0" smtClean="0">
                <a:solidFill>
                  <a:srgbClr val="006FC0"/>
                </a:solidFill>
                <a:latin typeface="Calibri"/>
                <a:cs typeface="Calibri"/>
              </a:rPr>
              <a:t>l</a:t>
            </a:r>
            <a:r>
              <a:rPr sz="4200" b="1" spc="-14" baseline="2925" dirty="0" smtClean="0">
                <a:solidFill>
                  <a:srgbClr val="006FC0"/>
                </a:solidFill>
                <a:latin typeface="Calibri"/>
                <a:cs typeface="Calibri"/>
              </a:rPr>
              <a:t>e</a:t>
            </a:r>
            <a:r>
              <a:rPr sz="4200" b="1" spc="-204" baseline="2925" dirty="0" smtClean="0">
                <a:solidFill>
                  <a:srgbClr val="006FC0"/>
                </a:solidFill>
                <a:latin typeface="Calibri"/>
                <a:cs typeface="Calibri"/>
              </a:rPr>
              <a:t>r</a:t>
            </a:r>
            <a:r>
              <a:rPr sz="4200" b="1" spc="0" baseline="2925" dirty="0" smtClean="0">
                <a:solidFill>
                  <a:srgbClr val="006FC0"/>
                </a:solidFill>
                <a:latin typeface="Calibri"/>
                <a:cs typeface="Calibri"/>
              </a:rPr>
              <a:t>,</a:t>
            </a:r>
            <a:r>
              <a:rPr sz="4200" b="1" spc="-19" baseline="2925" dirty="0" smtClean="0">
                <a:solidFill>
                  <a:srgbClr val="006FC0"/>
                </a:solidFill>
                <a:latin typeface="Calibri"/>
                <a:cs typeface="Calibri"/>
              </a:rPr>
              <a:t> </a:t>
            </a:r>
            <a:r>
              <a:rPr sz="4200" b="1" spc="4" baseline="2925" dirty="0" smtClean="0">
                <a:solidFill>
                  <a:srgbClr val="006FC0"/>
                </a:solidFill>
                <a:latin typeface="Calibri"/>
                <a:cs typeface="Calibri"/>
              </a:rPr>
              <a:t>d</a:t>
            </a:r>
            <a:r>
              <a:rPr sz="4200" b="1" spc="0" baseline="2925" dirty="0" smtClean="0">
                <a:solidFill>
                  <a:srgbClr val="006FC0"/>
                </a:solidFill>
                <a:latin typeface="Calibri"/>
                <a:cs typeface="Calibri"/>
              </a:rPr>
              <a:t>e</a:t>
            </a:r>
            <a:r>
              <a:rPr sz="4200" b="1" spc="4" baseline="2925" dirty="0" smtClean="0">
                <a:solidFill>
                  <a:srgbClr val="006FC0"/>
                </a:solidFill>
                <a:latin typeface="Calibri"/>
                <a:cs typeface="Calibri"/>
              </a:rPr>
              <a:t> </a:t>
            </a:r>
            <a:r>
              <a:rPr sz="4200" b="1" spc="0" baseline="2925" dirty="0" smtClean="0">
                <a:solidFill>
                  <a:srgbClr val="006FC0"/>
                </a:solidFill>
                <a:latin typeface="Calibri"/>
                <a:cs typeface="Calibri"/>
              </a:rPr>
              <a:t>ju</a:t>
            </a:r>
            <a:r>
              <a:rPr sz="4200" b="1" spc="-29" baseline="2925" dirty="0" smtClean="0">
                <a:solidFill>
                  <a:srgbClr val="006FC0"/>
                </a:solidFill>
                <a:latin typeface="Calibri"/>
                <a:cs typeface="Calibri"/>
              </a:rPr>
              <a:t>g</a:t>
            </a:r>
            <a:r>
              <a:rPr sz="4200" b="1" spc="-9" baseline="2925" dirty="0" smtClean="0">
                <a:solidFill>
                  <a:srgbClr val="006FC0"/>
                </a:solidFill>
                <a:latin typeface="Calibri"/>
                <a:cs typeface="Calibri"/>
              </a:rPr>
              <a:t>e</a:t>
            </a:r>
            <a:r>
              <a:rPr sz="4200" b="1" spc="0" baseline="2925" dirty="0" smtClean="0">
                <a:solidFill>
                  <a:srgbClr val="006FC0"/>
                </a:solidFill>
                <a:latin typeface="Calibri"/>
                <a:cs typeface="Calibri"/>
              </a:rPr>
              <a:t>r</a:t>
            </a:r>
            <a:r>
              <a:rPr sz="4200" b="1" spc="-9" baseline="2925" dirty="0" smtClean="0">
                <a:solidFill>
                  <a:srgbClr val="006FC0"/>
                </a:solidFill>
                <a:latin typeface="Calibri"/>
                <a:cs typeface="Calibri"/>
              </a:rPr>
              <a:t> </a:t>
            </a:r>
            <a:r>
              <a:rPr sz="4200" b="1" spc="-44" baseline="2925" dirty="0" smtClean="0">
                <a:solidFill>
                  <a:srgbClr val="006FC0"/>
                </a:solidFill>
                <a:latin typeface="Calibri"/>
                <a:cs typeface="Calibri"/>
              </a:rPr>
              <a:t>e</a:t>
            </a:r>
            <a:r>
              <a:rPr sz="4200" b="1" spc="0" baseline="2925" dirty="0" smtClean="0">
                <a:solidFill>
                  <a:srgbClr val="006FC0"/>
                </a:solidFill>
                <a:latin typeface="Calibri"/>
                <a:cs typeface="Calibri"/>
              </a:rPr>
              <a:t>t</a:t>
            </a:r>
            <a:r>
              <a:rPr sz="4200" b="1" spc="50" baseline="2925" dirty="0" smtClean="0">
                <a:solidFill>
                  <a:srgbClr val="006FC0"/>
                </a:solidFill>
                <a:latin typeface="Calibri"/>
                <a:cs typeface="Calibri"/>
              </a:rPr>
              <a:t> </a:t>
            </a:r>
            <a:r>
              <a:rPr sz="4200" b="1" spc="4" baseline="2925" dirty="0" smtClean="0">
                <a:solidFill>
                  <a:srgbClr val="006FC0"/>
                </a:solidFill>
                <a:latin typeface="Calibri"/>
                <a:cs typeface="Calibri"/>
              </a:rPr>
              <a:t>d</a:t>
            </a:r>
            <a:r>
              <a:rPr sz="4200" b="1" spc="0" baseline="2925" dirty="0" smtClean="0">
                <a:solidFill>
                  <a:srgbClr val="006FC0"/>
                </a:solidFill>
                <a:latin typeface="Calibri"/>
                <a:cs typeface="Calibri"/>
              </a:rPr>
              <a:t>e</a:t>
            </a:r>
            <a:r>
              <a:rPr sz="4200" b="1" spc="-29" baseline="2925" dirty="0" smtClean="0">
                <a:solidFill>
                  <a:srgbClr val="006FC0"/>
                </a:solidFill>
                <a:latin typeface="Calibri"/>
                <a:cs typeface="Calibri"/>
              </a:rPr>
              <a:t> </a:t>
            </a:r>
            <a:r>
              <a:rPr sz="4200" b="1" spc="0" baseline="2925" dirty="0" smtClean="0">
                <a:solidFill>
                  <a:srgbClr val="006FC0"/>
                </a:solidFill>
                <a:latin typeface="Calibri"/>
                <a:cs typeface="Calibri"/>
              </a:rPr>
              <a:t>décider</a:t>
            </a:r>
            <a:r>
              <a:rPr sz="4200" b="1" spc="-14" baseline="2925" dirty="0" smtClean="0">
                <a:solidFill>
                  <a:srgbClr val="006FC0"/>
                </a:solidFill>
                <a:latin typeface="Calibri"/>
                <a:cs typeface="Calibri"/>
              </a:rPr>
              <a:t> </a:t>
            </a:r>
            <a:r>
              <a:rPr sz="4200" b="1" spc="0" baseline="2925" dirty="0" smtClean="0">
                <a:solidFill>
                  <a:srgbClr val="006FC0"/>
                </a:solidFill>
                <a:latin typeface="Calibri"/>
                <a:cs typeface="Calibri"/>
              </a:rPr>
              <a:t>»</a:t>
            </a:r>
            <a:endParaRPr sz="2800">
              <a:latin typeface="Calibri"/>
              <a:cs typeface="Calibri"/>
            </a:endParaRPr>
          </a:p>
        </p:txBody>
      </p:sp>
      <p:sp>
        <p:nvSpPr>
          <p:cNvPr id="6" name="object 6"/>
          <p:cNvSpPr txBox="1"/>
          <p:nvPr/>
        </p:nvSpPr>
        <p:spPr>
          <a:xfrm>
            <a:off x="1940909" y="806957"/>
            <a:ext cx="100183" cy="152400"/>
          </a:xfrm>
          <a:prstGeom prst="rect">
            <a:avLst/>
          </a:prstGeom>
        </p:spPr>
        <p:txBody>
          <a:bodyPr wrap="square" lIns="0" tIns="0" rIns="0" bIns="0" rtlCol="0">
            <a:noAutofit/>
          </a:bodyPr>
          <a:lstStyle/>
          <a:p>
            <a:pPr marL="25400">
              <a:lnSpc>
                <a:spcPts val="1000"/>
              </a:lnSpc>
            </a:pPr>
            <a:endParaRPr sz="1000"/>
          </a:p>
        </p:txBody>
      </p:sp>
      <p:sp>
        <p:nvSpPr>
          <p:cNvPr id="5" name="object 5"/>
          <p:cNvSpPr txBox="1"/>
          <p:nvPr/>
        </p:nvSpPr>
        <p:spPr>
          <a:xfrm>
            <a:off x="2765031" y="806957"/>
            <a:ext cx="103771" cy="152400"/>
          </a:xfrm>
          <a:prstGeom prst="rect">
            <a:avLst/>
          </a:prstGeom>
        </p:spPr>
        <p:txBody>
          <a:bodyPr wrap="square" lIns="0" tIns="0" rIns="0" bIns="0" rtlCol="0">
            <a:noAutofit/>
          </a:bodyPr>
          <a:lstStyle/>
          <a:p>
            <a:pPr marL="25400">
              <a:lnSpc>
                <a:spcPts val="1000"/>
              </a:lnSpc>
            </a:pPr>
            <a:endParaRPr sz="1000"/>
          </a:p>
        </p:txBody>
      </p:sp>
      <p:sp>
        <p:nvSpPr>
          <p:cNvPr id="4" name="object 4"/>
          <p:cNvSpPr txBox="1"/>
          <p:nvPr/>
        </p:nvSpPr>
        <p:spPr>
          <a:xfrm>
            <a:off x="5293334" y="806957"/>
            <a:ext cx="95097" cy="152400"/>
          </a:xfrm>
          <a:prstGeom prst="rect">
            <a:avLst/>
          </a:prstGeom>
        </p:spPr>
        <p:txBody>
          <a:bodyPr wrap="square" lIns="0" tIns="0" rIns="0" bIns="0" rtlCol="0">
            <a:noAutofit/>
          </a:bodyPr>
          <a:lstStyle/>
          <a:p>
            <a:pPr marL="25400">
              <a:lnSpc>
                <a:spcPts val="1000"/>
              </a:lnSpc>
            </a:pPr>
            <a:endParaRPr sz="1000"/>
          </a:p>
        </p:txBody>
      </p:sp>
      <p:sp>
        <p:nvSpPr>
          <p:cNvPr id="3" name="object 3"/>
          <p:cNvSpPr txBox="1"/>
          <p:nvPr/>
        </p:nvSpPr>
        <p:spPr>
          <a:xfrm>
            <a:off x="7303642" y="806957"/>
            <a:ext cx="95097" cy="152400"/>
          </a:xfrm>
          <a:prstGeom prst="rect">
            <a:avLst/>
          </a:prstGeom>
        </p:spPr>
        <p:txBody>
          <a:bodyPr wrap="square" lIns="0" tIns="0" rIns="0" bIns="0" rtlCol="0">
            <a:noAutofit/>
          </a:bodyPr>
          <a:lstStyle/>
          <a:p>
            <a:pPr marL="25400">
              <a:lnSpc>
                <a:spcPts val="1000"/>
              </a:lnSpc>
            </a:pPr>
            <a:endParaRPr sz="1000"/>
          </a:p>
        </p:txBody>
      </p:sp>
      <p:sp>
        <p:nvSpPr>
          <p:cNvPr id="2" name="object 2"/>
          <p:cNvSpPr txBox="1"/>
          <p:nvPr/>
        </p:nvSpPr>
        <p:spPr>
          <a:xfrm>
            <a:off x="7610424" y="806957"/>
            <a:ext cx="3479215" cy="152400"/>
          </a:xfrm>
          <a:prstGeom prst="rect">
            <a:avLst/>
          </a:prstGeom>
        </p:spPr>
        <p:txBody>
          <a:bodyPr wrap="square" lIns="0" tIns="0" rIns="0" bIns="0" rtlCol="0">
            <a:noAutofit/>
          </a:bodyPr>
          <a:lstStyle/>
          <a:p>
            <a:pPr marL="25400">
              <a:lnSpc>
                <a:spcPts val="1000"/>
              </a:lnSpc>
            </a:pPr>
            <a:endParaRPr sz="100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 name="object 55"/>
          <p:cNvSpPr txBox="1"/>
          <p:nvPr/>
        </p:nvSpPr>
        <p:spPr>
          <a:xfrm>
            <a:off x="282247" y="543906"/>
            <a:ext cx="11039254" cy="482904"/>
          </a:xfrm>
          <a:prstGeom prst="rect">
            <a:avLst/>
          </a:prstGeom>
        </p:spPr>
        <p:txBody>
          <a:bodyPr wrap="square" lIns="0" tIns="0" rIns="0" bIns="0" rtlCol="0">
            <a:noAutofit/>
          </a:bodyPr>
          <a:lstStyle/>
          <a:p>
            <a:pPr marL="12700">
              <a:lnSpc>
                <a:spcPts val="3770"/>
              </a:lnSpc>
              <a:tabLst>
                <a:tab pos="10947400" algn="l"/>
              </a:tabLst>
            </a:pPr>
            <a:r>
              <a:rPr sz="5400" b="1" baseline="3034" dirty="0" smtClean="0">
                <a:latin typeface="Calibri"/>
                <a:cs typeface="Calibri"/>
              </a:rPr>
              <a:t> </a:t>
            </a:r>
            <a:r>
              <a:rPr sz="5400" b="1" spc="-384" baseline="3034" dirty="0" smtClean="0">
                <a:latin typeface="Calibri"/>
                <a:cs typeface="Calibri"/>
              </a:rPr>
              <a:t> </a:t>
            </a:r>
            <a:r>
              <a:rPr sz="5400" b="1" spc="0" baseline="3034" dirty="0" smtClean="0">
                <a:solidFill>
                  <a:srgbClr val="0070C0"/>
                </a:solidFill>
                <a:latin typeface="Calibri"/>
                <a:cs typeface="Calibri"/>
              </a:rPr>
              <a:t>H</a:t>
            </a:r>
            <a:r>
              <a:rPr lang="fr-FR" sz="5400" b="1" spc="0" baseline="3034" dirty="0" err="1" smtClean="0">
                <a:solidFill>
                  <a:srgbClr val="0070C0"/>
                </a:solidFill>
                <a:latin typeface="Calibri"/>
                <a:cs typeface="Calibri"/>
              </a:rPr>
              <a:t>istoire</a:t>
            </a:r>
            <a:r>
              <a:rPr sz="5400" b="1" spc="0" baseline="3034" dirty="0" smtClean="0">
                <a:solidFill>
                  <a:srgbClr val="0070C0"/>
                </a:solidFill>
                <a:latin typeface="Calibri"/>
                <a:cs typeface="Calibri"/>
              </a:rPr>
              <a:t> </a:t>
            </a:r>
            <a:r>
              <a:rPr sz="5400" b="1" spc="-69" baseline="3034" dirty="0" smtClean="0">
                <a:solidFill>
                  <a:srgbClr val="0070C0"/>
                </a:solidFill>
                <a:latin typeface="Calibri"/>
                <a:cs typeface="Calibri"/>
              </a:rPr>
              <a:t> </a:t>
            </a:r>
            <a:r>
              <a:rPr sz="5400" b="1" spc="0" baseline="3034" dirty="0" smtClean="0">
                <a:solidFill>
                  <a:srgbClr val="0070C0"/>
                </a:solidFill>
                <a:latin typeface="Calibri"/>
                <a:cs typeface="Calibri"/>
              </a:rPr>
              <a:t>de  l</a:t>
            </a:r>
            <a:r>
              <a:rPr sz="5400" b="1" spc="9" baseline="3034" dirty="0" smtClean="0">
                <a:solidFill>
                  <a:srgbClr val="0070C0"/>
                </a:solidFill>
                <a:latin typeface="Calibri"/>
                <a:cs typeface="Calibri"/>
              </a:rPr>
              <a:t> </a:t>
            </a:r>
            <a:r>
              <a:rPr sz="5400" b="1" spc="0" baseline="3034" dirty="0" smtClean="0">
                <a:solidFill>
                  <a:srgbClr val="0070C0"/>
                </a:solidFill>
                <a:latin typeface="Calibri"/>
                <a:cs typeface="Calibri"/>
              </a:rPr>
              <a:t>’</a:t>
            </a:r>
            <a:r>
              <a:rPr lang="fr-FR" sz="5400" b="1" spc="0" baseline="3034" dirty="0" smtClean="0">
                <a:solidFill>
                  <a:srgbClr val="0070C0"/>
                </a:solidFill>
                <a:latin typeface="Calibri"/>
                <a:cs typeface="Calibri"/>
              </a:rPr>
              <a:t>intelligence</a:t>
            </a:r>
            <a:r>
              <a:rPr lang="fr-FR" sz="5400" b="1" spc="0" dirty="0" smtClean="0">
                <a:solidFill>
                  <a:srgbClr val="0070C0"/>
                </a:solidFill>
                <a:latin typeface="Calibri"/>
                <a:cs typeface="Calibri"/>
              </a:rPr>
              <a:t> </a:t>
            </a:r>
            <a:r>
              <a:rPr lang="fr-FR" sz="5400" b="1" baseline="3034" dirty="0">
                <a:solidFill>
                  <a:srgbClr val="0070C0"/>
                </a:solidFill>
                <a:latin typeface="Calibri"/>
                <a:cs typeface="Calibri"/>
              </a:rPr>
              <a:t>artificielle</a:t>
            </a:r>
            <a:r>
              <a:rPr sz="5400" b="1" baseline="3034" dirty="0">
                <a:solidFill>
                  <a:srgbClr val="0070C0"/>
                </a:solidFill>
                <a:latin typeface="Calibri"/>
                <a:cs typeface="Calibri"/>
              </a:rPr>
              <a:t> </a:t>
            </a:r>
            <a:r>
              <a:rPr sz="5400" b="1" spc="0" baseline="3034" dirty="0" smtClean="0">
                <a:latin typeface="Calibri"/>
                <a:cs typeface="Calibri"/>
              </a:rPr>
              <a:t>	</a:t>
            </a:r>
            <a:endParaRPr sz="3600" dirty="0">
              <a:latin typeface="Calibri"/>
              <a:cs typeface="Calibri"/>
            </a:endParaRPr>
          </a:p>
        </p:txBody>
      </p:sp>
      <p:sp>
        <p:nvSpPr>
          <p:cNvPr id="54" name="object 54"/>
          <p:cNvSpPr txBox="1"/>
          <p:nvPr/>
        </p:nvSpPr>
        <p:spPr>
          <a:xfrm>
            <a:off x="402132" y="1247473"/>
            <a:ext cx="225543" cy="830326"/>
          </a:xfrm>
          <a:prstGeom prst="rect">
            <a:avLst/>
          </a:prstGeom>
        </p:spPr>
        <p:txBody>
          <a:bodyPr wrap="square" lIns="0" tIns="0" rIns="0" bIns="0" rtlCol="0">
            <a:noAutofit/>
          </a:bodyPr>
          <a:lstStyle/>
          <a:p>
            <a:pPr marL="12700">
              <a:lnSpc>
                <a:spcPts val="2750"/>
              </a:lnSpc>
              <a:spcBef>
                <a:spcPts val="137"/>
              </a:spcBef>
            </a:pPr>
            <a:r>
              <a:rPr sz="2600" spc="0" dirty="0" smtClean="0">
                <a:solidFill>
                  <a:srgbClr val="006FC0"/>
                </a:solidFill>
                <a:latin typeface="Wingdings"/>
                <a:cs typeface="Wingdings"/>
              </a:rPr>
              <a:t></a:t>
            </a:r>
            <a:endParaRPr sz="2600">
              <a:latin typeface="Wingdings"/>
              <a:cs typeface="Wingdings"/>
            </a:endParaRPr>
          </a:p>
          <a:p>
            <a:pPr marL="12700">
              <a:lnSpc>
                <a:spcPct val="92488"/>
              </a:lnSpc>
              <a:spcBef>
                <a:spcPts val="722"/>
              </a:spcBef>
            </a:pPr>
            <a:r>
              <a:rPr sz="2600" spc="0" dirty="0" smtClean="0">
                <a:solidFill>
                  <a:srgbClr val="006FC0"/>
                </a:solidFill>
                <a:latin typeface="Wingdings"/>
                <a:cs typeface="Wingdings"/>
              </a:rPr>
              <a:t></a:t>
            </a:r>
            <a:endParaRPr sz="2600">
              <a:latin typeface="Wingdings"/>
              <a:cs typeface="Wingdings"/>
            </a:endParaRPr>
          </a:p>
        </p:txBody>
      </p:sp>
      <p:sp>
        <p:nvSpPr>
          <p:cNvPr id="53" name="object 53"/>
          <p:cNvSpPr txBox="1"/>
          <p:nvPr/>
        </p:nvSpPr>
        <p:spPr>
          <a:xfrm>
            <a:off x="877925" y="1267205"/>
            <a:ext cx="904939" cy="354584"/>
          </a:xfrm>
          <a:prstGeom prst="rect">
            <a:avLst/>
          </a:prstGeom>
        </p:spPr>
        <p:txBody>
          <a:bodyPr wrap="square" lIns="0" tIns="0" rIns="0" bIns="0" rtlCol="0">
            <a:noAutofit/>
          </a:bodyPr>
          <a:lstStyle/>
          <a:p>
            <a:pPr marL="12700">
              <a:lnSpc>
                <a:spcPts val="2740"/>
              </a:lnSpc>
              <a:spcBef>
                <a:spcPts val="137"/>
              </a:spcBef>
            </a:pPr>
            <a:r>
              <a:rPr sz="3900" b="1" spc="14" baseline="3150" dirty="0" smtClean="0">
                <a:solidFill>
                  <a:srgbClr val="006FC0"/>
                </a:solidFill>
                <a:latin typeface="Calibri"/>
                <a:cs typeface="Calibri"/>
              </a:rPr>
              <a:t>193</a:t>
            </a:r>
            <a:r>
              <a:rPr sz="3900" b="1" spc="0" baseline="3150" dirty="0" smtClean="0">
                <a:solidFill>
                  <a:srgbClr val="006FC0"/>
                </a:solidFill>
                <a:latin typeface="Calibri"/>
                <a:cs typeface="Calibri"/>
              </a:rPr>
              <a:t>6</a:t>
            </a:r>
            <a:r>
              <a:rPr sz="3900" b="1" spc="-122" baseline="3150" dirty="0" smtClean="0">
                <a:solidFill>
                  <a:srgbClr val="006FC0"/>
                </a:solidFill>
                <a:latin typeface="Calibri"/>
                <a:cs typeface="Calibri"/>
              </a:rPr>
              <a:t> </a:t>
            </a:r>
            <a:r>
              <a:rPr sz="3900" b="1" spc="0" baseline="3150" dirty="0" smtClean="0">
                <a:solidFill>
                  <a:srgbClr val="006FC0"/>
                </a:solidFill>
                <a:latin typeface="Calibri"/>
                <a:cs typeface="Calibri"/>
              </a:rPr>
              <a:t>:</a:t>
            </a:r>
            <a:endParaRPr sz="2600">
              <a:latin typeface="Calibri"/>
              <a:cs typeface="Calibri"/>
            </a:endParaRPr>
          </a:p>
        </p:txBody>
      </p:sp>
      <p:sp>
        <p:nvSpPr>
          <p:cNvPr id="52" name="object 52"/>
          <p:cNvSpPr txBox="1"/>
          <p:nvPr/>
        </p:nvSpPr>
        <p:spPr>
          <a:xfrm>
            <a:off x="1861185" y="1267205"/>
            <a:ext cx="2911057" cy="354584"/>
          </a:xfrm>
          <a:prstGeom prst="rect">
            <a:avLst/>
          </a:prstGeom>
        </p:spPr>
        <p:txBody>
          <a:bodyPr wrap="square" lIns="0" tIns="0" rIns="0" bIns="0" rtlCol="0">
            <a:noAutofit/>
          </a:bodyPr>
          <a:lstStyle/>
          <a:p>
            <a:pPr marL="12700">
              <a:lnSpc>
                <a:spcPts val="2740"/>
              </a:lnSpc>
              <a:spcBef>
                <a:spcPts val="137"/>
              </a:spcBef>
            </a:pPr>
            <a:r>
              <a:rPr sz="3900" spc="-9" baseline="3150" dirty="0" smtClean="0">
                <a:latin typeface="Calibri"/>
                <a:cs typeface="Calibri"/>
              </a:rPr>
              <a:t>L</a:t>
            </a:r>
            <a:r>
              <a:rPr sz="3900" spc="0" baseline="3150" dirty="0" smtClean="0">
                <a:latin typeface="Calibri"/>
                <a:cs typeface="Calibri"/>
              </a:rPr>
              <a:t>a</a:t>
            </a:r>
            <a:r>
              <a:rPr sz="3900" spc="-23" baseline="3150" dirty="0" smtClean="0">
                <a:latin typeface="Calibri"/>
                <a:cs typeface="Calibri"/>
              </a:rPr>
              <a:t> </a:t>
            </a:r>
            <a:r>
              <a:rPr sz="3900" spc="14" baseline="3150" dirty="0" smtClean="0">
                <a:latin typeface="Calibri"/>
                <a:cs typeface="Calibri"/>
              </a:rPr>
              <a:t>m</a:t>
            </a:r>
            <a:r>
              <a:rPr sz="3900" spc="-19" baseline="3150" dirty="0" smtClean="0">
                <a:latin typeface="Calibri"/>
                <a:cs typeface="Calibri"/>
              </a:rPr>
              <a:t>a</a:t>
            </a:r>
            <a:r>
              <a:rPr sz="3900" spc="-14" baseline="3150" dirty="0" smtClean="0">
                <a:latin typeface="Calibri"/>
                <a:cs typeface="Calibri"/>
              </a:rPr>
              <a:t>c</a:t>
            </a:r>
            <a:r>
              <a:rPr sz="3900" spc="0" baseline="3150" dirty="0" smtClean="0">
                <a:latin typeface="Calibri"/>
                <a:cs typeface="Calibri"/>
              </a:rPr>
              <a:t>h</a:t>
            </a:r>
            <a:r>
              <a:rPr sz="3900" spc="19" baseline="3150" dirty="0" smtClean="0">
                <a:latin typeface="Calibri"/>
                <a:cs typeface="Calibri"/>
              </a:rPr>
              <a:t>i</a:t>
            </a:r>
            <a:r>
              <a:rPr sz="3900" spc="0" baseline="3150" dirty="0" smtClean="0">
                <a:latin typeface="Calibri"/>
                <a:cs typeface="Calibri"/>
              </a:rPr>
              <a:t>ne</a:t>
            </a:r>
            <a:r>
              <a:rPr sz="3900" spc="-90" baseline="3150" dirty="0" smtClean="0">
                <a:latin typeface="Calibri"/>
                <a:cs typeface="Calibri"/>
              </a:rPr>
              <a:t> </a:t>
            </a:r>
            <a:r>
              <a:rPr sz="3900" spc="0" baseline="3150" dirty="0" smtClean="0">
                <a:latin typeface="Calibri"/>
                <a:cs typeface="Calibri"/>
              </a:rPr>
              <a:t>de</a:t>
            </a:r>
            <a:r>
              <a:rPr sz="3900" spc="-26" baseline="3150" dirty="0" smtClean="0">
                <a:latin typeface="Calibri"/>
                <a:cs typeface="Calibri"/>
              </a:rPr>
              <a:t> </a:t>
            </a:r>
            <a:r>
              <a:rPr sz="3900" spc="-144" baseline="3150" dirty="0" smtClean="0">
                <a:latin typeface="Calibri"/>
                <a:cs typeface="Calibri"/>
              </a:rPr>
              <a:t>T</a:t>
            </a:r>
            <a:r>
              <a:rPr sz="3900" spc="0" baseline="3150" dirty="0" smtClean="0">
                <a:latin typeface="Calibri"/>
                <a:cs typeface="Calibri"/>
              </a:rPr>
              <a:t>ur</a:t>
            </a:r>
            <a:r>
              <a:rPr sz="3900" spc="14" baseline="3150" dirty="0" smtClean="0">
                <a:latin typeface="Calibri"/>
                <a:cs typeface="Calibri"/>
              </a:rPr>
              <a:t>i</a:t>
            </a:r>
            <a:r>
              <a:rPr sz="3900" spc="0" baseline="3150" dirty="0" smtClean="0">
                <a:latin typeface="Calibri"/>
                <a:cs typeface="Calibri"/>
              </a:rPr>
              <a:t>ng</a:t>
            </a:r>
            <a:endParaRPr sz="2600">
              <a:latin typeface="Calibri"/>
              <a:cs typeface="Calibri"/>
            </a:endParaRPr>
          </a:p>
        </p:txBody>
      </p:sp>
      <p:sp>
        <p:nvSpPr>
          <p:cNvPr id="51" name="object 51"/>
          <p:cNvSpPr txBox="1"/>
          <p:nvPr/>
        </p:nvSpPr>
        <p:spPr>
          <a:xfrm>
            <a:off x="877925" y="1742947"/>
            <a:ext cx="10336242" cy="4398086"/>
          </a:xfrm>
          <a:prstGeom prst="rect">
            <a:avLst/>
          </a:prstGeom>
        </p:spPr>
        <p:txBody>
          <a:bodyPr wrap="square" lIns="0" tIns="0" rIns="0" bIns="0" rtlCol="0">
            <a:noAutofit/>
          </a:bodyPr>
          <a:lstStyle/>
          <a:p>
            <a:pPr marL="12700" marR="47761">
              <a:lnSpc>
                <a:spcPts val="2740"/>
              </a:lnSpc>
              <a:spcBef>
                <a:spcPts val="137"/>
              </a:spcBef>
            </a:pPr>
            <a:r>
              <a:rPr sz="3900" b="1" spc="19" baseline="3150" dirty="0" smtClean="0">
                <a:solidFill>
                  <a:srgbClr val="006FC0"/>
                </a:solidFill>
                <a:latin typeface="Calibri"/>
                <a:cs typeface="Calibri"/>
              </a:rPr>
              <a:t>1943</a:t>
            </a:r>
            <a:r>
              <a:rPr sz="3900" b="1" spc="0" baseline="3150" dirty="0" smtClean="0">
                <a:solidFill>
                  <a:srgbClr val="006FC0"/>
                </a:solidFill>
                <a:latin typeface="Calibri"/>
                <a:cs typeface="Calibri"/>
              </a:rPr>
              <a:t>-</a:t>
            </a:r>
            <a:r>
              <a:rPr sz="3900" b="1" spc="14" baseline="3150" dirty="0" smtClean="0">
                <a:solidFill>
                  <a:srgbClr val="006FC0"/>
                </a:solidFill>
                <a:latin typeface="Calibri"/>
                <a:cs typeface="Calibri"/>
              </a:rPr>
              <a:t>19</a:t>
            </a:r>
            <a:r>
              <a:rPr sz="3900" b="1" spc="-19" baseline="3150" dirty="0" smtClean="0">
                <a:solidFill>
                  <a:srgbClr val="006FC0"/>
                </a:solidFill>
                <a:latin typeface="Calibri"/>
                <a:cs typeface="Calibri"/>
              </a:rPr>
              <a:t>5</a:t>
            </a:r>
            <a:r>
              <a:rPr sz="3900" b="1" spc="0" baseline="3150" dirty="0" smtClean="0">
                <a:solidFill>
                  <a:srgbClr val="006FC0"/>
                </a:solidFill>
                <a:latin typeface="Calibri"/>
                <a:cs typeface="Calibri"/>
              </a:rPr>
              <a:t>0</a:t>
            </a:r>
            <a:r>
              <a:rPr sz="3900" b="1" spc="404" baseline="3150" dirty="0" smtClean="0">
                <a:solidFill>
                  <a:srgbClr val="006FC0"/>
                </a:solidFill>
                <a:latin typeface="Calibri"/>
                <a:cs typeface="Calibri"/>
              </a:rPr>
              <a:t> </a:t>
            </a:r>
            <a:r>
              <a:rPr sz="3900" spc="0" baseline="3150" dirty="0" smtClean="0">
                <a:latin typeface="Calibri"/>
                <a:cs typeface="Calibri"/>
              </a:rPr>
              <a:t>:</a:t>
            </a:r>
            <a:r>
              <a:rPr sz="3900" spc="-26" baseline="3150" dirty="0" smtClean="0">
                <a:latin typeface="Calibri"/>
                <a:cs typeface="Calibri"/>
              </a:rPr>
              <a:t> </a:t>
            </a:r>
            <a:r>
              <a:rPr sz="3900" spc="-75" baseline="3150" dirty="0" smtClean="0">
                <a:latin typeface="Calibri"/>
                <a:cs typeface="Calibri"/>
              </a:rPr>
              <a:t>W</a:t>
            </a:r>
            <a:r>
              <a:rPr sz="3900" spc="-19" baseline="3150" dirty="0" smtClean="0">
                <a:latin typeface="Calibri"/>
                <a:cs typeface="Calibri"/>
              </a:rPr>
              <a:t>a</a:t>
            </a:r>
            <a:r>
              <a:rPr sz="3900" spc="0" baseline="3150" dirty="0" smtClean="0">
                <a:latin typeface="Calibri"/>
                <a:cs typeface="Calibri"/>
              </a:rPr>
              <a:t>r</a:t>
            </a:r>
            <a:r>
              <a:rPr sz="3900" spc="-39" baseline="3150" dirty="0" smtClean="0">
                <a:latin typeface="Calibri"/>
                <a:cs typeface="Calibri"/>
              </a:rPr>
              <a:t>r</a:t>
            </a:r>
            <a:r>
              <a:rPr sz="3900" spc="0" baseline="3150" dirty="0" smtClean="0">
                <a:latin typeface="Calibri"/>
                <a:cs typeface="Calibri"/>
              </a:rPr>
              <a:t>en</a:t>
            </a:r>
            <a:r>
              <a:rPr sz="3900" spc="-40" baseline="3150" dirty="0" smtClean="0">
                <a:latin typeface="Calibri"/>
                <a:cs typeface="Calibri"/>
              </a:rPr>
              <a:t> </a:t>
            </a:r>
            <a:r>
              <a:rPr sz="3900" spc="14" baseline="3150" dirty="0" smtClean="0">
                <a:latin typeface="Calibri"/>
                <a:cs typeface="Calibri"/>
              </a:rPr>
              <a:t>M</a:t>
            </a:r>
            <a:r>
              <a:rPr sz="3900" spc="-14" baseline="3150" dirty="0" smtClean="0">
                <a:latin typeface="Calibri"/>
                <a:cs typeface="Calibri"/>
              </a:rPr>
              <a:t>cC</a:t>
            </a:r>
            <a:r>
              <a:rPr sz="3900" spc="0" baseline="3150" dirty="0" smtClean="0">
                <a:latin typeface="Calibri"/>
                <a:cs typeface="Calibri"/>
              </a:rPr>
              <a:t>u</a:t>
            </a:r>
            <a:r>
              <a:rPr sz="3900" spc="19" baseline="3150" dirty="0" smtClean="0">
                <a:latin typeface="Calibri"/>
                <a:cs typeface="Calibri"/>
              </a:rPr>
              <a:t>l</a:t>
            </a:r>
            <a:r>
              <a:rPr sz="3900" spc="14" baseline="3150" dirty="0" smtClean="0">
                <a:latin typeface="Calibri"/>
                <a:cs typeface="Calibri"/>
              </a:rPr>
              <a:t>l</a:t>
            </a:r>
            <a:r>
              <a:rPr sz="3900" spc="0" baseline="3150" dirty="0" smtClean="0">
                <a:latin typeface="Calibri"/>
                <a:cs typeface="Calibri"/>
              </a:rPr>
              <a:t>o</a:t>
            </a:r>
            <a:r>
              <a:rPr sz="3900" spc="-14" baseline="3150" dirty="0" smtClean="0">
                <a:latin typeface="Calibri"/>
                <a:cs typeface="Calibri"/>
              </a:rPr>
              <a:t>c</a:t>
            </a:r>
            <a:r>
              <a:rPr sz="3900" spc="0" baseline="3150" dirty="0" smtClean="0">
                <a:latin typeface="Calibri"/>
                <a:cs typeface="Calibri"/>
              </a:rPr>
              <a:t>h</a:t>
            </a:r>
            <a:r>
              <a:rPr sz="3900" spc="-65" baseline="3150" dirty="0" smtClean="0">
                <a:latin typeface="Calibri"/>
                <a:cs typeface="Calibri"/>
              </a:rPr>
              <a:t> </a:t>
            </a:r>
            <a:r>
              <a:rPr sz="3900" spc="0" baseline="3150" dirty="0" smtClean="0">
                <a:latin typeface="Calibri"/>
                <a:cs typeface="Calibri"/>
              </a:rPr>
              <a:t>(</a:t>
            </a:r>
            <a:r>
              <a:rPr sz="3900" spc="19" baseline="3150" dirty="0" smtClean="0">
                <a:latin typeface="Calibri"/>
                <a:cs typeface="Calibri"/>
              </a:rPr>
              <a:t>1</a:t>
            </a:r>
            <a:r>
              <a:rPr sz="3900" spc="14" baseline="3150" dirty="0" smtClean="0">
                <a:latin typeface="Calibri"/>
                <a:cs typeface="Calibri"/>
              </a:rPr>
              <a:t>89</a:t>
            </a:r>
            <a:r>
              <a:rPr sz="3900" spc="29" baseline="3150" dirty="0" smtClean="0">
                <a:latin typeface="Calibri"/>
                <a:cs typeface="Calibri"/>
              </a:rPr>
              <a:t>8</a:t>
            </a:r>
            <a:r>
              <a:rPr sz="3900" spc="0" baseline="3150" dirty="0" smtClean="0">
                <a:latin typeface="Calibri"/>
                <a:cs typeface="Calibri"/>
              </a:rPr>
              <a:t>-</a:t>
            </a:r>
            <a:r>
              <a:rPr sz="3900" spc="14" baseline="3150" dirty="0" smtClean="0">
                <a:latin typeface="Calibri"/>
                <a:cs typeface="Calibri"/>
              </a:rPr>
              <a:t>196</a:t>
            </a:r>
            <a:r>
              <a:rPr sz="3900" spc="-19" baseline="3150" dirty="0" smtClean="0">
                <a:latin typeface="Calibri"/>
                <a:cs typeface="Calibri"/>
              </a:rPr>
              <a:t>9</a:t>
            </a:r>
            <a:r>
              <a:rPr sz="3900" spc="0" baseline="3150" dirty="0" smtClean="0">
                <a:latin typeface="Calibri"/>
                <a:cs typeface="Calibri"/>
              </a:rPr>
              <a:t>),</a:t>
            </a:r>
            <a:r>
              <a:rPr sz="3900" spc="-108" baseline="3150" dirty="0" smtClean="0">
                <a:latin typeface="Calibri"/>
                <a:cs typeface="Calibri"/>
              </a:rPr>
              <a:t> </a:t>
            </a:r>
            <a:r>
              <a:rPr sz="3900" spc="0" baseline="3150" dirty="0" smtClean="0">
                <a:latin typeface="Calibri"/>
                <a:cs typeface="Calibri"/>
              </a:rPr>
              <a:t>et</a:t>
            </a:r>
            <a:r>
              <a:rPr sz="3900" spc="-31" baseline="3150" dirty="0" smtClean="0">
                <a:latin typeface="Calibri"/>
                <a:cs typeface="Calibri"/>
              </a:rPr>
              <a:t> </a:t>
            </a:r>
            <a:r>
              <a:rPr sz="3900" spc="-75" baseline="3150" dirty="0" smtClean="0">
                <a:latin typeface="Calibri"/>
                <a:cs typeface="Calibri"/>
              </a:rPr>
              <a:t>W</a:t>
            </a:r>
            <a:r>
              <a:rPr sz="3900" spc="-19" baseline="3150" dirty="0" smtClean="0">
                <a:latin typeface="Calibri"/>
                <a:cs typeface="Calibri"/>
              </a:rPr>
              <a:t>a</a:t>
            </a:r>
            <a:r>
              <a:rPr sz="3900" spc="14" baseline="3150" dirty="0" smtClean="0">
                <a:latin typeface="Calibri"/>
                <a:cs typeface="Calibri"/>
              </a:rPr>
              <a:t>l</a:t>
            </a:r>
            <a:r>
              <a:rPr sz="3900" spc="-39" baseline="3150" dirty="0" smtClean="0">
                <a:latin typeface="Calibri"/>
                <a:cs typeface="Calibri"/>
              </a:rPr>
              <a:t>t</a:t>
            </a:r>
            <a:r>
              <a:rPr sz="3900" spc="0" baseline="3150" dirty="0" smtClean="0">
                <a:latin typeface="Calibri"/>
                <a:cs typeface="Calibri"/>
              </a:rPr>
              <a:t>er</a:t>
            </a:r>
            <a:r>
              <a:rPr sz="3900" spc="7" baseline="3150" dirty="0" smtClean="0">
                <a:latin typeface="Calibri"/>
                <a:cs typeface="Calibri"/>
              </a:rPr>
              <a:t> </a:t>
            </a:r>
            <a:r>
              <a:rPr sz="3900" spc="-4" baseline="3150" dirty="0" smtClean="0">
                <a:latin typeface="Calibri"/>
                <a:cs typeface="Calibri"/>
              </a:rPr>
              <a:t>P</a:t>
            </a:r>
            <a:r>
              <a:rPr sz="3900" spc="14" baseline="3150" dirty="0" smtClean="0">
                <a:latin typeface="Calibri"/>
                <a:cs typeface="Calibri"/>
              </a:rPr>
              <a:t>i</a:t>
            </a:r>
            <a:r>
              <a:rPr sz="3900" spc="-39" baseline="3150" dirty="0" smtClean="0">
                <a:latin typeface="Calibri"/>
                <a:cs typeface="Calibri"/>
              </a:rPr>
              <a:t>t</a:t>
            </a:r>
            <a:r>
              <a:rPr sz="3900" spc="0" baseline="3150" dirty="0" smtClean="0">
                <a:latin typeface="Calibri"/>
                <a:cs typeface="Calibri"/>
              </a:rPr>
              <a:t>ts</a:t>
            </a:r>
            <a:r>
              <a:rPr sz="3900" spc="-66" baseline="3150" dirty="0" smtClean="0">
                <a:latin typeface="Calibri"/>
                <a:cs typeface="Calibri"/>
              </a:rPr>
              <a:t> </a:t>
            </a:r>
            <a:r>
              <a:rPr sz="3900" spc="0" baseline="3150" dirty="0" smtClean="0">
                <a:latin typeface="Calibri"/>
                <a:cs typeface="Calibri"/>
              </a:rPr>
              <a:t>(</a:t>
            </a:r>
            <a:r>
              <a:rPr sz="3900" spc="19" baseline="3150" dirty="0" smtClean="0">
                <a:latin typeface="Calibri"/>
                <a:cs typeface="Calibri"/>
              </a:rPr>
              <a:t>1</a:t>
            </a:r>
            <a:r>
              <a:rPr sz="3900" spc="14" baseline="3150" dirty="0" smtClean="0">
                <a:latin typeface="Calibri"/>
                <a:cs typeface="Calibri"/>
              </a:rPr>
              <a:t>92</a:t>
            </a:r>
            <a:r>
              <a:rPr sz="3900" spc="29" baseline="3150" dirty="0" smtClean="0">
                <a:latin typeface="Calibri"/>
                <a:cs typeface="Calibri"/>
              </a:rPr>
              <a:t>3</a:t>
            </a:r>
            <a:r>
              <a:rPr sz="3900" spc="0" baseline="3150" dirty="0" smtClean="0">
                <a:latin typeface="Calibri"/>
                <a:cs typeface="Calibri"/>
              </a:rPr>
              <a:t>-</a:t>
            </a:r>
            <a:r>
              <a:rPr sz="3900" spc="14" baseline="3150" dirty="0" smtClean="0">
                <a:latin typeface="Calibri"/>
                <a:cs typeface="Calibri"/>
              </a:rPr>
              <a:t>196</a:t>
            </a:r>
            <a:r>
              <a:rPr sz="3900" spc="-19" baseline="3150" dirty="0" smtClean="0">
                <a:latin typeface="Calibri"/>
                <a:cs typeface="Calibri"/>
              </a:rPr>
              <a:t>9</a:t>
            </a:r>
            <a:r>
              <a:rPr sz="3900" spc="0" baseline="3150" dirty="0" smtClean="0">
                <a:latin typeface="Calibri"/>
                <a:cs typeface="Calibri"/>
              </a:rPr>
              <a:t>),</a:t>
            </a:r>
            <a:endParaRPr sz="2600">
              <a:latin typeface="Calibri"/>
              <a:cs typeface="Calibri"/>
            </a:endParaRPr>
          </a:p>
          <a:p>
            <a:pPr marL="12700" marR="47761">
              <a:lnSpc>
                <a:spcPts val="3100"/>
              </a:lnSpc>
              <a:spcBef>
                <a:spcPts val="17"/>
              </a:spcBef>
            </a:pPr>
            <a:r>
              <a:rPr sz="3900" spc="0" baseline="2100" dirty="0" smtClean="0">
                <a:latin typeface="Calibri"/>
                <a:cs typeface="Calibri"/>
              </a:rPr>
              <a:t>n</a:t>
            </a:r>
            <a:r>
              <a:rPr sz="3900" spc="9" baseline="2100" dirty="0" smtClean="0">
                <a:latin typeface="Calibri"/>
                <a:cs typeface="Calibri"/>
              </a:rPr>
              <a:t>e</a:t>
            </a:r>
            <a:r>
              <a:rPr sz="3900" spc="0" baseline="2100" dirty="0" smtClean="0">
                <a:latin typeface="Calibri"/>
                <a:cs typeface="Calibri"/>
              </a:rPr>
              <a:t>u</a:t>
            </a:r>
            <a:r>
              <a:rPr sz="3900" spc="-34" baseline="2100" dirty="0" smtClean="0">
                <a:latin typeface="Calibri"/>
                <a:cs typeface="Calibri"/>
              </a:rPr>
              <a:t>r</a:t>
            </a:r>
            <a:r>
              <a:rPr sz="3900" spc="0" baseline="2100" dirty="0" smtClean="0">
                <a:latin typeface="Calibri"/>
                <a:cs typeface="Calibri"/>
              </a:rPr>
              <a:t>o</a:t>
            </a:r>
            <a:r>
              <a:rPr sz="3900" spc="14" baseline="2100" dirty="0" smtClean="0">
                <a:latin typeface="Calibri"/>
                <a:cs typeface="Calibri"/>
              </a:rPr>
              <a:t>l</a:t>
            </a:r>
            <a:r>
              <a:rPr sz="3900" spc="0" baseline="2100" dirty="0" smtClean="0">
                <a:latin typeface="Calibri"/>
                <a:cs typeface="Calibri"/>
              </a:rPr>
              <a:t>og</a:t>
            </a:r>
            <a:r>
              <a:rPr sz="3900" spc="4" baseline="2100" dirty="0" smtClean="0">
                <a:latin typeface="Calibri"/>
                <a:cs typeface="Calibri"/>
              </a:rPr>
              <a:t>u</a:t>
            </a:r>
            <a:r>
              <a:rPr sz="3900" spc="0" baseline="2100" dirty="0" smtClean="0">
                <a:latin typeface="Calibri"/>
                <a:cs typeface="Calibri"/>
              </a:rPr>
              <a:t>es,</a:t>
            </a:r>
            <a:r>
              <a:rPr sz="3900" spc="-147" baseline="2100" dirty="0" smtClean="0">
                <a:latin typeface="Calibri"/>
                <a:cs typeface="Calibri"/>
              </a:rPr>
              <a:t> </a:t>
            </a:r>
            <a:r>
              <a:rPr sz="3900" spc="14" baseline="2100" dirty="0" smtClean="0">
                <a:latin typeface="Calibri"/>
                <a:cs typeface="Calibri"/>
              </a:rPr>
              <a:t>i</a:t>
            </a:r>
            <a:r>
              <a:rPr sz="3900" spc="-29" baseline="2100" dirty="0" smtClean="0">
                <a:latin typeface="Calibri"/>
                <a:cs typeface="Calibri"/>
              </a:rPr>
              <a:t>n</a:t>
            </a:r>
            <a:r>
              <a:rPr sz="3900" spc="-19" baseline="2100" dirty="0" smtClean="0">
                <a:latin typeface="Calibri"/>
                <a:cs typeface="Calibri"/>
              </a:rPr>
              <a:t>v</a:t>
            </a:r>
            <a:r>
              <a:rPr sz="3900" spc="0" baseline="2100" dirty="0" smtClean="0">
                <a:latin typeface="Calibri"/>
                <a:cs typeface="Calibri"/>
              </a:rPr>
              <a:t>e</a:t>
            </a:r>
            <a:r>
              <a:rPr sz="3900" spc="-25" baseline="2100" dirty="0" smtClean="0">
                <a:latin typeface="Calibri"/>
                <a:cs typeface="Calibri"/>
              </a:rPr>
              <a:t>n</a:t>
            </a:r>
            <a:r>
              <a:rPr sz="3900" spc="-39" baseline="2100" dirty="0" smtClean="0">
                <a:latin typeface="Calibri"/>
                <a:cs typeface="Calibri"/>
              </a:rPr>
              <a:t>t</a:t>
            </a:r>
            <a:r>
              <a:rPr sz="3900" spc="0" baseline="2100" dirty="0" smtClean="0">
                <a:latin typeface="Calibri"/>
                <a:cs typeface="Calibri"/>
              </a:rPr>
              <a:t>e</a:t>
            </a:r>
            <a:r>
              <a:rPr sz="3900" spc="-25" baseline="2100" dirty="0" smtClean="0">
                <a:latin typeface="Calibri"/>
                <a:cs typeface="Calibri"/>
              </a:rPr>
              <a:t>n</a:t>
            </a:r>
            <a:r>
              <a:rPr sz="3900" spc="0" baseline="2100" dirty="0" smtClean="0">
                <a:latin typeface="Calibri"/>
                <a:cs typeface="Calibri"/>
              </a:rPr>
              <a:t>t</a:t>
            </a:r>
            <a:r>
              <a:rPr sz="3900" spc="-99" baseline="2100" dirty="0" smtClean="0">
                <a:latin typeface="Calibri"/>
                <a:cs typeface="Calibri"/>
              </a:rPr>
              <a:t> </a:t>
            </a:r>
            <a:r>
              <a:rPr sz="3900" spc="14" baseline="2100" dirty="0" smtClean="0">
                <a:latin typeface="Calibri"/>
                <a:cs typeface="Calibri"/>
              </a:rPr>
              <a:t>l</a:t>
            </a:r>
            <a:r>
              <a:rPr sz="3900" spc="0" baseline="2100" dirty="0" smtClean="0">
                <a:latin typeface="Calibri"/>
                <a:cs typeface="Calibri"/>
              </a:rPr>
              <a:t>e</a:t>
            </a:r>
            <a:r>
              <a:rPr sz="3900" spc="-18" baseline="2100" dirty="0" smtClean="0">
                <a:latin typeface="Calibri"/>
                <a:cs typeface="Calibri"/>
              </a:rPr>
              <a:t> </a:t>
            </a:r>
            <a:r>
              <a:rPr sz="3900" spc="0" baseline="2100" dirty="0" smtClean="0">
                <a:latin typeface="Calibri"/>
                <a:cs typeface="Calibri"/>
              </a:rPr>
              <a:t>p</a:t>
            </a:r>
            <a:r>
              <a:rPr sz="3900" spc="-39" baseline="2100" dirty="0" smtClean="0">
                <a:latin typeface="Calibri"/>
                <a:cs typeface="Calibri"/>
              </a:rPr>
              <a:t>r</a:t>
            </a:r>
            <a:r>
              <a:rPr sz="3900" spc="0" baseline="2100" dirty="0" smtClean="0">
                <a:latin typeface="Calibri"/>
                <a:cs typeface="Calibri"/>
              </a:rPr>
              <a:t>e</a:t>
            </a:r>
            <a:r>
              <a:rPr sz="3900" spc="14" baseline="2100" dirty="0" smtClean="0">
                <a:latin typeface="Calibri"/>
                <a:cs typeface="Calibri"/>
              </a:rPr>
              <a:t>mi</a:t>
            </a:r>
            <a:r>
              <a:rPr sz="3900" spc="0" baseline="2100" dirty="0" smtClean="0">
                <a:latin typeface="Calibri"/>
                <a:cs typeface="Calibri"/>
              </a:rPr>
              <a:t>er</a:t>
            </a:r>
            <a:r>
              <a:rPr sz="3900" spc="-94" baseline="2100" dirty="0" smtClean="0">
                <a:latin typeface="Calibri"/>
                <a:cs typeface="Calibri"/>
              </a:rPr>
              <a:t> </a:t>
            </a:r>
            <a:r>
              <a:rPr sz="3900" spc="14" baseline="2100" dirty="0" smtClean="0">
                <a:latin typeface="Calibri"/>
                <a:cs typeface="Calibri"/>
              </a:rPr>
              <a:t>m</a:t>
            </a:r>
            <a:r>
              <a:rPr sz="3900" spc="0" baseline="2100" dirty="0" smtClean="0">
                <a:latin typeface="Calibri"/>
                <a:cs typeface="Calibri"/>
              </a:rPr>
              <a:t>od</a:t>
            </a:r>
            <a:r>
              <a:rPr sz="3900" spc="4" baseline="2100" dirty="0" smtClean="0">
                <a:latin typeface="Calibri"/>
                <a:cs typeface="Calibri"/>
              </a:rPr>
              <a:t>è</a:t>
            </a:r>
            <a:r>
              <a:rPr sz="3900" spc="14" baseline="2100" dirty="0" smtClean="0">
                <a:latin typeface="Calibri"/>
                <a:cs typeface="Calibri"/>
              </a:rPr>
              <a:t>l</a:t>
            </a:r>
            <a:r>
              <a:rPr sz="3900" spc="0" baseline="2100" dirty="0" smtClean="0">
                <a:latin typeface="Calibri"/>
                <a:cs typeface="Calibri"/>
              </a:rPr>
              <a:t>e</a:t>
            </a:r>
            <a:r>
              <a:rPr sz="3900" spc="-119" baseline="2100" dirty="0" smtClean="0">
                <a:latin typeface="Calibri"/>
                <a:cs typeface="Calibri"/>
              </a:rPr>
              <a:t> </a:t>
            </a:r>
            <a:r>
              <a:rPr sz="3900" spc="14" baseline="2100" dirty="0" smtClean="0">
                <a:latin typeface="Calibri"/>
                <a:cs typeface="Calibri"/>
              </a:rPr>
              <a:t>m</a:t>
            </a:r>
            <a:r>
              <a:rPr sz="3900" spc="-54" baseline="2100" dirty="0" smtClean="0">
                <a:latin typeface="Calibri"/>
                <a:cs typeface="Calibri"/>
              </a:rPr>
              <a:t>a</a:t>
            </a:r>
            <a:r>
              <a:rPr sz="3900" spc="0" baseline="2100" dirty="0" smtClean="0">
                <a:latin typeface="Calibri"/>
                <a:cs typeface="Calibri"/>
              </a:rPr>
              <a:t>thé</a:t>
            </a:r>
            <a:r>
              <a:rPr sz="3900" spc="19" baseline="2100" dirty="0" smtClean="0">
                <a:latin typeface="Calibri"/>
                <a:cs typeface="Calibri"/>
              </a:rPr>
              <a:t>m</a:t>
            </a:r>
            <a:r>
              <a:rPr sz="3900" spc="-54" baseline="2100" dirty="0" smtClean="0">
                <a:latin typeface="Calibri"/>
                <a:cs typeface="Calibri"/>
              </a:rPr>
              <a:t>a</a:t>
            </a:r>
            <a:r>
              <a:rPr sz="3900" spc="0" baseline="2100" dirty="0" smtClean="0">
                <a:latin typeface="Calibri"/>
                <a:cs typeface="Calibri"/>
              </a:rPr>
              <a:t>t</a:t>
            </a:r>
            <a:r>
              <a:rPr sz="3900" spc="9" baseline="2100" dirty="0" smtClean="0">
                <a:latin typeface="Calibri"/>
                <a:cs typeface="Calibri"/>
              </a:rPr>
              <a:t>i</a:t>
            </a:r>
            <a:r>
              <a:rPr sz="3900" spc="0" baseline="2100" dirty="0" smtClean="0">
                <a:latin typeface="Calibri"/>
                <a:cs typeface="Calibri"/>
              </a:rPr>
              <a:t>q</a:t>
            </a:r>
            <a:r>
              <a:rPr sz="3900" spc="9" baseline="2100" dirty="0" smtClean="0">
                <a:latin typeface="Calibri"/>
                <a:cs typeface="Calibri"/>
              </a:rPr>
              <a:t>u</a:t>
            </a:r>
            <a:r>
              <a:rPr sz="3900" spc="0" baseline="2100" dirty="0" smtClean="0">
                <a:latin typeface="Calibri"/>
                <a:cs typeface="Calibri"/>
              </a:rPr>
              <a:t>e</a:t>
            </a:r>
            <a:r>
              <a:rPr sz="3900" spc="-116" baseline="2100" dirty="0" smtClean="0">
                <a:latin typeface="Calibri"/>
                <a:cs typeface="Calibri"/>
              </a:rPr>
              <a:t> </a:t>
            </a:r>
            <a:r>
              <a:rPr sz="3900" spc="0" baseline="2100" dirty="0" smtClean="0">
                <a:latin typeface="Calibri"/>
                <a:cs typeface="Calibri"/>
              </a:rPr>
              <a:t>du</a:t>
            </a:r>
            <a:r>
              <a:rPr sz="3900" spc="-27" baseline="2100" dirty="0" smtClean="0">
                <a:latin typeface="Calibri"/>
                <a:cs typeface="Calibri"/>
              </a:rPr>
              <a:t> </a:t>
            </a:r>
            <a:r>
              <a:rPr sz="3900" spc="0" baseline="2100" dirty="0" smtClean="0">
                <a:latin typeface="Calibri"/>
                <a:cs typeface="Calibri"/>
              </a:rPr>
              <a:t>n</a:t>
            </a:r>
            <a:r>
              <a:rPr sz="3900" spc="9" baseline="2100" dirty="0" smtClean="0">
                <a:latin typeface="Calibri"/>
                <a:cs typeface="Calibri"/>
              </a:rPr>
              <a:t>e</a:t>
            </a:r>
            <a:r>
              <a:rPr sz="3900" spc="0" baseline="2100" dirty="0" smtClean="0">
                <a:latin typeface="Calibri"/>
                <a:cs typeface="Calibri"/>
              </a:rPr>
              <a:t>u</a:t>
            </a:r>
            <a:r>
              <a:rPr sz="3900" spc="-34" baseline="2100" dirty="0" smtClean="0">
                <a:latin typeface="Calibri"/>
                <a:cs typeface="Calibri"/>
              </a:rPr>
              <a:t>r</a:t>
            </a:r>
            <a:r>
              <a:rPr sz="3900" spc="0" baseline="2100" dirty="0" smtClean="0">
                <a:latin typeface="Calibri"/>
                <a:cs typeface="Calibri"/>
              </a:rPr>
              <a:t>one</a:t>
            </a:r>
            <a:endParaRPr sz="2600">
              <a:latin typeface="Calibri"/>
              <a:cs typeface="Calibri"/>
            </a:endParaRPr>
          </a:p>
          <a:p>
            <a:pPr marL="12700" marR="47761">
              <a:lnSpc>
                <a:spcPts val="3130"/>
              </a:lnSpc>
              <a:spcBef>
                <a:spcPts val="1"/>
              </a:spcBef>
            </a:pPr>
            <a:r>
              <a:rPr sz="3900" spc="0" baseline="1050" dirty="0" smtClean="0">
                <a:latin typeface="Calibri"/>
                <a:cs typeface="Calibri"/>
              </a:rPr>
              <a:t>b</a:t>
            </a:r>
            <a:r>
              <a:rPr sz="3900" spc="19" baseline="1050" dirty="0" smtClean="0">
                <a:latin typeface="Calibri"/>
                <a:cs typeface="Calibri"/>
              </a:rPr>
              <a:t>i</a:t>
            </a:r>
            <a:r>
              <a:rPr sz="3900" spc="0" baseline="1050" dirty="0" smtClean="0">
                <a:latin typeface="Calibri"/>
                <a:cs typeface="Calibri"/>
              </a:rPr>
              <a:t>o</a:t>
            </a:r>
            <a:r>
              <a:rPr sz="3900" spc="14" baseline="1050" dirty="0" smtClean="0">
                <a:latin typeface="Calibri"/>
                <a:cs typeface="Calibri"/>
              </a:rPr>
              <a:t>l</a:t>
            </a:r>
            <a:r>
              <a:rPr sz="3900" spc="0" baseline="1050" dirty="0" smtClean="0">
                <a:latin typeface="Calibri"/>
                <a:cs typeface="Calibri"/>
              </a:rPr>
              <a:t>og</a:t>
            </a:r>
            <a:r>
              <a:rPr sz="3900" spc="19" baseline="1050" dirty="0" smtClean="0">
                <a:latin typeface="Calibri"/>
                <a:cs typeface="Calibri"/>
              </a:rPr>
              <a:t>i</a:t>
            </a:r>
            <a:r>
              <a:rPr sz="3900" spc="0" baseline="1050" dirty="0" smtClean="0">
                <a:latin typeface="Calibri"/>
                <a:cs typeface="Calibri"/>
              </a:rPr>
              <a:t>q</a:t>
            </a:r>
            <a:r>
              <a:rPr sz="3900" spc="9" baseline="1050" dirty="0" smtClean="0">
                <a:latin typeface="Calibri"/>
                <a:cs typeface="Calibri"/>
              </a:rPr>
              <a:t>u</a:t>
            </a:r>
            <a:r>
              <a:rPr sz="3900" spc="0" baseline="1050" dirty="0" smtClean="0">
                <a:latin typeface="Calibri"/>
                <a:cs typeface="Calibri"/>
              </a:rPr>
              <a:t>e,</a:t>
            </a:r>
            <a:r>
              <a:rPr sz="3900" spc="-157" baseline="1050" dirty="0" smtClean="0">
                <a:latin typeface="Calibri"/>
                <a:cs typeface="Calibri"/>
              </a:rPr>
              <a:t> </a:t>
            </a:r>
            <a:r>
              <a:rPr sz="3900" spc="14" baseline="1050" dirty="0" smtClean="0">
                <a:latin typeface="Calibri"/>
                <a:cs typeface="Calibri"/>
              </a:rPr>
              <a:t>l</a:t>
            </a:r>
            <a:r>
              <a:rPr sz="3900" spc="0" baseline="1050" dirty="0" smtClean="0">
                <a:latin typeface="Calibri"/>
                <a:cs typeface="Calibri"/>
              </a:rPr>
              <a:t>e</a:t>
            </a:r>
            <a:r>
              <a:rPr sz="3900" spc="-18" baseline="1050" dirty="0" smtClean="0">
                <a:latin typeface="Calibri"/>
                <a:cs typeface="Calibri"/>
              </a:rPr>
              <a:t> </a:t>
            </a:r>
            <a:r>
              <a:rPr sz="3900" spc="0" baseline="1050" dirty="0" smtClean="0">
                <a:latin typeface="Calibri"/>
                <a:cs typeface="Calibri"/>
              </a:rPr>
              <a:t>n</a:t>
            </a:r>
            <a:r>
              <a:rPr sz="3900" spc="4" baseline="1050" dirty="0" smtClean="0">
                <a:latin typeface="Calibri"/>
                <a:cs typeface="Calibri"/>
              </a:rPr>
              <a:t>e</a:t>
            </a:r>
            <a:r>
              <a:rPr sz="3900" spc="0" baseline="1050" dirty="0" smtClean="0">
                <a:latin typeface="Calibri"/>
                <a:cs typeface="Calibri"/>
              </a:rPr>
              <a:t>u</a:t>
            </a:r>
            <a:r>
              <a:rPr sz="3900" spc="-34" baseline="1050" dirty="0" smtClean="0">
                <a:latin typeface="Calibri"/>
                <a:cs typeface="Calibri"/>
              </a:rPr>
              <a:t>r</a:t>
            </a:r>
            <a:r>
              <a:rPr sz="3900" spc="0" baseline="1050" dirty="0" smtClean="0">
                <a:latin typeface="Calibri"/>
                <a:cs typeface="Calibri"/>
              </a:rPr>
              <a:t>o</a:t>
            </a:r>
            <a:r>
              <a:rPr sz="3900" spc="4" baseline="1050" dirty="0" smtClean="0">
                <a:latin typeface="Calibri"/>
                <a:cs typeface="Calibri"/>
              </a:rPr>
              <a:t>n</a:t>
            </a:r>
            <a:r>
              <a:rPr sz="3900" spc="0" baseline="1050" dirty="0" smtClean="0">
                <a:latin typeface="Calibri"/>
                <a:cs typeface="Calibri"/>
              </a:rPr>
              <a:t>e</a:t>
            </a:r>
            <a:r>
              <a:rPr sz="3900" spc="-89" baseline="1050" dirty="0" smtClean="0">
                <a:latin typeface="Calibri"/>
                <a:cs typeface="Calibri"/>
              </a:rPr>
              <a:t> </a:t>
            </a:r>
            <a:r>
              <a:rPr sz="3900" spc="-75" baseline="1050" dirty="0" smtClean="0">
                <a:latin typeface="Calibri"/>
                <a:cs typeface="Calibri"/>
              </a:rPr>
              <a:t>f</a:t>
            </a:r>
            <a:r>
              <a:rPr sz="3900" spc="0" baseline="1050" dirty="0" smtClean="0">
                <a:latin typeface="Calibri"/>
                <a:cs typeface="Calibri"/>
              </a:rPr>
              <a:t>or</a:t>
            </a:r>
            <a:r>
              <a:rPr sz="3900" spc="14" baseline="1050" dirty="0" smtClean="0">
                <a:latin typeface="Calibri"/>
                <a:cs typeface="Calibri"/>
              </a:rPr>
              <a:t>m</a:t>
            </a:r>
            <a:r>
              <a:rPr sz="3900" spc="0" baseline="1050" dirty="0" smtClean="0">
                <a:latin typeface="Calibri"/>
                <a:cs typeface="Calibri"/>
              </a:rPr>
              <a:t>e</a:t>
            </a:r>
            <a:r>
              <a:rPr sz="3900" spc="19" baseline="1050" dirty="0" smtClean="0">
                <a:latin typeface="Calibri"/>
                <a:cs typeface="Calibri"/>
              </a:rPr>
              <a:t>l</a:t>
            </a:r>
            <a:r>
              <a:rPr sz="3900" spc="0" baseline="1050" dirty="0" smtClean="0">
                <a:latin typeface="Calibri"/>
                <a:cs typeface="Calibri"/>
              </a:rPr>
              <a:t>.</a:t>
            </a:r>
            <a:r>
              <a:rPr sz="3900" spc="-96" baseline="1050" dirty="0" smtClean="0">
                <a:latin typeface="Calibri"/>
                <a:cs typeface="Calibri"/>
              </a:rPr>
              <a:t> </a:t>
            </a:r>
            <a:r>
              <a:rPr sz="3900" spc="0" baseline="1050" dirty="0" smtClean="0">
                <a:latin typeface="Calibri"/>
                <a:cs typeface="Calibri"/>
              </a:rPr>
              <a:t>En</a:t>
            </a:r>
            <a:r>
              <a:rPr sz="3900" spc="-6" baseline="1050" dirty="0" smtClean="0">
                <a:latin typeface="Calibri"/>
                <a:cs typeface="Calibri"/>
              </a:rPr>
              <a:t> </a:t>
            </a:r>
            <a:r>
              <a:rPr sz="3900" spc="14" baseline="1050" dirty="0" smtClean="0">
                <a:latin typeface="Calibri"/>
                <a:cs typeface="Calibri"/>
              </a:rPr>
              <a:t>1943</a:t>
            </a:r>
            <a:r>
              <a:rPr sz="3900" spc="0" baseline="1050" dirty="0" smtClean="0">
                <a:latin typeface="Calibri"/>
                <a:cs typeface="Calibri"/>
              </a:rPr>
              <a:t>:</a:t>
            </a:r>
            <a:r>
              <a:rPr sz="3900" spc="-154" baseline="1050" dirty="0" smtClean="0">
                <a:latin typeface="Calibri"/>
                <a:cs typeface="Calibri"/>
              </a:rPr>
              <a:t> </a:t>
            </a:r>
            <a:r>
              <a:rPr sz="3900" spc="-19" baseline="1050" dirty="0" smtClean="0">
                <a:latin typeface="Calibri"/>
                <a:cs typeface="Calibri"/>
              </a:rPr>
              <a:t>a</a:t>
            </a:r>
            <a:r>
              <a:rPr sz="3900" spc="0" baseline="1050" dirty="0" smtClean="0">
                <a:latin typeface="Calibri"/>
                <a:cs typeface="Calibri"/>
              </a:rPr>
              <a:t>p</a:t>
            </a:r>
            <a:r>
              <a:rPr sz="3900" spc="9" baseline="1050" dirty="0" smtClean="0">
                <a:latin typeface="Calibri"/>
                <a:cs typeface="Calibri"/>
              </a:rPr>
              <a:t>p</a:t>
            </a:r>
            <a:r>
              <a:rPr sz="3900" spc="-19" baseline="1050" dirty="0" smtClean="0">
                <a:latin typeface="Calibri"/>
                <a:cs typeface="Calibri"/>
              </a:rPr>
              <a:t>a</a:t>
            </a:r>
            <a:r>
              <a:rPr sz="3900" spc="0" baseline="1050" dirty="0" smtClean="0">
                <a:latin typeface="Calibri"/>
                <a:cs typeface="Calibri"/>
              </a:rPr>
              <a:t>r</a:t>
            </a:r>
            <a:r>
              <a:rPr sz="3900" spc="9" baseline="1050" dirty="0" smtClean="0">
                <a:latin typeface="Calibri"/>
                <a:cs typeface="Calibri"/>
              </a:rPr>
              <a:t>i</a:t>
            </a:r>
            <a:r>
              <a:rPr sz="3900" spc="0" baseline="1050" dirty="0" smtClean="0">
                <a:latin typeface="Calibri"/>
                <a:cs typeface="Calibri"/>
              </a:rPr>
              <a:t>t</a:t>
            </a:r>
            <a:r>
              <a:rPr sz="3900" spc="9" baseline="1050" dirty="0" smtClean="0">
                <a:latin typeface="Calibri"/>
                <a:cs typeface="Calibri"/>
              </a:rPr>
              <a:t>i</a:t>
            </a:r>
            <a:r>
              <a:rPr sz="3900" spc="0" baseline="1050" dirty="0" smtClean="0">
                <a:latin typeface="Calibri"/>
                <a:cs typeface="Calibri"/>
              </a:rPr>
              <a:t>on</a:t>
            </a:r>
            <a:r>
              <a:rPr sz="3900" spc="-44" baseline="1050" dirty="0" smtClean="0">
                <a:latin typeface="Calibri"/>
                <a:cs typeface="Calibri"/>
              </a:rPr>
              <a:t> </a:t>
            </a:r>
            <a:r>
              <a:rPr sz="3900" spc="0" baseline="1050" dirty="0" smtClean="0">
                <a:latin typeface="Calibri"/>
                <a:cs typeface="Calibri"/>
              </a:rPr>
              <a:t>d</a:t>
            </a:r>
            <a:r>
              <a:rPr sz="3900" spc="9" baseline="1050" dirty="0" smtClean="0">
                <a:latin typeface="Calibri"/>
                <a:cs typeface="Calibri"/>
              </a:rPr>
              <a:t>e</a:t>
            </a:r>
            <a:r>
              <a:rPr sz="3900" spc="0" baseline="1050" dirty="0" smtClean="0">
                <a:latin typeface="Calibri"/>
                <a:cs typeface="Calibri"/>
              </a:rPr>
              <a:t>s</a:t>
            </a:r>
            <a:r>
              <a:rPr sz="3900" spc="-56" baseline="1050" dirty="0" smtClean="0">
                <a:latin typeface="Calibri"/>
                <a:cs typeface="Calibri"/>
              </a:rPr>
              <a:t> </a:t>
            </a:r>
            <a:r>
              <a:rPr sz="3900" spc="0" baseline="1050" dirty="0" smtClean="0">
                <a:latin typeface="Calibri"/>
                <a:cs typeface="Calibri"/>
              </a:rPr>
              <a:t>p</a:t>
            </a:r>
            <a:r>
              <a:rPr sz="3900" spc="-34" baseline="1050" dirty="0" smtClean="0">
                <a:latin typeface="Calibri"/>
                <a:cs typeface="Calibri"/>
              </a:rPr>
              <a:t>r</a:t>
            </a:r>
            <a:r>
              <a:rPr sz="3900" spc="0" baseline="1050" dirty="0" smtClean="0">
                <a:latin typeface="Calibri"/>
                <a:cs typeface="Calibri"/>
              </a:rPr>
              <a:t>e</a:t>
            </a:r>
            <a:r>
              <a:rPr sz="3900" spc="19" baseline="1050" dirty="0" smtClean="0">
                <a:latin typeface="Calibri"/>
                <a:cs typeface="Calibri"/>
              </a:rPr>
              <a:t>m</a:t>
            </a:r>
            <a:r>
              <a:rPr sz="3900" spc="14" baseline="1050" dirty="0" smtClean="0">
                <a:latin typeface="Calibri"/>
                <a:cs typeface="Calibri"/>
              </a:rPr>
              <a:t>i</a:t>
            </a:r>
            <a:r>
              <a:rPr sz="3900" spc="0" baseline="1050" dirty="0" smtClean="0">
                <a:latin typeface="Calibri"/>
                <a:cs typeface="Calibri"/>
              </a:rPr>
              <a:t>e</a:t>
            </a:r>
            <a:r>
              <a:rPr sz="3900" spc="-34" baseline="1050" dirty="0" smtClean="0">
                <a:latin typeface="Calibri"/>
                <a:cs typeface="Calibri"/>
              </a:rPr>
              <a:t>r</a:t>
            </a:r>
            <a:r>
              <a:rPr sz="3900" spc="0" baseline="1050" dirty="0" smtClean="0">
                <a:latin typeface="Calibri"/>
                <a:cs typeface="Calibri"/>
              </a:rPr>
              <a:t>s</a:t>
            </a:r>
            <a:r>
              <a:rPr sz="3900" spc="-114" baseline="1050" dirty="0" smtClean="0">
                <a:latin typeface="Calibri"/>
                <a:cs typeface="Calibri"/>
              </a:rPr>
              <a:t> </a:t>
            </a:r>
            <a:r>
              <a:rPr sz="3900" spc="-19" baseline="1050" dirty="0" smtClean="0">
                <a:latin typeface="Calibri"/>
                <a:cs typeface="Calibri"/>
              </a:rPr>
              <a:t>v</a:t>
            </a:r>
            <a:r>
              <a:rPr sz="3900" spc="0" baseline="1050" dirty="0" smtClean="0">
                <a:latin typeface="Calibri"/>
                <a:cs typeface="Calibri"/>
              </a:rPr>
              <a:t>ér</a:t>
            </a:r>
            <a:r>
              <a:rPr sz="3900" spc="14" baseline="1050" dirty="0" smtClean="0">
                <a:latin typeface="Calibri"/>
                <a:cs typeface="Calibri"/>
              </a:rPr>
              <a:t>i</a:t>
            </a:r>
            <a:r>
              <a:rPr sz="3900" spc="-39" baseline="1050" dirty="0" smtClean="0">
                <a:latin typeface="Calibri"/>
                <a:cs typeface="Calibri"/>
              </a:rPr>
              <a:t>t</a:t>
            </a:r>
            <a:r>
              <a:rPr sz="3900" spc="-19" baseline="1050" dirty="0" smtClean="0">
                <a:latin typeface="Calibri"/>
                <a:cs typeface="Calibri"/>
              </a:rPr>
              <a:t>a</a:t>
            </a:r>
            <a:r>
              <a:rPr sz="3900" spc="0" baseline="1050" dirty="0" smtClean="0">
                <a:latin typeface="Calibri"/>
                <a:cs typeface="Calibri"/>
              </a:rPr>
              <a:t>b</a:t>
            </a:r>
            <a:r>
              <a:rPr sz="3900" spc="19" baseline="1050" dirty="0" smtClean="0">
                <a:latin typeface="Calibri"/>
                <a:cs typeface="Calibri"/>
              </a:rPr>
              <a:t>l</a:t>
            </a:r>
            <a:r>
              <a:rPr sz="3900" spc="0" baseline="1050" dirty="0" smtClean="0">
                <a:latin typeface="Calibri"/>
                <a:cs typeface="Calibri"/>
              </a:rPr>
              <a:t>es</a:t>
            </a:r>
            <a:endParaRPr sz="2600">
              <a:latin typeface="Calibri"/>
              <a:cs typeface="Calibri"/>
            </a:endParaRPr>
          </a:p>
          <a:p>
            <a:pPr marL="12700" marR="110849" algn="just">
              <a:lnSpc>
                <a:spcPct val="99792"/>
              </a:lnSpc>
            </a:pPr>
            <a:r>
              <a:rPr sz="2600" spc="0" dirty="0" smtClean="0">
                <a:latin typeface="Calibri"/>
                <a:cs typeface="Calibri"/>
              </a:rPr>
              <a:t>o</a:t>
            </a:r>
            <a:r>
              <a:rPr sz="2600" spc="-39" dirty="0" smtClean="0">
                <a:latin typeface="Calibri"/>
                <a:cs typeface="Calibri"/>
              </a:rPr>
              <a:t>r</a:t>
            </a:r>
            <a:r>
              <a:rPr sz="2600" spc="0" dirty="0" smtClean="0">
                <a:latin typeface="Calibri"/>
                <a:cs typeface="Calibri"/>
              </a:rPr>
              <a:t>d</a:t>
            </a:r>
            <a:r>
              <a:rPr sz="2600" spc="19" dirty="0" smtClean="0">
                <a:latin typeface="Calibri"/>
                <a:cs typeface="Calibri"/>
              </a:rPr>
              <a:t>i</a:t>
            </a:r>
            <a:r>
              <a:rPr sz="2600" spc="0" dirty="0" smtClean="0">
                <a:latin typeface="Calibri"/>
                <a:cs typeface="Calibri"/>
              </a:rPr>
              <a:t>n</a:t>
            </a:r>
            <a:r>
              <a:rPr sz="2600" spc="-50" dirty="0" smtClean="0">
                <a:latin typeface="Calibri"/>
                <a:cs typeface="Calibri"/>
              </a:rPr>
              <a:t>a</a:t>
            </a:r>
            <a:r>
              <a:rPr sz="2600" spc="-39" dirty="0" smtClean="0">
                <a:latin typeface="Calibri"/>
                <a:cs typeface="Calibri"/>
              </a:rPr>
              <a:t>t</a:t>
            </a:r>
            <a:r>
              <a:rPr sz="2600" spc="0" dirty="0" smtClean="0">
                <a:latin typeface="Calibri"/>
                <a:cs typeface="Calibri"/>
              </a:rPr>
              <a:t>e</a:t>
            </a:r>
            <a:r>
              <a:rPr sz="2600" spc="9" dirty="0" smtClean="0">
                <a:latin typeface="Calibri"/>
                <a:cs typeface="Calibri"/>
              </a:rPr>
              <a:t>u</a:t>
            </a:r>
            <a:r>
              <a:rPr sz="2600" spc="-39" dirty="0" smtClean="0">
                <a:latin typeface="Calibri"/>
                <a:cs typeface="Calibri"/>
              </a:rPr>
              <a:t>r</a:t>
            </a:r>
            <a:r>
              <a:rPr sz="2600" spc="0" dirty="0" smtClean="0">
                <a:latin typeface="Calibri"/>
                <a:cs typeface="Calibri"/>
              </a:rPr>
              <a:t>s.</a:t>
            </a:r>
            <a:r>
              <a:rPr sz="2600" spc="-75" dirty="0" smtClean="0">
                <a:latin typeface="Calibri"/>
                <a:cs typeface="Calibri"/>
              </a:rPr>
              <a:t> </a:t>
            </a:r>
            <a:r>
              <a:rPr sz="2600" spc="-9" dirty="0" smtClean="0">
                <a:latin typeface="Calibri"/>
                <a:cs typeface="Calibri"/>
              </a:rPr>
              <a:t>L</a:t>
            </a:r>
            <a:r>
              <a:rPr sz="2600" spc="0" dirty="0" smtClean="0">
                <a:latin typeface="Calibri"/>
                <a:cs typeface="Calibri"/>
              </a:rPr>
              <a:t>e</a:t>
            </a:r>
            <a:r>
              <a:rPr sz="2600" spc="-23" dirty="0" smtClean="0">
                <a:latin typeface="Calibri"/>
                <a:cs typeface="Calibri"/>
              </a:rPr>
              <a:t> </a:t>
            </a:r>
            <a:r>
              <a:rPr sz="2600" spc="0" dirty="0" smtClean="0">
                <a:latin typeface="Calibri"/>
                <a:cs typeface="Calibri"/>
              </a:rPr>
              <a:t>p</a:t>
            </a:r>
            <a:r>
              <a:rPr sz="2600" spc="-39" dirty="0" smtClean="0">
                <a:latin typeface="Calibri"/>
                <a:cs typeface="Calibri"/>
              </a:rPr>
              <a:t>r</a:t>
            </a:r>
            <a:r>
              <a:rPr sz="2600" spc="0" dirty="0" smtClean="0">
                <a:latin typeface="Calibri"/>
                <a:cs typeface="Calibri"/>
              </a:rPr>
              <a:t>e</a:t>
            </a:r>
            <a:r>
              <a:rPr sz="2600" spc="14" dirty="0" smtClean="0">
                <a:latin typeface="Calibri"/>
                <a:cs typeface="Calibri"/>
              </a:rPr>
              <a:t>mi</a:t>
            </a:r>
            <a:r>
              <a:rPr sz="2600" spc="0" dirty="0" smtClean="0">
                <a:latin typeface="Calibri"/>
                <a:cs typeface="Calibri"/>
              </a:rPr>
              <a:t>er</a:t>
            </a:r>
            <a:r>
              <a:rPr sz="2600" spc="-94" dirty="0" smtClean="0">
                <a:latin typeface="Calibri"/>
                <a:cs typeface="Calibri"/>
              </a:rPr>
              <a:t> </a:t>
            </a:r>
            <a:r>
              <a:rPr sz="2600" spc="0" dirty="0" smtClean="0">
                <a:latin typeface="Calibri"/>
                <a:cs typeface="Calibri"/>
              </a:rPr>
              <a:t>o</a:t>
            </a:r>
            <a:r>
              <a:rPr sz="2600" spc="-39" dirty="0" smtClean="0">
                <a:latin typeface="Calibri"/>
                <a:cs typeface="Calibri"/>
              </a:rPr>
              <a:t>r</a:t>
            </a:r>
            <a:r>
              <a:rPr sz="2600" spc="0" dirty="0" smtClean="0">
                <a:latin typeface="Calibri"/>
                <a:cs typeface="Calibri"/>
              </a:rPr>
              <a:t>d</a:t>
            </a:r>
            <a:r>
              <a:rPr sz="2600" spc="19" dirty="0" smtClean="0">
                <a:latin typeface="Calibri"/>
                <a:cs typeface="Calibri"/>
              </a:rPr>
              <a:t>i</a:t>
            </a:r>
            <a:r>
              <a:rPr sz="2600" spc="0" dirty="0" smtClean="0">
                <a:latin typeface="Calibri"/>
                <a:cs typeface="Calibri"/>
              </a:rPr>
              <a:t>n</a:t>
            </a:r>
            <a:r>
              <a:rPr sz="2600" spc="-50" dirty="0" smtClean="0">
                <a:latin typeface="Calibri"/>
                <a:cs typeface="Calibri"/>
              </a:rPr>
              <a:t>a</a:t>
            </a:r>
            <a:r>
              <a:rPr sz="2600" spc="-39" dirty="0" smtClean="0">
                <a:latin typeface="Calibri"/>
                <a:cs typeface="Calibri"/>
              </a:rPr>
              <a:t>t</a:t>
            </a:r>
            <a:r>
              <a:rPr sz="2600" spc="0" dirty="0" smtClean="0">
                <a:latin typeface="Calibri"/>
                <a:cs typeface="Calibri"/>
              </a:rPr>
              <a:t>e</a:t>
            </a:r>
            <a:r>
              <a:rPr sz="2600" spc="9" dirty="0" smtClean="0">
                <a:latin typeface="Calibri"/>
                <a:cs typeface="Calibri"/>
              </a:rPr>
              <a:t>u</a:t>
            </a:r>
            <a:r>
              <a:rPr sz="2600" spc="0" dirty="0" smtClean="0">
                <a:latin typeface="Calibri"/>
                <a:cs typeface="Calibri"/>
              </a:rPr>
              <a:t>r</a:t>
            </a:r>
            <a:r>
              <a:rPr sz="2600" spc="-49" dirty="0" smtClean="0">
                <a:latin typeface="Calibri"/>
                <a:cs typeface="Calibri"/>
              </a:rPr>
              <a:t> </a:t>
            </a:r>
            <a:r>
              <a:rPr sz="2600" spc="-54" dirty="0" smtClean="0">
                <a:latin typeface="Calibri"/>
                <a:cs typeface="Calibri"/>
              </a:rPr>
              <a:t>a</a:t>
            </a:r>
            <a:r>
              <a:rPr sz="2600" spc="-19" dirty="0" smtClean="0">
                <a:latin typeface="Calibri"/>
                <a:cs typeface="Calibri"/>
              </a:rPr>
              <a:t>v</a:t>
            </a:r>
            <a:r>
              <a:rPr sz="2600" spc="0" dirty="0" smtClean="0">
                <a:latin typeface="Calibri"/>
                <a:cs typeface="Calibri"/>
              </a:rPr>
              <a:t>ec</a:t>
            </a:r>
            <a:r>
              <a:rPr sz="2600" spc="-38" dirty="0" smtClean="0">
                <a:latin typeface="Calibri"/>
                <a:cs typeface="Calibri"/>
              </a:rPr>
              <a:t> </a:t>
            </a:r>
            <a:r>
              <a:rPr sz="2600" spc="0" dirty="0" smtClean="0">
                <a:latin typeface="Calibri"/>
                <a:cs typeface="Calibri"/>
              </a:rPr>
              <a:t>p</a:t>
            </a:r>
            <a:r>
              <a:rPr sz="2600" spc="-34" dirty="0" smtClean="0">
                <a:latin typeface="Calibri"/>
                <a:cs typeface="Calibri"/>
              </a:rPr>
              <a:t>r</a:t>
            </a:r>
            <a:r>
              <a:rPr sz="2600" spc="0" dirty="0" smtClean="0">
                <a:latin typeface="Calibri"/>
                <a:cs typeface="Calibri"/>
              </a:rPr>
              <a:t>og</a:t>
            </a:r>
            <a:r>
              <a:rPr sz="2600" spc="-39" dirty="0" smtClean="0">
                <a:latin typeface="Calibri"/>
                <a:cs typeface="Calibri"/>
              </a:rPr>
              <a:t>r</a:t>
            </a:r>
            <a:r>
              <a:rPr sz="2600" spc="-19" dirty="0" smtClean="0">
                <a:latin typeface="Calibri"/>
                <a:cs typeface="Calibri"/>
              </a:rPr>
              <a:t>a</a:t>
            </a:r>
            <a:r>
              <a:rPr sz="2600" spc="14" dirty="0" smtClean="0">
                <a:latin typeface="Calibri"/>
                <a:cs typeface="Calibri"/>
              </a:rPr>
              <a:t>mm</a:t>
            </a:r>
            <a:r>
              <a:rPr sz="2600" spc="0" dirty="0" smtClean="0">
                <a:latin typeface="Calibri"/>
                <a:cs typeface="Calibri"/>
              </a:rPr>
              <a:t>e</a:t>
            </a:r>
            <a:r>
              <a:rPr sz="2600" spc="-124" dirty="0" smtClean="0">
                <a:latin typeface="Calibri"/>
                <a:cs typeface="Calibri"/>
              </a:rPr>
              <a:t> </a:t>
            </a:r>
            <a:r>
              <a:rPr sz="2600" spc="4" dirty="0" smtClean="0">
                <a:latin typeface="Calibri"/>
                <a:cs typeface="Calibri"/>
              </a:rPr>
              <a:t>m</a:t>
            </a:r>
            <a:r>
              <a:rPr sz="2600" spc="0" dirty="0" smtClean="0">
                <a:latin typeface="Calibri"/>
                <a:cs typeface="Calibri"/>
              </a:rPr>
              <a:t>é</a:t>
            </a:r>
            <a:r>
              <a:rPr sz="2600" spc="14" dirty="0" smtClean="0">
                <a:latin typeface="Calibri"/>
                <a:cs typeface="Calibri"/>
              </a:rPr>
              <a:t>m</a:t>
            </a:r>
            <a:r>
              <a:rPr sz="2600" spc="0" dirty="0" smtClean="0">
                <a:latin typeface="Calibri"/>
                <a:cs typeface="Calibri"/>
              </a:rPr>
              <a:t>or</a:t>
            </a:r>
            <a:r>
              <a:rPr sz="2600" spc="9" dirty="0" smtClean="0">
                <a:latin typeface="Calibri"/>
                <a:cs typeface="Calibri"/>
              </a:rPr>
              <a:t>i</a:t>
            </a:r>
            <a:r>
              <a:rPr sz="2600" spc="0" dirty="0" smtClean="0">
                <a:latin typeface="Calibri"/>
                <a:cs typeface="Calibri"/>
              </a:rPr>
              <a:t>sé</a:t>
            </a:r>
            <a:r>
              <a:rPr sz="2600" spc="-121" dirty="0" smtClean="0">
                <a:latin typeface="Calibri"/>
                <a:cs typeface="Calibri"/>
              </a:rPr>
              <a:t> </a:t>
            </a:r>
            <a:r>
              <a:rPr sz="2600" spc="0" dirty="0" smtClean="0">
                <a:latin typeface="Calibri"/>
                <a:cs typeface="Calibri"/>
              </a:rPr>
              <a:t>et</a:t>
            </a:r>
            <a:r>
              <a:rPr sz="2600" spc="-31" dirty="0" smtClean="0">
                <a:latin typeface="Calibri"/>
                <a:cs typeface="Calibri"/>
              </a:rPr>
              <a:t> </a:t>
            </a:r>
            <a:r>
              <a:rPr sz="2600" spc="-54" dirty="0" smtClean="0">
                <a:latin typeface="Calibri"/>
                <a:cs typeface="Calibri"/>
              </a:rPr>
              <a:t>c</a:t>
            </a:r>
            <a:r>
              <a:rPr sz="2600" spc="0" dirty="0" smtClean="0">
                <a:latin typeface="Calibri"/>
                <a:cs typeface="Calibri"/>
              </a:rPr>
              <a:t>o</a:t>
            </a:r>
            <a:r>
              <a:rPr sz="2600" spc="14" dirty="0" smtClean="0">
                <a:latin typeface="Calibri"/>
                <a:cs typeface="Calibri"/>
              </a:rPr>
              <a:t>m</a:t>
            </a:r>
            <a:r>
              <a:rPr sz="2600" spc="0" dirty="0" smtClean="0">
                <a:latin typeface="Calibri"/>
                <a:cs typeface="Calibri"/>
              </a:rPr>
              <a:t>p</a:t>
            </a:r>
            <a:r>
              <a:rPr sz="2600" spc="19" dirty="0" smtClean="0">
                <a:latin typeface="Calibri"/>
                <a:cs typeface="Calibri"/>
              </a:rPr>
              <a:t>l</a:t>
            </a:r>
            <a:r>
              <a:rPr sz="2600" spc="0" dirty="0" smtClean="0">
                <a:latin typeface="Calibri"/>
                <a:cs typeface="Calibri"/>
              </a:rPr>
              <a:t>é</a:t>
            </a:r>
            <a:r>
              <a:rPr sz="2600" spc="-34" dirty="0" smtClean="0">
                <a:latin typeface="Calibri"/>
                <a:cs typeface="Calibri"/>
              </a:rPr>
              <a:t>t</a:t>
            </a:r>
            <a:r>
              <a:rPr sz="2600" spc="0" dirty="0" smtClean="0">
                <a:latin typeface="Calibri"/>
                <a:cs typeface="Calibri"/>
              </a:rPr>
              <a:t>é, </a:t>
            </a:r>
            <a:r>
              <a:rPr sz="2600" spc="-19" dirty="0" smtClean="0">
                <a:latin typeface="Calibri"/>
                <a:cs typeface="Calibri"/>
              </a:rPr>
              <a:t>a</a:t>
            </a:r>
            <a:r>
              <a:rPr sz="2600" spc="0" dirty="0" smtClean="0">
                <a:latin typeface="Calibri"/>
                <a:cs typeface="Calibri"/>
              </a:rPr>
              <a:t>ut</a:t>
            </a:r>
            <a:r>
              <a:rPr sz="2600" spc="-39" dirty="0" smtClean="0">
                <a:latin typeface="Calibri"/>
                <a:cs typeface="Calibri"/>
              </a:rPr>
              <a:t>r</a:t>
            </a:r>
            <a:r>
              <a:rPr sz="2600" spc="0" dirty="0" smtClean="0">
                <a:latin typeface="Calibri"/>
                <a:cs typeface="Calibri"/>
              </a:rPr>
              <a:t>e</a:t>
            </a:r>
            <a:r>
              <a:rPr sz="2600" spc="19" dirty="0" smtClean="0">
                <a:latin typeface="Calibri"/>
                <a:cs typeface="Calibri"/>
              </a:rPr>
              <a:t>m</a:t>
            </a:r>
            <a:r>
              <a:rPr sz="2600" spc="0" dirty="0" smtClean="0">
                <a:latin typeface="Calibri"/>
                <a:cs typeface="Calibri"/>
              </a:rPr>
              <a:t>e</a:t>
            </a:r>
            <a:r>
              <a:rPr sz="2600" spc="-25" dirty="0" smtClean="0">
                <a:latin typeface="Calibri"/>
                <a:cs typeface="Calibri"/>
              </a:rPr>
              <a:t>n</a:t>
            </a:r>
            <a:r>
              <a:rPr sz="2600" spc="0" dirty="0" smtClean="0">
                <a:latin typeface="Calibri"/>
                <a:cs typeface="Calibri"/>
              </a:rPr>
              <a:t>t</a:t>
            </a:r>
            <a:r>
              <a:rPr sz="2600" spc="-97" dirty="0" smtClean="0">
                <a:latin typeface="Calibri"/>
                <a:cs typeface="Calibri"/>
              </a:rPr>
              <a:t> </a:t>
            </a:r>
            <a:r>
              <a:rPr sz="2600" spc="0" dirty="0" smtClean="0">
                <a:latin typeface="Calibri"/>
                <a:cs typeface="Calibri"/>
              </a:rPr>
              <a:t>d</a:t>
            </a:r>
            <a:r>
              <a:rPr sz="2600" spc="19" dirty="0" smtClean="0">
                <a:latin typeface="Calibri"/>
                <a:cs typeface="Calibri"/>
              </a:rPr>
              <a:t>i</a:t>
            </a:r>
            <a:r>
              <a:rPr sz="2600" spc="0" dirty="0" smtClean="0">
                <a:latin typeface="Calibri"/>
                <a:cs typeface="Calibri"/>
              </a:rPr>
              <a:t>t</a:t>
            </a:r>
            <a:r>
              <a:rPr sz="2600" spc="-43" dirty="0" smtClean="0">
                <a:latin typeface="Calibri"/>
                <a:cs typeface="Calibri"/>
              </a:rPr>
              <a:t> </a:t>
            </a:r>
            <a:r>
              <a:rPr sz="2600" spc="14" dirty="0" smtClean="0">
                <a:latin typeface="Calibri"/>
                <a:cs typeface="Calibri"/>
              </a:rPr>
              <a:t>l</a:t>
            </a:r>
            <a:r>
              <a:rPr sz="2600" spc="0" dirty="0" smtClean="0">
                <a:latin typeface="Calibri"/>
                <a:cs typeface="Calibri"/>
              </a:rPr>
              <a:t>e</a:t>
            </a:r>
            <a:r>
              <a:rPr sz="2600" spc="-18" dirty="0" smtClean="0">
                <a:latin typeface="Calibri"/>
                <a:cs typeface="Calibri"/>
              </a:rPr>
              <a:t> </a:t>
            </a:r>
            <a:r>
              <a:rPr sz="2600" spc="0" dirty="0" smtClean="0">
                <a:latin typeface="Calibri"/>
                <a:cs typeface="Calibri"/>
              </a:rPr>
              <a:t>p</a:t>
            </a:r>
            <a:r>
              <a:rPr sz="2600" spc="-39" dirty="0" smtClean="0">
                <a:latin typeface="Calibri"/>
                <a:cs typeface="Calibri"/>
              </a:rPr>
              <a:t>r</a:t>
            </a:r>
            <a:r>
              <a:rPr sz="2600" spc="0" dirty="0" smtClean="0">
                <a:latin typeface="Calibri"/>
                <a:cs typeface="Calibri"/>
              </a:rPr>
              <a:t>e</a:t>
            </a:r>
            <a:r>
              <a:rPr sz="2600" spc="19" dirty="0" smtClean="0">
                <a:latin typeface="Calibri"/>
                <a:cs typeface="Calibri"/>
              </a:rPr>
              <a:t>m</a:t>
            </a:r>
            <a:r>
              <a:rPr sz="2600" spc="14" dirty="0" smtClean="0">
                <a:latin typeface="Calibri"/>
                <a:cs typeface="Calibri"/>
              </a:rPr>
              <a:t>i</a:t>
            </a:r>
            <a:r>
              <a:rPr sz="2600" spc="0" dirty="0" smtClean="0">
                <a:latin typeface="Calibri"/>
                <a:cs typeface="Calibri"/>
              </a:rPr>
              <a:t>er</a:t>
            </a:r>
            <a:r>
              <a:rPr sz="2600" spc="-94" dirty="0" smtClean="0">
                <a:latin typeface="Calibri"/>
                <a:cs typeface="Calibri"/>
              </a:rPr>
              <a:t> </a:t>
            </a:r>
            <a:r>
              <a:rPr sz="2600" spc="0" dirty="0" smtClean="0">
                <a:latin typeface="Calibri"/>
                <a:cs typeface="Calibri"/>
              </a:rPr>
              <a:t>o</a:t>
            </a:r>
            <a:r>
              <a:rPr sz="2600" spc="-39" dirty="0" smtClean="0">
                <a:latin typeface="Calibri"/>
                <a:cs typeface="Calibri"/>
              </a:rPr>
              <a:t>r</a:t>
            </a:r>
            <a:r>
              <a:rPr sz="2600" spc="0" dirty="0" smtClean="0">
                <a:latin typeface="Calibri"/>
                <a:cs typeface="Calibri"/>
              </a:rPr>
              <a:t>d</a:t>
            </a:r>
            <a:r>
              <a:rPr sz="2600" spc="19" dirty="0" smtClean="0">
                <a:latin typeface="Calibri"/>
                <a:cs typeface="Calibri"/>
              </a:rPr>
              <a:t>i</a:t>
            </a:r>
            <a:r>
              <a:rPr sz="2600" spc="0" dirty="0" smtClean="0">
                <a:latin typeface="Calibri"/>
                <a:cs typeface="Calibri"/>
              </a:rPr>
              <a:t>n</a:t>
            </a:r>
            <a:r>
              <a:rPr sz="2600" spc="-50" dirty="0" smtClean="0">
                <a:latin typeface="Calibri"/>
                <a:cs typeface="Calibri"/>
              </a:rPr>
              <a:t>a</a:t>
            </a:r>
            <a:r>
              <a:rPr sz="2600" spc="-39" dirty="0" smtClean="0">
                <a:latin typeface="Calibri"/>
                <a:cs typeface="Calibri"/>
              </a:rPr>
              <a:t>t</a:t>
            </a:r>
            <a:r>
              <a:rPr sz="2600" spc="0" dirty="0" smtClean="0">
                <a:latin typeface="Calibri"/>
                <a:cs typeface="Calibri"/>
              </a:rPr>
              <a:t>e</a:t>
            </a:r>
            <a:r>
              <a:rPr sz="2600" spc="9" dirty="0" smtClean="0">
                <a:latin typeface="Calibri"/>
                <a:cs typeface="Calibri"/>
              </a:rPr>
              <a:t>u</a:t>
            </a:r>
            <a:r>
              <a:rPr sz="2600" spc="0" dirty="0" smtClean="0">
                <a:latin typeface="Calibri"/>
                <a:cs typeface="Calibri"/>
              </a:rPr>
              <a:t>r</a:t>
            </a:r>
            <a:r>
              <a:rPr sz="2600" spc="-57" dirty="0" smtClean="0">
                <a:latin typeface="Calibri"/>
                <a:cs typeface="Calibri"/>
              </a:rPr>
              <a:t> </a:t>
            </a:r>
            <a:r>
              <a:rPr sz="2600" spc="0" dirty="0" smtClean="0">
                <a:latin typeface="Calibri"/>
                <a:cs typeface="Calibri"/>
              </a:rPr>
              <a:t>q</a:t>
            </a:r>
            <a:r>
              <a:rPr sz="2600" spc="9" dirty="0" smtClean="0">
                <a:latin typeface="Calibri"/>
                <a:cs typeface="Calibri"/>
              </a:rPr>
              <a:t>u</a:t>
            </a:r>
            <a:r>
              <a:rPr sz="2600" spc="0" dirty="0" smtClean="0">
                <a:latin typeface="Calibri"/>
                <a:cs typeface="Calibri"/>
              </a:rPr>
              <a:t>i</a:t>
            </a:r>
            <a:r>
              <a:rPr sz="2600" spc="-68" dirty="0" smtClean="0">
                <a:latin typeface="Calibri"/>
                <a:cs typeface="Calibri"/>
              </a:rPr>
              <a:t> </a:t>
            </a:r>
            <a:r>
              <a:rPr sz="2600" spc="-19" dirty="0" smtClean="0">
                <a:latin typeface="Calibri"/>
                <a:cs typeface="Calibri"/>
              </a:rPr>
              <a:t>a</a:t>
            </a:r>
            <a:r>
              <a:rPr sz="2600" spc="0" dirty="0" smtClean="0">
                <a:latin typeface="Calibri"/>
                <a:cs typeface="Calibri"/>
              </a:rPr>
              <a:t>u</a:t>
            </a:r>
            <a:r>
              <a:rPr sz="2600" spc="-34" dirty="0" smtClean="0">
                <a:latin typeface="Calibri"/>
                <a:cs typeface="Calibri"/>
              </a:rPr>
              <a:t>r</a:t>
            </a:r>
            <a:r>
              <a:rPr sz="2600" spc="0" dirty="0" smtClean="0">
                <a:latin typeface="Calibri"/>
                <a:cs typeface="Calibri"/>
              </a:rPr>
              <a:t>a</a:t>
            </a:r>
            <a:r>
              <a:rPr sz="2600" spc="-7" dirty="0" smtClean="0">
                <a:latin typeface="Calibri"/>
                <a:cs typeface="Calibri"/>
              </a:rPr>
              <a:t> </a:t>
            </a:r>
            <a:r>
              <a:rPr sz="2600" spc="0" dirty="0" smtClean="0">
                <a:latin typeface="Calibri"/>
                <a:cs typeface="Calibri"/>
              </a:rPr>
              <a:t>d</a:t>
            </a:r>
            <a:r>
              <a:rPr sz="2600" spc="9" dirty="0" smtClean="0">
                <a:latin typeface="Calibri"/>
                <a:cs typeface="Calibri"/>
              </a:rPr>
              <a:t>é</a:t>
            </a:r>
            <a:r>
              <a:rPr sz="2600" spc="0" dirty="0" smtClean="0">
                <a:latin typeface="Calibri"/>
                <a:cs typeface="Calibri"/>
              </a:rPr>
              <a:t>jà</a:t>
            </a:r>
            <a:r>
              <a:rPr sz="2600" spc="-45" dirty="0" smtClean="0">
                <a:latin typeface="Calibri"/>
                <a:cs typeface="Calibri"/>
              </a:rPr>
              <a:t> </a:t>
            </a:r>
            <a:r>
              <a:rPr sz="2600" spc="0" dirty="0" smtClean="0">
                <a:latin typeface="Calibri"/>
                <a:cs typeface="Calibri"/>
              </a:rPr>
              <a:t>un</a:t>
            </a:r>
            <a:r>
              <a:rPr sz="2600" spc="-27" dirty="0" smtClean="0">
                <a:latin typeface="Calibri"/>
                <a:cs typeface="Calibri"/>
              </a:rPr>
              <a:t> </a:t>
            </a:r>
            <a:r>
              <a:rPr sz="2600" spc="0" dirty="0" smtClean="0">
                <a:latin typeface="Calibri"/>
                <a:cs typeface="Calibri"/>
              </a:rPr>
              <a:t>p</a:t>
            </a:r>
            <a:r>
              <a:rPr sz="2600" spc="-34" dirty="0" smtClean="0">
                <a:latin typeface="Calibri"/>
                <a:cs typeface="Calibri"/>
              </a:rPr>
              <a:t>r</a:t>
            </a:r>
            <a:r>
              <a:rPr sz="2600" spc="0" dirty="0" smtClean="0">
                <a:latin typeface="Calibri"/>
                <a:cs typeface="Calibri"/>
              </a:rPr>
              <a:t>og</a:t>
            </a:r>
            <a:r>
              <a:rPr sz="2600" spc="-34" dirty="0" smtClean="0">
                <a:latin typeface="Calibri"/>
                <a:cs typeface="Calibri"/>
              </a:rPr>
              <a:t>r</a:t>
            </a:r>
            <a:r>
              <a:rPr sz="2600" spc="-19" dirty="0" smtClean="0">
                <a:latin typeface="Calibri"/>
                <a:cs typeface="Calibri"/>
              </a:rPr>
              <a:t>a</a:t>
            </a:r>
            <a:r>
              <a:rPr sz="2600" spc="14" dirty="0" smtClean="0">
                <a:latin typeface="Calibri"/>
                <a:cs typeface="Calibri"/>
              </a:rPr>
              <a:t>mm</a:t>
            </a:r>
            <a:r>
              <a:rPr sz="2600" spc="0" dirty="0" smtClean="0">
                <a:latin typeface="Calibri"/>
                <a:cs typeface="Calibri"/>
              </a:rPr>
              <a:t>e</a:t>
            </a:r>
            <a:r>
              <a:rPr sz="2600" spc="-124" dirty="0" smtClean="0">
                <a:latin typeface="Calibri"/>
                <a:cs typeface="Calibri"/>
              </a:rPr>
              <a:t> </a:t>
            </a:r>
            <a:r>
              <a:rPr sz="2600" spc="0" dirty="0" smtClean="0">
                <a:latin typeface="Calibri"/>
                <a:cs typeface="Calibri"/>
              </a:rPr>
              <a:t>e</a:t>
            </a:r>
            <a:r>
              <a:rPr sz="2600" spc="4" dirty="0" smtClean="0">
                <a:latin typeface="Calibri"/>
                <a:cs typeface="Calibri"/>
              </a:rPr>
              <a:t>n</a:t>
            </a:r>
            <a:r>
              <a:rPr sz="2600" spc="-39" dirty="0" smtClean="0">
                <a:latin typeface="Calibri"/>
                <a:cs typeface="Calibri"/>
              </a:rPr>
              <a:t>r</a:t>
            </a:r>
            <a:r>
              <a:rPr sz="2600" spc="0" dirty="0" smtClean="0">
                <a:latin typeface="Calibri"/>
                <a:cs typeface="Calibri"/>
              </a:rPr>
              <a:t>e</a:t>
            </a:r>
            <a:r>
              <a:rPr sz="2600" spc="4" dirty="0" smtClean="0">
                <a:latin typeface="Calibri"/>
                <a:cs typeface="Calibri"/>
              </a:rPr>
              <a:t>g</a:t>
            </a:r>
            <a:r>
              <a:rPr sz="2600" spc="14" dirty="0" smtClean="0">
                <a:latin typeface="Calibri"/>
                <a:cs typeface="Calibri"/>
              </a:rPr>
              <a:t>i</a:t>
            </a:r>
            <a:r>
              <a:rPr sz="2600" spc="-39" dirty="0" smtClean="0">
                <a:latin typeface="Calibri"/>
                <a:cs typeface="Calibri"/>
              </a:rPr>
              <a:t>s</a:t>
            </a:r>
            <a:r>
              <a:rPr sz="2600" spc="0" dirty="0" smtClean="0">
                <a:latin typeface="Calibri"/>
                <a:cs typeface="Calibri"/>
              </a:rPr>
              <a:t>t</a:t>
            </a:r>
            <a:r>
              <a:rPr sz="2600" spc="-44" dirty="0" smtClean="0">
                <a:latin typeface="Calibri"/>
                <a:cs typeface="Calibri"/>
              </a:rPr>
              <a:t>r</a:t>
            </a:r>
            <a:r>
              <a:rPr sz="2600" spc="0" dirty="0" smtClean="0">
                <a:latin typeface="Calibri"/>
                <a:cs typeface="Calibri"/>
              </a:rPr>
              <a:t>é et</a:t>
            </a:r>
            <a:r>
              <a:rPr sz="2600" spc="-9" dirty="0" smtClean="0">
                <a:latin typeface="Calibri"/>
                <a:cs typeface="Calibri"/>
              </a:rPr>
              <a:t> </a:t>
            </a:r>
            <a:r>
              <a:rPr sz="2600" spc="0" dirty="0" smtClean="0">
                <a:latin typeface="Calibri"/>
                <a:cs typeface="Calibri"/>
              </a:rPr>
              <a:t>p</a:t>
            </a:r>
            <a:r>
              <a:rPr sz="2600" spc="-34" dirty="0" smtClean="0">
                <a:latin typeface="Calibri"/>
                <a:cs typeface="Calibri"/>
              </a:rPr>
              <a:t>r</a:t>
            </a:r>
            <a:r>
              <a:rPr sz="2600" spc="0" dirty="0" smtClean="0">
                <a:latin typeface="Calibri"/>
                <a:cs typeface="Calibri"/>
              </a:rPr>
              <a:t>êt</a:t>
            </a:r>
            <a:r>
              <a:rPr sz="2600" spc="-32" dirty="0" smtClean="0">
                <a:latin typeface="Calibri"/>
                <a:cs typeface="Calibri"/>
              </a:rPr>
              <a:t> </a:t>
            </a:r>
            <a:r>
              <a:rPr sz="2600" spc="0" dirty="0" smtClean="0">
                <a:latin typeface="Calibri"/>
                <a:cs typeface="Calibri"/>
              </a:rPr>
              <a:t>à</a:t>
            </a:r>
            <a:r>
              <a:rPr sz="2600" spc="-12" dirty="0" smtClean="0">
                <a:latin typeface="Calibri"/>
                <a:cs typeface="Calibri"/>
              </a:rPr>
              <a:t> </a:t>
            </a:r>
            <a:r>
              <a:rPr sz="2600" spc="0" dirty="0" smtClean="0">
                <a:latin typeface="Calibri"/>
                <a:cs typeface="Calibri"/>
              </a:rPr>
              <a:t>êt</a:t>
            </a:r>
            <a:r>
              <a:rPr sz="2600" spc="-39" dirty="0" smtClean="0">
                <a:latin typeface="Calibri"/>
                <a:cs typeface="Calibri"/>
              </a:rPr>
              <a:t>r</a:t>
            </a:r>
            <a:r>
              <a:rPr sz="2600" spc="0" dirty="0" smtClean="0">
                <a:latin typeface="Calibri"/>
                <a:cs typeface="Calibri"/>
              </a:rPr>
              <a:t>e</a:t>
            </a:r>
            <a:r>
              <a:rPr sz="2600" spc="-12" dirty="0" smtClean="0">
                <a:latin typeface="Calibri"/>
                <a:cs typeface="Calibri"/>
              </a:rPr>
              <a:t> </a:t>
            </a:r>
            <a:r>
              <a:rPr sz="2600" spc="-39" dirty="0" smtClean="0">
                <a:latin typeface="Calibri"/>
                <a:cs typeface="Calibri"/>
              </a:rPr>
              <a:t>e</a:t>
            </a:r>
            <a:r>
              <a:rPr sz="2600" spc="-79" dirty="0" smtClean="0">
                <a:latin typeface="Calibri"/>
                <a:cs typeface="Calibri"/>
              </a:rPr>
              <a:t>x</a:t>
            </a:r>
            <a:r>
              <a:rPr sz="2600" spc="0" dirty="0" smtClean="0">
                <a:latin typeface="Calibri"/>
                <a:cs typeface="Calibri"/>
              </a:rPr>
              <a:t>é</a:t>
            </a:r>
            <a:r>
              <a:rPr sz="2600" spc="-14" dirty="0" smtClean="0">
                <a:latin typeface="Calibri"/>
                <a:cs typeface="Calibri"/>
              </a:rPr>
              <a:t>c</a:t>
            </a:r>
            <a:r>
              <a:rPr sz="2600" spc="0" dirty="0" smtClean="0">
                <a:latin typeface="Calibri"/>
                <a:cs typeface="Calibri"/>
              </a:rPr>
              <a:t>u</a:t>
            </a:r>
            <a:r>
              <a:rPr sz="2600" spc="-34" dirty="0" smtClean="0">
                <a:latin typeface="Calibri"/>
                <a:cs typeface="Calibri"/>
              </a:rPr>
              <a:t>t</a:t>
            </a:r>
            <a:r>
              <a:rPr sz="2600" spc="0" dirty="0" smtClean="0">
                <a:latin typeface="Calibri"/>
                <a:cs typeface="Calibri"/>
              </a:rPr>
              <a:t>e</a:t>
            </a:r>
            <a:r>
              <a:rPr sz="2600" spc="-254" dirty="0" smtClean="0">
                <a:latin typeface="Calibri"/>
                <a:cs typeface="Calibri"/>
              </a:rPr>
              <a:t>r</a:t>
            </a:r>
            <a:r>
              <a:rPr sz="2600" spc="0" dirty="0" smtClean="0">
                <a:latin typeface="Calibri"/>
                <a:cs typeface="Calibri"/>
              </a:rPr>
              <a:t>.</a:t>
            </a:r>
            <a:r>
              <a:rPr sz="2600" spc="-10" dirty="0" smtClean="0">
                <a:latin typeface="Calibri"/>
                <a:cs typeface="Calibri"/>
              </a:rPr>
              <a:t> </a:t>
            </a:r>
            <a:r>
              <a:rPr sz="2600" spc="-189" dirty="0" smtClean="0">
                <a:latin typeface="Calibri"/>
                <a:cs typeface="Calibri"/>
              </a:rPr>
              <a:t>L</a:t>
            </a:r>
            <a:r>
              <a:rPr sz="2600" spc="0" dirty="0" smtClean="0">
                <a:latin typeface="Calibri"/>
                <a:cs typeface="Calibri"/>
              </a:rPr>
              <a:t>’E</a:t>
            </a:r>
            <a:r>
              <a:rPr sz="2600" spc="-19" dirty="0" smtClean="0">
                <a:latin typeface="Calibri"/>
                <a:cs typeface="Calibri"/>
              </a:rPr>
              <a:t>D</a:t>
            </a:r>
            <a:r>
              <a:rPr sz="2600" spc="-39" dirty="0" smtClean="0">
                <a:latin typeface="Calibri"/>
                <a:cs typeface="Calibri"/>
              </a:rPr>
              <a:t>S</a:t>
            </a:r>
            <a:r>
              <a:rPr sz="2600" spc="-25" dirty="0" smtClean="0">
                <a:latin typeface="Calibri"/>
                <a:cs typeface="Calibri"/>
              </a:rPr>
              <a:t>A</a:t>
            </a:r>
            <a:r>
              <a:rPr sz="2600" spc="-14" dirty="0" smtClean="0">
                <a:latin typeface="Calibri"/>
                <a:cs typeface="Calibri"/>
              </a:rPr>
              <a:t>C</a:t>
            </a:r>
            <a:r>
              <a:rPr sz="2600" spc="0" dirty="0" smtClean="0">
                <a:latin typeface="Calibri"/>
                <a:cs typeface="Calibri"/>
              </a:rPr>
              <a:t>,</a:t>
            </a:r>
            <a:r>
              <a:rPr sz="2600" spc="-26" dirty="0" smtClean="0">
                <a:latin typeface="Calibri"/>
                <a:cs typeface="Calibri"/>
              </a:rPr>
              <a:t> </a:t>
            </a:r>
            <a:r>
              <a:rPr sz="2600" spc="-39" dirty="0" smtClean="0">
                <a:latin typeface="Calibri"/>
                <a:cs typeface="Calibri"/>
              </a:rPr>
              <a:t>r</a:t>
            </a:r>
            <a:r>
              <a:rPr sz="2600" spc="0" dirty="0" smtClean="0">
                <a:latin typeface="Calibri"/>
                <a:cs typeface="Calibri"/>
              </a:rPr>
              <a:t>é</a:t>
            </a:r>
            <a:r>
              <a:rPr sz="2600" spc="-14" dirty="0" smtClean="0">
                <a:latin typeface="Calibri"/>
                <a:cs typeface="Calibri"/>
              </a:rPr>
              <a:t>a</a:t>
            </a:r>
            <a:r>
              <a:rPr sz="2600" spc="14" dirty="0" smtClean="0">
                <a:latin typeface="Calibri"/>
                <a:cs typeface="Calibri"/>
              </a:rPr>
              <a:t>li</a:t>
            </a:r>
            <a:r>
              <a:rPr sz="2600" spc="0" dirty="0" smtClean="0">
                <a:latin typeface="Calibri"/>
                <a:cs typeface="Calibri"/>
              </a:rPr>
              <a:t>sé</a:t>
            </a:r>
            <a:r>
              <a:rPr sz="2600" spc="-28" dirty="0" smtClean="0">
                <a:latin typeface="Calibri"/>
                <a:cs typeface="Calibri"/>
              </a:rPr>
              <a:t> </a:t>
            </a:r>
            <a:r>
              <a:rPr sz="2600" spc="0" dirty="0" smtClean="0">
                <a:latin typeface="Calibri"/>
                <a:cs typeface="Calibri"/>
              </a:rPr>
              <a:t>à</a:t>
            </a:r>
            <a:r>
              <a:rPr sz="2600" spc="-12" dirty="0" smtClean="0">
                <a:latin typeface="Calibri"/>
                <a:cs typeface="Calibri"/>
              </a:rPr>
              <a:t> </a:t>
            </a:r>
            <a:r>
              <a:rPr sz="2600" spc="-14" dirty="0" smtClean="0">
                <a:latin typeface="Calibri"/>
                <a:cs typeface="Calibri"/>
              </a:rPr>
              <a:t>C</a:t>
            </a:r>
            <a:r>
              <a:rPr sz="2600" spc="-19" dirty="0" smtClean="0">
                <a:latin typeface="Calibri"/>
                <a:cs typeface="Calibri"/>
              </a:rPr>
              <a:t>a</a:t>
            </a:r>
            <a:r>
              <a:rPr sz="2600" spc="14" dirty="0" smtClean="0">
                <a:latin typeface="Calibri"/>
                <a:cs typeface="Calibri"/>
              </a:rPr>
              <a:t>m</a:t>
            </a:r>
            <a:r>
              <a:rPr sz="2600" spc="0" dirty="0" smtClean="0">
                <a:latin typeface="Calibri"/>
                <a:cs typeface="Calibri"/>
              </a:rPr>
              <a:t>br</a:t>
            </a:r>
            <a:r>
              <a:rPr sz="2600" spc="14" dirty="0" smtClean="0">
                <a:latin typeface="Calibri"/>
                <a:cs typeface="Calibri"/>
              </a:rPr>
              <a:t>i</a:t>
            </a:r>
            <a:r>
              <a:rPr sz="2600" spc="0" dirty="0" smtClean="0">
                <a:latin typeface="Calibri"/>
                <a:cs typeface="Calibri"/>
              </a:rPr>
              <a:t>d</a:t>
            </a:r>
            <a:r>
              <a:rPr sz="2600" spc="-29" dirty="0" smtClean="0">
                <a:latin typeface="Calibri"/>
                <a:cs typeface="Calibri"/>
              </a:rPr>
              <a:t>g</a:t>
            </a:r>
            <a:r>
              <a:rPr sz="2600" spc="0" dirty="0" smtClean="0">
                <a:latin typeface="Calibri"/>
                <a:cs typeface="Calibri"/>
              </a:rPr>
              <a:t>e</a:t>
            </a:r>
            <a:r>
              <a:rPr sz="2600" spc="-89" dirty="0" smtClean="0">
                <a:latin typeface="Calibri"/>
                <a:cs typeface="Calibri"/>
              </a:rPr>
              <a:t> </a:t>
            </a:r>
            <a:r>
              <a:rPr sz="2600" spc="0" dirty="0" smtClean="0">
                <a:latin typeface="Calibri"/>
                <a:cs typeface="Calibri"/>
              </a:rPr>
              <a:t>p</a:t>
            </a:r>
            <a:r>
              <a:rPr sz="2600" spc="-14" dirty="0" smtClean="0">
                <a:latin typeface="Calibri"/>
                <a:cs typeface="Calibri"/>
              </a:rPr>
              <a:t>a</a:t>
            </a:r>
            <a:r>
              <a:rPr sz="2600" spc="0" dirty="0" smtClean="0">
                <a:latin typeface="Calibri"/>
                <a:cs typeface="Calibri"/>
              </a:rPr>
              <a:t>r</a:t>
            </a:r>
            <a:r>
              <a:rPr sz="2600" spc="43" dirty="0" smtClean="0">
                <a:latin typeface="Calibri"/>
                <a:cs typeface="Calibri"/>
              </a:rPr>
              <a:t> </a:t>
            </a:r>
            <a:r>
              <a:rPr sz="2600" spc="9" dirty="0" smtClean="0">
                <a:latin typeface="Calibri"/>
                <a:cs typeface="Calibri"/>
              </a:rPr>
              <a:t>M</a:t>
            </a:r>
            <a:r>
              <a:rPr sz="2600" spc="-19" dirty="0" smtClean="0">
                <a:latin typeface="Calibri"/>
                <a:cs typeface="Calibri"/>
              </a:rPr>
              <a:t>a</a:t>
            </a:r>
            <a:r>
              <a:rPr sz="2600" spc="0" dirty="0" smtClean="0">
                <a:latin typeface="Calibri"/>
                <a:cs typeface="Calibri"/>
              </a:rPr>
              <a:t>ur</a:t>
            </a:r>
            <a:r>
              <a:rPr sz="2600" spc="14" dirty="0" smtClean="0">
                <a:latin typeface="Calibri"/>
                <a:cs typeface="Calibri"/>
              </a:rPr>
              <a:t>i</a:t>
            </a:r>
            <a:r>
              <a:rPr sz="2600" spc="0" dirty="0" smtClean="0">
                <a:latin typeface="Calibri"/>
                <a:cs typeface="Calibri"/>
              </a:rPr>
              <a:t>n</a:t>
            </a:r>
            <a:r>
              <a:rPr sz="2600" spc="-41" dirty="0" smtClean="0">
                <a:latin typeface="Calibri"/>
                <a:cs typeface="Calibri"/>
              </a:rPr>
              <a:t> </a:t>
            </a:r>
            <a:r>
              <a:rPr sz="2600" spc="0" dirty="0" smtClean="0">
                <a:latin typeface="Calibri"/>
                <a:cs typeface="Calibri"/>
              </a:rPr>
              <a:t>W</a:t>
            </a:r>
            <a:r>
              <a:rPr sz="2600" spc="14" dirty="0" smtClean="0">
                <a:latin typeface="Calibri"/>
                <a:cs typeface="Calibri"/>
              </a:rPr>
              <a:t>il</a:t>
            </a:r>
            <a:r>
              <a:rPr sz="2600" spc="-64" dirty="0" smtClean="0">
                <a:latin typeface="Calibri"/>
                <a:cs typeface="Calibri"/>
              </a:rPr>
              <a:t>k</a:t>
            </a:r>
            <a:r>
              <a:rPr sz="2600" spc="0" dirty="0" smtClean="0">
                <a:latin typeface="Calibri"/>
                <a:cs typeface="Calibri"/>
              </a:rPr>
              <a:t>es.</a:t>
            </a:r>
            <a:endParaRPr sz="2600">
              <a:latin typeface="Calibri"/>
              <a:cs typeface="Calibri"/>
            </a:endParaRPr>
          </a:p>
          <a:p>
            <a:pPr marL="12700">
              <a:lnSpc>
                <a:spcPct val="99894"/>
              </a:lnSpc>
              <a:spcBef>
                <a:spcPts val="627"/>
              </a:spcBef>
            </a:pPr>
            <a:r>
              <a:rPr sz="2600" b="1" i="1" spc="-9" dirty="0" smtClean="0">
                <a:solidFill>
                  <a:srgbClr val="006FC0"/>
                </a:solidFill>
                <a:latin typeface="Calibri"/>
                <a:cs typeface="Calibri"/>
              </a:rPr>
              <a:t>N</a:t>
            </a:r>
            <a:r>
              <a:rPr sz="2600" b="1" i="1" spc="0" dirty="0" smtClean="0">
                <a:solidFill>
                  <a:srgbClr val="006FC0"/>
                </a:solidFill>
                <a:latin typeface="Calibri"/>
                <a:cs typeface="Calibri"/>
              </a:rPr>
              <a:t>a</a:t>
            </a:r>
            <a:r>
              <a:rPr sz="2600" b="1" i="1" spc="9" dirty="0" smtClean="0">
                <a:solidFill>
                  <a:srgbClr val="006FC0"/>
                </a:solidFill>
                <a:latin typeface="Calibri"/>
                <a:cs typeface="Calibri"/>
              </a:rPr>
              <a:t>i</a:t>
            </a:r>
            <a:r>
              <a:rPr sz="2600" b="1" i="1" spc="-14" dirty="0" smtClean="0">
                <a:solidFill>
                  <a:srgbClr val="006FC0"/>
                </a:solidFill>
                <a:latin typeface="Calibri"/>
                <a:cs typeface="Calibri"/>
              </a:rPr>
              <a:t>ss</a:t>
            </a:r>
            <a:r>
              <a:rPr sz="2600" b="1" i="1" spc="0" dirty="0" smtClean="0">
                <a:solidFill>
                  <a:srgbClr val="006FC0"/>
                </a:solidFill>
                <a:latin typeface="Calibri"/>
                <a:cs typeface="Calibri"/>
              </a:rPr>
              <a:t>an</a:t>
            </a:r>
            <a:r>
              <a:rPr sz="2600" b="1" i="1" spc="-25" dirty="0" smtClean="0">
                <a:solidFill>
                  <a:srgbClr val="006FC0"/>
                </a:solidFill>
                <a:latin typeface="Calibri"/>
                <a:cs typeface="Calibri"/>
              </a:rPr>
              <a:t>c</a:t>
            </a:r>
            <a:r>
              <a:rPr sz="2600" b="1" i="1" spc="0" dirty="0" smtClean="0">
                <a:solidFill>
                  <a:srgbClr val="006FC0"/>
                </a:solidFill>
                <a:latin typeface="Calibri"/>
                <a:cs typeface="Calibri"/>
              </a:rPr>
              <a:t>e</a:t>
            </a:r>
            <a:r>
              <a:rPr sz="2600" b="1" i="1" spc="-18" dirty="0" smtClean="0">
                <a:solidFill>
                  <a:srgbClr val="006FC0"/>
                </a:solidFill>
                <a:latin typeface="Calibri"/>
                <a:cs typeface="Calibri"/>
              </a:rPr>
              <a:t> </a:t>
            </a:r>
            <a:r>
              <a:rPr sz="2600" b="1" i="1" spc="0" dirty="0" smtClean="0">
                <a:solidFill>
                  <a:srgbClr val="006FC0"/>
                </a:solidFill>
                <a:latin typeface="Calibri"/>
                <a:cs typeface="Calibri"/>
              </a:rPr>
              <a:t>d'IA</a:t>
            </a:r>
            <a:r>
              <a:rPr sz="2600" b="1" i="1" spc="-42" dirty="0" smtClean="0">
                <a:solidFill>
                  <a:srgbClr val="006FC0"/>
                </a:solidFill>
                <a:latin typeface="Calibri"/>
                <a:cs typeface="Calibri"/>
              </a:rPr>
              <a:t> </a:t>
            </a:r>
            <a:r>
              <a:rPr sz="2600" b="1" i="1" spc="-14" dirty="0" smtClean="0">
                <a:solidFill>
                  <a:srgbClr val="006FC0"/>
                </a:solidFill>
                <a:latin typeface="Calibri"/>
                <a:cs typeface="Calibri"/>
              </a:rPr>
              <a:t>(</a:t>
            </a:r>
            <a:r>
              <a:rPr sz="2600" b="1" i="1" spc="14" dirty="0" smtClean="0">
                <a:solidFill>
                  <a:srgbClr val="006FC0"/>
                </a:solidFill>
                <a:latin typeface="Calibri"/>
                <a:cs typeface="Calibri"/>
              </a:rPr>
              <a:t>1956</a:t>
            </a:r>
            <a:r>
              <a:rPr sz="2600" b="1" i="1" spc="0" dirty="0" smtClean="0">
                <a:solidFill>
                  <a:srgbClr val="006FC0"/>
                </a:solidFill>
                <a:latin typeface="Calibri"/>
                <a:cs typeface="Calibri"/>
              </a:rPr>
              <a:t>)</a:t>
            </a:r>
            <a:r>
              <a:rPr sz="2600" b="1" i="1" spc="-78" dirty="0" smtClean="0">
                <a:solidFill>
                  <a:srgbClr val="006FC0"/>
                </a:solidFill>
                <a:latin typeface="Calibri"/>
                <a:cs typeface="Calibri"/>
              </a:rPr>
              <a:t> </a:t>
            </a:r>
            <a:r>
              <a:rPr sz="2600" spc="0" dirty="0" smtClean="0">
                <a:solidFill>
                  <a:srgbClr val="006FC0"/>
                </a:solidFill>
                <a:latin typeface="Calibri"/>
                <a:cs typeface="Calibri"/>
              </a:rPr>
              <a:t>:</a:t>
            </a:r>
            <a:r>
              <a:rPr sz="2600" spc="-26" dirty="0" smtClean="0">
                <a:solidFill>
                  <a:srgbClr val="006FC0"/>
                </a:solidFill>
                <a:latin typeface="Calibri"/>
                <a:cs typeface="Calibri"/>
              </a:rPr>
              <a:t> </a:t>
            </a:r>
            <a:r>
              <a:rPr sz="2600" spc="-14" dirty="0" smtClean="0">
                <a:latin typeface="Calibri"/>
                <a:cs typeface="Calibri"/>
              </a:rPr>
              <a:t>C</a:t>
            </a:r>
            <a:r>
              <a:rPr sz="2600" spc="0" dirty="0" smtClean="0">
                <a:latin typeface="Calibri"/>
                <a:cs typeface="Calibri"/>
              </a:rPr>
              <a:t>'</a:t>
            </a:r>
            <a:r>
              <a:rPr sz="2600" spc="4" dirty="0" smtClean="0">
                <a:latin typeface="Calibri"/>
                <a:cs typeface="Calibri"/>
              </a:rPr>
              <a:t>e</a:t>
            </a:r>
            <a:r>
              <a:rPr sz="2600" spc="-39" dirty="0" smtClean="0">
                <a:latin typeface="Calibri"/>
                <a:cs typeface="Calibri"/>
              </a:rPr>
              <a:t>s</a:t>
            </a:r>
            <a:r>
              <a:rPr sz="2600" spc="0" dirty="0" smtClean="0">
                <a:latin typeface="Calibri"/>
                <a:cs typeface="Calibri"/>
              </a:rPr>
              <a:t>t</a:t>
            </a:r>
            <a:r>
              <a:rPr sz="2600" spc="3" dirty="0" smtClean="0">
                <a:latin typeface="Calibri"/>
                <a:cs typeface="Calibri"/>
              </a:rPr>
              <a:t> </a:t>
            </a:r>
            <a:r>
              <a:rPr sz="2600" spc="0" dirty="0" smtClean="0">
                <a:latin typeface="Calibri"/>
                <a:cs typeface="Calibri"/>
              </a:rPr>
              <a:t>d</a:t>
            </a:r>
            <a:r>
              <a:rPr sz="2600" spc="9" dirty="0" smtClean="0">
                <a:latin typeface="Calibri"/>
                <a:cs typeface="Calibri"/>
              </a:rPr>
              <a:t>u</a:t>
            </a:r>
            <a:r>
              <a:rPr sz="2600" spc="-39" dirty="0" smtClean="0">
                <a:latin typeface="Calibri"/>
                <a:cs typeface="Calibri"/>
              </a:rPr>
              <a:t>r</a:t>
            </a:r>
            <a:r>
              <a:rPr sz="2600" spc="-19" dirty="0" smtClean="0">
                <a:latin typeface="Calibri"/>
                <a:cs typeface="Calibri"/>
              </a:rPr>
              <a:t>a</a:t>
            </a:r>
            <a:r>
              <a:rPr sz="2600" spc="-29" dirty="0" smtClean="0">
                <a:latin typeface="Calibri"/>
                <a:cs typeface="Calibri"/>
              </a:rPr>
              <a:t>n</a:t>
            </a:r>
            <a:r>
              <a:rPr sz="2600" spc="0" dirty="0" smtClean="0">
                <a:latin typeface="Calibri"/>
                <a:cs typeface="Calibri"/>
              </a:rPr>
              <a:t>t</a:t>
            </a:r>
            <a:r>
              <a:rPr sz="2600" spc="-56" dirty="0" smtClean="0">
                <a:latin typeface="Calibri"/>
                <a:cs typeface="Calibri"/>
              </a:rPr>
              <a:t> </a:t>
            </a:r>
            <a:r>
              <a:rPr sz="2600" spc="-14" dirty="0" smtClean="0">
                <a:latin typeface="Calibri"/>
                <a:cs typeface="Calibri"/>
              </a:rPr>
              <a:t>c</a:t>
            </a:r>
            <a:r>
              <a:rPr sz="2600" spc="0" dirty="0" smtClean="0">
                <a:latin typeface="Calibri"/>
                <a:cs typeface="Calibri"/>
              </a:rPr>
              <a:t>e</a:t>
            </a:r>
            <a:r>
              <a:rPr sz="2600" spc="-34" dirty="0" smtClean="0">
                <a:latin typeface="Calibri"/>
                <a:cs typeface="Calibri"/>
              </a:rPr>
              <a:t>t</a:t>
            </a:r>
            <a:r>
              <a:rPr sz="2600" spc="-39" dirty="0" smtClean="0">
                <a:latin typeface="Calibri"/>
                <a:cs typeface="Calibri"/>
              </a:rPr>
              <a:t>t</a:t>
            </a:r>
            <a:r>
              <a:rPr sz="2600" spc="0" dirty="0" smtClean="0">
                <a:latin typeface="Calibri"/>
                <a:cs typeface="Calibri"/>
              </a:rPr>
              <a:t>e</a:t>
            </a:r>
            <a:r>
              <a:rPr sz="2600" spc="-54" dirty="0" smtClean="0">
                <a:latin typeface="Calibri"/>
                <a:cs typeface="Calibri"/>
              </a:rPr>
              <a:t> </a:t>
            </a:r>
            <a:r>
              <a:rPr sz="2600" spc="-25" dirty="0" smtClean="0">
                <a:latin typeface="Calibri"/>
                <a:cs typeface="Calibri"/>
              </a:rPr>
              <a:t>a</a:t>
            </a:r>
            <a:r>
              <a:rPr sz="2600" spc="0" dirty="0" smtClean="0">
                <a:latin typeface="Calibri"/>
                <a:cs typeface="Calibri"/>
              </a:rPr>
              <a:t>n</a:t>
            </a:r>
            <a:r>
              <a:rPr sz="2600" spc="9" dirty="0" smtClean="0">
                <a:latin typeface="Calibri"/>
                <a:cs typeface="Calibri"/>
              </a:rPr>
              <a:t>n</a:t>
            </a:r>
            <a:r>
              <a:rPr sz="2600" spc="0" dirty="0" smtClean="0">
                <a:latin typeface="Calibri"/>
                <a:cs typeface="Calibri"/>
              </a:rPr>
              <a:t>ée</a:t>
            </a:r>
            <a:r>
              <a:rPr sz="2600" spc="-35" dirty="0" smtClean="0">
                <a:latin typeface="Calibri"/>
                <a:cs typeface="Calibri"/>
              </a:rPr>
              <a:t> </a:t>
            </a:r>
            <a:r>
              <a:rPr sz="2600" spc="0" dirty="0" smtClean="0">
                <a:latin typeface="Calibri"/>
                <a:cs typeface="Calibri"/>
              </a:rPr>
              <a:t>q</a:t>
            </a:r>
            <a:r>
              <a:rPr sz="2600" spc="9" dirty="0" smtClean="0">
                <a:latin typeface="Calibri"/>
                <a:cs typeface="Calibri"/>
              </a:rPr>
              <a:t>u</a:t>
            </a:r>
            <a:r>
              <a:rPr sz="2600" spc="0" dirty="0" smtClean="0">
                <a:latin typeface="Calibri"/>
                <a:cs typeface="Calibri"/>
              </a:rPr>
              <a:t>'</a:t>
            </a:r>
            <a:r>
              <a:rPr sz="2600" spc="9" dirty="0" smtClean="0">
                <a:latin typeface="Calibri"/>
                <a:cs typeface="Calibri"/>
              </a:rPr>
              <a:t>u</a:t>
            </a:r>
            <a:r>
              <a:rPr sz="2600" spc="0" dirty="0" smtClean="0">
                <a:latin typeface="Calibri"/>
                <a:cs typeface="Calibri"/>
              </a:rPr>
              <a:t>n</a:t>
            </a:r>
            <a:r>
              <a:rPr sz="2600" spc="-100" dirty="0" smtClean="0">
                <a:latin typeface="Calibri"/>
                <a:cs typeface="Calibri"/>
              </a:rPr>
              <a:t> </a:t>
            </a:r>
            <a:r>
              <a:rPr sz="2600" spc="0" dirty="0" smtClean="0">
                <a:latin typeface="Calibri"/>
                <a:cs typeface="Calibri"/>
              </a:rPr>
              <a:t>p</a:t>
            </a:r>
            <a:r>
              <a:rPr sz="2600" spc="9" dirty="0" smtClean="0">
                <a:latin typeface="Calibri"/>
                <a:cs typeface="Calibri"/>
              </a:rPr>
              <a:t>e</a:t>
            </a:r>
            <a:r>
              <a:rPr sz="2600" spc="0" dirty="0" smtClean="0">
                <a:latin typeface="Calibri"/>
                <a:cs typeface="Calibri"/>
              </a:rPr>
              <a:t>t</a:t>
            </a:r>
            <a:r>
              <a:rPr sz="2600" spc="9" dirty="0" smtClean="0">
                <a:latin typeface="Calibri"/>
                <a:cs typeface="Calibri"/>
              </a:rPr>
              <a:t>i</a:t>
            </a:r>
            <a:r>
              <a:rPr sz="2600" spc="0" dirty="0" smtClean="0">
                <a:latin typeface="Calibri"/>
                <a:cs typeface="Calibri"/>
              </a:rPr>
              <a:t>t</a:t>
            </a:r>
            <a:r>
              <a:rPr sz="2600" spc="-64" dirty="0" smtClean="0">
                <a:latin typeface="Calibri"/>
                <a:cs typeface="Calibri"/>
              </a:rPr>
              <a:t> </a:t>
            </a:r>
            <a:r>
              <a:rPr sz="2600" spc="0" dirty="0" smtClean="0">
                <a:latin typeface="Calibri"/>
                <a:cs typeface="Calibri"/>
              </a:rPr>
              <a:t>g</a:t>
            </a:r>
            <a:r>
              <a:rPr sz="2600" spc="-34" dirty="0" smtClean="0">
                <a:latin typeface="Calibri"/>
                <a:cs typeface="Calibri"/>
              </a:rPr>
              <a:t>r</a:t>
            </a:r>
            <a:r>
              <a:rPr sz="2600" spc="0" dirty="0" smtClean="0">
                <a:latin typeface="Calibri"/>
                <a:cs typeface="Calibri"/>
              </a:rPr>
              <a:t>o</a:t>
            </a:r>
            <a:r>
              <a:rPr sz="2600" spc="4" dirty="0" smtClean="0">
                <a:latin typeface="Calibri"/>
                <a:cs typeface="Calibri"/>
              </a:rPr>
              <a:t>u</a:t>
            </a:r>
            <a:r>
              <a:rPr sz="2600" spc="0" dirty="0" smtClean="0">
                <a:latin typeface="Calibri"/>
                <a:cs typeface="Calibri"/>
              </a:rPr>
              <a:t>pe d</a:t>
            </a:r>
            <a:r>
              <a:rPr sz="2600" spc="9" dirty="0" smtClean="0">
                <a:latin typeface="Calibri"/>
                <a:cs typeface="Calibri"/>
              </a:rPr>
              <a:t>'</a:t>
            </a:r>
            <a:r>
              <a:rPr sz="2600" spc="14" dirty="0" smtClean="0">
                <a:latin typeface="Calibri"/>
                <a:cs typeface="Calibri"/>
              </a:rPr>
              <a:t>i</a:t>
            </a:r>
            <a:r>
              <a:rPr sz="2600" spc="0" dirty="0" smtClean="0">
                <a:latin typeface="Calibri"/>
                <a:cs typeface="Calibri"/>
              </a:rPr>
              <a:t>n</a:t>
            </a:r>
            <a:r>
              <a:rPr sz="2600" spc="-64" dirty="0" smtClean="0">
                <a:latin typeface="Calibri"/>
                <a:cs typeface="Calibri"/>
              </a:rPr>
              <a:t>f</a:t>
            </a:r>
            <a:r>
              <a:rPr sz="2600" spc="0" dirty="0" smtClean="0">
                <a:latin typeface="Calibri"/>
                <a:cs typeface="Calibri"/>
              </a:rPr>
              <a:t>or</a:t>
            </a:r>
            <a:r>
              <a:rPr sz="2600" spc="14" dirty="0" smtClean="0">
                <a:latin typeface="Calibri"/>
                <a:cs typeface="Calibri"/>
              </a:rPr>
              <a:t>m</a:t>
            </a:r>
            <a:r>
              <a:rPr sz="2600" spc="-54" dirty="0" smtClean="0">
                <a:latin typeface="Calibri"/>
                <a:cs typeface="Calibri"/>
              </a:rPr>
              <a:t>a</a:t>
            </a:r>
            <a:r>
              <a:rPr sz="2600" spc="0" dirty="0" smtClean="0">
                <a:latin typeface="Calibri"/>
                <a:cs typeface="Calibri"/>
              </a:rPr>
              <a:t>t</a:t>
            </a:r>
            <a:r>
              <a:rPr sz="2600" spc="9" dirty="0" smtClean="0">
                <a:latin typeface="Calibri"/>
                <a:cs typeface="Calibri"/>
              </a:rPr>
              <a:t>i</a:t>
            </a:r>
            <a:r>
              <a:rPr sz="2600" spc="-14" dirty="0" smtClean="0">
                <a:latin typeface="Calibri"/>
                <a:cs typeface="Calibri"/>
              </a:rPr>
              <a:t>c</a:t>
            </a:r>
            <a:r>
              <a:rPr sz="2600" spc="14" dirty="0" smtClean="0">
                <a:latin typeface="Calibri"/>
                <a:cs typeface="Calibri"/>
              </a:rPr>
              <a:t>i</a:t>
            </a:r>
            <a:r>
              <a:rPr sz="2600" spc="0" dirty="0" smtClean="0">
                <a:latin typeface="Calibri"/>
                <a:cs typeface="Calibri"/>
              </a:rPr>
              <a:t>e</a:t>
            </a:r>
            <a:r>
              <a:rPr sz="2600" spc="9" dirty="0" smtClean="0">
                <a:latin typeface="Calibri"/>
                <a:cs typeface="Calibri"/>
              </a:rPr>
              <a:t>n</a:t>
            </a:r>
            <a:r>
              <a:rPr sz="2600" spc="0" dirty="0" smtClean="0">
                <a:latin typeface="Calibri"/>
                <a:cs typeface="Calibri"/>
              </a:rPr>
              <a:t>s</a:t>
            </a:r>
            <a:r>
              <a:rPr sz="2600" spc="-156" dirty="0" smtClean="0">
                <a:latin typeface="Calibri"/>
                <a:cs typeface="Calibri"/>
              </a:rPr>
              <a:t> </a:t>
            </a:r>
            <a:r>
              <a:rPr sz="2600" spc="14" dirty="0" smtClean="0">
                <a:latin typeface="Calibri"/>
                <a:cs typeface="Calibri"/>
              </a:rPr>
              <a:t>i</a:t>
            </a:r>
            <a:r>
              <a:rPr sz="2600" spc="-29" dirty="0" smtClean="0">
                <a:latin typeface="Calibri"/>
                <a:cs typeface="Calibri"/>
              </a:rPr>
              <a:t>n</a:t>
            </a:r>
            <a:r>
              <a:rPr sz="2600" spc="-39" dirty="0" smtClean="0">
                <a:latin typeface="Calibri"/>
                <a:cs typeface="Calibri"/>
              </a:rPr>
              <a:t>t</a:t>
            </a:r>
            <a:r>
              <a:rPr sz="2600" spc="0" dirty="0" smtClean="0">
                <a:latin typeface="Calibri"/>
                <a:cs typeface="Calibri"/>
              </a:rPr>
              <a:t>é</a:t>
            </a:r>
            <a:r>
              <a:rPr sz="2600" spc="-34" dirty="0" smtClean="0">
                <a:latin typeface="Calibri"/>
                <a:cs typeface="Calibri"/>
              </a:rPr>
              <a:t>r</a:t>
            </a:r>
            <a:r>
              <a:rPr sz="2600" spc="0" dirty="0" smtClean="0">
                <a:latin typeface="Calibri"/>
                <a:cs typeface="Calibri"/>
              </a:rPr>
              <a:t>essés</a:t>
            </a:r>
            <a:r>
              <a:rPr sz="2600" spc="-86" dirty="0" smtClean="0">
                <a:latin typeface="Calibri"/>
                <a:cs typeface="Calibri"/>
              </a:rPr>
              <a:t> </a:t>
            </a:r>
            <a:r>
              <a:rPr sz="2600" spc="0" dirty="0" smtClean="0">
                <a:latin typeface="Calibri"/>
                <a:cs typeface="Calibri"/>
              </a:rPr>
              <a:t>p</a:t>
            </a:r>
            <a:r>
              <a:rPr sz="2600" spc="-9" dirty="0" smtClean="0">
                <a:latin typeface="Calibri"/>
                <a:cs typeface="Calibri"/>
              </a:rPr>
              <a:t>a</a:t>
            </a:r>
            <a:r>
              <a:rPr sz="2600" spc="0" dirty="0" smtClean="0">
                <a:latin typeface="Calibri"/>
                <a:cs typeface="Calibri"/>
              </a:rPr>
              <a:t>r</a:t>
            </a:r>
            <a:r>
              <a:rPr sz="2600" spc="-20" dirty="0" smtClean="0">
                <a:latin typeface="Calibri"/>
                <a:cs typeface="Calibri"/>
              </a:rPr>
              <a:t> </a:t>
            </a:r>
            <a:r>
              <a:rPr sz="2600" spc="14" dirty="0" smtClean="0">
                <a:latin typeface="Calibri"/>
                <a:cs typeface="Calibri"/>
              </a:rPr>
              <a:t>l</a:t>
            </a:r>
            <a:r>
              <a:rPr sz="2600" spc="0" dirty="0" smtClean="0">
                <a:latin typeface="Calibri"/>
                <a:cs typeface="Calibri"/>
              </a:rPr>
              <a:t>'</a:t>
            </a:r>
            <a:r>
              <a:rPr sz="2600" spc="4" dirty="0" smtClean="0">
                <a:latin typeface="Calibri"/>
                <a:cs typeface="Calibri"/>
              </a:rPr>
              <a:t>é</a:t>
            </a:r>
            <a:r>
              <a:rPr sz="2600" spc="0" dirty="0" smtClean="0">
                <a:latin typeface="Calibri"/>
                <a:cs typeface="Calibri"/>
              </a:rPr>
              <a:t>tu</a:t>
            </a:r>
            <a:r>
              <a:rPr sz="2600" spc="4" dirty="0" smtClean="0">
                <a:latin typeface="Calibri"/>
                <a:cs typeface="Calibri"/>
              </a:rPr>
              <a:t>d</a:t>
            </a:r>
            <a:r>
              <a:rPr sz="2600" spc="0" dirty="0" smtClean="0">
                <a:latin typeface="Calibri"/>
                <a:cs typeface="Calibri"/>
              </a:rPr>
              <a:t>e</a:t>
            </a:r>
            <a:r>
              <a:rPr sz="2600" spc="-113" dirty="0" smtClean="0">
                <a:latin typeface="Calibri"/>
                <a:cs typeface="Calibri"/>
              </a:rPr>
              <a:t> </a:t>
            </a:r>
            <a:r>
              <a:rPr sz="2600" spc="0" dirty="0" smtClean="0">
                <a:latin typeface="Calibri"/>
                <a:cs typeface="Calibri"/>
              </a:rPr>
              <a:t>de</a:t>
            </a:r>
            <a:r>
              <a:rPr sz="2600" spc="-26" dirty="0" smtClean="0">
                <a:latin typeface="Calibri"/>
                <a:cs typeface="Calibri"/>
              </a:rPr>
              <a:t> </a:t>
            </a:r>
            <a:r>
              <a:rPr sz="2600" spc="14" dirty="0" smtClean="0">
                <a:latin typeface="Calibri"/>
                <a:cs typeface="Calibri"/>
              </a:rPr>
              <a:t>l</a:t>
            </a:r>
            <a:r>
              <a:rPr sz="2600" spc="0" dirty="0" smtClean="0">
                <a:latin typeface="Calibri"/>
                <a:cs typeface="Calibri"/>
              </a:rPr>
              <a:t>'</a:t>
            </a:r>
            <a:r>
              <a:rPr sz="2600" spc="19" dirty="0" smtClean="0">
                <a:latin typeface="Calibri"/>
                <a:cs typeface="Calibri"/>
              </a:rPr>
              <a:t>i</a:t>
            </a:r>
            <a:r>
              <a:rPr sz="2600" spc="-29" dirty="0" smtClean="0">
                <a:latin typeface="Calibri"/>
                <a:cs typeface="Calibri"/>
              </a:rPr>
              <a:t>n</a:t>
            </a:r>
            <a:r>
              <a:rPr sz="2600" spc="-39" dirty="0" smtClean="0">
                <a:latin typeface="Calibri"/>
                <a:cs typeface="Calibri"/>
              </a:rPr>
              <a:t>t</a:t>
            </a:r>
            <a:r>
              <a:rPr sz="2600" spc="0" dirty="0" smtClean="0">
                <a:latin typeface="Calibri"/>
                <a:cs typeface="Calibri"/>
              </a:rPr>
              <a:t>e</a:t>
            </a:r>
            <a:r>
              <a:rPr sz="2600" spc="19" dirty="0" smtClean="0">
                <a:latin typeface="Calibri"/>
                <a:cs typeface="Calibri"/>
              </a:rPr>
              <a:t>l</a:t>
            </a:r>
            <a:r>
              <a:rPr sz="2600" spc="14" dirty="0" smtClean="0">
                <a:latin typeface="Calibri"/>
                <a:cs typeface="Calibri"/>
              </a:rPr>
              <a:t>li</a:t>
            </a:r>
            <a:r>
              <a:rPr sz="2600" spc="-34" dirty="0" smtClean="0">
                <a:latin typeface="Calibri"/>
                <a:cs typeface="Calibri"/>
              </a:rPr>
              <a:t>g</a:t>
            </a:r>
            <a:r>
              <a:rPr sz="2600" spc="0" dirty="0" smtClean="0">
                <a:latin typeface="Calibri"/>
                <a:cs typeface="Calibri"/>
              </a:rPr>
              <a:t>e</a:t>
            </a:r>
            <a:r>
              <a:rPr sz="2600" spc="9" dirty="0" smtClean="0">
                <a:latin typeface="Calibri"/>
                <a:cs typeface="Calibri"/>
              </a:rPr>
              <a:t>n</a:t>
            </a:r>
            <a:r>
              <a:rPr sz="2600" spc="-14" dirty="0" smtClean="0">
                <a:latin typeface="Calibri"/>
                <a:cs typeface="Calibri"/>
              </a:rPr>
              <a:t>c</a:t>
            </a:r>
            <a:r>
              <a:rPr sz="2600" spc="0" dirty="0" smtClean="0">
                <a:latin typeface="Calibri"/>
                <a:cs typeface="Calibri"/>
              </a:rPr>
              <a:t>e</a:t>
            </a:r>
            <a:r>
              <a:rPr sz="2600" spc="-173" dirty="0" smtClean="0">
                <a:latin typeface="Calibri"/>
                <a:cs typeface="Calibri"/>
              </a:rPr>
              <a:t> </a:t>
            </a:r>
            <a:r>
              <a:rPr sz="2600" spc="0" dirty="0" smtClean="0">
                <a:latin typeface="Calibri"/>
                <a:cs typeface="Calibri"/>
              </a:rPr>
              <a:t>se</a:t>
            </a:r>
            <a:r>
              <a:rPr sz="2600" spc="-33" dirty="0" smtClean="0">
                <a:latin typeface="Calibri"/>
                <a:cs typeface="Calibri"/>
              </a:rPr>
              <a:t> </a:t>
            </a:r>
            <a:r>
              <a:rPr sz="2600" spc="-39" dirty="0" smtClean="0">
                <a:latin typeface="Calibri"/>
                <a:cs typeface="Calibri"/>
              </a:rPr>
              <a:t>r</a:t>
            </a:r>
            <a:r>
              <a:rPr sz="2600" spc="0" dirty="0" smtClean="0">
                <a:latin typeface="Calibri"/>
                <a:cs typeface="Calibri"/>
              </a:rPr>
              <a:t>é</a:t>
            </a:r>
            <a:r>
              <a:rPr sz="2600" spc="9" dirty="0" smtClean="0">
                <a:latin typeface="Calibri"/>
                <a:cs typeface="Calibri"/>
              </a:rPr>
              <a:t>u</a:t>
            </a:r>
            <a:r>
              <a:rPr sz="2600" spc="0" dirty="0" smtClean="0">
                <a:latin typeface="Calibri"/>
                <a:cs typeface="Calibri"/>
              </a:rPr>
              <a:t>n</a:t>
            </a:r>
            <a:r>
              <a:rPr sz="2600" spc="19" dirty="0" smtClean="0">
                <a:latin typeface="Calibri"/>
                <a:cs typeface="Calibri"/>
              </a:rPr>
              <a:t>i</a:t>
            </a:r>
            <a:r>
              <a:rPr sz="2600" spc="-39" dirty="0" smtClean="0">
                <a:latin typeface="Calibri"/>
                <a:cs typeface="Calibri"/>
              </a:rPr>
              <a:t>r</a:t>
            </a:r>
            <a:r>
              <a:rPr sz="2600" spc="0" dirty="0" smtClean="0">
                <a:latin typeface="Calibri"/>
                <a:cs typeface="Calibri"/>
              </a:rPr>
              <a:t>e</a:t>
            </a:r>
            <a:r>
              <a:rPr sz="2600" spc="-25" dirty="0" smtClean="0">
                <a:latin typeface="Calibri"/>
                <a:cs typeface="Calibri"/>
              </a:rPr>
              <a:t>n</a:t>
            </a:r>
            <a:r>
              <a:rPr sz="2600" spc="0" dirty="0" smtClean="0">
                <a:latin typeface="Calibri"/>
                <a:cs typeface="Calibri"/>
              </a:rPr>
              <a:t>t</a:t>
            </a:r>
            <a:r>
              <a:rPr sz="2600" spc="-84" dirty="0" smtClean="0">
                <a:latin typeface="Calibri"/>
                <a:cs typeface="Calibri"/>
              </a:rPr>
              <a:t> </a:t>
            </a:r>
            <a:r>
              <a:rPr sz="2600" spc="0" dirty="0" smtClean="0">
                <a:latin typeface="Calibri"/>
                <a:cs typeface="Calibri"/>
              </a:rPr>
              <a:t>p</a:t>
            </a:r>
            <a:r>
              <a:rPr sz="2600" spc="4" dirty="0" smtClean="0">
                <a:latin typeface="Calibri"/>
                <a:cs typeface="Calibri"/>
              </a:rPr>
              <a:t>o</a:t>
            </a:r>
            <a:r>
              <a:rPr sz="2600" spc="0" dirty="0" smtClean="0">
                <a:latin typeface="Calibri"/>
                <a:cs typeface="Calibri"/>
              </a:rPr>
              <a:t>ur</a:t>
            </a:r>
            <a:r>
              <a:rPr sz="2600" spc="-50" dirty="0" smtClean="0">
                <a:latin typeface="Calibri"/>
                <a:cs typeface="Calibri"/>
              </a:rPr>
              <a:t> </a:t>
            </a:r>
            <a:r>
              <a:rPr sz="2600" spc="0" dirty="0" smtClean="0">
                <a:latin typeface="Calibri"/>
                <a:cs typeface="Calibri"/>
              </a:rPr>
              <a:t>une </a:t>
            </a:r>
            <a:r>
              <a:rPr sz="2600" spc="-54" dirty="0" smtClean="0">
                <a:latin typeface="Calibri"/>
                <a:cs typeface="Calibri"/>
              </a:rPr>
              <a:t>c</a:t>
            </a:r>
            <a:r>
              <a:rPr sz="2600" spc="0" dirty="0" smtClean="0">
                <a:latin typeface="Calibri"/>
                <a:cs typeface="Calibri"/>
              </a:rPr>
              <a:t>on</a:t>
            </a:r>
            <a:r>
              <a:rPr sz="2600" spc="-64" dirty="0" smtClean="0">
                <a:latin typeface="Calibri"/>
                <a:cs typeface="Calibri"/>
              </a:rPr>
              <a:t>f</a:t>
            </a:r>
            <a:r>
              <a:rPr sz="2600" spc="0" dirty="0" smtClean="0">
                <a:latin typeface="Calibri"/>
                <a:cs typeface="Calibri"/>
              </a:rPr>
              <a:t>é</a:t>
            </a:r>
            <a:r>
              <a:rPr sz="2600" spc="-34" dirty="0" smtClean="0">
                <a:latin typeface="Calibri"/>
                <a:cs typeface="Calibri"/>
              </a:rPr>
              <a:t>r</a:t>
            </a:r>
            <a:r>
              <a:rPr sz="2600" spc="0" dirty="0" smtClean="0">
                <a:latin typeface="Calibri"/>
                <a:cs typeface="Calibri"/>
              </a:rPr>
              <a:t>e</a:t>
            </a:r>
            <a:r>
              <a:rPr sz="2600" spc="9" dirty="0" smtClean="0">
                <a:latin typeface="Calibri"/>
                <a:cs typeface="Calibri"/>
              </a:rPr>
              <a:t>n</a:t>
            </a:r>
            <a:r>
              <a:rPr sz="2600" spc="-19" dirty="0" smtClean="0">
                <a:latin typeface="Calibri"/>
                <a:cs typeface="Calibri"/>
              </a:rPr>
              <a:t>c</a:t>
            </a:r>
            <a:r>
              <a:rPr sz="2600" spc="0" dirty="0" smtClean="0">
                <a:latin typeface="Calibri"/>
                <a:cs typeface="Calibri"/>
              </a:rPr>
              <a:t>e</a:t>
            </a:r>
            <a:r>
              <a:rPr sz="2600" spc="-93" dirty="0" smtClean="0">
                <a:latin typeface="Calibri"/>
                <a:cs typeface="Calibri"/>
              </a:rPr>
              <a:t> </a:t>
            </a:r>
            <a:r>
              <a:rPr sz="2600" spc="0" dirty="0" smtClean="0">
                <a:latin typeface="Calibri"/>
                <a:cs typeface="Calibri"/>
              </a:rPr>
              <a:t>sur</a:t>
            </a:r>
            <a:r>
              <a:rPr sz="2600" spc="-17" dirty="0" smtClean="0">
                <a:latin typeface="Calibri"/>
                <a:cs typeface="Calibri"/>
              </a:rPr>
              <a:t> </a:t>
            </a:r>
            <a:r>
              <a:rPr sz="2600" spc="-19" dirty="0" smtClean="0">
                <a:latin typeface="Calibri"/>
                <a:cs typeface="Calibri"/>
              </a:rPr>
              <a:t>c</a:t>
            </a:r>
            <a:r>
              <a:rPr sz="2600" spc="0" dirty="0" smtClean="0">
                <a:latin typeface="Calibri"/>
                <a:cs typeface="Calibri"/>
              </a:rPr>
              <a:t>e</a:t>
            </a:r>
            <a:r>
              <a:rPr sz="2600" spc="-23" dirty="0" smtClean="0">
                <a:latin typeface="Calibri"/>
                <a:cs typeface="Calibri"/>
              </a:rPr>
              <a:t> </a:t>
            </a:r>
            <a:r>
              <a:rPr sz="2600" spc="-9" dirty="0" smtClean="0">
                <a:latin typeface="Calibri"/>
                <a:cs typeface="Calibri"/>
              </a:rPr>
              <a:t>t</a:t>
            </a:r>
            <a:r>
              <a:rPr sz="2600" spc="0" dirty="0" smtClean="0">
                <a:latin typeface="Calibri"/>
                <a:cs typeface="Calibri"/>
              </a:rPr>
              <a:t>h</a:t>
            </a:r>
            <a:r>
              <a:rPr sz="2600" spc="9" dirty="0" smtClean="0">
                <a:latin typeface="Calibri"/>
                <a:cs typeface="Calibri"/>
              </a:rPr>
              <a:t>è</a:t>
            </a:r>
            <a:r>
              <a:rPr sz="2600" spc="14" dirty="0" smtClean="0">
                <a:latin typeface="Calibri"/>
                <a:cs typeface="Calibri"/>
              </a:rPr>
              <a:t>m</a:t>
            </a:r>
            <a:r>
              <a:rPr sz="2600" spc="0" dirty="0" smtClean="0">
                <a:latin typeface="Calibri"/>
                <a:cs typeface="Calibri"/>
              </a:rPr>
              <a:t>e.</a:t>
            </a:r>
            <a:r>
              <a:rPr sz="2600" spc="-81" dirty="0" smtClean="0">
                <a:latin typeface="Calibri"/>
                <a:cs typeface="Calibri"/>
              </a:rPr>
              <a:t> </a:t>
            </a:r>
            <a:r>
              <a:rPr sz="2600" spc="-14" dirty="0" smtClean="0">
                <a:latin typeface="Calibri"/>
                <a:cs typeface="Calibri"/>
              </a:rPr>
              <a:t>C</a:t>
            </a:r>
            <a:r>
              <a:rPr sz="2600" spc="0" dirty="0" smtClean="0">
                <a:latin typeface="Calibri"/>
                <a:cs typeface="Calibri"/>
              </a:rPr>
              <a:t>e</a:t>
            </a:r>
            <a:r>
              <a:rPr sz="2600" spc="-34" dirty="0" smtClean="0">
                <a:latin typeface="Calibri"/>
                <a:cs typeface="Calibri"/>
              </a:rPr>
              <a:t>t</a:t>
            </a:r>
            <a:r>
              <a:rPr sz="2600" spc="-39" dirty="0" smtClean="0">
                <a:latin typeface="Calibri"/>
                <a:cs typeface="Calibri"/>
              </a:rPr>
              <a:t>t</a:t>
            </a:r>
            <a:r>
              <a:rPr sz="2600" spc="0" dirty="0" smtClean="0">
                <a:latin typeface="Calibri"/>
                <a:cs typeface="Calibri"/>
              </a:rPr>
              <a:t>e</a:t>
            </a:r>
            <a:r>
              <a:rPr sz="2600" spc="-23" dirty="0" smtClean="0">
                <a:latin typeface="Calibri"/>
                <a:cs typeface="Calibri"/>
              </a:rPr>
              <a:t> </a:t>
            </a:r>
            <a:r>
              <a:rPr sz="2600" spc="-54" dirty="0" smtClean="0">
                <a:latin typeface="Calibri"/>
                <a:cs typeface="Calibri"/>
              </a:rPr>
              <a:t>c</a:t>
            </a:r>
            <a:r>
              <a:rPr sz="2600" spc="0" dirty="0" smtClean="0">
                <a:latin typeface="Calibri"/>
                <a:cs typeface="Calibri"/>
              </a:rPr>
              <a:t>on</a:t>
            </a:r>
            <a:r>
              <a:rPr sz="2600" spc="-64" dirty="0" smtClean="0">
                <a:latin typeface="Calibri"/>
                <a:cs typeface="Calibri"/>
              </a:rPr>
              <a:t>f</a:t>
            </a:r>
            <a:r>
              <a:rPr sz="2600" spc="0" dirty="0" smtClean="0">
                <a:latin typeface="Calibri"/>
                <a:cs typeface="Calibri"/>
              </a:rPr>
              <a:t>é</a:t>
            </a:r>
            <a:r>
              <a:rPr sz="2600" spc="-34" dirty="0" smtClean="0">
                <a:latin typeface="Calibri"/>
                <a:cs typeface="Calibri"/>
              </a:rPr>
              <a:t>r</a:t>
            </a:r>
            <a:r>
              <a:rPr sz="2600" spc="0" dirty="0" smtClean="0">
                <a:latin typeface="Calibri"/>
                <a:cs typeface="Calibri"/>
              </a:rPr>
              <a:t>e</a:t>
            </a:r>
            <a:r>
              <a:rPr sz="2600" spc="9" dirty="0" smtClean="0">
                <a:latin typeface="Calibri"/>
                <a:cs typeface="Calibri"/>
              </a:rPr>
              <a:t>n</a:t>
            </a:r>
            <a:r>
              <a:rPr sz="2600" spc="-19" dirty="0" smtClean="0">
                <a:latin typeface="Calibri"/>
                <a:cs typeface="Calibri"/>
              </a:rPr>
              <a:t>c</a:t>
            </a:r>
            <a:r>
              <a:rPr sz="2600" spc="0" dirty="0" smtClean="0">
                <a:latin typeface="Calibri"/>
                <a:cs typeface="Calibri"/>
              </a:rPr>
              <a:t>e</a:t>
            </a:r>
            <a:r>
              <a:rPr sz="2600" spc="-93" dirty="0" smtClean="0">
                <a:latin typeface="Calibri"/>
                <a:cs typeface="Calibri"/>
              </a:rPr>
              <a:t> </a:t>
            </a:r>
            <a:r>
              <a:rPr sz="2600" spc="0" dirty="0" smtClean="0">
                <a:latin typeface="Calibri"/>
                <a:cs typeface="Calibri"/>
              </a:rPr>
              <a:t>a</a:t>
            </a:r>
            <a:r>
              <a:rPr sz="2600" spc="-12" dirty="0" smtClean="0">
                <a:latin typeface="Calibri"/>
                <a:cs typeface="Calibri"/>
              </a:rPr>
              <a:t> </a:t>
            </a:r>
            <a:r>
              <a:rPr sz="2600" spc="0" dirty="0" smtClean="0">
                <a:latin typeface="Calibri"/>
                <a:cs typeface="Calibri"/>
              </a:rPr>
              <a:t>p</a:t>
            </a:r>
            <a:r>
              <a:rPr sz="2600" spc="9" dirty="0" smtClean="0">
                <a:latin typeface="Calibri"/>
                <a:cs typeface="Calibri"/>
              </a:rPr>
              <a:t>e</a:t>
            </a:r>
            <a:r>
              <a:rPr sz="2600" spc="0" dirty="0" smtClean="0">
                <a:latin typeface="Calibri"/>
                <a:cs typeface="Calibri"/>
              </a:rPr>
              <a:t>r</a:t>
            </a:r>
            <a:r>
              <a:rPr sz="2600" spc="9" dirty="0" smtClean="0">
                <a:latin typeface="Calibri"/>
                <a:cs typeface="Calibri"/>
              </a:rPr>
              <a:t>m</a:t>
            </a:r>
            <a:r>
              <a:rPr sz="2600" spc="14" dirty="0" smtClean="0">
                <a:latin typeface="Calibri"/>
                <a:cs typeface="Calibri"/>
              </a:rPr>
              <a:t>i</a:t>
            </a:r>
            <a:r>
              <a:rPr sz="2600" spc="0" dirty="0" smtClean="0">
                <a:latin typeface="Calibri"/>
                <a:cs typeface="Calibri"/>
              </a:rPr>
              <a:t>t</a:t>
            </a:r>
            <a:r>
              <a:rPr sz="2600" spc="-77" dirty="0" smtClean="0">
                <a:latin typeface="Calibri"/>
                <a:cs typeface="Calibri"/>
              </a:rPr>
              <a:t> </a:t>
            </a:r>
            <a:r>
              <a:rPr sz="2600" spc="0" dirty="0" smtClean="0">
                <a:latin typeface="Calibri"/>
                <a:cs typeface="Calibri"/>
              </a:rPr>
              <a:t>de</a:t>
            </a:r>
            <a:r>
              <a:rPr sz="2600" spc="-26" dirty="0" smtClean="0">
                <a:latin typeface="Calibri"/>
                <a:cs typeface="Calibri"/>
              </a:rPr>
              <a:t> </a:t>
            </a:r>
            <a:r>
              <a:rPr sz="2600" spc="0" dirty="0" smtClean="0">
                <a:latin typeface="Calibri"/>
                <a:cs typeface="Calibri"/>
              </a:rPr>
              <a:t>poser</a:t>
            </a:r>
            <a:r>
              <a:rPr sz="2600" spc="-39" dirty="0" smtClean="0">
                <a:latin typeface="Calibri"/>
                <a:cs typeface="Calibri"/>
              </a:rPr>
              <a:t> </a:t>
            </a:r>
            <a:r>
              <a:rPr sz="2600" spc="14" dirty="0" smtClean="0">
                <a:latin typeface="Calibri"/>
                <a:cs typeface="Calibri"/>
              </a:rPr>
              <a:t>l</a:t>
            </a:r>
            <a:r>
              <a:rPr sz="2600" spc="0" dirty="0" smtClean="0">
                <a:latin typeface="Calibri"/>
                <a:cs typeface="Calibri"/>
              </a:rPr>
              <a:t>es</a:t>
            </a:r>
            <a:endParaRPr sz="2600">
              <a:latin typeface="Calibri"/>
              <a:cs typeface="Calibri"/>
            </a:endParaRPr>
          </a:p>
          <a:p>
            <a:pPr marL="12700" marR="47761">
              <a:lnSpc>
                <a:spcPts val="3145"/>
              </a:lnSpc>
              <a:spcBef>
                <a:spcPts val="157"/>
              </a:spcBef>
            </a:pPr>
            <a:r>
              <a:rPr sz="3900" spc="-69" baseline="1050" dirty="0" smtClean="0">
                <a:latin typeface="Calibri"/>
                <a:cs typeface="Calibri"/>
              </a:rPr>
              <a:t>f</a:t>
            </a:r>
            <a:r>
              <a:rPr sz="3900" spc="0" baseline="1050" dirty="0" smtClean="0">
                <a:latin typeface="Calibri"/>
                <a:cs typeface="Calibri"/>
              </a:rPr>
              <a:t>o</a:t>
            </a:r>
            <a:r>
              <a:rPr sz="3900" spc="4" baseline="1050" dirty="0" smtClean="0">
                <a:latin typeface="Calibri"/>
                <a:cs typeface="Calibri"/>
              </a:rPr>
              <a:t>n</a:t>
            </a:r>
            <a:r>
              <a:rPr sz="3900" spc="0" baseline="1050" dirty="0" smtClean="0">
                <a:latin typeface="Calibri"/>
                <a:cs typeface="Calibri"/>
              </a:rPr>
              <a:t>d</a:t>
            </a:r>
            <a:r>
              <a:rPr sz="3900" spc="9" baseline="1050" dirty="0" smtClean="0">
                <a:latin typeface="Calibri"/>
                <a:cs typeface="Calibri"/>
              </a:rPr>
              <a:t>e</a:t>
            </a:r>
            <a:r>
              <a:rPr sz="3900" spc="14" baseline="1050" dirty="0" smtClean="0">
                <a:latin typeface="Calibri"/>
                <a:cs typeface="Calibri"/>
              </a:rPr>
              <a:t>m</a:t>
            </a:r>
            <a:r>
              <a:rPr sz="3900" spc="0" baseline="1050" dirty="0" smtClean="0">
                <a:latin typeface="Calibri"/>
                <a:cs typeface="Calibri"/>
              </a:rPr>
              <a:t>e</a:t>
            </a:r>
            <a:r>
              <a:rPr sz="3900" spc="-25" baseline="1050" dirty="0" smtClean="0">
                <a:latin typeface="Calibri"/>
                <a:cs typeface="Calibri"/>
              </a:rPr>
              <a:t>n</a:t>
            </a:r>
            <a:r>
              <a:rPr sz="3900" spc="0" baseline="1050" dirty="0" smtClean="0">
                <a:latin typeface="Calibri"/>
                <a:cs typeface="Calibri"/>
              </a:rPr>
              <a:t>ts</a:t>
            </a:r>
            <a:r>
              <a:rPr sz="3900" spc="-152" baseline="1050" dirty="0" smtClean="0">
                <a:latin typeface="Calibri"/>
                <a:cs typeface="Calibri"/>
              </a:rPr>
              <a:t> </a:t>
            </a:r>
            <a:r>
              <a:rPr sz="3900" spc="0" baseline="1050" dirty="0" smtClean="0">
                <a:latin typeface="Calibri"/>
                <a:cs typeface="Calibri"/>
              </a:rPr>
              <a:t>de</a:t>
            </a:r>
            <a:r>
              <a:rPr sz="3900" spc="-26" baseline="1050" dirty="0" smtClean="0">
                <a:latin typeface="Calibri"/>
                <a:cs typeface="Calibri"/>
              </a:rPr>
              <a:t> </a:t>
            </a:r>
            <a:r>
              <a:rPr sz="3900" spc="14" baseline="1050" dirty="0" smtClean="0">
                <a:latin typeface="Calibri"/>
                <a:cs typeface="Calibri"/>
              </a:rPr>
              <a:t>l</a:t>
            </a:r>
            <a:r>
              <a:rPr sz="3900" spc="0" baseline="1050" dirty="0" smtClean="0">
                <a:latin typeface="Calibri"/>
                <a:cs typeface="Calibri"/>
              </a:rPr>
              <a:t>'</a:t>
            </a:r>
            <a:r>
              <a:rPr sz="3900" spc="19" baseline="1050" dirty="0" smtClean="0">
                <a:latin typeface="Calibri"/>
                <a:cs typeface="Calibri"/>
              </a:rPr>
              <a:t>i</a:t>
            </a:r>
            <a:r>
              <a:rPr sz="3900" spc="-29" baseline="1050" dirty="0" smtClean="0">
                <a:latin typeface="Calibri"/>
                <a:cs typeface="Calibri"/>
              </a:rPr>
              <a:t>n</a:t>
            </a:r>
            <a:r>
              <a:rPr sz="3900" spc="-39" baseline="1050" dirty="0" smtClean="0">
                <a:latin typeface="Calibri"/>
                <a:cs typeface="Calibri"/>
              </a:rPr>
              <a:t>t</a:t>
            </a:r>
            <a:r>
              <a:rPr sz="3900" spc="0" baseline="1050" dirty="0" smtClean="0">
                <a:latin typeface="Calibri"/>
                <a:cs typeface="Calibri"/>
              </a:rPr>
              <a:t>e</a:t>
            </a:r>
            <a:r>
              <a:rPr sz="3900" spc="19" baseline="1050" dirty="0" smtClean="0">
                <a:latin typeface="Calibri"/>
                <a:cs typeface="Calibri"/>
              </a:rPr>
              <a:t>l</a:t>
            </a:r>
            <a:r>
              <a:rPr sz="3900" spc="14" baseline="1050" dirty="0" smtClean="0">
                <a:latin typeface="Calibri"/>
                <a:cs typeface="Calibri"/>
              </a:rPr>
              <a:t>li</a:t>
            </a:r>
            <a:r>
              <a:rPr sz="3900" spc="-34" baseline="1050" dirty="0" smtClean="0">
                <a:latin typeface="Calibri"/>
                <a:cs typeface="Calibri"/>
              </a:rPr>
              <a:t>g</a:t>
            </a:r>
            <a:r>
              <a:rPr sz="3900" spc="0" baseline="1050" dirty="0" smtClean="0">
                <a:latin typeface="Calibri"/>
                <a:cs typeface="Calibri"/>
              </a:rPr>
              <a:t>e</a:t>
            </a:r>
            <a:r>
              <a:rPr sz="3900" spc="9" baseline="1050" dirty="0" smtClean="0">
                <a:latin typeface="Calibri"/>
                <a:cs typeface="Calibri"/>
              </a:rPr>
              <a:t>n</a:t>
            </a:r>
            <a:r>
              <a:rPr sz="3900" spc="-14" baseline="1050" dirty="0" smtClean="0">
                <a:latin typeface="Calibri"/>
                <a:cs typeface="Calibri"/>
              </a:rPr>
              <a:t>c</a:t>
            </a:r>
            <a:r>
              <a:rPr sz="3900" spc="0" baseline="1050" dirty="0" smtClean="0">
                <a:latin typeface="Calibri"/>
                <a:cs typeface="Calibri"/>
              </a:rPr>
              <a:t>e</a:t>
            </a:r>
            <a:r>
              <a:rPr sz="3900" spc="-133" baseline="1050" dirty="0" smtClean="0">
                <a:latin typeface="Calibri"/>
                <a:cs typeface="Calibri"/>
              </a:rPr>
              <a:t> </a:t>
            </a:r>
            <a:r>
              <a:rPr sz="3900" spc="-25" baseline="1050" dirty="0" smtClean="0">
                <a:latin typeface="Calibri"/>
                <a:cs typeface="Calibri"/>
              </a:rPr>
              <a:t>a</a:t>
            </a:r>
            <a:r>
              <a:rPr sz="3900" spc="0" baseline="1050" dirty="0" smtClean="0">
                <a:latin typeface="Calibri"/>
                <a:cs typeface="Calibri"/>
              </a:rPr>
              <a:t>r</a:t>
            </a:r>
            <a:r>
              <a:rPr sz="3900" spc="-4" baseline="1050" dirty="0" smtClean="0">
                <a:latin typeface="Calibri"/>
                <a:cs typeface="Calibri"/>
              </a:rPr>
              <a:t>t</a:t>
            </a:r>
            <a:r>
              <a:rPr sz="3900" spc="14" baseline="1050" dirty="0" smtClean="0">
                <a:latin typeface="Calibri"/>
                <a:cs typeface="Calibri"/>
              </a:rPr>
              <a:t>i</a:t>
            </a:r>
            <a:r>
              <a:rPr sz="3900" spc="0" baseline="1050" dirty="0" smtClean="0">
                <a:latin typeface="Calibri"/>
                <a:cs typeface="Calibri"/>
              </a:rPr>
              <a:t>f</a:t>
            </a:r>
            <a:r>
              <a:rPr sz="3900" spc="14" baseline="1050" dirty="0" smtClean="0">
                <a:latin typeface="Calibri"/>
                <a:cs typeface="Calibri"/>
              </a:rPr>
              <a:t>i</a:t>
            </a:r>
            <a:r>
              <a:rPr sz="3900" spc="-14" baseline="1050" dirty="0" smtClean="0">
                <a:latin typeface="Calibri"/>
                <a:cs typeface="Calibri"/>
              </a:rPr>
              <a:t>c</a:t>
            </a:r>
            <a:r>
              <a:rPr sz="3900" spc="14" baseline="1050" dirty="0" smtClean="0">
                <a:latin typeface="Calibri"/>
                <a:cs typeface="Calibri"/>
              </a:rPr>
              <a:t>i</a:t>
            </a:r>
            <a:r>
              <a:rPr sz="3900" spc="0" baseline="1050" dirty="0" smtClean="0">
                <a:latin typeface="Calibri"/>
                <a:cs typeface="Calibri"/>
              </a:rPr>
              <a:t>e</a:t>
            </a:r>
            <a:r>
              <a:rPr sz="3900" spc="19" baseline="1050" dirty="0" smtClean="0">
                <a:latin typeface="Calibri"/>
                <a:cs typeface="Calibri"/>
              </a:rPr>
              <a:t>l</a:t>
            </a:r>
            <a:r>
              <a:rPr sz="3900" spc="14" baseline="1050" dirty="0" smtClean="0">
                <a:latin typeface="Calibri"/>
                <a:cs typeface="Calibri"/>
              </a:rPr>
              <a:t>l</a:t>
            </a:r>
            <a:r>
              <a:rPr sz="3900" spc="0" baseline="1050" dirty="0" smtClean="0">
                <a:latin typeface="Calibri"/>
                <a:cs typeface="Calibri"/>
              </a:rPr>
              <a:t>e</a:t>
            </a:r>
            <a:r>
              <a:rPr sz="3900" spc="-104" baseline="1050" dirty="0" smtClean="0">
                <a:latin typeface="Calibri"/>
                <a:cs typeface="Calibri"/>
              </a:rPr>
              <a:t> </a:t>
            </a:r>
            <a:r>
              <a:rPr sz="3900" spc="0" baseline="1050" dirty="0" smtClean="0">
                <a:latin typeface="Calibri"/>
                <a:cs typeface="Calibri"/>
              </a:rPr>
              <a:t>(</a:t>
            </a:r>
            <a:r>
              <a:rPr sz="3900" spc="4" baseline="1050" dirty="0" smtClean="0">
                <a:latin typeface="Calibri"/>
                <a:cs typeface="Calibri"/>
              </a:rPr>
              <a:t>n</a:t>
            </a:r>
            <a:r>
              <a:rPr sz="3900" spc="0" baseline="1050" dirty="0" smtClean="0">
                <a:latin typeface="Calibri"/>
                <a:cs typeface="Calibri"/>
              </a:rPr>
              <a:t>om</a:t>
            </a:r>
            <a:r>
              <a:rPr sz="3900" spc="-55" baseline="1050" dirty="0" smtClean="0">
                <a:latin typeface="Calibri"/>
                <a:cs typeface="Calibri"/>
              </a:rPr>
              <a:t> </a:t>
            </a:r>
            <a:r>
              <a:rPr sz="3900" spc="0" baseline="1050" dirty="0" smtClean="0">
                <a:latin typeface="Calibri"/>
                <a:cs typeface="Calibri"/>
              </a:rPr>
              <a:t>q</a:t>
            </a:r>
            <a:r>
              <a:rPr sz="3900" spc="9" baseline="1050" dirty="0" smtClean="0">
                <a:latin typeface="Calibri"/>
                <a:cs typeface="Calibri"/>
              </a:rPr>
              <a:t>u</a:t>
            </a:r>
            <a:r>
              <a:rPr sz="3900" spc="0" baseline="1050" dirty="0" smtClean="0">
                <a:latin typeface="Calibri"/>
                <a:cs typeface="Calibri"/>
              </a:rPr>
              <a:t>i</a:t>
            </a:r>
            <a:r>
              <a:rPr sz="3900" spc="-68" baseline="1050" dirty="0" smtClean="0">
                <a:latin typeface="Calibri"/>
                <a:cs typeface="Calibri"/>
              </a:rPr>
              <a:t> </a:t>
            </a:r>
            <a:r>
              <a:rPr sz="3900" spc="0" baseline="1050" dirty="0" smtClean="0">
                <a:latin typeface="Calibri"/>
                <a:cs typeface="Calibri"/>
              </a:rPr>
              <a:t>f</a:t>
            </a:r>
            <a:r>
              <a:rPr sz="3900" spc="4" baseline="1050" dirty="0" smtClean="0">
                <a:latin typeface="Calibri"/>
                <a:cs typeface="Calibri"/>
              </a:rPr>
              <a:t>u</a:t>
            </a:r>
            <a:r>
              <a:rPr sz="3900" spc="0" baseline="1050" dirty="0" smtClean="0">
                <a:latin typeface="Calibri"/>
                <a:cs typeface="Calibri"/>
              </a:rPr>
              <a:t>t</a:t>
            </a:r>
            <a:r>
              <a:rPr sz="3900" spc="-15" baseline="1050" dirty="0" smtClean="0">
                <a:latin typeface="Calibri"/>
                <a:cs typeface="Calibri"/>
              </a:rPr>
              <a:t> </a:t>
            </a:r>
            <a:r>
              <a:rPr sz="3900" spc="-14" baseline="1050" dirty="0" smtClean="0">
                <a:latin typeface="Calibri"/>
                <a:cs typeface="Calibri"/>
              </a:rPr>
              <a:t>c</a:t>
            </a:r>
            <a:r>
              <a:rPr sz="3900" spc="0" baseline="1050" dirty="0" smtClean="0">
                <a:latin typeface="Calibri"/>
                <a:cs typeface="Calibri"/>
              </a:rPr>
              <a:t>h</a:t>
            </a:r>
            <a:r>
              <a:rPr sz="3900" spc="4" baseline="1050" dirty="0" smtClean="0">
                <a:latin typeface="Calibri"/>
                <a:cs typeface="Calibri"/>
              </a:rPr>
              <a:t>o</a:t>
            </a:r>
            <a:r>
              <a:rPr sz="3900" spc="14" baseline="1050" dirty="0" smtClean="0">
                <a:latin typeface="Calibri"/>
                <a:cs typeface="Calibri"/>
              </a:rPr>
              <a:t>i</a:t>
            </a:r>
            <a:r>
              <a:rPr sz="3900" spc="0" baseline="1050" dirty="0" smtClean="0">
                <a:latin typeface="Calibri"/>
                <a:cs typeface="Calibri"/>
              </a:rPr>
              <a:t>si</a:t>
            </a:r>
            <a:r>
              <a:rPr sz="3900" spc="-60" baseline="1050" dirty="0" smtClean="0">
                <a:latin typeface="Calibri"/>
                <a:cs typeface="Calibri"/>
              </a:rPr>
              <a:t> </a:t>
            </a:r>
            <a:r>
              <a:rPr sz="3900" spc="0" baseline="1050" dirty="0" smtClean="0">
                <a:latin typeface="Calibri"/>
                <a:cs typeface="Calibri"/>
              </a:rPr>
              <a:t>à</a:t>
            </a:r>
            <a:r>
              <a:rPr sz="3900" spc="-12" baseline="1050" dirty="0" smtClean="0">
                <a:latin typeface="Calibri"/>
                <a:cs typeface="Calibri"/>
              </a:rPr>
              <a:t> </a:t>
            </a:r>
            <a:r>
              <a:rPr sz="3900" spc="14" baseline="1050" dirty="0" smtClean="0">
                <a:latin typeface="Calibri"/>
                <a:cs typeface="Calibri"/>
              </a:rPr>
              <a:t>l</a:t>
            </a:r>
            <a:r>
              <a:rPr sz="3900" spc="0" baseline="1050" dirty="0" smtClean="0">
                <a:latin typeface="Calibri"/>
                <a:cs typeface="Calibri"/>
              </a:rPr>
              <a:t>'</a:t>
            </a:r>
            <a:r>
              <a:rPr sz="3900" spc="19" baseline="1050" dirty="0" smtClean="0">
                <a:latin typeface="Calibri"/>
                <a:cs typeface="Calibri"/>
              </a:rPr>
              <a:t>i</a:t>
            </a:r>
            <a:r>
              <a:rPr sz="3900" spc="0" baseline="1050" dirty="0" smtClean="0">
                <a:latin typeface="Calibri"/>
                <a:cs typeface="Calibri"/>
              </a:rPr>
              <a:t>s</a:t>
            </a:r>
            <a:r>
              <a:rPr sz="3900" spc="-9" baseline="1050" dirty="0" smtClean="0">
                <a:latin typeface="Calibri"/>
                <a:cs typeface="Calibri"/>
              </a:rPr>
              <a:t>s</a:t>
            </a:r>
            <a:r>
              <a:rPr sz="3900" spc="0" baseline="1050" dirty="0" smtClean="0">
                <a:latin typeface="Calibri"/>
                <a:cs typeface="Calibri"/>
              </a:rPr>
              <a:t>ue</a:t>
            </a:r>
            <a:r>
              <a:rPr sz="3900" spc="-64" baseline="1050" dirty="0" smtClean="0">
                <a:latin typeface="Calibri"/>
                <a:cs typeface="Calibri"/>
              </a:rPr>
              <a:t> </a:t>
            </a:r>
            <a:r>
              <a:rPr sz="3900" spc="0" baseline="1050" dirty="0" smtClean="0">
                <a:latin typeface="Calibri"/>
                <a:cs typeface="Calibri"/>
              </a:rPr>
              <a:t>de</a:t>
            </a:r>
            <a:r>
              <a:rPr sz="3900" spc="-66" baseline="1050" dirty="0" smtClean="0">
                <a:latin typeface="Calibri"/>
                <a:cs typeface="Calibri"/>
              </a:rPr>
              <a:t> </a:t>
            </a:r>
            <a:r>
              <a:rPr sz="3900" spc="-14" baseline="1050" dirty="0" smtClean="0">
                <a:latin typeface="Calibri"/>
                <a:cs typeface="Calibri"/>
              </a:rPr>
              <a:t>c</a:t>
            </a:r>
            <a:r>
              <a:rPr sz="3900" spc="0" baseline="1050" dirty="0" smtClean="0">
                <a:latin typeface="Calibri"/>
                <a:cs typeface="Calibri"/>
              </a:rPr>
              <a:t>e</a:t>
            </a:r>
            <a:r>
              <a:rPr sz="3900" spc="-34" baseline="1050" dirty="0" smtClean="0">
                <a:latin typeface="Calibri"/>
                <a:cs typeface="Calibri"/>
              </a:rPr>
              <a:t>t</a:t>
            </a:r>
            <a:r>
              <a:rPr sz="3900" spc="-39" baseline="1050" dirty="0" smtClean="0">
                <a:latin typeface="Calibri"/>
                <a:cs typeface="Calibri"/>
              </a:rPr>
              <a:t>t</a:t>
            </a:r>
            <a:r>
              <a:rPr sz="3900" spc="0" baseline="1050" dirty="0" smtClean="0">
                <a:latin typeface="Calibri"/>
                <a:cs typeface="Calibri"/>
              </a:rPr>
              <a:t>e</a:t>
            </a:r>
            <a:endParaRPr sz="2600">
              <a:latin typeface="Calibri"/>
              <a:cs typeface="Calibri"/>
            </a:endParaRPr>
          </a:p>
          <a:p>
            <a:pPr marL="12700" marR="47761">
              <a:lnSpc>
                <a:spcPts val="3135"/>
              </a:lnSpc>
            </a:pPr>
            <a:r>
              <a:rPr sz="3900" spc="-54" baseline="1050" dirty="0" smtClean="0">
                <a:latin typeface="Calibri"/>
                <a:cs typeface="Calibri"/>
              </a:rPr>
              <a:t>c</a:t>
            </a:r>
            <a:r>
              <a:rPr sz="3900" spc="0" baseline="1050" dirty="0" smtClean="0">
                <a:latin typeface="Calibri"/>
                <a:cs typeface="Calibri"/>
              </a:rPr>
              <a:t>on</a:t>
            </a:r>
            <a:r>
              <a:rPr sz="3900" spc="-64" baseline="1050" dirty="0" smtClean="0">
                <a:latin typeface="Calibri"/>
                <a:cs typeface="Calibri"/>
              </a:rPr>
              <a:t>f</a:t>
            </a:r>
            <a:r>
              <a:rPr sz="3900" spc="0" baseline="1050" dirty="0" smtClean="0">
                <a:latin typeface="Calibri"/>
                <a:cs typeface="Calibri"/>
              </a:rPr>
              <a:t>é</a:t>
            </a:r>
            <a:r>
              <a:rPr sz="3900" spc="-34" baseline="1050" dirty="0" smtClean="0">
                <a:latin typeface="Calibri"/>
                <a:cs typeface="Calibri"/>
              </a:rPr>
              <a:t>r</a:t>
            </a:r>
            <a:r>
              <a:rPr sz="3900" spc="0" baseline="1050" dirty="0" smtClean="0">
                <a:latin typeface="Calibri"/>
                <a:cs typeface="Calibri"/>
              </a:rPr>
              <a:t>e</a:t>
            </a:r>
            <a:r>
              <a:rPr sz="3900" spc="9" baseline="1050" dirty="0" smtClean="0">
                <a:latin typeface="Calibri"/>
                <a:cs typeface="Calibri"/>
              </a:rPr>
              <a:t>n</a:t>
            </a:r>
            <a:r>
              <a:rPr sz="3900" spc="-19" baseline="1050" dirty="0" smtClean="0">
                <a:latin typeface="Calibri"/>
                <a:cs typeface="Calibri"/>
              </a:rPr>
              <a:t>c</a:t>
            </a:r>
            <a:r>
              <a:rPr sz="3900" spc="0" baseline="1050" dirty="0" smtClean="0">
                <a:latin typeface="Calibri"/>
                <a:cs typeface="Calibri"/>
              </a:rPr>
              <a:t>e</a:t>
            </a:r>
            <a:r>
              <a:rPr sz="3900" spc="-93" baseline="1050" dirty="0" smtClean="0">
                <a:latin typeface="Calibri"/>
                <a:cs typeface="Calibri"/>
              </a:rPr>
              <a:t> </a:t>
            </a:r>
            <a:r>
              <a:rPr sz="3900" spc="0" baseline="1050" dirty="0" smtClean="0">
                <a:latin typeface="Calibri"/>
                <a:cs typeface="Calibri"/>
              </a:rPr>
              <a:t>p</a:t>
            </a:r>
            <a:r>
              <a:rPr sz="3900" spc="-14" baseline="1050" dirty="0" smtClean="0">
                <a:latin typeface="Calibri"/>
                <a:cs typeface="Calibri"/>
              </a:rPr>
              <a:t>a</a:t>
            </a:r>
            <a:r>
              <a:rPr sz="3900" spc="0" baseline="1050" dirty="0" smtClean="0">
                <a:latin typeface="Calibri"/>
                <a:cs typeface="Calibri"/>
              </a:rPr>
              <a:t>r</a:t>
            </a:r>
            <a:r>
              <a:rPr sz="3900" spc="-15" baseline="1050" dirty="0" smtClean="0">
                <a:latin typeface="Calibri"/>
                <a:cs typeface="Calibri"/>
              </a:rPr>
              <a:t> </a:t>
            </a:r>
            <a:r>
              <a:rPr sz="3900" spc="0" baseline="1050" dirty="0" smtClean="0">
                <a:latin typeface="Calibri"/>
                <a:cs typeface="Calibri"/>
              </a:rPr>
              <a:t>John</a:t>
            </a:r>
            <a:r>
              <a:rPr sz="3900" spc="-49" baseline="1050" dirty="0" smtClean="0">
                <a:latin typeface="Calibri"/>
                <a:cs typeface="Calibri"/>
              </a:rPr>
              <a:t> </a:t>
            </a:r>
            <a:r>
              <a:rPr sz="3900" spc="9" baseline="1050" dirty="0" smtClean="0">
                <a:latin typeface="Calibri"/>
                <a:cs typeface="Calibri"/>
              </a:rPr>
              <a:t>M</a:t>
            </a:r>
            <a:r>
              <a:rPr sz="3900" spc="-19" baseline="1050" dirty="0" smtClean="0">
                <a:latin typeface="Calibri"/>
                <a:cs typeface="Calibri"/>
              </a:rPr>
              <a:t>c</a:t>
            </a:r>
            <a:r>
              <a:rPr sz="3900" spc="-14" baseline="1050" dirty="0" smtClean="0">
                <a:latin typeface="Calibri"/>
                <a:cs typeface="Calibri"/>
              </a:rPr>
              <a:t>C</a:t>
            </a:r>
            <a:r>
              <a:rPr sz="3900" spc="-19" baseline="1050" dirty="0" smtClean="0">
                <a:latin typeface="Calibri"/>
                <a:cs typeface="Calibri"/>
              </a:rPr>
              <a:t>a</a:t>
            </a:r>
            <a:r>
              <a:rPr sz="3900" spc="0" baseline="1050" dirty="0" smtClean="0">
                <a:latin typeface="Calibri"/>
                <a:cs typeface="Calibri"/>
              </a:rPr>
              <a:t>r</a:t>
            </a:r>
            <a:r>
              <a:rPr sz="3900" spc="-9" baseline="1050" dirty="0" smtClean="0">
                <a:latin typeface="Calibri"/>
                <a:cs typeface="Calibri"/>
              </a:rPr>
              <a:t>t</a:t>
            </a:r>
            <a:r>
              <a:rPr sz="3900" spc="-29" baseline="1050" dirty="0" smtClean="0">
                <a:latin typeface="Calibri"/>
                <a:cs typeface="Calibri"/>
              </a:rPr>
              <a:t>h</a:t>
            </a:r>
            <a:r>
              <a:rPr sz="3900" spc="9" baseline="1050" dirty="0" smtClean="0">
                <a:latin typeface="Calibri"/>
                <a:cs typeface="Calibri"/>
              </a:rPr>
              <a:t>y</a:t>
            </a:r>
            <a:r>
              <a:rPr sz="3900" spc="0" baseline="1050" dirty="0" smtClean="0">
                <a:latin typeface="Calibri"/>
                <a:cs typeface="Calibri"/>
              </a:rPr>
              <a:t>)</a:t>
            </a:r>
            <a:r>
              <a:rPr sz="3900" spc="2" baseline="1050" dirty="0" smtClean="0">
                <a:latin typeface="Calibri"/>
                <a:cs typeface="Calibri"/>
              </a:rPr>
              <a:t> </a:t>
            </a:r>
            <a:r>
              <a:rPr sz="3900" spc="0" baseline="1050" dirty="0" smtClean="0">
                <a:latin typeface="Calibri"/>
                <a:cs typeface="Calibri"/>
              </a:rPr>
              <a:t>;</a:t>
            </a:r>
            <a:endParaRPr sz="2600">
              <a:latin typeface="Calibri"/>
              <a:cs typeface="Calibri"/>
            </a:endParaRPr>
          </a:p>
        </p:txBody>
      </p:sp>
      <p:sp>
        <p:nvSpPr>
          <p:cNvPr id="50" name="object 50"/>
          <p:cNvSpPr txBox="1"/>
          <p:nvPr/>
        </p:nvSpPr>
        <p:spPr>
          <a:xfrm>
            <a:off x="402132" y="4179268"/>
            <a:ext cx="225543" cy="354584"/>
          </a:xfrm>
          <a:prstGeom prst="rect">
            <a:avLst/>
          </a:prstGeom>
        </p:spPr>
        <p:txBody>
          <a:bodyPr wrap="square" lIns="0" tIns="0" rIns="0" bIns="0" rtlCol="0">
            <a:noAutofit/>
          </a:bodyPr>
          <a:lstStyle/>
          <a:p>
            <a:pPr marL="12700">
              <a:lnSpc>
                <a:spcPts val="2750"/>
              </a:lnSpc>
              <a:spcBef>
                <a:spcPts val="137"/>
              </a:spcBef>
            </a:pPr>
            <a:r>
              <a:rPr sz="2600" spc="0" dirty="0" smtClean="0">
                <a:solidFill>
                  <a:srgbClr val="006FC0"/>
                </a:solidFill>
                <a:latin typeface="Wingdings"/>
                <a:cs typeface="Wingdings"/>
              </a:rPr>
              <a:t></a:t>
            </a:r>
            <a:endParaRPr sz="2600">
              <a:latin typeface="Wingdings"/>
              <a:cs typeface="Wingdings"/>
            </a:endParaRPr>
          </a:p>
        </p:txBody>
      </p:sp>
      <p:sp>
        <p:nvSpPr>
          <p:cNvPr id="49" name="object 49"/>
          <p:cNvSpPr txBox="1"/>
          <p:nvPr/>
        </p:nvSpPr>
        <p:spPr>
          <a:xfrm>
            <a:off x="402132" y="6242129"/>
            <a:ext cx="225543" cy="354584"/>
          </a:xfrm>
          <a:prstGeom prst="rect">
            <a:avLst/>
          </a:prstGeom>
        </p:spPr>
        <p:txBody>
          <a:bodyPr wrap="square" lIns="0" tIns="0" rIns="0" bIns="0" rtlCol="0">
            <a:noAutofit/>
          </a:bodyPr>
          <a:lstStyle/>
          <a:p>
            <a:pPr marL="12700">
              <a:lnSpc>
                <a:spcPts val="2750"/>
              </a:lnSpc>
              <a:spcBef>
                <a:spcPts val="137"/>
              </a:spcBef>
            </a:pPr>
            <a:r>
              <a:rPr sz="2600" spc="0" dirty="0" smtClean="0">
                <a:solidFill>
                  <a:srgbClr val="006FC0"/>
                </a:solidFill>
                <a:latin typeface="Wingdings"/>
                <a:cs typeface="Wingdings"/>
              </a:rPr>
              <a:t></a:t>
            </a:r>
            <a:endParaRPr sz="2600">
              <a:latin typeface="Wingdings"/>
              <a:cs typeface="Wingdings"/>
            </a:endParaRPr>
          </a:p>
        </p:txBody>
      </p:sp>
      <p:sp>
        <p:nvSpPr>
          <p:cNvPr id="48" name="object 48"/>
          <p:cNvSpPr txBox="1"/>
          <p:nvPr/>
        </p:nvSpPr>
        <p:spPr>
          <a:xfrm>
            <a:off x="877925" y="6261861"/>
            <a:ext cx="1113422" cy="354584"/>
          </a:xfrm>
          <a:prstGeom prst="rect">
            <a:avLst/>
          </a:prstGeom>
        </p:spPr>
        <p:txBody>
          <a:bodyPr wrap="square" lIns="0" tIns="0" rIns="0" bIns="0" rtlCol="0">
            <a:noAutofit/>
          </a:bodyPr>
          <a:lstStyle/>
          <a:p>
            <a:pPr marL="12700">
              <a:lnSpc>
                <a:spcPts val="2740"/>
              </a:lnSpc>
              <a:spcBef>
                <a:spcPts val="137"/>
              </a:spcBef>
            </a:pPr>
            <a:r>
              <a:rPr sz="3900" b="1" i="1" spc="-44" baseline="3150" dirty="0" smtClean="0">
                <a:solidFill>
                  <a:srgbClr val="006FC0"/>
                </a:solidFill>
                <a:latin typeface="Calibri"/>
                <a:cs typeface="Calibri"/>
              </a:rPr>
              <a:t>P</a:t>
            </a:r>
            <a:r>
              <a:rPr sz="3900" b="1" i="1" spc="-14" baseline="3150" dirty="0" smtClean="0">
                <a:solidFill>
                  <a:srgbClr val="006FC0"/>
                </a:solidFill>
                <a:latin typeface="Calibri"/>
                <a:cs typeface="Calibri"/>
              </a:rPr>
              <a:t>ér</a:t>
            </a:r>
            <a:r>
              <a:rPr sz="3900" b="1" i="1" spc="9" baseline="3150" dirty="0" smtClean="0">
                <a:solidFill>
                  <a:srgbClr val="006FC0"/>
                </a:solidFill>
                <a:latin typeface="Calibri"/>
                <a:cs typeface="Calibri"/>
              </a:rPr>
              <a:t>i</a:t>
            </a:r>
            <a:r>
              <a:rPr sz="3900" b="1" i="1" spc="0" baseline="3150" dirty="0" smtClean="0">
                <a:solidFill>
                  <a:srgbClr val="006FC0"/>
                </a:solidFill>
                <a:latin typeface="Calibri"/>
                <a:cs typeface="Calibri"/>
              </a:rPr>
              <a:t>o</a:t>
            </a:r>
            <a:r>
              <a:rPr sz="3900" b="1" i="1" spc="34" baseline="3150" dirty="0" smtClean="0">
                <a:solidFill>
                  <a:srgbClr val="006FC0"/>
                </a:solidFill>
                <a:latin typeface="Calibri"/>
                <a:cs typeface="Calibri"/>
              </a:rPr>
              <a:t>d</a:t>
            </a:r>
            <a:r>
              <a:rPr sz="3900" b="1" i="1" spc="0" baseline="3150" dirty="0" smtClean="0">
                <a:solidFill>
                  <a:srgbClr val="006FC0"/>
                </a:solidFill>
                <a:latin typeface="Calibri"/>
                <a:cs typeface="Calibri"/>
              </a:rPr>
              <a:t>e</a:t>
            </a:r>
            <a:endParaRPr sz="2600">
              <a:latin typeface="Calibri"/>
              <a:cs typeface="Calibri"/>
            </a:endParaRPr>
          </a:p>
        </p:txBody>
      </p:sp>
      <p:sp>
        <p:nvSpPr>
          <p:cNvPr id="47" name="object 47"/>
          <p:cNvSpPr txBox="1"/>
          <p:nvPr/>
        </p:nvSpPr>
        <p:spPr>
          <a:xfrm>
            <a:off x="2080641" y="6261861"/>
            <a:ext cx="898136" cy="354584"/>
          </a:xfrm>
          <a:prstGeom prst="rect">
            <a:avLst/>
          </a:prstGeom>
        </p:spPr>
        <p:txBody>
          <a:bodyPr wrap="square" lIns="0" tIns="0" rIns="0" bIns="0" rtlCol="0">
            <a:noAutofit/>
          </a:bodyPr>
          <a:lstStyle/>
          <a:p>
            <a:pPr marL="12700">
              <a:lnSpc>
                <a:spcPts val="2740"/>
              </a:lnSpc>
              <a:spcBef>
                <a:spcPts val="137"/>
              </a:spcBef>
            </a:pPr>
            <a:r>
              <a:rPr sz="3900" b="1" i="1" spc="0" baseline="3150" dirty="0" smtClean="0">
                <a:solidFill>
                  <a:srgbClr val="006FC0"/>
                </a:solidFill>
                <a:latin typeface="Calibri"/>
                <a:cs typeface="Calibri"/>
              </a:rPr>
              <a:t>a</a:t>
            </a:r>
            <a:r>
              <a:rPr sz="3900" b="1" i="1" spc="9" baseline="3150" dirty="0" smtClean="0">
                <a:solidFill>
                  <a:srgbClr val="006FC0"/>
                </a:solidFill>
                <a:latin typeface="Calibri"/>
                <a:cs typeface="Calibri"/>
              </a:rPr>
              <a:t>c</a:t>
            </a:r>
            <a:r>
              <a:rPr sz="3900" b="1" i="1" spc="0" baseline="3150" dirty="0" smtClean="0">
                <a:solidFill>
                  <a:srgbClr val="006FC0"/>
                </a:solidFill>
                <a:latin typeface="Calibri"/>
                <a:cs typeface="Calibri"/>
              </a:rPr>
              <a:t>t</a:t>
            </a:r>
            <a:r>
              <a:rPr sz="3900" b="1" i="1" spc="9" baseline="3150" dirty="0" smtClean="0">
                <a:solidFill>
                  <a:srgbClr val="006FC0"/>
                </a:solidFill>
                <a:latin typeface="Calibri"/>
                <a:cs typeface="Calibri"/>
              </a:rPr>
              <a:t>i</a:t>
            </a:r>
            <a:r>
              <a:rPr sz="3900" b="1" i="1" spc="4" baseline="3150" dirty="0" smtClean="0">
                <a:solidFill>
                  <a:srgbClr val="006FC0"/>
                </a:solidFill>
                <a:latin typeface="Calibri"/>
                <a:cs typeface="Calibri"/>
              </a:rPr>
              <a:t>v</a:t>
            </a:r>
            <a:r>
              <a:rPr sz="3900" b="1" i="1" spc="0" baseline="3150" dirty="0" smtClean="0">
                <a:solidFill>
                  <a:srgbClr val="006FC0"/>
                </a:solidFill>
                <a:latin typeface="Calibri"/>
                <a:cs typeface="Calibri"/>
              </a:rPr>
              <a:t>e</a:t>
            </a:r>
            <a:endParaRPr sz="2600">
              <a:latin typeface="Calibri"/>
              <a:cs typeface="Calibri"/>
            </a:endParaRPr>
          </a:p>
        </p:txBody>
      </p:sp>
      <p:sp>
        <p:nvSpPr>
          <p:cNvPr id="46" name="object 46"/>
          <p:cNvSpPr txBox="1"/>
          <p:nvPr/>
        </p:nvSpPr>
        <p:spPr>
          <a:xfrm>
            <a:off x="3068828" y="6261861"/>
            <a:ext cx="410083" cy="354584"/>
          </a:xfrm>
          <a:prstGeom prst="rect">
            <a:avLst/>
          </a:prstGeom>
        </p:spPr>
        <p:txBody>
          <a:bodyPr wrap="square" lIns="0" tIns="0" rIns="0" bIns="0" rtlCol="0">
            <a:noAutofit/>
          </a:bodyPr>
          <a:lstStyle/>
          <a:p>
            <a:pPr marL="12700">
              <a:lnSpc>
                <a:spcPts val="2740"/>
              </a:lnSpc>
              <a:spcBef>
                <a:spcPts val="137"/>
              </a:spcBef>
            </a:pPr>
            <a:r>
              <a:rPr sz="3900" b="1" i="1" spc="0" baseline="3150" dirty="0" smtClean="0">
                <a:solidFill>
                  <a:srgbClr val="006FC0"/>
                </a:solidFill>
                <a:latin typeface="Calibri"/>
                <a:cs typeface="Calibri"/>
              </a:rPr>
              <a:t>de</a:t>
            </a:r>
            <a:endParaRPr sz="2600">
              <a:latin typeface="Calibri"/>
              <a:cs typeface="Calibri"/>
            </a:endParaRPr>
          </a:p>
        </p:txBody>
      </p:sp>
      <p:sp>
        <p:nvSpPr>
          <p:cNvPr id="45" name="object 45"/>
          <p:cNvSpPr txBox="1"/>
          <p:nvPr/>
        </p:nvSpPr>
        <p:spPr>
          <a:xfrm>
            <a:off x="3567176" y="6261861"/>
            <a:ext cx="2596434" cy="354584"/>
          </a:xfrm>
          <a:prstGeom prst="rect">
            <a:avLst/>
          </a:prstGeom>
        </p:spPr>
        <p:txBody>
          <a:bodyPr wrap="square" lIns="0" tIns="0" rIns="0" bIns="0" rtlCol="0">
            <a:noAutofit/>
          </a:bodyPr>
          <a:lstStyle/>
          <a:p>
            <a:pPr marL="12700">
              <a:lnSpc>
                <a:spcPts val="2740"/>
              </a:lnSpc>
              <a:spcBef>
                <a:spcPts val="137"/>
              </a:spcBef>
            </a:pPr>
            <a:r>
              <a:rPr sz="3900" b="1" i="1" spc="9" baseline="3150" dirty="0" smtClean="0">
                <a:solidFill>
                  <a:srgbClr val="006FC0"/>
                </a:solidFill>
                <a:latin typeface="Calibri"/>
                <a:cs typeface="Calibri"/>
              </a:rPr>
              <a:t>l</a:t>
            </a:r>
            <a:r>
              <a:rPr sz="3900" b="1" i="1" spc="14" baseline="3150" dirty="0" smtClean="0">
                <a:solidFill>
                  <a:srgbClr val="006FC0"/>
                </a:solidFill>
                <a:latin typeface="Calibri"/>
                <a:cs typeface="Calibri"/>
              </a:rPr>
              <a:t>’</a:t>
            </a:r>
            <a:r>
              <a:rPr sz="3900" b="1" i="1" spc="-9" baseline="3150" dirty="0" smtClean="0">
                <a:solidFill>
                  <a:srgbClr val="006FC0"/>
                </a:solidFill>
                <a:latin typeface="Calibri"/>
                <a:cs typeface="Calibri"/>
              </a:rPr>
              <a:t>I</a:t>
            </a:r>
            <a:r>
              <a:rPr sz="3900" b="1" i="1" spc="0" baseline="3150" dirty="0" smtClean="0">
                <a:solidFill>
                  <a:srgbClr val="006FC0"/>
                </a:solidFill>
                <a:latin typeface="Calibri"/>
                <a:cs typeface="Calibri"/>
              </a:rPr>
              <a:t>A </a:t>
            </a:r>
            <a:r>
              <a:rPr sz="3900" b="1" i="1" spc="124" baseline="3150" dirty="0" smtClean="0">
                <a:solidFill>
                  <a:srgbClr val="006FC0"/>
                </a:solidFill>
                <a:latin typeface="Calibri"/>
                <a:cs typeface="Calibri"/>
              </a:rPr>
              <a:t> </a:t>
            </a:r>
            <a:r>
              <a:rPr sz="3900" b="1" i="1" spc="-14" baseline="3150" dirty="0" smtClean="0">
                <a:solidFill>
                  <a:srgbClr val="006FC0"/>
                </a:solidFill>
                <a:latin typeface="Calibri"/>
                <a:cs typeface="Calibri"/>
              </a:rPr>
              <a:t>(</a:t>
            </a:r>
            <a:r>
              <a:rPr sz="3900" b="1" i="1" spc="19" baseline="3150" dirty="0" smtClean="0">
                <a:solidFill>
                  <a:srgbClr val="006FC0"/>
                </a:solidFill>
                <a:latin typeface="Calibri"/>
                <a:cs typeface="Calibri"/>
              </a:rPr>
              <a:t>1952</a:t>
            </a:r>
            <a:r>
              <a:rPr sz="3900" b="1" i="1" spc="0" baseline="3150" dirty="0" smtClean="0">
                <a:solidFill>
                  <a:srgbClr val="006FC0"/>
                </a:solidFill>
                <a:latin typeface="Calibri"/>
                <a:cs typeface="Calibri"/>
              </a:rPr>
              <a:t>-</a:t>
            </a:r>
            <a:r>
              <a:rPr sz="3900" b="1" i="1" spc="-19" baseline="3150" dirty="0" smtClean="0">
                <a:solidFill>
                  <a:srgbClr val="006FC0"/>
                </a:solidFill>
                <a:latin typeface="Calibri"/>
                <a:cs typeface="Calibri"/>
              </a:rPr>
              <a:t>19</a:t>
            </a:r>
            <a:r>
              <a:rPr sz="3900" b="1" i="1" spc="14" baseline="3150" dirty="0" smtClean="0">
                <a:solidFill>
                  <a:srgbClr val="006FC0"/>
                </a:solidFill>
                <a:latin typeface="Calibri"/>
                <a:cs typeface="Calibri"/>
              </a:rPr>
              <a:t>6</a:t>
            </a:r>
            <a:r>
              <a:rPr sz="3900" b="1" i="1" spc="25" baseline="3150" dirty="0" smtClean="0">
                <a:solidFill>
                  <a:srgbClr val="006FC0"/>
                </a:solidFill>
                <a:latin typeface="Calibri"/>
                <a:cs typeface="Calibri"/>
              </a:rPr>
              <a:t>9</a:t>
            </a:r>
            <a:r>
              <a:rPr sz="3900" b="1" i="1" spc="0" baseline="3150" dirty="0" smtClean="0">
                <a:solidFill>
                  <a:srgbClr val="006FC0"/>
                </a:solidFill>
                <a:latin typeface="Calibri"/>
                <a:cs typeface="Calibri"/>
              </a:rPr>
              <a:t>)</a:t>
            </a:r>
            <a:r>
              <a:rPr sz="3900" b="1" i="1" spc="568" baseline="3150" dirty="0" smtClean="0">
                <a:solidFill>
                  <a:srgbClr val="006FC0"/>
                </a:solidFill>
                <a:latin typeface="Calibri"/>
                <a:cs typeface="Calibri"/>
              </a:rPr>
              <a:t> </a:t>
            </a:r>
            <a:r>
              <a:rPr sz="3900" spc="0" baseline="3150" dirty="0" smtClean="0">
                <a:latin typeface="Calibri"/>
                <a:cs typeface="Calibri"/>
              </a:rPr>
              <a:t>:</a:t>
            </a:r>
            <a:endParaRPr sz="2600">
              <a:latin typeface="Calibri"/>
              <a:cs typeface="Calibri"/>
            </a:endParaRPr>
          </a:p>
        </p:txBody>
      </p:sp>
      <p:sp>
        <p:nvSpPr>
          <p:cNvPr id="44" name="object 44"/>
          <p:cNvSpPr txBox="1"/>
          <p:nvPr/>
        </p:nvSpPr>
        <p:spPr>
          <a:xfrm>
            <a:off x="6252210" y="6261861"/>
            <a:ext cx="456885" cy="354584"/>
          </a:xfrm>
          <a:prstGeom prst="rect">
            <a:avLst/>
          </a:prstGeom>
        </p:spPr>
        <p:txBody>
          <a:bodyPr wrap="square" lIns="0" tIns="0" rIns="0" bIns="0" rtlCol="0">
            <a:noAutofit/>
          </a:bodyPr>
          <a:lstStyle/>
          <a:p>
            <a:pPr marL="12700">
              <a:lnSpc>
                <a:spcPts val="2740"/>
              </a:lnSpc>
              <a:spcBef>
                <a:spcPts val="137"/>
              </a:spcBef>
            </a:pPr>
            <a:r>
              <a:rPr sz="3900" spc="-9" baseline="3150" dirty="0" smtClean="0">
                <a:latin typeface="Calibri"/>
                <a:cs typeface="Calibri"/>
              </a:rPr>
              <a:t>Un</a:t>
            </a:r>
            <a:endParaRPr sz="2600">
              <a:latin typeface="Calibri"/>
              <a:cs typeface="Calibri"/>
            </a:endParaRPr>
          </a:p>
        </p:txBody>
      </p:sp>
      <p:sp>
        <p:nvSpPr>
          <p:cNvPr id="43" name="object 43"/>
          <p:cNvSpPr txBox="1"/>
          <p:nvPr/>
        </p:nvSpPr>
        <p:spPr>
          <a:xfrm>
            <a:off x="6801104" y="6261861"/>
            <a:ext cx="841375" cy="354584"/>
          </a:xfrm>
          <a:prstGeom prst="rect">
            <a:avLst/>
          </a:prstGeom>
        </p:spPr>
        <p:txBody>
          <a:bodyPr wrap="square" lIns="0" tIns="0" rIns="0" bIns="0" rtlCol="0">
            <a:noAutofit/>
          </a:bodyPr>
          <a:lstStyle/>
          <a:p>
            <a:pPr marL="12700">
              <a:lnSpc>
                <a:spcPts val="2740"/>
              </a:lnSpc>
              <a:spcBef>
                <a:spcPts val="137"/>
              </a:spcBef>
            </a:pPr>
            <a:r>
              <a:rPr sz="3900" spc="0" baseline="3150" dirty="0" smtClean="0">
                <a:latin typeface="Calibri"/>
                <a:cs typeface="Calibri"/>
              </a:rPr>
              <a:t>g</a:t>
            </a:r>
            <a:r>
              <a:rPr sz="3900" spc="-34" baseline="3150" dirty="0" smtClean="0">
                <a:latin typeface="Calibri"/>
                <a:cs typeface="Calibri"/>
              </a:rPr>
              <a:t>r</a:t>
            </a:r>
            <a:r>
              <a:rPr sz="3900" spc="-19" baseline="3150" dirty="0" smtClean="0">
                <a:latin typeface="Calibri"/>
                <a:cs typeface="Calibri"/>
              </a:rPr>
              <a:t>a</a:t>
            </a:r>
            <a:r>
              <a:rPr sz="3900" spc="0" baseline="3150" dirty="0" smtClean="0">
                <a:latin typeface="Calibri"/>
                <a:cs typeface="Calibri"/>
              </a:rPr>
              <a:t>nd</a:t>
            </a:r>
            <a:endParaRPr sz="2600">
              <a:latin typeface="Calibri"/>
              <a:cs typeface="Calibri"/>
            </a:endParaRPr>
          </a:p>
        </p:txBody>
      </p:sp>
      <p:sp>
        <p:nvSpPr>
          <p:cNvPr id="42" name="object 42"/>
          <p:cNvSpPr txBox="1"/>
          <p:nvPr/>
        </p:nvSpPr>
        <p:spPr>
          <a:xfrm>
            <a:off x="7734046" y="6261861"/>
            <a:ext cx="1134275" cy="354584"/>
          </a:xfrm>
          <a:prstGeom prst="rect">
            <a:avLst/>
          </a:prstGeom>
        </p:spPr>
        <p:txBody>
          <a:bodyPr wrap="square" lIns="0" tIns="0" rIns="0" bIns="0" rtlCol="0">
            <a:noAutofit/>
          </a:bodyPr>
          <a:lstStyle/>
          <a:p>
            <a:pPr marL="12700">
              <a:lnSpc>
                <a:spcPts val="2740"/>
              </a:lnSpc>
              <a:spcBef>
                <a:spcPts val="137"/>
              </a:spcBef>
            </a:pPr>
            <a:r>
              <a:rPr sz="3900" spc="0" baseline="3150" dirty="0" smtClean="0">
                <a:latin typeface="Calibri"/>
                <a:cs typeface="Calibri"/>
              </a:rPr>
              <a:t>n</a:t>
            </a:r>
            <a:r>
              <a:rPr sz="3900" spc="4" baseline="3150" dirty="0" smtClean="0">
                <a:latin typeface="Calibri"/>
                <a:cs typeface="Calibri"/>
              </a:rPr>
              <a:t>o</a:t>
            </a:r>
            <a:r>
              <a:rPr sz="3900" spc="14" baseline="3150" dirty="0" smtClean="0">
                <a:latin typeface="Calibri"/>
                <a:cs typeface="Calibri"/>
              </a:rPr>
              <a:t>m</a:t>
            </a:r>
            <a:r>
              <a:rPr sz="3900" spc="0" baseline="3150" dirty="0" smtClean="0">
                <a:latin typeface="Calibri"/>
                <a:cs typeface="Calibri"/>
              </a:rPr>
              <a:t>b</a:t>
            </a:r>
            <a:r>
              <a:rPr sz="3900" spc="-34" baseline="3150" dirty="0" smtClean="0">
                <a:latin typeface="Calibri"/>
                <a:cs typeface="Calibri"/>
              </a:rPr>
              <a:t>r</a:t>
            </a:r>
            <a:r>
              <a:rPr sz="3900" spc="0" baseline="3150" dirty="0" smtClean="0">
                <a:latin typeface="Calibri"/>
                <a:cs typeface="Calibri"/>
              </a:rPr>
              <a:t>e</a:t>
            </a:r>
            <a:endParaRPr sz="2600">
              <a:latin typeface="Calibri"/>
              <a:cs typeface="Calibri"/>
            </a:endParaRPr>
          </a:p>
        </p:txBody>
      </p:sp>
      <p:sp>
        <p:nvSpPr>
          <p:cNvPr id="41" name="object 41"/>
          <p:cNvSpPr txBox="1"/>
          <p:nvPr/>
        </p:nvSpPr>
        <p:spPr>
          <a:xfrm>
            <a:off x="8959723" y="6261861"/>
            <a:ext cx="413344" cy="354584"/>
          </a:xfrm>
          <a:prstGeom prst="rect">
            <a:avLst/>
          </a:prstGeom>
        </p:spPr>
        <p:txBody>
          <a:bodyPr wrap="square" lIns="0" tIns="0" rIns="0" bIns="0" rtlCol="0">
            <a:noAutofit/>
          </a:bodyPr>
          <a:lstStyle/>
          <a:p>
            <a:pPr marL="12700">
              <a:lnSpc>
                <a:spcPts val="2740"/>
              </a:lnSpc>
              <a:spcBef>
                <a:spcPts val="137"/>
              </a:spcBef>
            </a:pPr>
            <a:r>
              <a:rPr sz="3900" spc="4" baseline="3150" dirty="0" smtClean="0">
                <a:latin typeface="Calibri"/>
                <a:cs typeface="Calibri"/>
              </a:rPr>
              <a:t>de</a:t>
            </a:r>
            <a:endParaRPr sz="2600">
              <a:latin typeface="Calibri"/>
              <a:cs typeface="Calibri"/>
            </a:endParaRPr>
          </a:p>
        </p:txBody>
      </p:sp>
      <p:sp>
        <p:nvSpPr>
          <p:cNvPr id="40" name="object 40"/>
          <p:cNvSpPr txBox="1"/>
          <p:nvPr/>
        </p:nvSpPr>
        <p:spPr>
          <a:xfrm>
            <a:off x="9462897" y="6261861"/>
            <a:ext cx="1774904" cy="354584"/>
          </a:xfrm>
          <a:prstGeom prst="rect">
            <a:avLst/>
          </a:prstGeom>
        </p:spPr>
        <p:txBody>
          <a:bodyPr wrap="square" lIns="0" tIns="0" rIns="0" bIns="0" rtlCol="0">
            <a:noAutofit/>
          </a:bodyPr>
          <a:lstStyle/>
          <a:p>
            <a:pPr marL="12700">
              <a:lnSpc>
                <a:spcPts val="2740"/>
              </a:lnSpc>
              <a:spcBef>
                <a:spcPts val="137"/>
              </a:spcBef>
            </a:pPr>
            <a:r>
              <a:rPr sz="3900" spc="0" baseline="3150" dirty="0" smtClean="0">
                <a:latin typeface="Calibri"/>
                <a:cs typeface="Calibri"/>
              </a:rPr>
              <a:t>p</a:t>
            </a:r>
            <a:r>
              <a:rPr sz="3900" spc="-34" baseline="3150" dirty="0" smtClean="0">
                <a:latin typeface="Calibri"/>
                <a:cs typeface="Calibri"/>
              </a:rPr>
              <a:t>r</a:t>
            </a:r>
            <a:r>
              <a:rPr sz="3900" spc="0" baseline="3150" dirty="0" smtClean="0">
                <a:latin typeface="Calibri"/>
                <a:cs typeface="Calibri"/>
              </a:rPr>
              <a:t>og</a:t>
            </a:r>
            <a:r>
              <a:rPr sz="3900" spc="-34" baseline="3150" dirty="0" smtClean="0">
                <a:latin typeface="Calibri"/>
                <a:cs typeface="Calibri"/>
              </a:rPr>
              <a:t>r</a:t>
            </a:r>
            <a:r>
              <a:rPr sz="3900" spc="-19" baseline="3150" dirty="0" smtClean="0">
                <a:latin typeface="Calibri"/>
                <a:cs typeface="Calibri"/>
              </a:rPr>
              <a:t>a</a:t>
            </a:r>
            <a:r>
              <a:rPr sz="3900" spc="14" baseline="3150" dirty="0" smtClean="0">
                <a:latin typeface="Calibri"/>
                <a:cs typeface="Calibri"/>
              </a:rPr>
              <a:t>mm</a:t>
            </a:r>
            <a:r>
              <a:rPr sz="3900" spc="0" baseline="3150" dirty="0" smtClean="0">
                <a:latin typeface="Calibri"/>
                <a:cs typeface="Calibri"/>
              </a:rPr>
              <a:t>es</a:t>
            </a:r>
            <a:endParaRPr sz="2600">
              <a:latin typeface="Calibri"/>
              <a:cs typeface="Calibri"/>
            </a:endParaRPr>
          </a:p>
        </p:txBody>
      </p:sp>
      <p:sp>
        <p:nvSpPr>
          <p:cNvPr id="39" name="object 39"/>
          <p:cNvSpPr txBox="1"/>
          <p:nvPr/>
        </p:nvSpPr>
        <p:spPr>
          <a:xfrm>
            <a:off x="877925" y="6678066"/>
            <a:ext cx="10359876" cy="761720"/>
          </a:xfrm>
          <a:prstGeom prst="rect">
            <a:avLst/>
          </a:prstGeom>
        </p:spPr>
        <p:txBody>
          <a:bodyPr wrap="square" lIns="0" tIns="0" rIns="0" bIns="0" rtlCol="0">
            <a:noAutofit/>
          </a:bodyPr>
          <a:lstStyle/>
          <a:p>
            <a:pPr marL="12700" marR="6742">
              <a:lnSpc>
                <a:spcPts val="2745"/>
              </a:lnSpc>
              <a:spcBef>
                <a:spcPts val="137"/>
              </a:spcBef>
            </a:pPr>
            <a:r>
              <a:rPr sz="3900" spc="0" baseline="3150" dirty="0" smtClean="0">
                <a:latin typeface="Calibri"/>
                <a:cs typeface="Calibri"/>
              </a:rPr>
              <a:t>fu</a:t>
            </a:r>
            <a:r>
              <a:rPr sz="3900" spc="-34" baseline="3150" dirty="0" smtClean="0">
                <a:latin typeface="Calibri"/>
                <a:cs typeface="Calibri"/>
              </a:rPr>
              <a:t>r</a:t>
            </a:r>
            <a:r>
              <a:rPr sz="3900" spc="0" baseline="3150" dirty="0" smtClean="0">
                <a:latin typeface="Calibri"/>
                <a:cs typeface="Calibri"/>
              </a:rPr>
              <a:t>e</a:t>
            </a:r>
            <a:r>
              <a:rPr sz="3900" spc="-25" baseline="3150" dirty="0" smtClean="0">
                <a:latin typeface="Calibri"/>
                <a:cs typeface="Calibri"/>
              </a:rPr>
              <a:t>n</a:t>
            </a:r>
            <a:r>
              <a:rPr sz="3900" spc="0" baseline="3150" dirty="0" smtClean="0">
                <a:latin typeface="Calibri"/>
                <a:cs typeface="Calibri"/>
              </a:rPr>
              <a:t>t</a:t>
            </a:r>
            <a:r>
              <a:rPr sz="3900" spc="-37" baseline="3150" dirty="0" smtClean="0">
                <a:latin typeface="Calibri"/>
                <a:cs typeface="Calibri"/>
              </a:rPr>
              <a:t> </a:t>
            </a:r>
            <a:r>
              <a:rPr sz="3900" spc="0" baseline="3150" dirty="0" smtClean="0">
                <a:latin typeface="Calibri"/>
                <a:cs typeface="Calibri"/>
              </a:rPr>
              <a:t>d</a:t>
            </a:r>
            <a:r>
              <a:rPr sz="3900" spc="9" baseline="3150" dirty="0" smtClean="0">
                <a:latin typeface="Calibri"/>
                <a:cs typeface="Calibri"/>
              </a:rPr>
              <a:t>é</a:t>
            </a:r>
            <a:r>
              <a:rPr sz="3900" spc="-19" baseline="3150" dirty="0" smtClean="0">
                <a:latin typeface="Calibri"/>
                <a:cs typeface="Calibri"/>
              </a:rPr>
              <a:t>v</a:t>
            </a:r>
            <a:r>
              <a:rPr sz="3900" spc="0" baseline="3150" dirty="0" smtClean="0">
                <a:latin typeface="Calibri"/>
                <a:cs typeface="Calibri"/>
              </a:rPr>
              <a:t>e</a:t>
            </a:r>
            <a:r>
              <a:rPr sz="3900" spc="19" baseline="3150" dirty="0" smtClean="0">
                <a:latin typeface="Calibri"/>
                <a:cs typeface="Calibri"/>
              </a:rPr>
              <a:t>l</a:t>
            </a:r>
            <a:r>
              <a:rPr sz="3900" spc="0" baseline="3150" dirty="0" smtClean="0">
                <a:latin typeface="Calibri"/>
                <a:cs typeface="Calibri"/>
              </a:rPr>
              <a:t>op</a:t>
            </a:r>
            <a:r>
              <a:rPr sz="3900" spc="4" baseline="3150" dirty="0" smtClean="0">
                <a:latin typeface="Calibri"/>
                <a:cs typeface="Calibri"/>
              </a:rPr>
              <a:t>p</a:t>
            </a:r>
            <a:r>
              <a:rPr sz="3900" spc="0" baseline="3150" dirty="0" smtClean="0">
                <a:latin typeface="Calibri"/>
                <a:cs typeface="Calibri"/>
              </a:rPr>
              <a:t>és</a:t>
            </a:r>
            <a:r>
              <a:rPr sz="3900" spc="-86" baseline="3150" dirty="0" smtClean="0">
                <a:latin typeface="Calibri"/>
                <a:cs typeface="Calibri"/>
              </a:rPr>
              <a:t> </a:t>
            </a:r>
            <a:r>
              <a:rPr sz="3900" spc="0" baseline="3150" dirty="0" smtClean="0">
                <a:latin typeface="Calibri"/>
                <a:cs typeface="Calibri"/>
              </a:rPr>
              <a:t>po</a:t>
            </a:r>
            <a:r>
              <a:rPr sz="3900" spc="4" baseline="3150" dirty="0" smtClean="0">
                <a:latin typeface="Calibri"/>
                <a:cs typeface="Calibri"/>
              </a:rPr>
              <a:t>u</a:t>
            </a:r>
            <a:r>
              <a:rPr sz="3900" spc="0" baseline="3150" dirty="0" smtClean="0">
                <a:latin typeface="Calibri"/>
                <a:cs typeface="Calibri"/>
              </a:rPr>
              <a:t>r</a:t>
            </a:r>
            <a:r>
              <a:rPr sz="3900" spc="-25" baseline="3150" dirty="0" smtClean="0">
                <a:latin typeface="Calibri"/>
                <a:cs typeface="Calibri"/>
              </a:rPr>
              <a:t> </a:t>
            </a:r>
            <a:r>
              <a:rPr sz="3900" spc="-39" baseline="3150" dirty="0" smtClean="0">
                <a:latin typeface="Calibri"/>
                <a:cs typeface="Calibri"/>
              </a:rPr>
              <a:t>r</a:t>
            </a:r>
            <a:r>
              <a:rPr sz="3900" spc="0" baseline="3150" dirty="0" smtClean="0">
                <a:latin typeface="Calibri"/>
                <a:cs typeface="Calibri"/>
              </a:rPr>
              <a:t>ésou</a:t>
            </a:r>
            <a:r>
              <a:rPr sz="3900" spc="4" baseline="3150" dirty="0" smtClean="0">
                <a:latin typeface="Calibri"/>
                <a:cs typeface="Calibri"/>
              </a:rPr>
              <a:t>d</a:t>
            </a:r>
            <a:r>
              <a:rPr sz="3900" spc="-39" baseline="3150" dirty="0" smtClean="0">
                <a:latin typeface="Calibri"/>
                <a:cs typeface="Calibri"/>
              </a:rPr>
              <a:t>r</a:t>
            </a:r>
            <a:r>
              <a:rPr sz="3900" spc="0" baseline="3150" dirty="0" smtClean="0">
                <a:latin typeface="Calibri"/>
                <a:cs typeface="Calibri"/>
              </a:rPr>
              <a:t>e</a:t>
            </a:r>
            <a:r>
              <a:rPr sz="3900" spc="-20" baseline="3150" dirty="0" smtClean="0">
                <a:latin typeface="Calibri"/>
                <a:cs typeface="Calibri"/>
              </a:rPr>
              <a:t> </a:t>
            </a:r>
            <a:r>
              <a:rPr sz="3900" spc="0" baseline="3150" dirty="0" smtClean="0">
                <a:latin typeface="Calibri"/>
                <a:cs typeface="Calibri"/>
              </a:rPr>
              <a:t>d</a:t>
            </a:r>
            <a:r>
              <a:rPr sz="3900" spc="9" baseline="3150" dirty="0" smtClean="0">
                <a:latin typeface="Calibri"/>
                <a:cs typeface="Calibri"/>
              </a:rPr>
              <a:t>e</a:t>
            </a:r>
            <a:r>
              <a:rPr sz="3900" spc="0" baseline="3150" dirty="0" smtClean="0">
                <a:latin typeface="Calibri"/>
                <a:cs typeface="Calibri"/>
              </a:rPr>
              <a:t>s</a:t>
            </a:r>
            <a:r>
              <a:rPr sz="3900" spc="-16" baseline="3150" dirty="0" smtClean="0">
                <a:latin typeface="Calibri"/>
                <a:cs typeface="Calibri"/>
              </a:rPr>
              <a:t> </a:t>
            </a:r>
            <a:r>
              <a:rPr sz="3900" spc="0" baseline="3150" dirty="0" smtClean="0">
                <a:latin typeface="Calibri"/>
                <a:cs typeface="Calibri"/>
              </a:rPr>
              <a:t>p</a:t>
            </a:r>
            <a:r>
              <a:rPr sz="3900" spc="-34" baseline="3150" dirty="0" smtClean="0">
                <a:latin typeface="Calibri"/>
                <a:cs typeface="Calibri"/>
              </a:rPr>
              <a:t>r</a:t>
            </a:r>
            <a:r>
              <a:rPr sz="3900" spc="0" baseline="3150" dirty="0" smtClean="0">
                <a:latin typeface="Calibri"/>
                <a:cs typeface="Calibri"/>
              </a:rPr>
              <a:t>ob</a:t>
            </a:r>
            <a:r>
              <a:rPr sz="3900" spc="19" baseline="3150" dirty="0" smtClean="0">
                <a:latin typeface="Calibri"/>
                <a:cs typeface="Calibri"/>
              </a:rPr>
              <a:t>l</a:t>
            </a:r>
            <a:r>
              <a:rPr sz="3900" spc="0" baseline="3150" dirty="0" smtClean="0">
                <a:latin typeface="Calibri"/>
                <a:cs typeface="Calibri"/>
              </a:rPr>
              <a:t>è</a:t>
            </a:r>
            <a:r>
              <a:rPr sz="3900" spc="14" baseline="3150" dirty="0" smtClean="0">
                <a:latin typeface="Calibri"/>
                <a:cs typeface="Calibri"/>
              </a:rPr>
              <a:t>m</a:t>
            </a:r>
            <a:r>
              <a:rPr sz="3900" spc="0" baseline="3150" dirty="0" smtClean="0">
                <a:latin typeface="Calibri"/>
                <a:cs typeface="Calibri"/>
              </a:rPr>
              <a:t>es</a:t>
            </a:r>
            <a:r>
              <a:rPr sz="3900" spc="-77" baseline="3150" dirty="0" smtClean="0">
                <a:latin typeface="Calibri"/>
                <a:cs typeface="Calibri"/>
              </a:rPr>
              <a:t> </a:t>
            </a:r>
            <a:r>
              <a:rPr sz="3900" spc="0" baseline="3150" dirty="0" smtClean="0">
                <a:latin typeface="Calibri"/>
                <a:cs typeface="Calibri"/>
              </a:rPr>
              <a:t>d</a:t>
            </a:r>
            <a:r>
              <a:rPr sz="3900" spc="4" baseline="3150" dirty="0" smtClean="0">
                <a:latin typeface="Calibri"/>
                <a:cs typeface="Calibri"/>
              </a:rPr>
              <a:t>'</a:t>
            </a:r>
            <a:r>
              <a:rPr sz="3900" spc="0" baseline="3150" dirty="0" smtClean="0">
                <a:latin typeface="Calibri"/>
                <a:cs typeface="Calibri"/>
              </a:rPr>
              <a:t>u</a:t>
            </a:r>
            <a:r>
              <a:rPr sz="3900" spc="9" baseline="3150" dirty="0" smtClean="0">
                <a:latin typeface="Calibri"/>
                <a:cs typeface="Calibri"/>
              </a:rPr>
              <a:t>n</a:t>
            </a:r>
            <a:r>
              <a:rPr sz="3900" spc="0" baseline="3150" dirty="0" smtClean="0">
                <a:latin typeface="Calibri"/>
                <a:cs typeface="Calibri"/>
              </a:rPr>
              <a:t>e</a:t>
            </a:r>
            <a:r>
              <a:rPr sz="3900" spc="-19" baseline="3150" dirty="0" smtClean="0">
                <a:latin typeface="Calibri"/>
                <a:cs typeface="Calibri"/>
              </a:rPr>
              <a:t> </a:t>
            </a:r>
            <a:r>
              <a:rPr sz="3900" spc="0" baseline="3150" dirty="0" smtClean="0">
                <a:latin typeface="Calibri"/>
                <a:cs typeface="Calibri"/>
              </a:rPr>
              <a:t>g</a:t>
            </a:r>
            <a:r>
              <a:rPr sz="3900" spc="-34" baseline="3150" dirty="0" smtClean="0">
                <a:latin typeface="Calibri"/>
                <a:cs typeface="Calibri"/>
              </a:rPr>
              <a:t>r</a:t>
            </a:r>
            <a:r>
              <a:rPr sz="3900" spc="-19" baseline="3150" dirty="0" smtClean="0">
                <a:latin typeface="Calibri"/>
                <a:cs typeface="Calibri"/>
              </a:rPr>
              <a:t>a</a:t>
            </a:r>
            <a:r>
              <a:rPr sz="3900" spc="0" baseline="3150" dirty="0" smtClean="0">
                <a:latin typeface="Calibri"/>
                <a:cs typeface="Calibri"/>
              </a:rPr>
              <a:t>n</a:t>
            </a:r>
            <a:r>
              <a:rPr sz="3900" spc="9" baseline="3150" dirty="0" smtClean="0">
                <a:latin typeface="Calibri"/>
                <a:cs typeface="Calibri"/>
              </a:rPr>
              <a:t>d</a:t>
            </a:r>
            <a:r>
              <a:rPr sz="3900" spc="0" baseline="3150" dirty="0" smtClean="0">
                <a:latin typeface="Calibri"/>
                <a:cs typeface="Calibri"/>
              </a:rPr>
              <a:t>e</a:t>
            </a:r>
            <a:r>
              <a:rPr sz="3900" spc="-43" baseline="3150" dirty="0" smtClean="0">
                <a:latin typeface="Calibri"/>
                <a:cs typeface="Calibri"/>
              </a:rPr>
              <a:t> </a:t>
            </a:r>
            <a:r>
              <a:rPr sz="3900" spc="0" baseline="3150" dirty="0" smtClean="0">
                <a:latin typeface="Calibri"/>
                <a:cs typeface="Calibri"/>
              </a:rPr>
              <a:t>d</a:t>
            </a:r>
            <a:r>
              <a:rPr sz="3900" spc="19" baseline="3150" dirty="0" smtClean="0">
                <a:latin typeface="Calibri"/>
                <a:cs typeface="Calibri"/>
              </a:rPr>
              <a:t>i</a:t>
            </a:r>
            <a:r>
              <a:rPr sz="3900" spc="-19" baseline="3150" dirty="0" smtClean="0">
                <a:latin typeface="Calibri"/>
                <a:cs typeface="Calibri"/>
              </a:rPr>
              <a:t>v</a:t>
            </a:r>
            <a:r>
              <a:rPr sz="3900" spc="0" baseline="3150" dirty="0" smtClean="0">
                <a:latin typeface="Calibri"/>
                <a:cs typeface="Calibri"/>
              </a:rPr>
              <a:t>e</a:t>
            </a:r>
            <a:r>
              <a:rPr sz="3900" spc="-69" baseline="3150" dirty="0" smtClean="0">
                <a:latin typeface="Calibri"/>
                <a:cs typeface="Calibri"/>
              </a:rPr>
              <a:t>r</a:t>
            </a:r>
            <a:r>
              <a:rPr sz="3900" spc="0" baseline="3150" dirty="0" smtClean="0">
                <a:latin typeface="Calibri"/>
                <a:cs typeface="Calibri"/>
              </a:rPr>
              <a:t>s</a:t>
            </a:r>
            <a:r>
              <a:rPr sz="3900" spc="4" baseline="3150" dirty="0" smtClean="0">
                <a:latin typeface="Calibri"/>
                <a:cs typeface="Calibri"/>
              </a:rPr>
              <a:t>i</a:t>
            </a:r>
            <a:r>
              <a:rPr sz="3900" spc="-39" baseline="3150" dirty="0" smtClean="0">
                <a:latin typeface="Calibri"/>
                <a:cs typeface="Calibri"/>
              </a:rPr>
              <a:t>t</a:t>
            </a:r>
            <a:r>
              <a:rPr sz="3900" spc="14" baseline="3150" dirty="0" smtClean="0">
                <a:latin typeface="Calibri"/>
                <a:cs typeface="Calibri"/>
              </a:rPr>
              <a:t>é</a:t>
            </a:r>
            <a:r>
              <a:rPr sz="3900" spc="0" baseline="3150" dirty="0" smtClean="0">
                <a:latin typeface="Calibri"/>
                <a:cs typeface="Calibri"/>
              </a:rPr>
              <a:t>.</a:t>
            </a:r>
            <a:r>
              <a:rPr sz="3900" spc="36" baseline="3150" dirty="0" smtClean="0">
                <a:latin typeface="Calibri"/>
                <a:cs typeface="Calibri"/>
              </a:rPr>
              <a:t> </a:t>
            </a:r>
            <a:r>
              <a:rPr sz="3900" spc="-9" baseline="3150" dirty="0" smtClean="0">
                <a:latin typeface="Calibri"/>
                <a:cs typeface="Calibri"/>
              </a:rPr>
              <a:t>L</a:t>
            </a:r>
            <a:r>
              <a:rPr sz="3900" spc="0" baseline="3150" dirty="0" smtClean="0">
                <a:latin typeface="Calibri"/>
                <a:cs typeface="Calibri"/>
              </a:rPr>
              <a:t>I</a:t>
            </a:r>
            <a:r>
              <a:rPr sz="3900" spc="-9" baseline="3150" dirty="0" smtClean="0">
                <a:latin typeface="Calibri"/>
                <a:cs typeface="Calibri"/>
              </a:rPr>
              <a:t>S</a:t>
            </a:r>
            <a:r>
              <a:rPr sz="3900" spc="0" baseline="3150" dirty="0" smtClean="0">
                <a:latin typeface="Calibri"/>
                <a:cs typeface="Calibri"/>
              </a:rPr>
              <a:t>P</a:t>
            </a:r>
            <a:endParaRPr sz="2600">
              <a:latin typeface="Calibri"/>
              <a:cs typeface="Calibri"/>
            </a:endParaRPr>
          </a:p>
          <a:p>
            <a:pPr marL="12700">
              <a:lnSpc>
                <a:spcPct val="101725"/>
              </a:lnSpc>
            </a:pPr>
            <a:r>
              <a:rPr sz="2600" spc="0" dirty="0" smtClean="0">
                <a:latin typeface="Calibri"/>
                <a:cs typeface="Calibri"/>
              </a:rPr>
              <a:t>f</a:t>
            </a:r>
            <a:r>
              <a:rPr sz="2600" spc="4" dirty="0" smtClean="0">
                <a:latin typeface="Calibri"/>
                <a:cs typeface="Calibri"/>
              </a:rPr>
              <a:t>u</a:t>
            </a:r>
            <a:r>
              <a:rPr sz="2600" spc="0" dirty="0" smtClean="0">
                <a:latin typeface="Calibri"/>
                <a:cs typeface="Calibri"/>
              </a:rPr>
              <a:t>t</a:t>
            </a:r>
            <a:r>
              <a:rPr sz="2600" spc="139" dirty="0" smtClean="0">
                <a:latin typeface="Calibri"/>
                <a:cs typeface="Calibri"/>
              </a:rPr>
              <a:t> </a:t>
            </a:r>
            <a:r>
              <a:rPr sz="2600" spc="14" dirty="0" smtClean="0">
                <a:latin typeface="Calibri"/>
                <a:cs typeface="Calibri"/>
              </a:rPr>
              <a:t>l</a:t>
            </a:r>
            <a:r>
              <a:rPr sz="2600" spc="0" dirty="0" smtClean="0">
                <a:latin typeface="Calibri"/>
                <a:cs typeface="Calibri"/>
              </a:rPr>
              <a:t>e</a:t>
            </a:r>
            <a:r>
              <a:rPr sz="2600" spc="161" dirty="0" smtClean="0">
                <a:latin typeface="Calibri"/>
                <a:cs typeface="Calibri"/>
              </a:rPr>
              <a:t> </a:t>
            </a:r>
            <a:r>
              <a:rPr sz="2600" spc="0" dirty="0" smtClean="0">
                <a:latin typeface="Calibri"/>
                <a:cs typeface="Calibri"/>
              </a:rPr>
              <a:t>p</a:t>
            </a:r>
            <a:r>
              <a:rPr sz="2600" spc="-34" dirty="0" smtClean="0">
                <a:latin typeface="Calibri"/>
                <a:cs typeface="Calibri"/>
              </a:rPr>
              <a:t>r</a:t>
            </a:r>
            <a:r>
              <a:rPr sz="2600" spc="0" dirty="0" smtClean="0">
                <a:latin typeface="Calibri"/>
                <a:cs typeface="Calibri"/>
              </a:rPr>
              <a:t>e</a:t>
            </a:r>
            <a:r>
              <a:rPr sz="2600" spc="19" dirty="0" smtClean="0">
                <a:latin typeface="Calibri"/>
                <a:cs typeface="Calibri"/>
              </a:rPr>
              <a:t>m</a:t>
            </a:r>
            <a:r>
              <a:rPr sz="2600" spc="14" dirty="0" smtClean="0">
                <a:latin typeface="Calibri"/>
                <a:cs typeface="Calibri"/>
              </a:rPr>
              <a:t>i</a:t>
            </a:r>
            <a:r>
              <a:rPr sz="2600" spc="0" dirty="0" smtClean="0">
                <a:latin typeface="Calibri"/>
                <a:cs typeface="Calibri"/>
              </a:rPr>
              <a:t>er</a:t>
            </a:r>
            <a:r>
              <a:rPr sz="2600" spc="95" dirty="0" smtClean="0">
                <a:latin typeface="Calibri"/>
                <a:cs typeface="Calibri"/>
              </a:rPr>
              <a:t> </a:t>
            </a:r>
            <a:r>
              <a:rPr sz="2600" spc="14" dirty="0" smtClean="0">
                <a:latin typeface="Calibri"/>
                <a:cs typeface="Calibri"/>
              </a:rPr>
              <a:t>l</a:t>
            </a:r>
            <a:r>
              <a:rPr sz="2600" spc="-19" dirty="0" smtClean="0">
                <a:latin typeface="Calibri"/>
                <a:cs typeface="Calibri"/>
              </a:rPr>
              <a:t>a</a:t>
            </a:r>
            <a:r>
              <a:rPr sz="2600" spc="0" dirty="0" smtClean="0">
                <a:latin typeface="Calibri"/>
                <a:cs typeface="Calibri"/>
              </a:rPr>
              <a:t>n</a:t>
            </a:r>
            <a:r>
              <a:rPr sz="2600" spc="-25" dirty="0" smtClean="0">
                <a:latin typeface="Calibri"/>
                <a:cs typeface="Calibri"/>
              </a:rPr>
              <a:t>g</a:t>
            </a:r>
            <a:r>
              <a:rPr sz="2600" spc="-19" dirty="0" smtClean="0">
                <a:latin typeface="Calibri"/>
                <a:cs typeface="Calibri"/>
              </a:rPr>
              <a:t>a</a:t>
            </a:r>
            <a:r>
              <a:rPr sz="2600" spc="-34" dirty="0" smtClean="0">
                <a:latin typeface="Calibri"/>
                <a:cs typeface="Calibri"/>
              </a:rPr>
              <a:t>g</a:t>
            </a:r>
            <a:r>
              <a:rPr sz="2600" spc="0" dirty="0" smtClean="0">
                <a:latin typeface="Calibri"/>
                <a:cs typeface="Calibri"/>
              </a:rPr>
              <a:t>e</a:t>
            </a:r>
            <a:r>
              <a:rPr sz="2600" spc="103" dirty="0" smtClean="0">
                <a:latin typeface="Calibri"/>
                <a:cs typeface="Calibri"/>
              </a:rPr>
              <a:t> </a:t>
            </a:r>
            <a:r>
              <a:rPr sz="2600" spc="-14" dirty="0" smtClean="0">
                <a:latin typeface="Calibri"/>
                <a:cs typeface="Calibri"/>
              </a:rPr>
              <a:t>c</a:t>
            </a:r>
            <a:r>
              <a:rPr sz="2600" spc="-39" dirty="0" smtClean="0">
                <a:latin typeface="Calibri"/>
                <a:cs typeface="Calibri"/>
              </a:rPr>
              <a:t>r</a:t>
            </a:r>
            <a:r>
              <a:rPr sz="2600" spc="0" dirty="0" smtClean="0">
                <a:latin typeface="Calibri"/>
                <a:cs typeface="Calibri"/>
              </a:rPr>
              <a:t>ée</a:t>
            </a:r>
            <a:r>
              <a:rPr sz="2600" spc="139" dirty="0" smtClean="0">
                <a:latin typeface="Calibri"/>
                <a:cs typeface="Calibri"/>
              </a:rPr>
              <a:t> </a:t>
            </a:r>
            <a:r>
              <a:rPr sz="2600" spc="4" dirty="0" smtClean="0">
                <a:latin typeface="Calibri"/>
                <a:cs typeface="Calibri"/>
              </a:rPr>
              <a:t>p</a:t>
            </a:r>
            <a:r>
              <a:rPr sz="2600" spc="0" dirty="0" smtClean="0">
                <a:latin typeface="Calibri"/>
                <a:cs typeface="Calibri"/>
              </a:rPr>
              <a:t>r</a:t>
            </a:r>
            <a:r>
              <a:rPr sz="2600" spc="142" dirty="0" smtClean="0">
                <a:latin typeface="Calibri"/>
                <a:cs typeface="Calibri"/>
              </a:rPr>
              <a:t> </a:t>
            </a:r>
            <a:r>
              <a:rPr sz="2600" spc="14" dirty="0" smtClean="0">
                <a:latin typeface="Calibri"/>
                <a:cs typeface="Calibri"/>
              </a:rPr>
              <a:t>Ma</a:t>
            </a:r>
            <a:r>
              <a:rPr sz="2600" spc="0" dirty="0" smtClean="0">
                <a:latin typeface="Calibri"/>
                <a:cs typeface="Calibri"/>
              </a:rPr>
              <a:t>c</a:t>
            </a:r>
            <a:r>
              <a:rPr sz="2600" spc="114" dirty="0" smtClean="0">
                <a:latin typeface="Calibri"/>
                <a:cs typeface="Calibri"/>
              </a:rPr>
              <a:t> </a:t>
            </a:r>
            <a:r>
              <a:rPr sz="2600" spc="19" dirty="0" smtClean="0">
                <a:latin typeface="Calibri"/>
                <a:cs typeface="Calibri"/>
              </a:rPr>
              <a:t>C</a:t>
            </a:r>
            <a:r>
              <a:rPr sz="2600" spc="-19" dirty="0" smtClean="0">
                <a:latin typeface="Calibri"/>
                <a:cs typeface="Calibri"/>
              </a:rPr>
              <a:t>a</a:t>
            </a:r>
            <a:r>
              <a:rPr sz="2600" spc="29" dirty="0" smtClean="0">
                <a:latin typeface="Calibri"/>
                <a:cs typeface="Calibri"/>
              </a:rPr>
              <a:t>r</a:t>
            </a:r>
            <a:r>
              <a:rPr sz="2600" spc="0" dirty="0" smtClean="0">
                <a:latin typeface="Calibri"/>
                <a:cs typeface="Calibri"/>
              </a:rPr>
              <a:t>t</a:t>
            </a:r>
            <a:r>
              <a:rPr sz="2600" spc="-34" dirty="0" smtClean="0">
                <a:latin typeface="Calibri"/>
                <a:cs typeface="Calibri"/>
              </a:rPr>
              <a:t>h</a:t>
            </a:r>
            <a:r>
              <a:rPr sz="2600" spc="0" dirty="0" smtClean="0">
                <a:latin typeface="Calibri"/>
                <a:cs typeface="Calibri"/>
              </a:rPr>
              <a:t>y</a:t>
            </a:r>
            <a:r>
              <a:rPr sz="2600" spc="120" dirty="0" smtClean="0">
                <a:latin typeface="Calibri"/>
                <a:cs typeface="Calibri"/>
              </a:rPr>
              <a:t> </a:t>
            </a:r>
            <a:r>
              <a:rPr sz="2600" spc="14" dirty="0" smtClean="0">
                <a:latin typeface="Calibri"/>
                <a:cs typeface="Calibri"/>
              </a:rPr>
              <a:t>1</a:t>
            </a:r>
            <a:r>
              <a:rPr sz="2600" spc="-19" dirty="0" smtClean="0">
                <a:latin typeface="Calibri"/>
                <a:cs typeface="Calibri"/>
              </a:rPr>
              <a:t>9</a:t>
            </a:r>
            <a:r>
              <a:rPr sz="2600" spc="14" dirty="0" smtClean="0">
                <a:latin typeface="Calibri"/>
                <a:cs typeface="Calibri"/>
              </a:rPr>
              <a:t>6</a:t>
            </a:r>
            <a:r>
              <a:rPr sz="2600" spc="-9" dirty="0" smtClean="0">
                <a:latin typeface="Calibri"/>
                <a:cs typeface="Calibri"/>
              </a:rPr>
              <a:t>0</a:t>
            </a:r>
            <a:r>
              <a:rPr sz="2600" spc="4" dirty="0" smtClean="0">
                <a:latin typeface="Calibri"/>
                <a:cs typeface="Calibri"/>
              </a:rPr>
              <a:t>)</a:t>
            </a:r>
            <a:r>
              <a:rPr sz="2600" spc="0" dirty="0" smtClean="0">
                <a:latin typeface="Calibri"/>
                <a:cs typeface="Calibri"/>
              </a:rPr>
              <a:t>.</a:t>
            </a:r>
            <a:r>
              <a:rPr sz="2600" spc="97" dirty="0" smtClean="0">
                <a:latin typeface="Calibri"/>
                <a:cs typeface="Calibri"/>
              </a:rPr>
              <a:t> </a:t>
            </a:r>
            <a:r>
              <a:rPr sz="2600" spc="-9" dirty="0" smtClean="0">
                <a:latin typeface="Calibri"/>
                <a:cs typeface="Calibri"/>
              </a:rPr>
              <a:t>L</a:t>
            </a:r>
            <a:r>
              <a:rPr sz="2600" spc="0" dirty="0" smtClean="0">
                <a:latin typeface="Calibri"/>
                <a:cs typeface="Calibri"/>
              </a:rPr>
              <a:t>es</a:t>
            </a:r>
            <a:r>
              <a:rPr sz="2600" spc="135" dirty="0" smtClean="0">
                <a:latin typeface="Calibri"/>
                <a:cs typeface="Calibri"/>
              </a:rPr>
              <a:t> </a:t>
            </a:r>
            <a:r>
              <a:rPr sz="2600" spc="0" dirty="0" smtClean="0">
                <a:latin typeface="Calibri"/>
                <a:cs typeface="Calibri"/>
              </a:rPr>
              <a:t>p</a:t>
            </a:r>
            <a:r>
              <a:rPr sz="2600" spc="-34" dirty="0" smtClean="0">
                <a:latin typeface="Calibri"/>
                <a:cs typeface="Calibri"/>
              </a:rPr>
              <a:t>r</a:t>
            </a:r>
            <a:r>
              <a:rPr sz="2600" spc="0" dirty="0" smtClean="0">
                <a:latin typeface="Calibri"/>
                <a:cs typeface="Calibri"/>
              </a:rPr>
              <a:t>e</a:t>
            </a:r>
            <a:r>
              <a:rPr sz="2600" spc="19" dirty="0" smtClean="0">
                <a:latin typeface="Calibri"/>
                <a:cs typeface="Calibri"/>
              </a:rPr>
              <a:t>m</a:t>
            </a:r>
            <a:r>
              <a:rPr sz="2600" spc="14" dirty="0" smtClean="0">
                <a:latin typeface="Calibri"/>
                <a:cs typeface="Calibri"/>
              </a:rPr>
              <a:t>i</a:t>
            </a:r>
            <a:r>
              <a:rPr sz="2600" spc="0" dirty="0" smtClean="0">
                <a:latin typeface="Calibri"/>
                <a:cs typeface="Calibri"/>
              </a:rPr>
              <a:t>e</a:t>
            </a:r>
            <a:r>
              <a:rPr sz="2600" spc="-34" dirty="0" smtClean="0">
                <a:latin typeface="Calibri"/>
                <a:cs typeface="Calibri"/>
              </a:rPr>
              <a:t>r</a:t>
            </a:r>
            <a:r>
              <a:rPr sz="2600" spc="0" dirty="0" smtClean="0">
                <a:latin typeface="Calibri"/>
                <a:cs typeface="Calibri"/>
              </a:rPr>
              <a:t>s</a:t>
            </a:r>
            <a:r>
              <a:rPr sz="2600" spc="80" dirty="0" smtClean="0">
                <a:latin typeface="Calibri"/>
                <a:cs typeface="Calibri"/>
              </a:rPr>
              <a:t> </a:t>
            </a:r>
            <a:r>
              <a:rPr sz="2600" spc="0" dirty="0" smtClean="0">
                <a:latin typeface="Calibri"/>
                <a:cs typeface="Calibri"/>
              </a:rPr>
              <a:t>p</a:t>
            </a:r>
            <a:r>
              <a:rPr sz="2600" spc="-34" dirty="0" smtClean="0">
                <a:latin typeface="Calibri"/>
                <a:cs typeface="Calibri"/>
              </a:rPr>
              <a:t>r</a:t>
            </a:r>
            <a:r>
              <a:rPr sz="2600" spc="0" dirty="0" smtClean="0">
                <a:latin typeface="Calibri"/>
                <a:cs typeface="Calibri"/>
              </a:rPr>
              <a:t>og</a:t>
            </a:r>
            <a:r>
              <a:rPr sz="2600" spc="-34" dirty="0" smtClean="0">
                <a:latin typeface="Calibri"/>
                <a:cs typeface="Calibri"/>
              </a:rPr>
              <a:t>r</a:t>
            </a:r>
            <a:r>
              <a:rPr sz="2600" spc="-19" dirty="0" smtClean="0">
                <a:latin typeface="Calibri"/>
                <a:cs typeface="Calibri"/>
              </a:rPr>
              <a:t>a</a:t>
            </a:r>
            <a:r>
              <a:rPr sz="2600" spc="14" dirty="0" smtClean="0">
                <a:latin typeface="Calibri"/>
                <a:cs typeface="Calibri"/>
              </a:rPr>
              <a:t>mm</a:t>
            </a:r>
            <a:r>
              <a:rPr sz="2600" spc="0" dirty="0" smtClean="0">
                <a:latin typeface="Calibri"/>
                <a:cs typeface="Calibri"/>
              </a:rPr>
              <a:t>es</a:t>
            </a:r>
            <a:endParaRPr sz="2600">
              <a:latin typeface="Calibri"/>
              <a:cs typeface="Calibri"/>
            </a:endParaRPr>
          </a:p>
        </p:txBody>
      </p:sp>
      <p:sp>
        <p:nvSpPr>
          <p:cNvPr id="38" name="object 38"/>
          <p:cNvSpPr txBox="1"/>
          <p:nvPr/>
        </p:nvSpPr>
        <p:spPr>
          <a:xfrm>
            <a:off x="877925" y="7478648"/>
            <a:ext cx="603447" cy="354583"/>
          </a:xfrm>
          <a:prstGeom prst="rect">
            <a:avLst/>
          </a:prstGeom>
        </p:spPr>
        <p:txBody>
          <a:bodyPr wrap="square" lIns="0" tIns="0" rIns="0" bIns="0" rtlCol="0">
            <a:noAutofit/>
          </a:bodyPr>
          <a:lstStyle/>
          <a:p>
            <a:pPr marL="12700">
              <a:lnSpc>
                <a:spcPts val="2740"/>
              </a:lnSpc>
              <a:spcBef>
                <a:spcPts val="137"/>
              </a:spcBef>
            </a:pPr>
            <a:r>
              <a:rPr sz="3900" spc="0" baseline="3150" dirty="0" smtClean="0">
                <a:latin typeface="Calibri"/>
                <a:cs typeface="Calibri"/>
              </a:rPr>
              <a:t>d’IA</a:t>
            </a:r>
            <a:endParaRPr sz="2600">
              <a:latin typeface="Calibri"/>
              <a:cs typeface="Calibri"/>
            </a:endParaRPr>
          </a:p>
        </p:txBody>
      </p:sp>
      <p:sp>
        <p:nvSpPr>
          <p:cNvPr id="37" name="object 37"/>
          <p:cNvSpPr txBox="1"/>
          <p:nvPr/>
        </p:nvSpPr>
        <p:spPr>
          <a:xfrm>
            <a:off x="1564005" y="7478648"/>
            <a:ext cx="757785" cy="354583"/>
          </a:xfrm>
          <a:prstGeom prst="rect">
            <a:avLst/>
          </a:prstGeom>
        </p:spPr>
        <p:txBody>
          <a:bodyPr wrap="square" lIns="0" tIns="0" rIns="0" bIns="0" rtlCol="0">
            <a:noAutofit/>
          </a:bodyPr>
          <a:lstStyle/>
          <a:p>
            <a:pPr marL="12700">
              <a:lnSpc>
                <a:spcPts val="2740"/>
              </a:lnSpc>
              <a:spcBef>
                <a:spcPts val="137"/>
              </a:spcBef>
            </a:pPr>
            <a:r>
              <a:rPr sz="3900" spc="-9" baseline="3150" dirty="0" smtClean="0">
                <a:latin typeface="Calibri"/>
                <a:cs typeface="Calibri"/>
              </a:rPr>
              <a:t>L</a:t>
            </a:r>
            <a:r>
              <a:rPr sz="3900" spc="0" baseline="3150" dirty="0" smtClean="0">
                <a:latin typeface="Calibri"/>
                <a:cs typeface="Calibri"/>
              </a:rPr>
              <a:t>og</a:t>
            </a:r>
            <a:r>
              <a:rPr sz="3900" spc="19" baseline="3150" dirty="0" smtClean="0">
                <a:latin typeface="Calibri"/>
                <a:cs typeface="Calibri"/>
              </a:rPr>
              <a:t>i</a:t>
            </a:r>
            <a:r>
              <a:rPr sz="3900" spc="0" baseline="3150" dirty="0" smtClean="0">
                <a:latin typeface="Calibri"/>
                <a:cs typeface="Calibri"/>
              </a:rPr>
              <a:t>c</a:t>
            </a:r>
            <a:endParaRPr sz="2600">
              <a:latin typeface="Calibri"/>
              <a:cs typeface="Calibri"/>
            </a:endParaRPr>
          </a:p>
        </p:txBody>
      </p:sp>
      <p:sp>
        <p:nvSpPr>
          <p:cNvPr id="36" name="object 36"/>
          <p:cNvSpPr txBox="1"/>
          <p:nvPr/>
        </p:nvSpPr>
        <p:spPr>
          <a:xfrm>
            <a:off x="2401062" y="7478648"/>
            <a:ext cx="1250617" cy="752805"/>
          </a:xfrm>
          <a:prstGeom prst="rect">
            <a:avLst/>
          </a:prstGeom>
        </p:spPr>
        <p:txBody>
          <a:bodyPr wrap="square" lIns="0" tIns="0" rIns="0" bIns="0" rtlCol="0">
            <a:noAutofit/>
          </a:bodyPr>
          <a:lstStyle/>
          <a:p>
            <a:pPr marL="12700" marR="49423">
              <a:lnSpc>
                <a:spcPts val="2740"/>
              </a:lnSpc>
              <a:spcBef>
                <a:spcPts val="137"/>
              </a:spcBef>
            </a:pPr>
            <a:r>
              <a:rPr sz="3900" spc="0" baseline="3150" dirty="0" smtClean="0">
                <a:latin typeface="Calibri"/>
                <a:cs typeface="Calibri"/>
              </a:rPr>
              <a:t>Th</a:t>
            </a:r>
            <a:r>
              <a:rPr sz="3900" spc="4" baseline="3150" dirty="0" smtClean="0">
                <a:latin typeface="Calibri"/>
                <a:cs typeface="Calibri"/>
              </a:rPr>
              <a:t>e</a:t>
            </a:r>
            <a:r>
              <a:rPr sz="3900" spc="0" baseline="3150" dirty="0" smtClean="0">
                <a:latin typeface="Calibri"/>
                <a:cs typeface="Calibri"/>
              </a:rPr>
              <a:t>or</a:t>
            </a:r>
            <a:r>
              <a:rPr sz="3900" spc="9" baseline="3150" dirty="0" smtClean="0">
                <a:latin typeface="Calibri"/>
                <a:cs typeface="Calibri"/>
              </a:rPr>
              <a:t>i</a:t>
            </a:r>
            <a:r>
              <a:rPr sz="3900" spc="0" baseline="3150" dirty="0" smtClean="0">
                <a:latin typeface="Calibri"/>
                <a:cs typeface="Calibri"/>
              </a:rPr>
              <a:t>st</a:t>
            </a:r>
            <a:endParaRPr sz="2600">
              <a:latin typeface="Calibri"/>
              <a:cs typeface="Calibri"/>
            </a:endParaRPr>
          </a:p>
          <a:p>
            <a:pPr marL="360171">
              <a:lnSpc>
                <a:spcPts val="3135"/>
              </a:lnSpc>
              <a:spcBef>
                <a:spcPts val="19"/>
              </a:spcBef>
            </a:pPr>
            <a:r>
              <a:rPr sz="3900" spc="0" baseline="1050" dirty="0" smtClean="0">
                <a:latin typeface="Calibri"/>
                <a:cs typeface="Calibri"/>
              </a:rPr>
              <a:t>fu</a:t>
            </a:r>
            <a:r>
              <a:rPr sz="3900" spc="-34" baseline="1050" dirty="0" smtClean="0">
                <a:latin typeface="Calibri"/>
                <a:cs typeface="Calibri"/>
              </a:rPr>
              <a:t>r</a:t>
            </a:r>
            <a:r>
              <a:rPr sz="3900" spc="0" baseline="1050" dirty="0" smtClean="0">
                <a:latin typeface="Calibri"/>
                <a:cs typeface="Calibri"/>
              </a:rPr>
              <a:t>e</a:t>
            </a:r>
            <a:r>
              <a:rPr sz="3900" spc="-25" baseline="1050" dirty="0" smtClean="0">
                <a:latin typeface="Calibri"/>
                <a:cs typeface="Calibri"/>
              </a:rPr>
              <a:t>n</a:t>
            </a:r>
            <a:r>
              <a:rPr sz="3900" spc="0" baseline="1050" dirty="0" smtClean="0">
                <a:latin typeface="Calibri"/>
                <a:cs typeface="Calibri"/>
              </a:rPr>
              <a:t>t</a:t>
            </a:r>
            <a:endParaRPr sz="2600">
              <a:latin typeface="Calibri"/>
              <a:cs typeface="Calibri"/>
            </a:endParaRPr>
          </a:p>
        </p:txBody>
      </p:sp>
      <p:sp>
        <p:nvSpPr>
          <p:cNvPr id="35" name="object 35"/>
          <p:cNvSpPr txBox="1"/>
          <p:nvPr/>
        </p:nvSpPr>
        <p:spPr>
          <a:xfrm>
            <a:off x="3658616" y="7478648"/>
            <a:ext cx="1704581" cy="354583"/>
          </a:xfrm>
          <a:prstGeom prst="rect">
            <a:avLst/>
          </a:prstGeom>
        </p:spPr>
        <p:txBody>
          <a:bodyPr wrap="square" lIns="0" tIns="0" rIns="0" bIns="0" rtlCol="0">
            <a:noAutofit/>
          </a:bodyPr>
          <a:lstStyle/>
          <a:p>
            <a:pPr marL="12700">
              <a:lnSpc>
                <a:spcPts val="2740"/>
              </a:lnSpc>
              <a:spcBef>
                <a:spcPts val="137"/>
              </a:spcBef>
            </a:pPr>
            <a:r>
              <a:rPr sz="3900" spc="0" baseline="3150" dirty="0" smtClean="0">
                <a:latin typeface="Calibri"/>
                <a:cs typeface="Calibri"/>
              </a:rPr>
              <a:t>(</a:t>
            </a:r>
            <a:r>
              <a:rPr sz="3900" spc="9" baseline="3150" dirty="0" smtClean="0">
                <a:latin typeface="Calibri"/>
                <a:cs typeface="Calibri"/>
              </a:rPr>
              <a:t>p</a:t>
            </a:r>
            <a:r>
              <a:rPr sz="3900" spc="14" baseline="3150" dirty="0" smtClean="0">
                <a:latin typeface="Calibri"/>
                <a:cs typeface="Calibri"/>
              </a:rPr>
              <a:t>a</a:t>
            </a:r>
            <a:r>
              <a:rPr sz="3900" spc="0" baseline="3150" dirty="0" smtClean="0">
                <a:latin typeface="Calibri"/>
                <a:cs typeface="Calibri"/>
              </a:rPr>
              <a:t>r </a:t>
            </a:r>
            <a:r>
              <a:rPr sz="3900" spc="46" baseline="3150" dirty="0" smtClean="0">
                <a:latin typeface="Calibri"/>
                <a:cs typeface="Calibri"/>
              </a:rPr>
              <a:t> </a:t>
            </a:r>
            <a:r>
              <a:rPr sz="3900" spc="-14" baseline="3150" dirty="0" smtClean="0">
                <a:latin typeface="Calibri"/>
                <a:cs typeface="Calibri"/>
              </a:rPr>
              <a:t>N</a:t>
            </a:r>
            <a:r>
              <a:rPr sz="3900" spc="0" baseline="3150" dirty="0" smtClean="0">
                <a:latin typeface="Calibri"/>
                <a:cs typeface="Calibri"/>
              </a:rPr>
              <a:t>e</a:t>
            </a:r>
            <a:r>
              <a:rPr sz="3900" spc="-50" baseline="3150" dirty="0" smtClean="0">
                <a:latin typeface="Calibri"/>
                <a:cs typeface="Calibri"/>
              </a:rPr>
              <a:t>w</a:t>
            </a:r>
            <a:r>
              <a:rPr sz="3900" spc="0" baseline="3150" dirty="0" smtClean="0">
                <a:latin typeface="Calibri"/>
                <a:cs typeface="Calibri"/>
              </a:rPr>
              <a:t>e</a:t>
            </a:r>
            <a:r>
              <a:rPr sz="3900" spc="19" baseline="3150" dirty="0" smtClean="0">
                <a:latin typeface="Calibri"/>
                <a:cs typeface="Calibri"/>
              </a:rPr>
              <a:t>l</a:t>
            </a:r>
            <a:r>
              <a:rPr sz="3900" spc="0" baseline="3150" dirty="0" smtClean="0">
                <a:latin typeface="Calibri"/>
                <a:cs typeface="Calibri"/>
              </a:rPr>
              <a:t>l</a:t>
            </a:r>
            <a:endParaRPr sz="2600">
              <a:latin typeface="Calibri"/>
              <a:cs typeface="Calibri"/>
            </a:endParaRPr>
          </a:p>
        </p:txBody>
      </p:sp>
      <p:sp>
        <p:nvSpPr>
          <p:cNvPr id="34" name="object 34"/>
          <p:cNvSpPr txBox="1"/>
          <p:nvPr/>
        </p:nvSpPr>
        <p:spPr>
          <a:xfrm>
            <a:off x="5451729" y="7478648"/>
            <a:ext cx="350145" cy="354583"/>
          </a:xfrm>
          <a:prstGeom prst="rect">
            <a:avLst/>
          </a:prstGeom>
        </p:spPr>
        <p:txBody>
          <a:bodyPr wrap="square" lIns="0" tIns="0" rIns="0" bIns="0" rtlCol="0">
            <a:noAutofit/>
          </a:bodyPr>
          <a:lstStyle/>
          <a:p>
            <a:pPr marL="12700">
              <a:lnSpc>
                <a:spcPts val="2740"/>
              </a:lnSpc>
              <a:spcBef>
                <a:spcPts val="137"/>
              </a:spcBef>
            </a:pPr>
            <a:r>
              <a:rPr sz="3900" spc="4" baseline="3150" dirty="0" smtClean="0">
                <a:latin typeface="Calibri"/>
                <a:cs typeface="Calibri"/>
              </a:rPr>
              <a:t>et</a:t>
            </a:r>
            <a:endParaRPr sz="2600">
              <a:latin typeface="Calibri"/>
              <a:cs typeface="Calibri"/>
            </a:endParaRPr>
          </a:p>
        </p:txBody>
      </p:sp>
      <p:sp>
        <p:nvSpPr>
          <p:cNvPr id="33" name="object 33"/>
          <p:cNvSpPr txBox="1"/>
          <p:nvPr/>
        </p:nvSpPr>
        <p:spPr>
          <a:xfrm>
            <a:off x="5881497" y="7478648"/>
            <a:ext cx="1015000" cy="354583"/>
          </a:xfrm>
          <a:prstGeom prst="rect">
            <a:avLst/>
          </a:prstGeom>
        </p:spPr>
        <p:txBody>
          <a:bodyPr wrap="square" lIns="0" tIns="0" rIns="0" bIns="0" rtlCol="0">
            <a:noAutofit/>
          </a:bodyPr>
          <a:lstStyle/>
          <a:p>
            <a:pPr marL="12700">
              <a:lnSpc>
                <a:spcPts val="2740"/>
              </a:lnSpc>
              <a:spcBef>
                <a:spcPts val="137"/>
              </a:spcBef>
            </a:pPr>
            <a:r>
              <a:rPr sz="3900" spc="0" baseline="3150" dirty="0" smtClean="0">
                <a:latin typeface="Calibri"/>
                <a:cs typeface="Calibri"/>
              </a:rPr>
              <a:t>S</a:t>
            </a:r>
            <a:r>
              <a:rPr sz="3900" spc="9" baseline="3150" dirty="0" smtClean="0">
                <a:latin typeface="Calibri"/>
                <a:cs typeface="Calibri"/>
              </a:rPr>
              <a:t>i</a:t>
            </a:r>
            <a:r>
              <a:rPr sz="3900" spc="14" baseline="3150" dirty="0" smtClean="0">
                <a:latin typeface="Calibri"/>
                <a:cs typeface="Calibri"/>
              </a:rPr>
              <a:t>m</a:t>
            </a:r>
            <a:r>
              <a:rPr sz="3900" spc="0" baseline="3150" dirty="0" smtClean="0">
                <a:latin typeface="Calibri"/>
                <a:cs typeface="Calibri"/>
              </a:rPr>
              <a:t>o</a:t>
            </a:r>
            <a:r>
              <a:rPr sz="3900" spc="4" baseline="3150" dirty="0" smtClean="0">
                <a:latin typeface="Calibri"/>
                <a:cs typeface="Calibri"/>
              </a:rPr>
              <a:t>n</a:t>
            </a:r>
            <a:r>
              <a:rPr sz="3900" spc="0" baseline="3150" dirty="0" smtClean="0">
                <a:latin typeface="Calibri"/>
                <a:cs typeface="Calibri"/>
              </a:rPr>
              <a:t>)</a:t>
            </a:r>
            <a:endParaRPr sz="2600">
              <a:latin typeface="Calibri"/>
              <a:cs typeface="Calibri"/>
            </a:endParaRPr>
          </a:p>
        </p:txBody>
      </p:sp>
      <p:sp>
        <p:nvSpPr>
          <p:cNvPr id="32" name="object 32"/>
          <p:cNvSpPr txBox="1"/>
          <p:nvPr/>
        </p:nvSpPr>
        <p:spPr>
          <a:xfrm>
            <a:off x="6979411" y="7478648"/>
            <a:ext cx="350145" cy="354583"/>
          </a:xfrm>
          <a:prstGeom prst="rect">
            <a:avLst/>
          </a:prstGeom>
        </p:spPr>
        <p:txBody>
          <a:bodyPr wrap="square" lIns="0" tIns="0" rIns="0" bIns="0" rtlCol="0">
            <a:noAutofit/>
          </a:bodyPr>
          <a:lstStyle/>
          <a:p>
            <a:pPr marL="12700">
              <a:lnSpc>
                <a:spcPts val="2740"/>
              </a:lnSpc>
              <a:spcBef>
                <a:spcPts val="137"/>
              </a:spcBef>
            </a:pPr>
            <a:r>
              <a:rPr sz="3900" spc="4" baseline="3150" dirty="0" smtClean="0">
                <a:latin typeface="Calibri"/>
                <a:cs typeface="Calibri"/>
              </a:rPr>
              <a:t>et</a:t>
            </a:r>
            <a:endParaRPr sz="2600">
              <a:latin typeface="Calibri"/>
              <a:cs typeface="Calibri"/>
            </a:endParaRPr>
          </a:p>
        </p:txBody>
      </p:sp>
      <p:sp>
        <p:nvSpPr>
          <p:cNvPr id="31" name="object 31"/>
          <p:cNvSpPr txBox="1"/>
          <p:nvPr/>
        </p:nvSpPr>
        <p:spPr>
          <a:xfrm>
            <a:off x="7409180" y="7478648"/>
            <a:ext cx="1421399" cy="354583"/>
          </a:xfrm>
          <a:prstGeom prst="rect">
            <a:avLst/>
          </a:prstGeom>
        </p:spPr>
        <p:txBody>
          <a:bodyPr wrap="square" lIns="0" tIns="0" rIns="0" bIns="0" rtlCol="0">
            <a:noAutofit/>
          </a:bodyPr>
          <a:lstStyle/>
          <a:p>
            <a:pPr marL="12700">
              <a:lnSpc>
                <a:spcPts val="2740"/>
              </a:lnSpc>
              <a:spcBef>
                <a:spcPts val="137"/>
              </a:spcBef>
            </a:pPr>
            <a:r>
              <a:rPr sz="3900" spc="-14" baseline="3150" dirty="0" smtClean="0">
                <a:latin typeface="Calibri"/>
                <a:cs typeface="Calibri"/>
              </a:rPr>
              <a:t>G</a:t>
            </a:r>
            <a:r>
              <a:rPr sz="3900" spc="0" baseline="3150" dirty="0" smtClean="0">
                <a:latin typeface="Calibri"/>
                <a:cs typeface="Calibri"/>
              </a:rPr>
              <a:t>eo</a:t>
            </a:r>
            <a:r>
              <a:rPr sz="3900" spc="19" baseline="3150" dirty="0" smtClean="0">
                <a:latin typeface="Calibri"/>
                <a:cs typeface="Calibri"/>
              </a:rPr>
              <a:t>m</a:t>
            </a:r>
            <a:r>
              <a:rPr sz="3900" spc="0" baseline="3150" dirty="0" smtClean="0">
                <a:latin typeface="Calibri"/>
                <a:cs typeface="Calibri"/>
              </a:rPr>
              <a:t>etry</a:t>
            </a:r>
            <a:endParaRPr sz="2600">
              <a:latin typeface="Calibri"/>
              <a:cs typeface="Calibri"/>
            </a:endParaRPr>
          </a:p>
        </p:txBody>
      </p:sp>
      <p:sp>
        <p:nvSpPr>
          <p:cNvPr id="30" name="object 30"/>
          <p:cNvSpPr txBox="1"/>
          <p:nvPr/>
        </p:nvSpPr>
        <p:spPr>
          <a:xfrm>
            <a:off x="8914003" y="7478648"/>
            <a:ext cx="1283010" cy="354583"/>
          </a:xfrm>
          <a:prstGeom prst="rect">
            <a:avLst/>
          </a:prstGeom>
        </p:spPr>
        <p:txBody>
          <a:bodyPr wrap="square" lIns="0" tIns="0" rIns="0" bIns="0" rtlCol="0">
            <a:noAutofit/>
          </a:bodyPr>
          <a:lstStyle/>
          <a:p>
            <a:pPr marL="12700">
              <a:lnSpc>
                <a:spcPts val="2740"/>
              </a:lnSpc>
              <a:spcBef>
                <a:spcPts val="137"/>
              </a:spcBef>
            </a:pPr>
            <a:r>
              <a:rPr sz="3900" spc="0" baseline="3150" dirty="0" smtClean="0">
                <a:latin typeface="Calibri"/>
                <a:cs typeface="Calibri"/>
              </a:rPr>
              <a:t>Th</a:t>
            </a:r>
            <a:r>
              <a:rPr sz="3900" spc="4" baseline="3150" dirty="0" smtClean="0">
                <a:latin typeface="Calibri"/>
                <a:cs typeface="Calibri"/>
              </a:rPr>
              <a:t>e</a:t>
            </a:r>
            <a:r>
              <a:rPr sz="3900" spc="0" baseline="3150" dirty="0" smtClean="0">
                <a:latin typeface="Calibri"/>
                <a:cs typeface="Calibri"/>
              </a:rPr>
              <a:t>o</a:t>
            </a:r>
            <a:r>
              <a:rPr sz="3900" spc="-39" baseline="3150" dirty="0" smtClean="0">
                <a:latin typeface="Calibri"/>
                <a:cs typeface="Calibri"/>
              </a:rPr>
              <a:t>r</a:t>
            </a:r>
            <a:r>
              <a:rPr sz="3900" spc="0" baseline="3150" dirty="0" smtClean="0">
                <a:latin typeface="Calibri"/>
                <a:cs typeface="Calibri"/>
              </a:rPr>
              <a:t>em</a:t>
            </a:r>
            <a:endParaRPr sz="2600">
              <a:latin typeface="Calibri"/>
              <a:cs typeface="Calibri"/>
            </a:endParaRPr>
          </a:p>
        </p:txBody>
      </p:sp>
      <p:sp>
        <p:nvSpPr>
          <p:cNvPr id="29" name="object 29"/>
          <p:cNvSpPr txBox="1"/>
          <p:nvPr/>
        </p:nvSpPr>
        <p:spPr>
          <a:xfrm>
            <a:off x="10281666" y="7478648"/>
            <a:ext cx="952115" cy="354583"/>
          </a:xfrm>
          <a:prstGeom prst="rect">
            <a:avLst/>
          </a:prstGeom>
        </p:spPr>
        <p:txBody>
          <a:bodyPr wrap="square" lIns="0" tIns="0" rIns="0" bIns="0" rtlCol="0">
            <a:noAutofit/>
          </a:bodyPr>
          <a:lstStyle/>
          <a:p>
            <a:pPr marL="12700">
              <a:lnSpc>
                <a:spcPts val="2740"/>
              </a:lnSpc>
              <a:spcBef>
                <a:spcPts val="137"/>
              </a:spcBef>
            </a:pPr>
            <a:r>
              <a:rPr sz="3900" spc="-4" baseline="3150" dirty="0" smtClean="0">
                <a:latin typeface="Calibri"/>
                <a:cs typeface="Calibri"/>
              </a:rPr>
              <a:t>P</a:t>
            </a:r>
            <a:r>
              <a:rPr sz="3900" spc="-39" baseline="3150" dirty="0" smtClean="0">
                <a:latin typeface="Calibri"/>
                <a:cs typeface="Calibri"/>
              </a:rPr>
              <a:t>r</a:t>
            </a:r>
            <a:r>
              <a:rPr sz="3900" spc="0" baseline="3150" dirty="0" smtClean="0">
                <a:latin typeface="Calibri"/>
                <a:cs typeface="Calibri"/>
              </a:rPr>
              <a:t>o</a:t>
            </a:r>
            <a:r>
              <a:rPr sz="3900" spc="-19" baseline="3150" dirty="0" smtClean="0">
                <a:latin typeface="Calibri"/>
                <a:cs typeface="Calibri"/>
              </a:rPr>
              <a:t>v</a:t>
            </a:r>
            <a:r>
              <a:rPr sz="3900" spc="0" baseline="3150" dirty="0" smtClean="0">
                <a:latin typeface="Calibri"/>
                <a:cs typeface="Calibri"/>
              </a:rPr>
              <a:t>er</a:t>
            </a:r>
            <a:endParaRPr sz="2600">
              <a:latin typeface="Calibri"/>
              <a:cs typeface="Calibri"/>
            </a:endParaRPr>
          </a:p>
        </p:txBody>
      </p:sp>
      <p:sp>
        <p:nvSpPr>
          <p:cNvPr id="28" name="object 28"/>
          <p:cNvSpPr txBox="1"/>
          <p:nvPr/>
        </p:nvSpPr>
        <p:spPr>
          <a:xfrm>
            <a:off x="877925" y="7876565"/>
            <a:ext cx="1556136" cy="354888"/>
          </a:xfrm>
          <a:prstGeom prst="rect">
            <a:avLst/>
          </a:prstGeom>
        </p:spPr>
        <p:txBody>
          <a:bodyPr wrap="square" lIns="0" tIns="0" rIns="0" bIns="0" rtlCol="0">
            <a:noAutofit/>
          </a:bodyPr>
          <a:lstStyle/>
          <a:p>
            <a:pPr marL="12700">
              <a:lnSpc>
                <a:spcPts val="2745"/>
              </a:lnSpc>
              <a:spcBef>
                <a:spcPts val="137"/>
              </a:spcBef>
            </a:pPr>
            <a:r>
              <a:rPr sz="3900" spc="4" baseline="3150" dirty="0" smtClean="0">
                <a:latin typeface="Calibri"/>
                <a:cs typeface="Calibri"/>
              </a:rPr>
              <a:t>(</a:t>
            </a:r>
            <a:r>
              <a:rPr sz="3900" spc="-19" baseline="3150" dirty="0" smtClean="0">
                <a:latin typeface="Calibri"/>
                <a:cs typeface="Calibri"/>
              </a:rPr>
              <a:t>G</a:t>
            </a:r>
            <a:r>
              <a:rPr sz="3900" spc="0" baseline="3150" dirty="0" smtClean="0">
                <a:latin typeface="Calibri"/>
                <a:cs typeface="Calibri"/>
              </a:rPr>
              <a:t>e</a:t>
            </a:r>
            <a:r>
              <a:rPr sz="3900" spc="19" baseline="3150" dirty="0" smtClean="0">
                <a:latin typeface="Calibri"/>
                <a:cs typeface="Calibri"/>
              </a:rPr>
              <a:t>l</a:t>
            </a:r>
            <a:r>
              <a:rPr sz="3900" spc="0" baseline="3150" dirty="0" smtClean="0">
                <a:latin typeface="Calibri"/>
                <a:cs typeface="Calibri"/>
              </a:rPr>
              <a:t>er</a:t>
            </a:r>
            <a:r>
              <a:rPr sz="3900" spc="-29" baseline="3150" dirty="0" smtClean="0">
                <a:latin typeface="Calibri"/>
                <a:cs typeface="Calibri"/>
              </a:rPr>
              <a:t>n</a:t>
            </a:r>
            <a:r>
              <a:rPr sz="3900" spc="-39" baseline="3150" dirty="0" smtClean="0">
                <a:latin typeface="Calibri"/>
                <a:cs typeface="Calibri"/>
              </a:rPr>
              <a:t>t</a:t>
            </a:r>
            <a:r>
              <a:rPr sz="3900" spc="0" baseline="3150" dirty="0" smtClean="0">
                <a:latin typeface="Calibri"/>
                <a:cs typeface="Calibri"/>
              </a:rPr>
              <a:t>e</a:t>
            </a:r>
            <a:r>
              <a:rPr sz="3900" spc="9" baseline="3150" dirty="0" smtClean="0">
                <a:latin typeface="Calibri"/>
                <a:cs typeface="Calibri"/>
              </a:rPr>
              <a:t>r</a:t>
            </a:r>
            <a:r>
              <a:rPr sz="3900" spc="0" baseline="3150" dirty="0" smtClean="0">
                <a:latin typeface="Calibri"/>
                <a:cs typeface="Calibri"/>
              </a:rPr>
              <a:t>)</a:t>
            </a:r>
            <a:endParaRPr sz="2600">
              <a:latin typeface="Calibri"/>
              <a:cs typeface="Calibri"/>
            </a:endParaRPr>
          </a:p>
        </p:txBody>
      </p:sp>
      <p:sp>
        <p:nvSpPr>
          <p:cNvPr id="27" name="object 27"/>
          <p:cNvSpPr txBox="1"/>
          <p:nvPr/>
        </p:nvSpPr>
        <p:spPr>
          <a:xfrm>
            <a:off x="3965194" y="7876565"/>
            <a:ext cx="412887" cy="354888"/>
          </a:xfrm>
          <a:prstGeom prst="rect">
            <a:avLst/>
          </a:prstGeom>
        </p:spPr>
        <p:txBody>
          <a:bodyPr wrap="square" lIns="0" tIns="0" rIns="0" bIns="0" rtlCol="0">
            <a:noAutofit/>
          </a:bodyPr>
          <a:lstStyle/>
          <a:p>
            <a:pPr marL="12700">
              <a:lnSpc>
                <a:spcPts val="2745"/>
              </a:lnSpc>
              <a:spcBef>
                <a:spcPts val="137"/>
              </a:spcBef>
            </a:pPr>
            <a:r>
              <a:rPr sz="3900" spc="4" baseline="3150" dirty="0" smtClean="0">
                <a:latin typeface="Calibri"/>
                <a:cs typeface="Calibri"/>
              </a:rPr>
              <a:t>en</a:t>
            </a:r>
            <a:endParaRPr sz="2600">
              <a:latin typeface="Calibri"/>
              <a:cs typeface="Calibri"/>
            </a:endParaRPr>
          </a:p>
        </p:txBody>
      </p:sp>
      <p:sp>
        <p:nvSpPr>
          <p:cNvPr id="26" name="object 26"/>
          <p:cNvSpPr txBox="1"/>
          <p:nvPr/>
        </p:nvSpPr>
        <p:spPr>
          <a:xfrm>
            <a:off x="4692523" y="7876565"/>
            <a:ext cx="1079618" cy="354888"/>
          </a:xfrm>
          <a:prstGeom prst="rect">
            <a:avLst/>
          </a:prstGeom>
        </p:spPr>
        <p:txBody>
          <a:bodyPr wrap="square" lIns="0" tIns="0" rIns="0" bIns="0" rtlCol="0">
            <a:noAutofit/>
          </a:bodyPr>
          <a:lstStyle/>
          <a:p>
            <a:pPr marL="12700">
              <a:lnSpc>
                <a:spcPts val="2745"/>
              </a:lnSpc>
              <a:spcBef>
                <a:spcPts val="137"/>
              </a:spcBef>
            </a:pPr>
            <a:r>
              <a:rPr sz="3900" spc="14" baseline="3150" dirty="0" smtClean="0">
                <a:latin typeface="Calibri"/>
                <a:cs typeface="Calibri"/>
              </a:rPr>
              <a:t>m</a:t>
            </a:r>
            <a:r>
              <a:rPr sz="3900" spc="0" baseline="3150" dirty="0" smtClean="0">
                <a:latin typeface="Calibri"/>
                <a:cs typeface="Calibri"/>
              </a:rPr>
              <a:t>esu</a:t>
            </a:r>
            <a:r>
              <a:rPr sz="3900" spc="-39" baseline="3150" dirty="0" smtClean="0">
                <a:latin typeface="Calibri"/>
                <a:cs typeface="Calibri"/>
              </a:rPr>
              <a:t>r</a:t>
            </a:r>
            <a:r>
              <a:rPr sz="3900" spc="0" baseline="3150" dirty="0" smtClean="0">
                <a:latin typeface="Calibri"/>
                <a:cs typeface="Calibri"/>
              </a:rPr>
              <a:t>e</a:t>
            </a:r>
            <a:endParaRPr sz="2600">
              <a:latin typeface="Calibri"/>
              <a:cs typeface="Calibri"/>
            </a:endParaRPr>
          </a:p>
        </p:txBody>
      </p:sp>
      <p:sp>
        <p:nvSpPr>
          <p:cNvPr id="25" name="object 25"/>
          <p:cNvSpPr txBox="1"/>
          <p:nvPr/>
        </p:nvSpPr>
        <p:spPr>
          <a:xfrm>
            <a:off x="6087618" y="7876565"/>
            <a:ext cx="413382" cy="354888"/>
          </a:xfrm>
          <a:prstGeom prst="rect">
            <a:avLst/>
          </a:prstGeom>
        </p:spPr>
        <p:txBody>
          <a:bodyPr wrap="square" lIns="0" tIns="0" rIns="0" bIns="0" rtlCol="0">
            <a:noAutofit/>
          </a:bodyPr>
          <a:lstStyle/>
          <a:p>
            <a:pPr marL="12700">
              <a:lnSpc>
                <a:spcPts val="2745"/>
              </a:lnSpc>
              <a:spcBef>
                <a:spcPts val="137"/>
              </a:spcBef>
            </a:pPr>
            <a:r>
              <a:rPr sz="3900" spc="4" baseline="3150" dirty="0" smtClean="0">
                <a:latin typeface="Calibri"/>
                <a:cs typeface="Calibri"/>
              </a:rPr>
              <a:t>de</a:t>
            </a:r>
            <a:endParaRPr sz="2600">
              <a:latin typeface="Calibri"/>
              <a:cs typeface="Calibri"/>
            </a:endParaRPr>
          </a:p>
        </p:txBody>
      </p:sp>
      <p:sp>
        <p:nvSpPr>
          <p:cNvPr id="24" name="object 24"/>
          <p:cNvSpPr txBox="1"/>
          <p:nvPr/>
        </p:nvSpPr>
        <p:spPr>
          <a:xfrm>
            <a:off x="6814820" y="7876565"/>
            <a:ext cx="1130897" cy="354888"/>
          </a:xfrm>
          <a:prstGeom prst="rect">
            <a:avLst/>
          </a:prstGeom>
        </p:spPr>
        <p:txBody>
          <a:bodyPr wrap="square" lIns="0" tIns="0" rIns="0" bIns="0" rtlCol="0">
            <a:noAutofit/>
          </a:bodyPr>
          <a:lstStyle/>
          <a:p>
            <a:pPr marL="12700">
              <a:lnSpc>
                <a:spcPts val="2745"/>
              </a:lnSpc>
              <a:spcBef>
                <a:spcPts val="137"/>
              </a:spcBef>
            </a:pPr>
            <a:r>
              <a:rPr sz="3900" spc="0" baseline="3150" dirty="0" smtClean="0">
                <a:latin typeface="Calibri"/>
                <a:cs typeface="Calibri"/>
              </a:rPr>
              <a:t>p</a:t>
            </a:r>
            <a:r>
              <a:rPr sz="3900" spc="-34" baseline="3150" dirty="0" smtClean="0">
                <a:latin typeface="Calibri"/>
                <a:cs typeface="Calibri"/>
              </a:rPr>
              <a:t>r</a:t>
            </a:r>
            <a:r>
              <a:rPr sz="3900" spc="0" baseline="3150" dirty="0" smtClean="0">
                <a:latin typeface="Calibri"/>
                <a:cs typeface="Calibri"/>
              </a:rPr>
              <a:t>ou</a:t>
            </a:r>
            <a:r>
              <a:rPr sz="3900" spc="-14" baseline="3150" dirty="0" smtClean="0">
                <a:latin typeface="Calibri"/>
                <a:cs typeface="Calibri"/>
              </a:rPr>
              <a:t>v</a:t>
            </a:r>
            <a:r>
              <a:rPr sz="3900" spc="0" baseline="3150" dirty="0" smtClean="0">
                <a:latin typeface="Calibri"/>
                <a:cs typeface="Calibri"/>
              </a:rPr>
              <a:t>er</a:t>
            </a:r>
            <a:endParaRPr sz="2600">
              <a:latin typeface="Calibri"/>
              <a:cs typeface="Calibri"/>
            </a:endParaRPr>
          </a:p>
        </p:txBody>
      </p:sp>
      <p:sp>
        <p:nvSpPr>
          <p:cNvPr id="23" name="object 23"/>
          <p:cNvSpPr txBox="1"/>
          <p:nvPr/>
        </p:nvSpPr>
        <p:spPr>
          <a:xfrm>
            <a:off x="8260207" y="7876565"/>
            <a:ext cx="1131000" cy="354888"/>
          </a:xfrm>
          <a:prstGeom prst="rect">
            <a:avLst/>
          </a:prstGeom>
        </p:spPr>
        <p:txBody>
          <a:bodyPr wrap="square" lIns="0" tIns="0" rIns="0" bIns="0" rtlCol="0">
            <a:noAutofit/>
          </a:bodyPr>
          <a:lstStyle/>
          <a:p>
            <a:pPr marL="12700">
              <a:lnSpc>
                <a:spcPts val="2745"/>
              </a:lnSpc>
              <a:spcBef>
                <a:spcPts val="137"/>
              </a:spcBef>
            </a:pPr>
            <a:r>
              <a:rPr sz="3900" spc="-19" baseline="3150" dirty="0" smtClean="0">
                <a:latin typeface="Calibri"/>
                <a:cs typeface="Calibri"/>
              </a:rPr>
              <a:t>c</a:t>
            </a:r>
            <a:r>
              <a:rPr sz="3900" spc="0" baseline="3150" dirty="0" smtClean="0">
                <a:latin typeface="Calibri"/>
                <a:cs typeface="Calibri"/>
              </a:rPr>
              <a:t>er</a:t>
            </a:r>
            <a:r>
              <a:rPr sz="3900" spc="-39" baseline="3150" dirty="0" smtClean="0">
                <a:latin typeface="Calibri"/>
                <a:cs typeface="Calibri"/>
              </a:rPr>
              <a:t>t</a:t>
            </a:r>
            <a:r>
              <a:rPr sz="3900" spc="-19" baseline="3150" dirty="0" smtClean="0">
                <a:latin typeface="Calibri"/>
                <a:cs typeface="Calibri"/>
              </a:rPr>
              <a:t>a</a:t>
            </a:r>
            <a:r>
              <a:rPr sz="3900" spc="14" baseline="3150" dirty="0" smtClean="0">
                <a:latin typeface="Calibri"/>
                <a:cs typeface="Calibri"/>
              </a:rPr>
              <a:t>i</a:t>
            </a:r>
            <a:r>
              <a:rPr sz="3900" spc="0" baseline="3150" dirty="0" smtClean="0">
                <a:latin typeface="Calibri"/>
                <a:cs typeface="Calibri"/>
              </a:rPr>
              <a:t>ns</a:t>
            </a:r>
            <a:endParaRPr sz="2600">
              <a:latin typeface="Calibri"/>
              <a:cs typeface="Calibri"/>
            </a:endParaRPr>
          </a:p>
        </p:txBody>
      </p:sp>
      <p:sp>
        <p:nvSpPr>
          <p:cNvPr id="22" name="object 22"/>
          <p:cNvSpPr txBox="1"/>
          <p:nvPr/>
        </p:nvSpPr>
        <p:spPr>
          <a:xfrm>
            <a:off x="9705213" y="7876565"/>
            <a:ext cx="1532703" cy="354888"/>
          </a:xfrm>
          <a:prstGeom prst="rect">
            <a:avLst/>
          </a:prstGeom>
        </p:spPr>
        <p:txBody>
          <a:bodyPr wrap="square" lIns="0" tIns="0" rIns="0" bIns="0" rtlCol="0">
            <a:noAutofit/>
          </a:bodyPr>
          <a:lstStyle/>
          <a:p>
            <a:pPr marL="12700">
              <a:lnSpc>
                <a:spcPts val="2745"/>
              </a:lnSpc>
              <a:spcBef>
                <a:spcPts val="137"/>
              </a:spcBef>
            </a:pPr>
            <a:r>
              <a:rPr sz="3900" spc="0" baseline="3150" dirty="0" smtClean="0">
                <a:latin typeface="Calibri"/>
                <a:cs typeface="Calibri"/>
              </a:rPr>
              <a:t>th</a:t>
            </a:r>
            <a:r>
              <a:rPr sz="3900" spc="39" baseline="3150" dirty="0" smtClean="0">
                <a:latin typeface="Calibri"/>
                <a:cs typeface="Calibri"/>
              </a:rPr>
              <a:t>é</a:t>
            </a:r>
            <a:r>
              <a:rPr sz="3900" spc="0" baseline="3150" dirty="0" smtClean="0">
                <a:latin typeface="Calibri"/>
                <a:cs typeface="Calibri"/>
              </a:rPr>
              <a:t>o</a:t>
            </a:r>
            <a:r>
              <a:rPr sz="3900" spc="-39" baseline="3150" dirty="0" smtClean="0">
                <a:latin typeface="Calibri"/>
                <a:cs typeface="Calibri"/>
              </a:rPr>
              <a:t>r</a:t>
            </a:r>
            <a:r>
              <a:rPr sz="3900" spc="0" baseline="3150" dirty="0" smtClean="0">
                <a:latin typeface="Calibri"/>
                <a:cs typeface="Calibri"/>
              </a:rPr>
              <a:t>è</a:t>
            </a:r>
            <a:r>
              <a:rPr sz="3900" spc="14" baseline="3150" dirty="0" smtClean="0">
                <a:latin typeface="Calibri"/>
                <a:cs typeface="Calibri"/>
              </a:rPr>
              <a:t>m</a:t>
            </a:r>
            <a:r>
              <a:rPr sz="3900" spc="0" baseline="3150" dirty="0" smtClean="0">
                <a:latin typeface="Calibri"/>
                <a:cs typeface="Calibri"/>
              </a:rPr>
              <a:t>es</a:t>
            </a:r>
            <a:endParaRPr sz="2600">
              <a:latin typeface="Calibri"/>
              <a:cs typeface="Calibri"/>
            </a:endParaRPr>
          </a:p>
        </p:txBody>
      </p:sp>
      <p:sp>
        <p:nvSpPr>
          <p:cNvPr id="21" name="object 21"/>
          <p:cNvSpPr txBox="1"/>
          <p:nvPr/>
        </p:nvSpPr>
        <p:spPr>
          <a:xfrm>
            <a:off x="877925" y="8274558"/>
            <a:ext cx="2753118" cy="354583"/>
          </a:xfrm>
          <a:prstGeom prst="rect">
            <a:avLst/>
          </a:prstGeom>
        </p:spPr>
        <p:txBody>
          <a:bodyPr wrap="square" lIns="0" tIns="0" rIns="0" bIns="0" rtlCol="0">
            <a:noAutofit/>
          </a:bodyPr>
          <a:lstStyle/>
          <a:p>
            <a:pPr marL="12700">
              <a:lnSpc>
                <a:spcPts val="2740"/>
              </a:lnSpc>
              <a:spcBef>
                <a:spcPts val="137"/>
              </a:spcBef>
            </a:pPr>
            <a:r>
              <a:rPr sz="3900" spc="14" baseline="3150" dirty="0" smtClean="0">
                <a:latin typeface="Calibri"/>
                <a:cs typeface="Calibri"/>
              </a:rPr>
              <a:t>m</a:t>
            </a:r>
            <a:r>
              <a:rPr sz="3900" spc="-54" baseline="3150" dirty="0" smtClean="0">
                <a:latin typeface="Calibri"/>
                <a:cs typeface="Calibri"/>
              </a:rPr>
              <a:t>a</a:t>
            </a:r>
            <a:r>
              <a:rPr sz="3900" spc="0" baseline="3150" dirty="0" smtClean="0">
                <a:latin typeface="Calibri"/>
                <a:cs typeface="Calibri"/>
              </a:rPr>
              <a:t>th</a:t>
            </a:r>
            <a:r>
              <a:rPr sz="3900" spc="4" baseline="3150" dirty="0" smtClean="0">
                <a:latin typeface="Calibri"/>
                <a:cs typeface="Calibri"/>
              </a:rPr>
              <a:t>é</a:t>
            </a:r>
            <a:r>
              <a:rPr sz="3900" spc="14" baseline="3150" dirty="0" smtClean="0">
                <a:latin typeface="Calibri"/>
                <a:cs typeface="Calibri"/>
              </a:rPr>
              <a:t>m</a:t>
            </a:r>
            <a:r>
              <a:rPr sz="3900" spc="-19" baseline="3150" dirty="0" smtClean="0">
                <a:latin typeface="Calibri"/>
                <a:cs typeface="Calibri"/>
              </a:rPr>
              <a:t>a</a:t>
            </a:r>
            <a:r>
              <a:rPr sz="3900" spc="0" baseline="3150" dirty="0" smtClean="0">
                <a:latin typeface="Calibri"/>
                <a:cs typeface="Calibri"/>
              </a:rPr>
              <a:t>t</a:t>
            </a:r>
            <a:r>
              <a:rPr sz="3900" spc="9" baseline="3150" dirty="0" smtClean="0">
                <a:latin typeface="Calibri"/>
                <a:cs typeface="Calibri"/>
              </a:rPr>
              <a:t>i</a:t>
            </a:r>
            <a:r>
              <a:rPr sz="3900" spc="0" baseline="3150" dirty="0" smtClean="0">
                <a:latin typeface="Calibri"/>
                <a:cs typeface="Calibri"/>
              </a:rPr>
              <a:t>q</a:t>
            </a:r>
            <a:r>
              <a:rPr sz="3900" spc="9" baseline="3150" dirty="0" smtClean="0">
                <a:latin typeface="Calibri"/>
                <a:cs typeface="Calibri"/>
              </a:rPr>
              <a:t>u</a:t>
            </a:r>
            <a:r>
              <a:rPr sz="3900" spc="0" baseline="3150" dirty="0" smtClean="0">
                <a:latin typeface="Calibri"/>
                <a:cs typeface="Calibri"/>
              </a:rPr>
              <a:t>e</a:t>
            </a:r>
            <a:r>
              <a:rPr sz="3900" spc="19" baseline="3150" dirty="0" smtClean="0">
                <a:latin typeface="Calibri"/>
                <a:cs typeface="Calibri"/>
              </a:rPr>
              <a:t>s</a:t>
            </a:r>
            <a:r>
              <a:rPr sz="3900" spc="0" baseline="3150" dirty="0" smtClean="0">
                <a:latin typeface="Calibri"/>
                <a:cs typeface="Calibri"/>
              </a:rPr>
              <a:t>. </a:t>
            </a:r>
            <a:r>
              <a:rPr sz="3900" spc="86" baseline="3150" dirty="0" smtClean="0">
                <a:latin typeface="Calibri"/>
                <a:cs typeface="Calibri"/>
              </a:rPr>
              <a:t> </a:t>
            </a:r>
            <a:r>
              <a:rPr sz="3900" spc="-9" baseline="3150" dirty="0" smtClean="0">
                <a:latin typeface="Calibri"/>
                <a:cs typeface="Calibri"/>
              </a:rPr>
              <a:t>Le</a:t>
            </a:r>
            <a:endParaRPr sz="2600">
              <a:latin typeface="Calibri"/>
              <a:cs typeface="Calibri"/>
            </a:endParaRPr>
          </a:p>
        </p:txBody>
      </p:sp>
      <p:sp>
        <p:nvSpPr>
          <p:cNvPr id="20" name="object 20"/>
          <p:cNvSpPr txBox="1"/>
          <p:nvPr/>
        </p:nvSpPr>
        <p:spPr>
          <a:xfrm>
            <a:off x="3745738" y="8274558"/>
            <a:ext cx="1123719" cy="354583"/>
          </a:xfrm>
          <a:prstGeom prst="rect">
            <a:avLst/>
          </a:prstGeom>
        </p:spPr>
        <p:txBody>
          <a:bodyPr wrap="square" lIns="0" tIns="0" rIns="0" bIns="0" rtlCol="0">
            <a:noAutofit/>
          </a:bodyPr>
          <a:lstStyle/>
          <a:p>
            <a:pPr marL="12700">
              <a:lnSpc>
                <a:spcPts val="2740"/>
              </a:lnSpc>
              <a:spcBef>
                <a:spcPts val="137"/>
              </a:spcBef>
            </a:pPr>
            <a:r>
              <a:rPr sz="3900" spc="-14" baseline="3150" dirty="0" smtClean="0">
                <a:latin typeface="Calibri"/>
                <a:cs typeface="Calibri"/>
              </a:rPr>
              <a:t>G</a:t>
            </a:r>
            <a:r>
              <a:rPr sz="3900" spc="0" baseline="3150" dirty="0" smtClean="0">
                <a:latin typeface="Calibri"/>
                <a:cs typeface="Calibri"/>
              </a:rPr>
              <a:t>e</a:t>
            </a:r>
            <a:r>
              <a:rPr sz="3900" spc="9" baseline="3150" dirty="0" smtClean="0">
                <a:latin typeface="Calibri"/>
                <a:cs typeface="Calibri"/>
              </a:rPr>
              <a:t>n</a:t>
            </a:r>
            <a:r>
              <a:rPr sz="3900" spc="0" baseline="3150" dirty="0" smtClean="0">
                <a:latin typeface="Calibri"/>
                <a:cs typeface="Calibri"/>
              </a:rPr>
              <a:t>e</a:t>
            </a:r>
            <a:r>
              <a:rPr sz="3900" spc="-34" baseline="3150" dirty="0" smtClean="0">
                <a:latin typeface="Calibri"/>
                <a:cs typeface="Calibri"/>
              </a:rPr>
              <a:t>r</a:t>
            </a:r>
            <a:r>
              <a:rPr sz="3900" spc="-19" baseline="3150" dirty="0" smtClean="0">
                <a:latin typeface="Calibri"/>
                <a:cs typeface="Calibri"/>
              </a:rPr>
              <a:t>a</a:t>
            </a:r>
            <a:r>
              <a:rPr sz="3900" spc="0" baseline="3150" dirty="0" smtClean="0">
                <a:latin typeface="Calibri"/>
                <a:cs typeface="Calibri"/>
              </a:rPr>
              <a:t>l</a:t>
            </a:r>
            <a:endParaRPr sz="2600">
              <a:latin typeface="Calibri"/>
              <a:cs typeface="Calibri"/>
            </a:endParaRPr>
          </a:p>
        </p:txBody>
      </p:sp>
      <p:sp>
        <p:nvSpPr>
          <p:cNvPr id="19" name="object 19"/>
          <p:cNvSpPr txBox="1"/>
          <p:nvPr/>
        </p:nvSpPr>
        <p:spPr>
          <a:xfrm>
            <a:off x="4980559" y="8274558"/>
            <a:ext cx="1209602" cy="354583"/>
          </a:xfrm>
          <a:prstGeom prst="rect">
            <a:avLst/>
          </a:prstGeom>
        </p:spPr>
        <p:txBody>
          <a:bodyPr wrap="square" lIns="0" tIns="0" rIns="0" bIns="0" rtlCol="0">
            <a:noAutofit/>
          </a:bodyPr>
          <a:lstStyle/>
          <a:p>
            <a:pPr marL="12700">
              <a:lnSpc>
                <a:spcPts val="2740"/>
              </a:lnSpc>
              <a:spcBef>
                <a:spcPts val="137"/>
              </a:spcBef>
            </a:pPr>
            <a:r>
              <a:rPr sz="3900" spc="-4" baseline="3150" dirty="0" smtClean="0">
                <a:latin typeface="Calibri"/>
                <a:cs typeface="Calibri"/>
              </a:rPr>
              <a:t>P</a:t>
            </a:r>
            <a:r>
              <a:rPr sz="3900" spc="-39" baseline="3150" dirty="0" smtClean="0">
                <a:latin typeface="Calibri"/>
                <a:cs typeface="Calibri"/>
              </a:rPr>
              <a:t>r</a:t>
            </a:r>
            <a:r>
              <a:rPr sz="3900" spc="34" baseline="3150" dirty="0" smtClean="0">
                <a:latin typeface="Calibri"/>
                <a:cs typeface="Calibri"/>
              </a:rPr>
              <a:t>o</a:t>
            </a:r>
            <a:r>
              <a:rPr sz="3900" spc="0" baseline="3150" dirty="0" smtClean="0">
                <a:latin typeface="Calibri"/>
                <a:cs typeface="Calibri"/>
              </a:rPr>
              <a:t>b</a:t>
            </a:r>
            <a:r>
              <a:rPr sz="3900" spc="19" baseline="3150" dirty="0" smtClean="0">
                <a:latin typeface="Calibri"/>
                <a:cs typeface="Calibri"/>
              </a:rPr>
              <a:t>l</a:t>
            </a:r>
            <a:r>
              <a:rPr sz="3900" spc="0" baseline="3150" dirty="0" smtClean="0">
                <a:latin typeface="Calibri"/>
                <a:cs typeface="Calibri"/>
              </a:rPr>
              <a:t>em</a:t>
            </a:r>
            <a:endParaRPr sz="2600">
              <a:latin typeface="Calibri"/>
              <a:cs typeface="Calibri"/>
            </a:endParaRPr>
          </a:p>
        </p:txBody>
      </p:sp>
      <p:sp>
        <p:nvSpPr>
          <p:cNvPr id="18" name="object 18"/>
          <p:cNvSpPr txBox="1"/>
          <p:nvPr/>
        </p:nvSpPr>
        <p:spPr>
          <a:xfrm>
            <a:off x="6302502" y="8274558"/>
            <a:ext cx="901421" cy="354583"/>
          </a:xfrm>
          <a:prstGeom prst="rect">
            <a:avLst/>
          </a:prstGeom>
        </p:spPr>
        <p:txBody>
          <a:bodyPr wrap="square" lIns="0" tIns="0" rIns="0" bIns="0" rtlCol="0">
            <a:noAutofit/>
          </a:bodyPr>
          <a:lstStyle/>
          <a:p>
            <a:pPr marL="12700">
              <a:lnSpc>
                <a:spcPts val="2740"/>
              </a:lnSpc>
              <a:spcBef>
                <a:spcPts val="137"/>
              </a:spcBef>
            </a:pPr>
            <a:r>
              <a:rPr sz="3900" spc="0" baseline="3150" dirty="0" smtClean="0">
                <a:latin typeface="Calibri"/>
                <a:cs typeface="Calibri"/>
              </a:rPr>
              <a:t>So</a:t>
            </a:r>
            <a:r>
              <a:rPr sz="3900" spc="9" baseline="3150" dirty="0" smtClean="0">
                <a:latin typeface="Calibri"/>
                <a:cs typeface="Calibri"/>
              </a:rPr>
              <a:t>l</a:t>
            </a:r>
            <a:r>
              <a:rPr sz="3900" spc="-19" baseline="3150" dirty="0" smtClean="0">
                <a:latin typeface="Calibri"/>
                <a:cs typeface="Calibri"/>
              </a:rPr>
              <a:t>v</a:t>
            </a:r>
            <a:r>
              <a:rPr sz="3900" spc="0" baseline="3150" dirty="0" smtClean="0">
                <a:latin typeface="Calibri"/>
                <a:cs typeface="Calibri"/>
              </a:rPr>
              <a:t>er</a:t>
            </a:r>
            <a:endParaRPr sz="2600">
              <a:latin typeface="Calibri"/>
              <a:cs typeface="Calibri"/>
            </a:endParaRPr>
          </a:p>
        </p:txBody>
      </p:sp>
      <p:sp>
        <p:nvSpPr>
          <p:cNvPr id="17" name="object 17"/>
          <p:cNvSpPr txBox="1"/>
          <p:nvPr/>
        </p:nvSpPr>
        <p:spPr>
          <a:xfrm>
            <a:off x="7313168" y="8274558"/>
            <a:ext cx="801515" cy="354583"/>
          </a:xfrm>
          <a:prstGeom prst="rect">
            <a:avLst/>
          </a:prstGeom>
        </p:spPr>
        <p:txBody>
          <a:bodyPr wrap="square" lIns="0" tIns="0" rIns="0" bIns="0" rtlCol="0">
            <a:noAutofit/>
          </a:bodyPr>
          <a:lstStyle/>
          <a:p>
            <a:pPr marL="12700">
              <a:lnSpc>
                <a:spcPts val="2740"/>
              </a:lnSpc>
              <a:spcBef>
                <a:spcPts val="137"/>
              </a:spcBef>
            </a:pPr>
            <a:r>
              <a:rPr sz="3900" spc="0" baseline="3150" dirty="0" smtClean="0">
                <a:latin typeface="Calibri"/>
                <a:cs typeface="Calibri"/>
              </a:rPr>
              <a:t>(</a:t>
            </a:r>
            <a:r>
              <a:rPr sz="3900" spc="-9" baseline="3150" dirty="0" smtClean="0">
                <a:latin typeface="Calibri"/>
                <a:cs typeface="Calibri"/>
              </a:rPr>
              <a:t>G</a:t>
            </a:r>
            <a:r>
              <a:rPr sz="3900" spc="-4" baseline="3150" dirty="0" smtClean="0">
                <a:latin typeface="Calibri"/>
                <a:cs typeface="Calibri"/>
              </a:rPr>
              <a:t>P</a:t>
            </a:r>
            <a:r>
              <a:rPr sz="3900" spc="0" baseline="3150" dirty="0" smtClean="0">
                <a:latin typeface="Calibri"/>
                <a:cs typeface="Calibri"/>
              </a:rPr>
              <a:t>S)</a:t>
            </a:r>
            <a:endParaRPr sz="2600">
              <a:latin typeface="Calibri"/>
              <a:cs typeface="Calibri"/>
            </a:endParaRPr>
          </a:p>
        </p:txBody>
      </p:sp>
      <p:sp>
        <p:nvSpPr>
          <p:cNvPr id="16" name="object 16"/>
          <p:cNvSpPr txBox="1"/>
          <p:nvPr/>
        </p:nvSpPr>
        <p:spPr>
          <a:xfrm>
            <a:off x="8223250" y="8274558"/>
            <a:ext cx="413344" cy="354583"/>
          </a:xfrm>
          <a:prstGeom prst="rect">
            <a:avLst/>
          </a:prstGeom>
        </p:spPr>
        <p:txBody>
          <a:bodyPr wrap="square" lIns="0" tIns="0" rIns="0" bIns="0" rtlCol="0">
            <a:noAutofit/>
          </a:bodyPr>
          <a:lstStyle/>
          <a:p>
            <a:pPr marL="12700">
              <a:lnSpc>
                <a:spcPts val="2740"/>
              </a:lnSpc>
              <a:spcBef>
                <a:spcPts val="137"/>
              </a:spcBef>
            </a:pPr>
            <a:r>
              <a:rPr sz="3900" spc="4" baseline="3150" dirty="0" smtClean="0">
                <a:latin typeface="Calibri"/>
                <a:cs typeface="Calibri"/>
              </a:rPr>
              <a:t>de</a:t>
            </a:r>
            <a:endParaRPr sz="2600">
              <a:latin typeface="Calibri"/>
              <a:cs typeface="Calibri"/>
            </a:endParaRPr>
          </a:p>
        </p:txBody>
      </p:sp>
      <p:sp>
        <p:nvSpPr>
          <p:cNvPr id="15" name="object 15"/>
          <p:cNvSpPr txBox="1"/>
          <p:nvPr/>
        </p:nvSpPr>
        <p:spPr>
          <a:xfrm>
            <a:off x="8749411" y="8274558"/>
            <a:ext cx="999946" cy="354583"/>
          </a:xfrm>
          <a:prstGeom prst="rect">
            <a:avLst/>
          </a:prstGeom>
        </p:spPr>
        <p:txBody>
          <a:bodyPr wrap="square" lIns="0" tIns="0" rIns="0" bIns="0" rtlCol="0">
            <a:noAutofit/>
          </a:bodyPr>
          <a:lstStyle/>
          <a:p>
            <a:pPr marL="12700">
              <a:lnSpc>
                <a:spcPts val="2740"/>
              </a:lnSpc>
              <a:spcBef>
                <a:spcPts val="137"/>
              </a:spcBef>
            </a:pPr>
            <a:r>
              <a:rPr sz="3900" spc="-14" baseline="3150" dirty="0" smtClean="0">
                <a:latin typeface="Calibri"/>
                <a:cs typeface="Calibri"/>
              </a:rPr>
              <a:t>N</a:t>
            </a:r>
            <a:r>
              <a:rPr sz="3900" spc="39" baseline="3150" dirty="0" smtClean="0">
                <a:latin typeface="Calibri"/>
                <a:cs typeface="Calibri"/>
              </a:rPr>
              <a:t>e</a:t>
            </a:r>
            <a:r>
              <a:rPr sz="3900" spc="-54" baseline="3150" dirty="0" smtClean="0">
                <a:latin typeface="Calibri"/>
                <a:cs typeface="Calibri"/>
              </a:rPr>
              <a:t>w</a:t>
            </a:r>
            <a:r>
              <a:rPr sz="3900" spc="0" baseline="3150" dirty="0" smtClean="0">
                <a:latin typeface="Calibri"/>
                <a:cs typeface="Calibri"/>
              </a:rPr>
              <a:t>e</a:t>
            </a:r>
            <a:r>
              <a:rPr sz="3900" spc="19" baseline="3150" dirty="0" smtClean="0">
                <a:latin typeface="Calibri"/>
                <a:cs typeface="Calibri"/>
              </a:rPr>
              <a:t>l</a:t>
            </a:r>
            <a:r>
              <a:rPr sz="3900" spc="0" baseline="3150" dirty="0" smtClean="0">
                <a:latin typeface="Calibri"/>
                <a:cs typeface="Calibri"/>
              </a:rPr>
              <a:t>l</a:t>
            </a:r>
            <a:endParaRPr sz="2600">
              <a:latin typeface="Calibri"/>
              <a:cs typeface="Calibri"/>
            </a:endParaRPr>
          </a:p>
        </p:txBody>
      </p:sp>
      <p:sp>
        <p:nvSpPr>
          <p:cNvPr id="14" name="object 14"/>
          <p:cNvSpPr txBox="1"/>
          <p:nvPr/>
        </p:nvSpPr>
        <p:spPr>
          <a:xfrm>
            <a:off x="9861042" y="8274558"/>
            <a:ext cx="350145" cy="354583"/>
          </a:xfrm>
          <a:prstGeom prst="rect">
            <a:avLst/>
          </a:prstGeom>
        </p:spPr>
        <p:txBody>
          <a:bodyPr wrap="square" lIns="0" tIns="0" rIns="0" bIns="0" rtlCol="0">
            <a:noAutofit/>
          </a:bodyPr>
          <a:lstStyle/>
          <a:p>
            <a:pPr marL="12700">
              <a:lnSpc>
                <a:spcPts val="2740"/>
              </a:lnSpc>
              <a:spcBef>
                <a:spcPts val="137"/>
              </a:spcBef>
            </a:pPr>
            <a:r>
              <a:rPr sz="3900" spc="4" baseline="3150" dirty="0" smtClean="0">
                <a:latin typeface="Calibri"/>
                <a:cs typeface="Calibri"/>
              </a:rPr>
              <a:t>et</a:t>
            </a:r>
            <a:endParaRPr sz="2600">
              <a:latin typeface="Calibri"/>
              <a:cs typeface="Calibri"/>
            </a:endParaRPr>
          </a:p>
        </p:txBody>
      </p:sp>
      <p:sp>
        <p:nvSpPr>
          <p:cNvPr id="13" name="object 13"/>
          <p:cNvSpPr txBox="1"/>
          <p:nvPr/>
        </p:nvSpPr>
        <p:spPr>
          <a:xfrm>
            <a:off x="10318242" y="8274558"/>
            <a:ext cx="914438" cy="354583"/>
          </a:xfrm>
          <a:prstGeom prst="rect">
            <a:avLst/>
          </a:prstGeom>
        </p:spPr>
        <p:txBody>
          <a:bodyPr wrap="square" lIns="0" tIns="0" rIns="0" bIns="0" rtlCol="0">
            <a:noAutofit/>
          </a:bodyPr>
          <a:lstStyle/>
          <a:p>
            <a:pPr marL="12700">
              <a:lnSpc>
                <a:spcPts val="2740"/>
              </a:lnSpc>
              <a:spcBef>
                <a:spcPts val="137"/>
              </a:spcBef>
            </a:pPr>
            <a:r>
              <a:rPr sz="3900" spc="0" baseline="3150" dirty="0" smtClean="0">
                <a:latin typeface="Calibri"/>
                <a:cs typeface="Calibri"/>
              </a:rPr>
              <a:t>S</a:t>
            </a:r>
            <a:r>
              <a:rPr sz="3900" spc="9" baseline="3150" dirty="0" smtClean="0">
                <a:latin typeface="Calibri"/>
                <a:cs typeface="Calibri"/>
              </a:rPr>
              <a:t>i</a:t>
            </a:r>
            <a:r>
              <a:rPr sz="3900" spc="14" baseline="3150" dirty="0" smtClean="0">
                <a:latin typeface="Calibri"/>
                <a:cs typeface="Calibri"/>
              </a:rPr>
              <a:t>m</a:t>
            </a:r>
            <a:r>
              <a:rPr sz="3900" spc="0" baseline="3150" dirty="0" smtClean="0">
                <a:latin typeface="Calibri"/>
                <a:cs typeface="Calibri"/>
              </a:rPr>
              <a:t>on</a:t>
            </a:r>
            <a:endParaRPr sz="2600">
              <a:latin typeface="Calibri"/>
              <a:cs typeface="Calibri"/>
            </a:endParaRPr>
          </a:p>
        </p:txBody>
      </p:sp>
      <p:sp>
        <p:nvSpPr>
          <p:cNvPr id="12" name="object 12"/>
          <p:cNvSpPr txBox="1"/>
          <p:nvPr/>
        </p:nvSpPr>
        <p:spPr>
          <a:xfrm>
            <a:off x="877925" y="8667775"/>
            <a:ext cx="1455368" cy="1150721"/>
          </a:xfrm>
          <a:prstGeom prst="rect">
            <a:avLst/>
          </a:prstGeom>
        </p:spPr>
        <p:txBody>
          <a:bodyPr wrap="square" lIns="0" tIns="0" rIns="0" bIns="0" rtlCol="0">
            <a:noAutofit/>
          </a:bodyPr>
          <a:lstStyle/>
          <a:p>
            <a:pPr marL="12700">
              <a:lnSpc>
                <a:spcPts val="2745"/>
              </a:lnSpc>
              <a:spcBef>
                <a:spcPts val="137"/>
              </a:spcBef>
            </a:pPr>
            <a:r>
              <a:rPr sz="3900" spc="-39" baseline="3150" dirty="0" smtClean="0">
                <a:latin typeface="Calibri"/>
                <a:cs typeface="Calibri"/>
              </a:rPr>
              <a:t>r</a:t>
            </a:r>
            <a:r>
              <a:rPr sz="3900" spc="0" baseline="3150" dirty="0" smtClean="0">
                <a:latin typeface="Calibri"/>
                <a:cs typeface="Calibri"/>
              </a:rPr>
              <a:t>é</a:t>
            </a:r>
            <a:r>
              <a:rPr sz="3900" spc="9" baseline="3150" dirty="0" smtClean="0">
                <a:latin typeface="Calibri"/>
                <a:cs typeface="Calibri"/>
              </a:rPr>
              <a:t>u</a:t>
            </a:r>
            <a:r>
              <a:rPr sz="3900" spc="0" baseline="3150" dirty="0" smtClean="0">
                <a:latin typeface="Calibri"/>
                <a:cs typeface="Calibri"/>
              </a:rPr>
              <a:t>s</a:t>
            </a:r>
            <a:r>
              <a:rPr sz="3900" spc="-14" baseline="3150" dirty="0" smtClean="0">
                <a:latin typeface="Calibri"/>
                <a:cs typeface="Calibri"/>
              </a:rPr>
              <a:t>s</a:t>
            </a:r>
            <a:r>
              <a:rPr sz="3900" spc="14" baseline="3150" dirty="0" smtClean="0">
                <a:latin typeface="Calibri"/>
                <a:cs typeface="Calibri"/>
              </a:rPr>
              <a:t>i</a:t>
            </a:r>
            <a:r>
              <a:rPr sz="3900" spc="0" baseline="3150" dirty="0" smtClean="0">
                <a:latin typeface="Calibri"/>
                <a:cs typeface="Calibri"/>
              </a:rPr>
              <a:t>s</a:t>
            </a:r>
            <a:r>
              <a:rPr sz="3900" spc="-14" baseline="3150" dirty="0" smtClean="0">
                <a:latin typeface="Calibri"/>
                <a:cs typeface="Calibri"/>
              </a:rPr>
              <a:t>s</a:t>
            </a:r>
            <a:r>
              <a:rPr sz="3900" spc="-19" baseline="3150" dirty="0" smtClean="0">
                <a:latin typeface="Calibri"/>
                <a:cs typeface="Calibri"/>
              </a:rPr>
              <a:t>a</a:t>
            </a:r>
            <a:r>
              <a:rPr sz="3900" spc="14" baseline="3150" dirty="0" smtClean="0">
                <a:latin typeface="Calibri"/>
                <a:cs typeface="Calibri"/>
              </a:rPr>
              <a:t>i</a:t>
            </a:r>
            <a:r>
              <a:rPr sz="3900" spc="0" baseline="3150" dirty="0" smtClean="0">
                <a:latin typeface="Calibri"/>
                <a:cs typeface="Calibri"/>
              </a:rPr>
              <a:t>t</a:t>
            </a:r>
            <a:endParaRPr sz="2600">
              <a:latin typeface="Calibri"/>
              <a:cs typeface="Calibri"/>
            </a:endParaRPr>
          </a:p>
          <a:p>
            <a:pPr marL="12700" marR="1784">
              <a:lnSpc>
                <a:spcPts val="3130"/>
              </a:lnSpc>
              <a:spcBef>
                <a:spcPts val="19"/>
              </a:spcBef>
            </a:pPr>
            <a:r>
              <a:rPr sz="3900" spc="0" baseline="1050" dirty="0" smtClean="0">
                <a:latin typeface="Calibri"/>
                <a:cs typeface="Calibri"/>
              </a:rPr>
              <a:t>se</a:t>
            </a:r>
            <a:r>
              <a:rPr sz="3900" spc="14" baseline="1050" dirty="0" smtClean="0">
                <a:latin typeface="Calibri"/>
                <a:cs typeface="Calibri"/>
              </a:rPr>
              <a:t>m</a:t>
            </a:r>
            <a:r>
              <a:rPr sz="3900" spc="0" baseline="1050" dirty="0" smtClean="0">
                <a:latin typeface="Calibri"/>
                <a:cs typeface="Calibri"/>
              </a:rPr>
              <a:t>b</a:t>
            </a:r>
            <a:r>
              <a:rPr sz="3900" spc="19" baseline="1050" dirty="0" smtClean="0">
                <a:latin typeface="Calibri"/>
                <a:cs typeface="Calibri"/>
              </a:rPr>
              <a:t>l</a:t>
            </a:r>
            <a:r>
              <a:rPr sz="3900" spc="-19" baseline="1050" dirty="0" smtClean="0">
                <a:latin typeface="Calibri"/>
                <a:cs typeface="Calibri"/>
              </a:rPr>
              <a:t>a</a:t>
            </a:r>
            <a:r>
              <a:rPr sz="3900" spc="0" baseline="1050" dirty="0" smtClean="0">
                <a:latin typeface="Calibri"/>
                <a:cs typeface="Calibri"/>
              </a:rPr>
              <a:t>b</a:t>
            </a:r>
            <a:r>
              <a:rPr sz="3900" spc="19" baseline="1050" dirty="0" smtClean="0">
                <a:latin typeface="Calibri"/>
                <a:cs typeface="Calibri"/>
              </a:rPr>
              <a:t>l</a:t>
            </a:r>
            <a:r>
              <a:rPr sz="3900" spc="0" baseline="1050" dirty="0" smtClean="0">
                <a:latin typeface="Calibri"/>
                <a:cs typeface="Calibri"/>
              </a:rPr>
              <a:t>e</a:t>
            </a:r>
            <a:endParaRPr sz="2600">
              <a:latin typeface="Calibri"/>
              <a:cs typeface="Calibri"/>
            </a:endParaRPr>
          </a:p>
          <a:p>
            <a:pPr marL="12700" marR="28340">
              <a:lnSpc>
                <a:spcPts val="3135"/>
              </a:lnSpc>
              <a:spcBef>
                <a:spcPts val="0"/>
              </a:spcBef>
            </a:pPr>
            <a:r>
              <a:rPr sz="3900" spc="4" baseline="1050" dirty="0" smtClean="0">
                <a:latin typeface="Calibri"/>
                <a:cs typeface="Calibri"/>
              </a:rPr>
              <a:t>u</a:t>
            </a:r>
            <a:r>
              <a:rPr sz="3900" spc="0" baseline="1050" dirty="0" smtClean="0">
                <a:latin typeface="Calibri"/>
                <a:cs typeface="Calibri"/>
              </a:rPr>
              <a:t>n</a:t>
            </a:r>
            <a:r>
              <a:rPr sz="3900" spc="290" baseline="1050" dirty="0" smtClean="0">
                <a:latin typeface="Calibri"/>
                <a:cs typeface="Calibri"/>
              </a:rPr>
              <a:t> </a:t>
            </a:r>
            <a:r>
              <a:rPr sz="3900" spc="0" baseline="1050" dirty="0" smtClean="0">
                <a:latin typeface="Calibri"/>
                <a:cs typeface="Calibri"/>
              </a:rPr>
              <a:t>n</a:t>
            </a:r>
            <a:r>
              <a:rPr sz="3900" spc="19" baseline="1050" dirty="0" smtClean="0">
                <a:latin typeface="Calibri"/>
                <a:cs typeface="Calibri"/>
              </a:rPr>
              <a:t>i</a:t>
            </a:r>
            <a:r>
              <a:rPr sz="3900" spc="-19" baseline="1050" dirty="0" smtClean="0">
                <a:latin typeface="Calibri"/>
                <a:cs typeface="Calibri"/>
              </a:rPr>
              <a:t>v</a:t>
            </a:r>
            <a:r>
              <a:rPr sz="3900" spc="0" baseline="1050" dirty="0" smtClean="0">
                <a:latin typeface="Calibri"/>
                <a:cs typeface="Calibri"/>
              </a:rPr>
              <a:t>e</a:t>
            </a:r>
            <a:r>
              <a:rPr sz="3900" spc="-14" baseline="1050" dirty="0" smtClean="0">
                <a:latin typeface="Calibri"/>
                <a:cs typeface="Calibri"/>
              </a:rPr>
              <a:t>a</a:t>
            </a:r>
            <a:r>
              <a:rPr sz="3900" spc="0" baseline="1050" dirty="0" smtClean="0">
                <a:latin typeface="Calibri"/>
                <a:cs typeface="Calibri"/>
              </a:rPr>
              <a:t>u</a:t>
            </a:r>
            <a:endParaRPr sz="2600">
              <a:latin typeface="Calibri"/>
              <a:cs typeface="Calibri"/>
            </a:endParaRPr>
          </a:p>
        </p:txBody>
      </p:sp>
      <p:sp>
        <p:nvSpPr>
          <p:cNvPr id="11" name="object 11"/>
          <p:cNvSpPr txBox="1"/>
          <p:nvPr/>
        </p:nvSpPr>
        <p:spPr>
          <a:xfrm>
            <a:off x="2341626" y="8667775"/>
            <a:ext cx="861300" cy="354888"/>
          </a:xfrm>
          <a:prstGeom prst="rect">
            <a:avLst/>
          </a:prstGeom>
        </p:spPr>
        <p:txBody>
          <a:bodyPr wrap="square" lIns="0" tIns="0" rIns="0" bIns="0" rtlCol="0">
            <a:noAutofit/>
          </a:bodyPr>
          <a:lstStyle/>
          <a:p>
            <a:pPr marL="12700">
              <a:lnSpc>
                <a:spcPts val="2745"/>
              </a:lnSpc>
              <a:spcBef>
                <a:spcPts val="137"/>
              </a:spcBef>
            </a:pPr>
            <a:r>
              <a:rPr sz="3900" spc="0" baseline="3150" dirty="0" smtClean="0">
                <a:latin typeface="Calibri"/>
                <a:cs typeface="Calibri"/>
              </a:rPr>
              <a:t>q</a:t>
            </a:r>
            <a:r>
              <a:rPr sz="3900" spc="39" baseline="3150" dirty="0" smtClean="0">
                <a:latin typeface="Calibri"/>
                <a:cs typeface="Calibri"/>
              </a:rPr>
              <a:t>u</a:t>
            </a:r>
            <a:r>
              <a:rPr sz="3900" spc="-19" baseline="3150" dirty="0" smtClean="0">
                <a:latin typeface="Calibri"/>
                <a:cs typeface="Calibri"/>
              </a:rPr>
              <a:t>a</a:t>
            </a:r>
            <a:r>
              <a:rPr sz="3900" spc="-29" baseline="3150" dirty="0" smtClean="0">
                <a:latin typeface="Calibri"/>
                <a:cs typeface="Calibri"/>
              </a:rPr>
              <a:t>n</a:t>
            </a:r>
            <a:r>
              <a:rPr sz="3900" spc="0" baseline="3150" dirty="0" smtClean="0">
                <a:latin typeface="Calibri"/>
                <a:cs typeface="Calibri"/>
              </a:rPr>
              <a:t>t</a:t>
            </a:r>
            <a:endParaRPr sz="2600">
              <a:latin typeface="Calibri"/>
              <a:cs typeface="Calibri"/>
            </a:endParaRPr>
          </a:p>
        </p:txBody>
      </p:sp>
      <p:sp>
        <p:nvSpPr>
          <p:cNvPr id="10" name="object 10"/>
          <p:cNvSpPr txBox="1"/>
          <p:nvPr/>
        </p:nvSpPr>
        <p:spPr>
          <a:xfrm>
            <a:off x="3297428" y="8667775"/>
            <a:ext cx="4876021" cy="354888"/>
          </a:xfrm>
          <a:prstGeom prst="rect">
            <a:avLst/>
          </a:prstGeom>
        </p:spPr>
        <p:txBody>
          <a:bodyPr wrap="square" lIns="0" tIns="0" rIns="0" bIns="0" rtlCol="0">
            <a:noAutofit/>
          </a:bodyPr>
          <a:lstStyle/>
          <a:p>
            <a:pPr marL="12700">
              <a:lnSpc>
                <a:spcPts val="2745"/>
              </a:lnSpc>
              <a:spcBef>
                <a:spcPts val="137"/>
              </a:spcBef>
            </a:pPr>
            <a:r>
              <a:rPr sz="3900" spc="0" baseline="3150" dirty="0" smtClean="0">
                <a:latin typeface="Calibri"/>
                <a:cs typeface="Calibri"/>
              </a:rPr>
              <a:t>à</a:t>
            </a:r>
            <a:r>
              <a:rPr sz="3900" spc="67" baseline="3150" dirty="0" smtClean="0">
                <a:latin typeface="Calibri"/>
                <a:cs typeface="Calibri"/>
              </a:rPr>
              <a:t> </a:t>
            </a:r>
            <a:r>
              <a:rPr sz="3900" spc="14" baseline="3150" dirty="0" smtClean="0">
                <a:latin typeface="Calibri"/>
                <a:cs typeface="Calibri"/>
              </a:rPr>
              <a:t>l</a:t>
            </a:r>
            <a:r>
              <a:rPr sz="3900" spc="0" baseline="3150" dirty="0" smtClean="0">
                <a:latin typeface="Calibri"/>
                <a:cs typeface="Calibri"/>
              </a:rPr>
              <a:t>ui</a:t>
            </a:r>
            <a:r>
              <a:rPr sz="3900" spc="59" baseline="3150" dirty="0" smtClean="0">
                <a:latin typeface="Calibri"/>
                <a:cs typeface="Calibri"/>
              </a:rPr>
              <a:t> </a:t>
            </a:r>
            <a:r>
              <a:rPr sz="3900" spc="0" baseline="3150" dirty="0" smtClean="0">
                <a:latin typeface="Calibri"/>
                <a:cs typeface="Calibri"/>
              </a:rPr>
              <a:t>à</a:t>
            </a:r>
            <a:r>
              <a:rPr sz="3900" spc="67" baseline="3150" dirty="0" smtClean="0">
                <a:latin typeface="Calibri"/>
                <a:cs typeface="Calibri"/>
              </a:rPr>
              <a:t> </a:t>
            </a:r>
            <a:r>
              <a:rPr sz="3900" spc="-39" baseline="3150" dirty="0" smtClean="0">
                <a:latin typeface="Calibri"/>
                <a:cs typeface="Calibri"/>
              </a:rPr>
              <a:t>r</a:t>
            </a:r>
            <a:r>
              <a:rPr sz="3900" spc="0" baseline="3150" dirty="0" smtClean="0">
                <a:latin typeface="Calibri"/>
                <a:cs typeface="Calibri"/>
              </a:rPr>
              <a:t>ésou</a:t>
            </a:r>
            <a:r>
              <a:rPr sz="3900" spc="4" baseline="3150" dirty="0" smtClean="0">
                <a:latin typeface="Calibri"/>
                <a:cs typeface="Calibri"/>
              </a:rPr>
              <a:t>d</a:t>
            </a:r>
            <a:r>
              <a:rPr sz="3900" spc="-39" baseline="3150" dirty="0" smtClean="0">
                <a:latin typeface="Calibri"/>
                <a:cs typeface="Calibri"/>
              </a:rPr>
              <a:t>r</a:t>
            </a:r>
            <a:r>
              <a:rPr sz="3900" spc="0" baseline="3150" dirty="0" smtClean="0">
                <a:latin typeface="Calibri"/>
                <a:cs typeface="Calibri"/>
              </a:rPr>
              <a:t>e</a:t>
            </a:r>
            <a:r>
              <a:rPr sz="3900" spc="14" baseline="3150" dirty="0" smtClean="0">
                <a:latin typeface="Calibri"/>
                <a:cs typeface="Calibri"/>
              </a:rPr>
              <a:t> </a:t>
            </a:r>
            <a:r>
              <a:rPr sz="3900" spc="0" baseline="3150" dirty="0" smtClean="0">
                <a:latin typeface="Calibri"/>
                <a:cs typeface="Calibri"/>
              </a:rPr>
              <a:t>d</a:t>
            </a:r>
            <a:r>
              <a:rPr sz="3900" spc="9" baseline="3150" dirty="0" smtClean="0">
                <a:latin typeface="Calibri"/>
                <a:cs typeface="Calibri"/>
              </a:rPr>
              <a:t>e</a:t>
            </a:r>
            <a:r>
              <a:rPr sz="3900" spc="0" baseline="3150" dirty="0" smtClean="0">
                <a:latin typeface="Calibri"/>
                <a:cs typeface="Calibri"/>
              </a:rPr>
              <a:t>s</a:t>
            </a:r>
            <a:r>
              <a:rPr sz="3900" spc="23" baseline="3150" dirty="0" smtClean="0">
                <a:latin typeface="Calibri"/>
                <a:cs typeface="Calibri"/>
              </a:rPr>
              <a:t> </a:t>
            </a:r>
            <a:r>
              <a:rPr sz="3900" spc="0" baseline="3150" dirty="0" smtClean="0">
                <a:latin typeface="Calibri"/>
                <a:cs typeface="Calibri"/>
              </a:rPr>
              <a:t>p</a:t>
            </a:r>
            <a:r>
              <a:rPr sz="3900" spc="9" baseline="3150" dirty="0" smtClean="0">
                <a:latin typeface="Calibri"/>
                <a:cs typeface="Calibri"/>
              </a:rPr>
              <a:t>u</a:t>
            </a:r>
            <a:r>
              <a:rPr sz="3900" spc="-14" baseline="3150" dirty="0" smtClean="0">
                <a:latin typeface="Calibri"/>
                <a:cs typeface="Calibri"/>
              </a:rPr>
              <a:t>zz</a:t>
            </a:r>
            <a:r>
              <a:rPr sz="3900" spc="14" baseline="3150" dirty="0" smtClean="0">
                <a:latin typeface="Calibri"/>
                <a:cs typeface="Calibri"/>
              </a:rPr>
              <a:t>l</a:t>
            </a:r>
            <a:r>
              <a:rPr sz="3900" spc="0" baseline="3150" dirty="0" smtClean="0">
                <a:latin typeface="Calibri"/>
                <a:cs typeface="Calibri"/>
              </a:rPr>
              <a:t>es</a:t>
            </a:r>
            <a:r>
              <a:rPr sz="3900" spc="-16" baseline="3150" dirty="0" smtClean="0">
                <a:latin typeface="Calibri"/>
                <a:cs typeface="Calibri"/>
              </a:rPr>
              <a:t> </a:t>
            </a:r>
            <a:r>
              <a:rPr sz="3900" spc="0" baseline="3150" dirty="0" smtClean="0">
                <a:latin typeface="Calibri"/>
                <a:cs typeface="Calibri"/>
              </a:rPr>
              <a:t>s</a:t>
            </a:r>
            <a:r>
              <a:rPr sz="3900" spc="4" baseline="3150" dirty="0" smtClean="0">
                <a:latin typeface="Calibri"/>
                <a:cs typeface="Calibri"/>
              </a:rPr>
              <a:t>i</a:t>
            </a:r>
            <a:r>
              <a:rPr sz="3900" spc="14" baseline="3150" dirty="0" smtClean="0">
                <a:latin typeface="Calibri"/>
                <a:cs typeface="Calibri"/>
              </a:rPr>
              <a:t>m</a:t>
            </a:r>
            <a:r>
              <a:rPr sz="3900" spc="0" baseline="3150" dirty="0" smtClean="0">
                <a:latin typeface="Calibri"/>
                <a:cs typeface="Calibri"/>
              </a:rPr>
              <a:t>p</a:t>
            </a:r>
            <a:r>
              <a:rPr sz="3900" spc="19" baseline="3150" dirty="0" smtClean="0">
                <a:latin typeface="Calibri"/>
                <a:cs typeface="Calibri"/>
              </a:rPr>
              <a:t>l</a:t>
            </a:r>
            <a:r>
              <a:rPr sz="3900" spc="0" baseline="3150" dirty="0" smtClean="0">
                <a:latin typeface="Calibri"/>
                <a:cs typeface="Calibri"/>
              </a:rPr>
              <a:t>es</a:t>
            </a:r>
            <a:endParaRPr sz="2600">
              <a:latin typeface="Calibri"/>
              <a:cs typeface="Calibri"/>
            </a:endParaRPr>
          </a:p>
        </p:txBody>
      </p:sp>
      <p:sp>
        <p:nvSpPr>
          <p:cNvPr id="9" name="object 9"/>
          <p:cNvSpPr txBox="1"/>
          <p:nvPr/>
        </p:nvSpPr>
        <p:spPr>
          <a:xfrm>
            <a:off x="8182102" y="8667775"/>
            <a:ext cx="3055960" cy="752576"/>
          </a:xfrm>
          <a:prstGeom prst="rect">
            <a:avLst/>
          </a:prstGeom>
        </p:spPr>
        <p:txBody>
          <a:bodyPr wrap="square" lIns="0" tIns="0" rIns="0" bIns="0" rtlCol="0">
            <a:noAutofit/>
          </a:bodyPr>
          <a:lstStyle/>
          <a:p>
            <a:pPr marL="12700">
              <a:lnSpc>
                <a:spcPts val="2745"/>
              </a:lnSpc>
              <a:spcBef>
                <a:spcPts val="137"/>
              </a:spcBef>
            </a:pPr>
            <a:r>
              <a:rPr sz="3900" spc="-54" baseline="3150" dirty="0" smtClean="0">
                <a:latin typeface="Calibri"/>
                <a:cs typeface="Calibri"/>
              </a:rPr>
              <a:t>a</a:t>
            </a:r>
            <a:r>
              <a:rPr sz="3900" spc="-19" baseline="3150" dirty="0" smtClean="0">
                <a:latin typeface="Calibri"/>
                <a:cs typeface="Calibri"/>
              </a:rPr>
              <a:t>v</a:t>
            </a:r>
            <a:r>
              <a:rPr sz="3900" spc="0" baseline="3150" dirty="0" smtClean="0">
                <a:latin typeface="Calibri"/>
                <a:cs typeface="Calibri"/>
              </a:rPr>
              <a:t>ec</a:t>
            </a:r>
            <a:r>
              <a:rPr sz="3900" spc="1" baseline="3150" dirty="0" smtClean="0">
                <a:latin typeface="Calibri"/>
                <a:cs typeface="Calibri"/>
              </a:rPr>
              <a:t> </a:t>
            </a:r>
            <a:r>
              <a:rPr sz="3900" spc="4" baseline="3150" dirty="0" smtClean="0">
                <a:latin typeface="Calibri"/>
                <a:cs typeface="Calibri"/>
              </a:rPr>
              <a:t>u</a:t>
            </a:r>
            <a:r>
              <a:rPr sz="3900" spc="0" baseline="3150" dirty="0" smtClean="0">
                <a:latin typeface="Calibri"/>
                <a:cs typeface="Calibri"/>
              </a:rPr>
              <a:t>n</a:t>
            </a:r>
            <a:r>
              <a:rPr sz="3900" spc="37" baseline="3150" dirty="0" smtClean="0">
                <a:latin typeface="Calibri"/>
                <a:cs typeface="Calibri"/>
              </a:rPr>
              <a:t> </a:t>
            </a:r>
            <a:r>
              <a:rPr sz="3900" spc="-39" baseline="3150" dirty="0" smtClean="0">
                <a:latin typeface="Calibri"/>
                <a:cs typeface="Calibri"/>
              </a:rPr>
              <a:t>r</a:t>
            </a:r>
            <a:r>
              <a:rPr sz="3900" spc="-19" baseline="3150" dirty="0" smtClean="0">
                <a:latin typeface="Calibri"/>
                <a:cs typeface="Calibri"/>
              </a:rPr>
              <a:t>a</a:t>
            </a:r>
            <a:r>
              <a:rPr sz="3900" spc="14" baseline="3150" dirty="0" smtClean="0">
                <a:latin typeface="Calibri"/>
                <a:cs typeface="Calibri"/>
              </a:rPr>
              <a:t>i</a:t>
            </a:r>
            <a:r>
              <a:rPr sz="3900" spc="0" baseline="3150" dirty="0" smtClean="0">
                <a:latin typeface="Calibri"/>
                <a:cs typeface="Calibri"/>
              </a:rPr>
              <a:t>so</a:t>
            </a:r>
            <a:r>
              <a:rPr sz="3900" spc="29" baseline="3150" dirty="0" smtClean="0">
                <a:latin typeface="Calibri"/>
                <a:cs typeface="Calibri"/>
              </a:rPr>
              <a:t>n</a:t>
            </a:r>
            <a:r>
              <a:rPr sz="3900" spc="0" baseline="3150" dirty="0" smtClean="0">
                <a:latin typeface="Calibri"/>
                <a:cs typeface="Calibri"/>
              </a:rPr>
              <a:t>n</a:t>
            </a:r>
            <a:r>
              <a:rPr sz="3900" spc="9" baseline="3150" dirty="0" smtClean="0">
                <a:latin typeface="Calibri"/>
                <a:cs typeface="Calibri"/>
              </a:rPr>
              <a:t>e</a:t>
            </a:r>
            <a:r>
              <a:rPr sz="3900" spc="14" baseline="3150" dirty="0" smtClean="0">
                <a:latin typeface="Calibri"/>
                <a:cs typeface="Calibri"/>
              </a:rPr>
              <a:t>m</a:t>
            </a:r>
            <a:r>
              <a:rPr sz="3900" spc="0" baseline="3150" dirty="0" smtClean="0">
                <a:latin typeface="Calibri"/>
                <a:cs typeface="Calibri"/>
              </a:rPr>
              <a:t>e</a:t>
            </a:r>
            <a:r>
              <a:rPr sz="3900" spc="-25" baseline="3150" dirty="0" smtClean="0">
                <a:latin typeface="Calibri"/>
                <a:cs typeface="Calibri"/>
              </a:rPr>
              <a:t>n</a:t>
            </a:r>
            <a:r>
              <a:rPr sz="3900" spc="0" baseline="3150" dirty="0" smtClean="0">
                <a:latin typeface="Calibri"/>
                <a:cs typeface="Calibri"/>
              </a:rPr>
              <a:t>t</a:t>
            </a:r>
            <a:endParaRPr sz="2600">
              <a:latin typeface="Calibri"/>
              <a:cs typeface="Calibri"/>
            </a:endParaRPr>
          </a:p>
          <a:p>
            <a:pPr marL="62992" marR="400">
              <a:lnSpc>
                <a:spcPts val="3130"/>
              </a:lnSpc>
              <a:spcBef>
                <a:spcPts val="19"/>
              </a:spcBef>
            </a:pPr>
            <a:r>
              <a:rPr sz="3900" spc="0" baseline="1050" dirty="0" smtClean="0">
                <a:latin typeface="Calibri"/>
                <a:cs typeface="Calibri"/>
              </a:rPr>
              <a:t>p</a:t>
            </a:r>
            <a:r>
              <a:rPr sz="3900" spc="-34" baseline="1050" dirty="0" smtClean="0">
                <a:latin typeface="Calibri"/>
                <a:cs typeface="Calibri"/>
              </a:rPr>
              <a:t>r</a:t>
            </a:r>
            <a:r>
              <a:rPr sz="3900" spc="0" baseline="1050" dirty="0" smtClean="0">
                <a:latin typeface="Calibri"/>
                <a:cs typeface="Calibri"/>
              </a:rPr>
              <a:t>ogr</a:t>
            </a:r>
            <a:r>
              <a:rPr sz="3900" spc="-14" baseline="1050" dirty="0" smtClean="0">
                <a:latin typeface="Calibri"/>
                <a:cs typeface="Calibri"/>
              </a:rPr>
              <a:t>a</a:t>
            </a:r>
            <a:r>
              <a:rPr sz="3900" spc="14" baseline="1050" dirty="0" smtClean="0">
                <a:latin typeface="Calibri"/>
                <a:cs typeface="Calibri"/>
              </a:rPr>
              <a:t>mm</a:t>
            </a:r>
            <a:r>
              <a:rPr sz="3900" spc="0" baseline="1050" dirty="0" smtClean="0">
                <a:latin typeface="Calibri"/>
                <a:cs typeface="Calibri"/>
              </a:rPr>
              <a:t>e</a:t>
            </a:r>
            <a:r>
              <a:rPr sz="3900" spc="168" baseline="1050" dirty="0" smtClean="0">
                <a:latin typeface="Calibri"/>
                <a:cs typeface="Calibri"/>
              </a:rPr>
              <a:t> </a:t>
            </a:r>
            <a:r>
              <a:rPr sz="3900" spc="0" baseline="1050" dirty="0" smtClean="0">
                <a:latin typeface="Calibri"/>
                <a:cs typeface="Calibri"/>
              </a:rPr>
              <a:t>j</a:t>
            </a:r>
            <a:r>
              <a:rPr sz="3900" spc="25" baseline="1050" dirty="0" smtClean="0">
                <a:latin typeface="Calibri"/>
                <a:cs typeface="Calibri"/>
              </a:rPr>
              <a:t>o</a:t>
            </a:r>
            <a:r>
              <a:rPr sz="3900" spc="0" baseline="1050" dirty="0" smtClean="0">
                <a:latin typeface="Calibri"/>
                <a:cs typeface="Calibri"/>
              </a:rPr>
              <a:t>u</a:t>
            </a:r>
            <a:r>
              <a:rPr sz="3900" spc="-9" baseline="1050" dirty="0" smtClean="0">
                <a:latin typeface="Calibri"/>
                <a:cs typeface="Calibri"/>
              </a:rPr>
              <a:t>a</a:t>
            </a:r>
            <a:r>
              <a:rPr sz="3900" spc="-29" baseline="1050" dirty="0" smtClean="0">
                <a:latin typeface="Calibri"/>
                <a:cs typeface="Calibri"/>
              </a:rPr>
              <a:t>n</a:t>
            </a:r>
            <a:r>
              <a:rPr sz="3900" spc="0" baseline="1050" dirty="0" smtClean="0">
                <a:latin typeface="Calibri"/>
                <a:cs typeface="Calibri"/>
              </a:rPr>
              <a:t>t</a:t>
            </a:r>
            <a:r>
              <a:rPr sz="3900" spc="206" baseline="1050" dirty="0" smtClean="0">
                <a:latin typeface="Calibri"/>
                <a:cs typeface="Calibri"/>
              </a:rPr>
              <a:t> </a:t>
            </a:r>
            <a:r>
              <a:rPr sz="3900" spc="44" baseline="1050" dirty="0" smtClean="0">
                <a:latin typeface="Calibri"/>
                <a:cs typeface="Calibri"/>
              </a:rPr>
              <a:t>(à</a:t>
            </a:r>
            <a:endParaRPr sz="2600">
              <a:latin typeface="Calibri"/>
              <a:cs typeface="Calibri"/>
            </a:endParaRPr>
          </a:p>
        </p:txBody>
      </p:sp>
      <p:sp>
        <p:nvSpPr>
          <p:cNvPr id="8" name="object 8"/>
          <p:cNvSpPr txBox="1"/>
          <p:nvPr/>
        </p:nvSpPr>
        <p:spPr>
          <a:xfrm>
            <a:off x="2369058" y="9065767"/>
            <a:ext cx="5828642" cy="354584"/>
          </a:xfrm>
          <a:prstGeom prst="rect">
            <a:avLst/>
          </a:prstGeom>
        </p:spPr>
        <p:txBody>
          <a:bodyPr wrap="square" lIns="0" tIns="0" rIns="0" bIns="0" rtlCol="0">
            <a:noAutofit/>
          </a:bodyPr>
          <a:lstStyle/>
          <a:p>
            <a:pPr marL="12700">
              <a:lnSpc>
                <a:spcPts val="2740"/>
              </a:lnSpc>
              <a:spcBef>
                <a:spcPts val="137"/>
              </a:spcBef>
            </a:pPr>
            <a:r>
              <a:rPr sz="3900" spc="-19" baseline="3150" dirty="0" smtClean="0">
                <a:latin typeface="Calibri"/>
                <a:cs typeface="Calibri"/>
              </a:rPr>
              <a:t>a</a:t>
            </a:r>
            <a:r>
              <a:rPr sz="3900" spc="0" baseline="3150" dirty="0" smtClean="0">
                <a:latin typeface="Calibri"/>
                <a:cs typeface="Calibri"/>
              </a:rPr>
              <a:t>u</a:t>
            </a:r>
            <a:r>
              <a:rPr sz="3900" spc="258" baseline="3150" dirty="0" smtClean="0">
                <a:latin typeface="Calibri"/>
                <a:cs typeface="Calibri"/>
              </a:rPr>
              <a:t> </a:t>
            </a:r>
            <a:r>
              <a:rPr sz="3900" spc="-39" baseline="3150" dirty="0" smtClean="0">
                <a:latin typeface="Calibri"/>
                <a:cs typeface="Calibri"/>
              </a:rPr>
              <a:t>r</a:t>
            </a:r>
            <a:r>
              <a:rPr sz="3900" spc="-19" baseline="3150" dirty="0" smtClean="0">
                <a:latin typeface="Calibri"/>
                <a:cs typeface="Calibri"/>
              </a:rPr>
              <a:t>a</a:t>
            </a:r>
            <a:r>
              <a:rPr sz="3900" spc="14" baseline="3150" dirty="0" smtClean="0">
                <a:latin typeface="Calibri"/>
                <a:cs typeface="Calibri"/>
              </a:rPr>
              <a:t>i</a:t>
            </a:r>
            <a:r>
              <a:rPr sz="3900" spc="0" baseline="3150" dirty="0" smtClean="0">
                <a:latin typeface="Calibri"/>
                <a:cs typeface="Calibri"/>
              </a:rPr>
              <a:t>son</a:t>
            </a:r>
            <a:r>
              <a:rPr sz="3900" spc="4" baseline="3150" dirty="0" smtClean="0">
                <a:latin typeface="Calibri"/>
                <a:cs typeface="Calibri"/>
              </a:rPr>
              <a:t>n</a:t>
            </a:r>
            <a:r>
              <a:rPr sz="3900" spc="0" baseline="3150" dirty="0" smtClean="0">
                <a:latin typeface="Calibri"/>
                <a:cs typeface="Calibri"/>
              </a:rPr>
              <a:t>e</a:t>
            </a:r>
            <a:r>
              <a:rPr sz="3900" spc="19" baseline="3150" dirty="0" smtClean="0">
                <a:latin typeface="Calibri"/>
                <a:cs typeface="Calibri"/>
              </a:rPr>
              <a:t>m</a:t>
            </a:r>
            <a:r>
              <a:rPr sz="3900" spc="0" baseline="3150" dirty="0" smtClean="0">
                <a:latin typeface="Calibri"/>
                <a:cs typeface="Calibri"/>
              </a:rPr>
              <a:t>e</a:t>
            </a:r>
            <a:r>
              <a:rPr sz="3900" spc="-25" baseline="3150" dirty="0" smtClean="0">
                <a:latin typeface="Calibri"/>
                <a:cs typeface="Calibri"/>
              </a:rPr>
              <a:t>n</a:t>
            </a:r>
            <a:r>
              <a:rPr sz="3900" spc="0" baseline="3150" dirty="0" smtClean="0">
                <a:latin typeface="Calibri"/>
                <a:cs typeface="Calibri"/>
              </a:rPr>
              <a:t>t</a:t>
            </a:r>
            <a:r>
              <a:rPr sz="3900" spc="142" baseline="3150" dirty="0" smtClean="0">
                <a:latin typeface="Calibri"/>
                <a:cs typeface="Calibri"/>
              </a:rPr>
              <a:t> </a:t>
            </a:r>
            <a:r>
              <a:rPr sz="3900" spc="0" baseline="3150" dirty="0" smtClean="0">
                <a:latin typeface="Calibri"/>
                <a:cs typeface="Calibri"/>
              </a:rPr>
              <a:t>h</a:t>
            </a:r>
            <a:r>
              <a:rPr sz="3900" spc="9" baseline="3150" dirty="0" smtClean="0">
                <a:latin typeface="Calibri"/>
                <a:cs typeface="Calibri"/>
              </a:rPr>
              <a:t>u</a:t>
            </a:r>
            <a:r>
              <a:rPr sz="3900" spc="14" baseline="3150" dirty="0" smtClean="0">
                <a:latin typeface="Calibri"/>
                <a:cs typeface="Calibri"/>
              </a:rPr>
              <a:t>m</a:t>
            </a:r>
            <a:r>
              <a:rPr sz="3900" spc="-19" baseline="3150" dirty="0" smtClean="0">
                <a:latin typeface="Calibri"/>
                <a:cs typeface="Calibri"/>
              </a:rPr>
              <a:t>a</a:t>
            </a:r>
            <a:r>
              <a:rPr sz="3900" spc="14" baseline="3150" dirty="0" smtClean="0">
                <a:latin typeface="Calibri"/>
                <a:cs typeface="Calibri"/>
              </a:rPr>
              <a:t>in</a:t>
            </a:r>
            <a:r>
              <a:rPr sz="3900" spc="0" baseline="3150" dirty="0" smtClean="0">
                <a:latin typeface="Calibri"/>
                <a:cs typeface="Calibri"/>
              </a:rPr>
              <a:t>.</a:t>
            </a:r>
            <a:r>
              <a:rPr sz="3900" spc="188" baseline="3150" dirty="0" smtClean="0">
                <a:latin typeface="Calibri"/>
                <a:cs typeface="Calibri"/>
              </a:rPr>
              <a:t> </a:t>
            </a:r>
            <a:r>
              <a:rPr sz="3900" spc="0" baseline="3150" dirty="0" smtClean="0">
                <a:latin typeface="Calibri"/>
                <a:cs typeface="Calibri"/>
              </a:rPr>
              <a:t>S</a:t>
            </a:r>
            <a:r>
              <a:rPr sz="3900" spc="-19" baseline="3150" dirty="0" smtClean="0">
                <a:latin typeface="Calibri"/>
                <a:cs typeface="Calibri"/>
              </a:rPr>
              <a:t>a</a:t>
            </a:r>
            <a:r>
              <a:rPr sz="3900" spc="14" baseline="3150" dirty="0" smtClean="0">
                <a:latin typeface="Calibri"/>
                <a:cs typeface="Calibri"/>
              </a:rPr>
              <a:t>m</a:t>
            </a:r>
            <a:r>
              <a:rPr sz="3900" spc="0" baseline="3150" dirty="0" smtClean="0">
                <a:latin typeface="Calibri"/>
                <a:cs typeface="Calibri"/>
              </a:rPr>
              <a:t>u</a:t>
            </a:r>
            <a:r>
              <a:rPr sz="3900" spc="9" baseline="3150" dirty="0" smtClean="0">
                <a:latin typeface="Calibri"/>
                <a:cs typeface="Calibri"/>
              </a:rPr>
              <a:t>e</a:t>
            </a:r>
            <a:r>
              <a:rPr sz="3900" spc="0" baseline="3150" dirty="0" smtClean="0">
                <a:latin typeface="Calibri"/>
                <a:cs typeface="Calibri"/>
              </a:rPr>
              <a:t>l</a:t>
            </a:r>
            <a:r>
              <a:rPr sz="3900" spc="219" baseline="3150" dirty="0" smtClean="0">
                <a:latin typeface="Calibri"/>
                <a:cs typeface="Calibri"/>
              </a:rPr>
              <a:t> </a:t>
            </a:r>
            <a:r>
              <a:rPr sz="3900" spc="-14" baseline="3150" dirty="0" smtClean="0">
                <a:latin typeface="Calibri"/>
                <a:cs typeface="Calibri"/>
              </a:rPr>
              <a:t>c</a:t>
            </a:r>
            <a:r>
              <a:rPr sz="3900" spc="-39" baseline="3150" dirty="0" smtClean="0">
                <a:latin typeface="Calibri"/>
                <a:cs typeface="Calibri"/>
              </a:rPr>
              <a:t>r</a:t>
            </a:r>
            <a:r>
              <a:rPr sz="3900" spc="39" baseline="3150" dirty="0" smtClean="0">
                <a:latin typeface="Calibri"/>
                <a:cs typeface="Calibri"/>
              </a:rPr>
              <a:t>é</a:t>
            </a:r>
            <a:r>
              <a:rPr sz="3900" spc="0" baseline="3150" dirty="0" smtClean="0">
                <a:latin typeface="Calibri"/>
                <a:cs typeface="Calibri"/>
              </a:rPr>
              <a:t>a</a:t>
            </a:r>
            <a:r>
              <a:rPr sz="3900" spc="219" baseline="3150" dirty="0" smtClean="0">
                <a:latin typeface="Calibri"/>
                <a:cs typeface="Calibri"/>
              </a:rPr>
              <a:t> </a:t>
            </a:r>
            <a:r>
              <a:rPr sz="3900" spc="4" baseline="3150" dirty="0" smtClean="0">
                <a:latin typeface="Calibri"/>
                <a:cs typeface="Calibri"/>
              </a:rPr>
              <a:t>un</a:t>
            </a:r>
            <a:endParaRPr sz="2600" dirty="0">
              <a:latin typeface="Calibri"/>
              <a:cs typeface="Calibri"/>
            </a:endParaRPr>
          </a:p>
        </p:txBody>
      </p:sp>
      <p:sp>
        <p:nvSpPr>
          <p:cNvPr id="7" name="object 7"/>
          <p:cNvSpPr txBox="1"/>
          <p:nvPr/>
        </p:nvSpPr>
        <p:spPr>
          <a:xfrm>
            <a:off x="2346198" y="9463608"/>
            <a:ext cx="8891764" cy="354888"/>
          </a:xfrm>
          <a:prstGeom prst="rect">
            <a:avLst/>
          </a:prstGeom>
        </p:spPr>
        <p:txBody>
          <a:bodyPr wrap="square" lIns="0" tIns="0" rIns="0" bIns="0" rtlCol="0">
            <a:noAutofit/>
          </a:bodyPr>
          <a:lstStyle/>
          <a:p>
            <a:pPr marL="12700">
              <a:lnSpc>
                <a:spcPts val="2745"/>
              </a:lnSpc>
              <a:spcBef>
                <a:spcPts val="137"/>
              </a:spcBef>
            </a:pPr>
            <a:r>
              <a:rPr sz="3900" spc="14" baseline="3150" dirty="0" smtClean="0">
                <a:latin typeface="Calibri"/>
                <a:cs typeface="Calibri"/>
              </a:rPr>
              <a:t>m</a:t>
            </a:r>
            <a:r>
              <a:rPr sz="3900" spc="0" baseline="3150" dirty="0" smtClean="0">
                <a:latin typeface="Calibri"/>
                <a:cs typeface="Calibri"/>
              </a:rPr>
              <a:t>o</a:t>
            </a:r>
            <a:r>
              <a:rPr sz="3900" spc="-59" baseline="3150" dirty="0" smtClean="0">
                <a:latin typeface="Calibri"/>
                <a:cs typeface="Calibri"/>
              </a:rPr>
              <a:t>y</a:t>
            </a:r>
            <a:r>
              <a:rPr sz="3900" spc="0" baseline="3150" dirty="0" smtClean="0">
                <a:latin typeface="Calibri"/>
                <a:cs typeface="Calibri"/>
              </a:rPr>
              <a:t>e</a:t>
            </a:r>
            <a:r>
              <a:rPr sz="3900" spc="9" baseline="3150" dirty="0" smtClean="0">
                <a:latin typeface="Calibri"/>
                <a:cs typeface="Calibri"/>
              </a:rPr>
              <a:t>n</a:t>
            </a:r>
            <a:r>
              <a:rPr sz="3900" spc="0" baseline="3150" dirty="0" smtClean="0">
                <a:latin typeface="Calibri"/>
                <a:cs typeface="Calibri"/>
              </a:rPr>
              <a:t>)</a:t>
            </a:r>
            <a:r>
              <a:rPr sz="3900" spc="246" baseline="3150" dirty="0" smtClean="0">
                <a:latin typeface="Calibri"/>
                <a:cs typeface="Calibri"/>
              </a:rPr>
              <a:t> </a:t>
            </a:r>
            <a:r>
              <a:rPr sz="3900" spc="-19" baseline="3150" dirty="0" smtClean="0">
                <a:latin typeface="Calibri"/>
                <a:cs typeface="Calibri"/>
              </a:rPr>
              <a:t>a</a:t>
            </a:r>
            <a:r>
              <a:rPr sz="3900" spc="0" baseline="3150" dirty="0" smtClean="0">
                <a:latin typeface="Calibri"/>
                <a:cs typeface="Calibri"/>
              </a:rPr>
              <a:t>ux</a:t>
            </a:r>
            <a:r>
              <a:rPr sz="3900" spc="275" baseline="3150" dirty="0" smtClean="0">
                <a:latin typeface="Calibri"/>
                <a:cs typeface="Calibri"/>
              </a:rPr>
              <a:t> </a:t>
            </a:r>
            <a:r>
              <a:rPr sz="3900" spc="0" baseline="3150" dirty="0" smtClean="0">
                <a:latin typeface="Calibri"/>
                <a:cs typeface="Calibri"/>
              </a:rPr>
              <a:t>d</a:t>
            </a:r>
            <a:r>
              <a:rPr sz="3900" spc="-14" baseline="3150" dirty="0" smtClean="0">
                <a:latin typeface="Calibri"/>
                <a:cs typeface="Calibri"/>
              </a:rPr>
              <a:t>a</a:t>
            </a:r>
            <a:r>
              <a:rPr sz="3900" spc="14" baseline="3150" dirty="0" smtClean="0">
                <a:latin typeface="Calibri"/>
                <a:cs typeface="Calibri"/>
              </a:rPr>
              <a:t>m</a:t>
            </a:r>
            <a:r>
              <a:rPr sz="3900" spc="0" baseline="3150" dirty="0" smtClean="0">
                <a:latin typeface="Calibri"/>
                <a:cs typeface="Calibri"/>
              </a:rPr>
              <a:t>e</a:t>
            </a:r>
            <a:r>
              <a:rPr sz="3900" spc="4" baseline="3150" dirty="0" smtClean="0">
                <a:latin typeface="Calibri"/>
                <a:cs typeface="Calibri"/>
              </a:rPr>
              <a:t>s</a:t>
            </a:r>
            <a:r>
              <a:rPr sz="3900" spc="0" baseline="3150" dirty="0" smtClean="0">
                <a:latin typeface="Calibri"/>
                <a:cs typeface="Calibri"/>
              </a:rPr>
              <a:t>.</a:t>
            </a:r>
            <a:r>
              <a:rPr sz="3900" spc="231" baseline="3150" dirty="0" smtClean="0">
                <a:latin typeface="Calibri"/>
                <a:cs typeface="Calibri"/>
              </a:rPr>
              <a:t> </a:t>
            </a:r>
            <a:r>
              <a:rPr sz="3900" spc="-14" baseline="3150" dirty="0" smtClean="0">
                <a:latin typeface="Calibri"/>
                <a:cs typeface="Calibri"/>
              </a:rPr>
              <a:t>C</a:t>
            </a:r>
            <a:r>
              <a:rPr sz="3900" spc="0" baseline="3150" dirty="0" smtClean="0">
                <a:latin typeface="Calibri"/>
                <a:cs typeface="Calibri"/>
              </a:rPr>
              <a:t>e</a:t>
            </a:r>
            <a:r>
              <a:rPr sz="3900" spc="325" baseline="3150" dirty="0" smtClean="0">
                <a:latin typeface="Calibri"/>
                <a:cs typeface="Calibri"/>
              </a:rPr>
              <a:t> </a:t>
            </a:r>
            <a:r>
              <a:rPr sz="3900" spc="0" baseline="3150" dirty="0" smtClean="0">
                <a:latin typeface="Calibri"/>
                <a:cs typeface="Calibri"/>
              </a:rPr>
              <a:t>fut</a:t>
            </a:r>
            <a:r>
              <a:rPr sz="3900" spc="287" baseline="3150" dirty="0" smtClean="0">
                <a:latin typeface="Calibri"/>
                <a:cs typeface="Calibri"/>
              </a:rPr>
              <a:t> </a:t>
            </a:r>
            <a:r>
              <a:rPr sz="3900" spc="-19" baseline="3150" dirty="0" smtClean="0">
                <a:latin typeface="Calibri"/>
                <a:cs typeface="Calibri"/>
              </a:rPr>
              <a:t>a</a:t>
            </a:r>
            <a:r>
              <a:rPr sz="3900" spc="0" baseline="3150" dirty="0" smtClean="0">
                <a:latin typeface="Calibri"/>
                <a:cs typeface="Calibri"/>
              </a:rPr>
              <a:t>ussi</a:t>
            </a:r>
            <a:r>
              <a:rPr sz="3900" spc="270" baseline="3150" dirty="0" smtClean="0">
                <a:latin typeface="Calibri"/>
                <a:cs typeface="Calibri"/>
              </a:rPr>
              <a:t> </a:t>
            </a:r>
            <a:r>
              <a:rPr sz="3900" spc="14" baseline="3150" dirty="0" smtClean="0">
                <a:latin typeface="Calibri"/>
                <a:cs typeface="Calibri"/>
              </a:rPr>
              <a:t>l</a:t>
            </a:r>
            <a:r>
              <a:rPr sz="3900" spc="0" baseline="3150" dirty="0" smtClean="0">
                <a:latin typeface="Calibri"/>
                <a:cs typeface="Calibri"/>
              </a:rPr>
              <a:t>'é</a:t>
            </a:r>
            <a:r>
              <a:rPr sz="3900" spc="9" baseline="3150" dirty="0" smtClean="0">
                <a:latin typeface="Calibri"/>
                <a:cs typeface="Calibri"/>
              </a:rPr>
              <a:t>p</a:t>
            </a:r>
            <a:r>
              <a:rPr sz="3900" spc="0" baseline="3150" dirty="0" smtClean="0">
                <a:latin typeface="Calibri"/>
                <a:cs typeface="Calibri"/>
              </a:rPr>
              <a:t>oq</a:t>
            </a:r>
            <a:r>
              <a:rPr sz="3900" spc="4" baseline="3150" dirty="0" smtClean="0">
                <a:latin typeface="Calibri"/>
                <a:cs typeface="Calibri"/>
              </a:rPr>
              <a:t>u</a:t>
            </a:r>
            <a:r>
              <a:rPr sz="3900" spc="0" baseline="3150" dirty="0" smtClean="0">
                <a:latin typeface="Calibri"/>
                <a:cs typeface="Calibri"/>
              </a:rPr>
              <a:t>e</a:t>
            </a:r>
            <a:r>
              <a:rPr sz="3900" spc="235" baseline="3150" dirty="0" smtClean="0">
                <a:latin typeface="Calibri"/>
                <a:cs typeface="Calibri"/>
              </a:rPr>
              <a:t> </a:t>
            </a:r>
            <a:r>
              <a:rPr sz="3900" spc="4" baseline="3150" dirty="0" smtClean="0">
                <a:latin typeface="Calibri"/>
                <a:cs typeface="Calibri"/>
              </a:rPr>
              <a:t>d</a:t>
            </a:r>
            <a:r>
              <a:rPr sz="3900" spc="0" baseline="3150" dirty="0" smtClean="0">
                <a:latin typeface="Calibri"/>
                <a:cs typeface="Calibri"/>
              </a:rPr>
              <a:t>u</a:t>
            </a:r>
            <a:r>
              <a:rPr sz="3900" spc="290" baseline="3150" dirty="0" smtClean="0">
                <a:latin typeface="Calibri"/>
                <a:cs typeface="Calibri"/>
              </a:rPr>
              <a:t> </a:t>
            </a:r>
            <a:r>
              <a:rPr sz="3900" spc="0" baseline="3150" dirty="0" smtClean="0">
                <a:latin typeface="Calibri"/>
                <a:cs typeface="Calibri"/>
              </a:rPr>
              <a:t>Sh</a:t>
            </a:r>
            <a:r>
              <a:rPr sz="3900" spc="-19" baseline="3150" dirty="0" smtClean="0">
                <a:latin typeface="Calibri"/>
                <a:cs typeface="Calibri"/>
              </a:rPr>
              <a:t>a</a:t>
            </a:r>
            <a:r>
              <a:rPr sz="3900" spc="-64" baseline="3150" dirty="0" smtClean="0">
                <a:latin typeface="Calibri"/>
                <a:cs typeface="Calibri"/>
              </a:rPr>
              <a:t>k</a:t>
            </a:r>
            <a:r>
              <a:rPr sz="3900" spc="0" baseline="3150" dirty="0" smtClean="0">
                <a:latin typeface="Calibri"/>
                <a:cs typeface="Calibri"/>
              </a:rPr>
              <a:t>e</a:t>
            </a:r>
            <a:r>
              <a:rPr sz="3900" spc="-159" baseline="3150" dirty="0" smtClean="0">
                <a:latin typeface="Calibri"/>
                <a:cs typeface="Calibri"/>
              </a:rPr>
              <a:t>y</a:t>
            </a:r>
            <a:r>
              <a:rPr sz="3900" spc="0" baseline="3150" dirty="0" smtClean="0">
                <a:latin typeface="Calibri"/>
                <a:cs typeface="Calibri"/>
              </a:rPr>
              <a:t>,</a:t>
            </a:r>
            <a:r>
              <a:rPr sz="3900" spc="193" baseline="3150" dirty="0" smtClean="0">
                <a:latin typeface="Calibri"/>
                <a:cs typeface="Calibri"/>
              </a:rPr>
              <a:t> </a:t>
            </a:r>
            <a:r>
              <a:rPr sz="3900" spc="14" baseline="3150" dirty="0" smtClean="0">
                <a:latin typeface="Calibri"/>
                <a:cs typeface="Calibri"/>
              </a:rPr>
              <a:t>l</a:t>
            </a:r>
            <a:r>
              <a:rPr sz="3900" spc="0" baseline="3150" dirty="0" smtClean="0">
                <a:latin typeface="Calibri"/>
                <a:cs typeface="Calibri"/>
              </a:rPr>
              <a:t>e</a:t>
            </a:r>
            <a:r>
              <a:rPr sz="3900" spc="266" baseline="3150" dirty="0" smtClean="0">
                <a:latin typeface="Calibri"/>
                <a:cs typeface="Calibri"/>
              </a:rPr>
              <a:t> </a:t>
            </a:r>
            <a:r>
              <a:rPr sz="3900" spc="0" baseline="3150" dirty="0" smtClean="0">
                <a:latin typeface="Calibri"/>
                <a:cs typeface="Calibri"/>
              </a:rPr>
              <a:t>p</a:t>
            </a:r>
            <a:r>
              <a:rPr sz="3900" spc="-34" baseline="3150" dirty="0" smtClean="0">
                <a:latin typeface="Calibri"/>
                <a:cs typeface="Calibri"/>
              </a:rPr>
              <a:t>r</a:t>
            </a:r>
            <a:r>
              <a:rPr sz="3900" spc="0" baseline="3150" dirty="0" smtClean="0">
                <a:latin typeface="Calibri"/>
                <a:cs typeface="Calibri"/>
              </a:rPr>
              <a:t>e</a:t>
            </a:r>
            <a:r>
              <a:rPr sz="3900" spc="14" baseline="3150" dirty="0" smtClean="0">
                <a:latin typeface="Calibri"/>
                <a:cs typeface="Calibri"/>
              </a:rPr>
              <a:t>mi</a:t>
            </a:r>
            <a:r>
              <a:rPr sz="3900" spc="0" baseline="3150" dirty="0" smtClean="0">
                <a:latin typeface="Calibri"/>
                <a:cs typeface="Calibri"/>
              </a:rPr>
              <a:t>er</a:t>
            </a:r>
            <a:endParaRPr sz="2600">
              <a:latin typeface="Calibri"/>
              <a:cs typeface="Calibri"/>
            </a:endParaRPr>
          </a:p>
        </p:txBody>
      </p:sp>
      <p:sp>
        <p:nvSpPr>
          <p:cNvPr id="6" name="object 6"/>
          <p:cNvSpPr txBox="1"/>
          <p:nvPr/>
        </p:nvSpPr>
        <p:spPr>
          <a:xfrm>
            <a:off x="877925" y="9859314"/>
            <a:ext cx="7848378" cy="382016"/>
          </a:xfrm>
          <a:prstGeom prst="rect">
            <a:avLst/>
          </a:prstGeom>
        </p:spPr>
        <p:txBody>
          <a:bodyPr wrap="square" lIns="0" tIns="0" rIns="0" bIns="0" rtlCol="0">
            <a:noAutofit/>
          </a:bodyPr>
          <a:lstStyle/>
          <a:p>
            <a:pPr marL="12700">
              <a:lnSpc>
                <a:spcPts val="2960"/>
              </a:lnSpc>
              <a:spcBef>
                <a:spcPts val="148"/>
              </a:spcBef>
            </a:pPr>
            <a:r>
              <a:rPr sz="3900" spc="-39" baseline="3150" dirty="0" smtClean="0">
                <a:latin typeface="Calibri"/>
                <a:cs typeface="Calibri"/>
              </a:rPr>
              <a:t>r</a:t>
            </a:r>
            <a:r>
              <a:rPr sz="3900" spc="0" baseline="3150" dirty="0" smtClean="0">
                <a:latin typeface="Calibri"/>
                <a:cs typeface="Calibri"/>
              </a:rPr>
              <a:t>o</a:t>
            </a:r>
            <a:r>
              <a:rPr sz="3900" spc="4" baseline="3150" dirty="0" smtClean="0">
                <a:latin typeface="Calibri"/>
                <a:cs typeface="Calibri"/>
              </a:rPr>
              <a:t>b</a:t>
            </a:r>
            <a:r>
              <a:rPr sz="3900" spc="0" baseline="3150" dirty="0" smtClean="0">
                <a:latin typeface="Calibri"/>
                <a:cs typeface="Calibri"/>
              </a:rPr>
              <a:t>ot</a:t>
            </a:r>
            <a:r>
              <a:rPr sz="3900" spc="-33" baseline="3150" dirty="0" smtClean="0">
                <a:latin typeface="Calibri"/>
                <a:cs typeface="Calibri"/>
              </a:rPr>
              <a:t> </a:t>
            </a:r>
            <a:r>
              <a:rPr sz="3900" spc="0" baseline="3150" dirty="0" smtClean="0">
                <a:latin typeface="Calibri"/>
                <a:cs typeface="Calibri"/>
              </a:rPr>
              <a:t>à</a:t>
            </a:r>
            <a:r>
              <a:rPr sz="3900" spc="575" baseline="3150" dirty="0" smtClean="0">
                <a:latin typeface="Calibri"/>
                <a:cs typeface="Calibri"/>
              </a:rPr>
              <a:t> </a:t>
            </a:r>
            <a:r>
              <a:rPr sz="3900" spc="0" baseline="3150" dirty="0" smtClean="0">
                <a:latin typeface="Calibri"/>
                <a:cs typeface="Calibri"/>
              </a:rPr>
              <a:t>êt</a:t>
            </a:r>
            <a:r>
              <a:rPr sz="3900" spc="-34" baseline="3150" dirty="0" smtClean="0">
                <a:latin typeface="Calibri"/>
                <a:cs typeface="Calibri"/>
              </a:rPr>
              <a:t>r</a:t>
            </a:r>
            <a:r>
              <a:rPr sz="3900" spc="0" baseline="3150" dirty="0" smtClean="0">
                <a:latin typeface="Calibri"/>
                <a:cs typeface="Calibri"/>
              </a:rPr>
              <a:t>e</a:t>
            </a:r>
            <a:r>
              <a:rPr sz="3900" spc="-8" baseline="3150" dirty="0" smtClean="0">
                <a:latin typeface="Calibri"/>
                <a:cs typeface="Calibri"/>
              </a:rPr>
              <a:t> </a:t>
            </a:r>
            <a:r>
              <a:rPr sz="3900" spc="-50" baseline="3150" dirty="0" smtClean="0">
                <a:latin typeface="Calibri"/>
                <a:cs typeface="Calibri"/>
              </a:rPr>
              <a:t>c</a:t>
            </a:r>
            <a:r>
              <a:rPr sz="3900" spc="-19" baseline="3150" dirty="0" smtClean="0">
                <a:latin typeface="Calibri"/>
                <a:cs typeface="Calibri"/>
              </a:rPr>
              <a:t>a</a:t>
            </a:r>
            <a:r>
              <a:rPr sz="3900" spc="0" baseline="3150" dirty="0" smtClean="0">
                <a:latin typeface="Calibri"/>
                <a:cs typeface="Calibri"/>
              </a:rPr>
              <a:t>p</a:t>
            </a:r>
            <a:r>
              <a:rPr sz="3900" spc="-9" baseline="3150" dirty="0" smtClean="0">
                <a:latin typeface="Calibri"/>
                <a:cs typeface="Calibri"/>
              </a:rPr>
              <a:t>a</a:t>
            </a:r>
            <a:r>
              <a:rPr sz="3900" spc="0" baseline="3150" dirty="0" smtClean="0">
                <a:latin typeface="Calibri"/>
                <a:cs typeface="Calibri"/>
              </a:rPr>
              <a:t>b</a:t>
            </a:r>
            <a:r>
              <a:rPr sz="3900" spc="19" baseline="3150" dirty="0" smtClean="0">
                <a:latin typeface="Calibri"/>
                <a:cs typeface="Calibri"/>
              </a:rPr>
              <a:t>l</a:t>
            </a:r>
            <a:r>
              <a:rPr sz="3900" spc="0" baseline="3150" dirty="0" smtClean="0">
                <a:latin typeface="Calibri"/>
                <a:cs typeface="Calibri"/>
              </a:rPr>
              <a:t>e</a:t>
            </a:r>
            <a:r>
              <a:rPr sz="3900" spc="-47" baseline="3150" dirty="0" smtClean="0">
                <a:latin typeface="Calibri"/>
                <a:cs typeface="Calibri"/>
              </a:rPr>
              <a:t> </a:t>
            </a:r>
            <a:r>
              <a:rPr sz="3900" spc="4" baseline="3150" dirty="0" smtClean="0">
                <a:latin typeface="Calibri"/>
                <a:cs typeface="Calibri"/>
              </a:rPr>
              <a:t>d</a:t>
            </a:r>
            <a:r>
              <a:rPr sz="3900" spc="0" baseline="3150" dirty="0" smtClean="0">
                <a:latin typeface="Calibri"/>
                <a:cs typeface="Calibri"/>
              </a:rPr>
              <a:t>e</a:t>
            </a:r>
            <a:r>
              <a:rPr sz="3900" spc="-31" baseline="3150" dirty="0" smtClean="0">
                <a:latin typeface="Calibri"/>
                <a:cs typeface="Calibri"/>
              </a:rPr>
              <a:t> </a:t>
            </a:r>
            <a:r>
              <a:rPr sz="3900" spc="-39" baseline="3150" dirty="0" smtClean="0">
                <a:latin typeface="Calibri"/>
                <a:cs typeface="Calibri"/>
              </a:rPr>
              <a:t>r</a:t>
            </a:r>
            <a:r>
              <a:rPr sz="3900" spc="-19" baseline="3150" dirty="0" smtClean="0">
                <a:latin typeface="Calibri"/>
                <a:cs typeface="Calibri"/>
              </a:rPr>
              <a:t>a</a:t>
            </a:r>
            <a:r>
              <a:rPr sz="3900" spc="14" baseline="3150" dirty="0" smtClean="0">
                <a:latin typeface="Calibri"/>
                <a:cs typeface="Calibri"/>
              </a:rPr>
              <a:t>i</a:t>
            </a:r>
            <a:r>
              <a:rPr sz="3900" spc="0" baseline="3150" dirty="0" smtClean="0">
                <a:latin typeface="Calibri"/>
                <a:cs typeface="Calibri"/>
              </a:rPr>
              <a:t>son</a:t>
            </a:r>
            <a:r>
              <a:rPr sz="3900" spc="4" baseline="3150" dirty="0" smtClean="0">
                <a:latin typeface="Calibri"/>
                <a:cs typeface="Calibri"/>
              </a:rPr>
              <a:t>n</a:t>
            </a:r>
            <a:r>
              <a:rPr sz="3900" spc="0" baseline="3150" dirty="0" smtClean="0">
                <a:latin typeface="Calibri"/>
                <a:cs typeface="Calibri"/>
              </a:rPr>
              <a:t>er</a:t>
            </a:r>
            <a:r>
              <a:rPr sz="3900" spc="-60" baseline="3150" dirty="0" smtClean="0">
                <a:latin typeface="Calibri"/>
                <a:cs typeface="Calibri"/>
              </a:rPr>
              <a:t> </a:t>
            </a:r>
            <a:r>
              <a:rPr sz="3900" spc="0" baseline="3150" dirty="0" smtClean="0">
                <a:latin typeface="Calibri"/>
                <a:cs typeface="Calibri"/>
              </a:rPr>
              <a:t>sur</a:t>
            </a:r>
            <a:r>
              <a:rPr sz="3900" spc="-7" baseline="3150" dirty="0" smtClean="0">
                <a:latin typeface="Calibri"/>
                <a:cs typeface="Calibri"/>
              </a:rPr>
              <a:t> </a:t>
            </a:r>
            <a:r>
              <a:rPr sz="3900" spc="0" baseline="3150" dirty="0" smtClean="0">
                <a:latin typeface="Calibri"/>
                <a:cs typeface="Calibri"/>
              </a:rPr>
              <a:t>ses</a:t>
            </a:r>
            <a:r>
              <a:rPr sz="3900" spc="-48" baseline="3150" dirty="0" smtClean="0">
                <a:latin typeface="Calibri"/>
                <a:cs typeface="Calibri"/>
              </a:rPr>
              <a:t> </a:t>
            </a:r>
            <a:r>
              <a:rPr sz="3900" spc="0" baseline="3150" dirty="0" smtClean="0">
                <a:latin typeface="Calibri"/>
                <a:cs typeface="Calibri"/>
              </a:rPr>
              <a:t>p</a:t>
            </a:r>
            <a:r>
              <a:rPr sz="3900" spc="-34" baseline="3150" dirty="0" smtClean="0">
                <a:latin typeface="Calibri"/>
                <a:cs typeface="Calibri"/>
              </a:rPr>
              <a:t>r</a:t>
            </a:r>
            <a:r>
              <a:rPr sz="3900" spc="0" baseline="3150" dirty="0" smtClean="0">
                <a:latin typeface="Calibri"/>
                <a:cs typeface="Calibri"/>
              </a:rPr>
              <a:t>o</a:t>
            </a:r>
            <a:r>
              <a:rPr sz="3900" spc="4" baseline="3150" dirty="0" smtClean="0">
                <a:latin typeface="Calibri"/>
                <a:cs typeface="Calibri"/>
              </a:rPr>
              <a:t>p</a:t>
            </a:r>
            <a:r>
              <a:rPr sz="3900" spc="-39" baseline="3150" dirty="0" smtClean="0">
                <a:latin typeface="Calibri"/>
                <a:cs typeface="Calibri"/>
              </a:rPr>
              <a:t>r</a:t>
            </a:r>
            <a:r>
              <a:rPr sz="3900" spc="0" baseline="3150" dirty="0" smtClean="0">
                <a:latin typeface="Calibri"/>
                <a:cs typeface="Calibri"/>
              </a:rPr>
              <a:t>es</a:t>
            </a:r>
            <a:r>
              <a:rPr sz="3900" spc="-52" baseline="3150" dirty="0" smtClean="0">
                <a:latin typeface="Calibri"/>
                <a:cs typeface="Calibri"/>
              </a:rPr>
              <a:t> </a:t>
            </a:r>
            <a:r>
              <a:rPr sz="3900" spc="-19" baseline="3150" dirty="0" smtClean="0">
                <a:latin typeface="Calibri"/>
                <a:cs typeface="Calibri"/>
              </a:rPr>
              <a:t>a</a:t>
            </a:r>
            <a:r>
              <a:rPr sz="3900" spc="-14" baseline="3150" dirty="0" smtClean="0">
                <a:latin typeface="Calibri"/>
                <a:cs typeface="Calibri"/>
              </a:rPr>
              <a:t>c</a:t>
            </a:r>
            <a:r>
              <a:rPr sz="3900" spc="0" baseline="3150" dirty="0" smtClean="0">
                <a:latin typeface="Calibri"/>
                <a:cs typeface="Calibri"/>
              </a:rPr>
              <a:t>t</a:t>
            </a:r>
            <a:r>
              <a:rPr sz="3900" spc="9" baseline="3150" dirty="0" smtClean="0">
                <a:latin typeface="Calibri"/>
                <a:cs typeface="Calibri"/>
              </a:rPr>
              <a:t>i</a:t>
            </a:r>
            <a:r>
              <a:rPr sz="3900" spc="0" baseline="3150" dirty="0" smtClean="0">
                <a:latin typeface="Calibri"/>
                <a:cs typeface="Calibri"/>
              </a:rPr>
              <a:t>o</a:t>
            </a:r>
            <a:r>
              <a:rPr sz="3900" spc="4" baseline="3150" dirty="0" smtClean="0">
                <a:latin typeface="Calibri"/>
                <a:cs typeface="Calibri"/>
              </a:rPr>
              <a:t>n</a:t>
            </a:r>
            <a:r>
              <a:rPr sz="3900" spc="0" baseline="3150" dirty="0" smtClean="0">
                <a:latin typeface="Calibri"/>
                <a:cs typeface="Calibri"/>
              </a:rPr>
              <a:t>s</a:t>
            </a:r>
            <a:r>
              <a:rPr sz="4200" spc="0" baseline="2925" dirty="0" smtClean="0">
                <a:latin typeface="Calibri"/>
                <a:cs typeface="Calibri"/>
              </a:rPr>
              <a:t>.</a:t>
            </a:r>
            <a:endParaRPr sz="2800" dirty="0">
              <a:latin typeface="Calibri"/>
              <a:cs typeface="Calibri"/>
            </a:endParaRPr>
          </a:p>
        </p:txBody>
      </p:sp>
      <p:sp>
        <p:nvSpPr>
          <p:cNvPr id="5" name="object 5"/>
          <p:cNvSpPr txBox="1"/>
          <p:nvPr/>
        </p:nvSpPr>
        <p:spPr>
          <a:xfrm>
            <a:off x="288429" y="736345"/>
            <a:ext cx="54470" cy="152400"/>
          </a:xfrm>
          <a:prstGeom prst="rect">
            <a:avLst/>
          </a:prstGeom>
        </p:spPr>
        <p:txBody>
          <a:bodyPr wrap="square" lIns="0" tIns="0" rIns="0" bIns="0" rtlCol="0">
            <a:noAutofit/>
          </a:bodyPr>
          <a:lstStyle/>
          <a:p>
            <a:pPr marL="25400">
              <a:lnSpc>
                <a:spcPts val="1000"/>
              </a:lnSpc>
            </a:pPr>
            <a:endParaRPr sz="1000"/>
          </a:p>
        </p:txBody>
      </p:sp>
      <p:sp>
        <p:nvSpPr>
          <p:cNvPr id="4" name="object 4"/>
          <p:cNvSpPr txBox="1"/>
          <p:nvPr/>
        </p:nvSpPr>
        <p:spPr>
          <a:xfrm>
            <a:off x="1829790" y="736345"/>
            <a:ext cx="94703" cy="152400"/>
          </a:xfrm>
          <a:prstGeom prst="rect">
            <a:avLst/>
          </a:prstGeom>
        </p:spPr>
        <p:txBody>
          <a:bodyPr wrap="square" lIns="0" tIns="0" rIns="0" bIns="0" rtlCol="0">
            <a:noAutofit/>
          </a:bodyPr>
          <a:lstStyle/>
          <a:p>
            <a:pPr marL="25400">
              <a:lnSpc>
                <a:spcPts val="1000"/>
              </a:lnSpc>
            </a:pPr>
            <a:endParaRPr sz="1000"/>
          </a:p>
        </p:txBody>
      </p:sp>
      <p:sp>
        <p:nvSpPr>
          <p:cNvPr id="3" name="object 3"/>
          <p:cNvSpPr txBox="1"/>
          <p:nvPr/>
        </p:nvSpPr>
        <p:spPr>
          <a:xfrm>
            <a:off x="2400299" y="736345"/>
            <a:ext cx="104311" cy="152400"/>
          </a:xfrm>
          <a:prstGeom prst="rect">
            <a:avLst/>
          </a:prstGeom>
        </p:spPr>
        <p:txBody>
          <a:bodyPr wrap="square" lIns="0" tIns="0" rIns="0" bIns="0" rtlCol="0">
            <a:noAutofit/>
          </a:bodyPr>
          <a:lstStyle/>
          <a:p>
            <a:pPr marL="25400">
              <a:lnSpc>
                <a:spcPts val="1000"/>
              </a:lnSpc>
            </a:pPr>
            <a:endParaRPr sz="1000"/>
          </a:p>
        </p:txBody>
      </p:sp>
      <p:sp>
        <p:nvSpPr>
          <p:cNvPr id="2" name="object 2"/>
          <p:cNvSpPr txBox="1"/>
          <p:nvPr/>
        </p:nvSpPr>
        <p:spPr>
          <a:xfrm>
            <a:off x="3137796" y="736345"/>
            <a:ext cx="8095861" cy="152400"/>
          </a:xfrm>
          <a:prstGeom prst="rect">
            <a:avLst/>
          </a:prstGeom>
        </p:spPr>
        <p:txBody>
          <a:bodyPr wrap="square" lIns="0" tIns="0" rIns="0" bIns="0" rtlCol="0">
            <a:noAutofit/>
          </a:bodyPr>
          <a:lstStyle/>
          <a:p>
            <a:pPr marL="25400">
              <a:lnSpc>
                <a:spcPts val="1000"/>
              </a:lnSpc>
            </a:pPr>
            <a:endParaRPr sz="100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object 18"/>
          <p:cNvSpPr txBox="1"/>
          <p:nvPr/>
        </p:nvSpPr>
        <p:spPr>
          <a:xfrm>
            <a:off x="203720" y="556386"/>
            <a:ext cx="11039208" cy="258601"/>
          </a:xfrm>
          <a:prstGeom prst="rect">
            <a:avLst/>
          </a:prstGeom>
        </p:spPr>
        <p:txBody>
          <a:bodyPr wrap="square" lIns="0" tIns="0" rIns="0" bIns="0" rtlCol="0">
            <a:noAutofit/>
          </a:bodyPr>
          <a:lstStyle/>
          <a:p>
            <a:pPr marL="12700">
              <a:lnSpc>
                <a:spcPts val="3765"/>
              </a:lnSpc>
              <a:tabLst>
                <a:tab pos="10947400" algn="l"/>
              </a:tabLst>
            </a:pPr>
            <a:r>
              <a:rPr sz="5400" b="1" baseline="3034" dirty="0" smtClean="0">
                <a:solidFill>
                  <a:srgbClr val="0070C0"/>
                </a:solidFill>
                <a:latin typeface="Calibri"/>
                <a:cs typeface="Calibri"/>
              </a:rPr>
              <a:t> </a:t>
            </a:r>
            <a:r>
              <a:rPr sz="5400" b="1" spc="-384" baseline="3034" dirty="0" smtClean="0">
                <a:solidFill>
                  <a:srgbClr val="0070C0"/>
                </a:solidFill>
                <a:latin typeface="Calibri"/>
                <a:cs typeface="Calibri"/>
              </a:rPr>
              <a:t> </a:t>
            </a:r>
            <a:r>
              <a:rPr sz="5400" b="1" spc="0" baseline="3034" dirty="0" smtClean="0">
                <a:solidFill>
                  <a:srgbClr val="0070C0"/>
                </a:solidFill>
                <a:latin typeface="Calibri"/>
                <a:cs typeface="Calibri"/>
              </a:rPr>
              <a:t>HI</a:t>
            </a:r>
            <a:r>
              <a:rPr lang="fr-FR" sz="5400" b="1" spc="4" baseline="3034" dirty="0" smtClean="0">
                <a:solidFill>
                  <a:srgbClr val="0070C0"/>
                </a:solidFill>
                <a:latin typeface="Calibri"/>
                <a:cs typeface="Calibri"/>
              </a:rPr>
              <a:t>STOI</a:t>
            </a:r>
            <a:r>
              <a:rPr sz="5400" b="1" spc="0" baseline="3034" dirty="0" smtClean="0">
                <a:solidFill>
                  <a:srgbClr val="0070C0"/>
                </a:solidFill>
                <a:latin typeface="Calibri"/>
                <a:cs typeface="Calibri"/>
              </a:rPr>
              <a:t>RE </a:t>
            </a:r>
            <a:r>
              <a:rPr sz="5400" b="1" spc="-19" baseline="3034" dirty="0" smtClean="0">
                <a:solidFill>
                  <a:srgbClr val="0070C0"/>
                </a:solidFill>
                <a:latin typeface="Calibri"/>
                <a:cs typeface="Calibri"/>
              </a:rPr>
              <a:t> </a:t>
            </a:r>
            <a:r>
              <a:rPr sz="5400" b="1" spc="0" baseline="3034" dirty="0" smtClean="0">
                <a:solidFill>
                  <a:srgbClr val="0070C0"/>
                </a:solidFill>
                <a:latin typeface="Calibri"/>
                <a:cs typeface="Calibri"/>
              </a:rPr>
              <a:t>DE </a:t>
            </a:r>
            <a:r>
              <a:rPr sz="5400" b="1" spc="-9" baseline="3034" dirty="0" smtClean="0">
                <a:solidFill>
                  <a:srgbClr val="0070C0"/>
                </a:solidFill>
                <a:latin typeface="Calibri"/>
                <a:cs typeface="Calibri"/>
              </a:rPr>
              <a:t> </a:t>
            </a:r>
            <a:r>
              <a:rPr sz="5400" b="1" spc="-259" baseline="3034" dirty="0" smtClean="0">
                <a:solidFill>
                  <a:srgbClr val="0070C0"/>
                </a:solidFill>
                <a:latin typeface="Calibri"/>
                <a:cs typeface="Calibri"/>
              </a:rPr>
              <a:t>L</a:t>
            </a:r>
            <a:r>
              <a:rPr sz="5400" b="1" spc="0" baseline="3034" dirty="0" smtClean="0">
                <a:solidFill>
                  <a:srgbClr val="0070C0"/>
                </a:solidFill>
                <a:latin typeface="Calibri"/>
                <a:cs typeface="Calibri"/>
              </a:rPr>
              <a:t>’I</a:t>
            </a:r>
            <a:r>
              <a:rPr sz="5400" b="1" spc="19" baseline="3034" dirty="0" smtClean="0">
                <a:solidFill>
                  <a:srgbClr val="0070C0"/>
                </a:solidFill>
                <a:latin typeface="Calibri"/>
                <a:cs typeface="Calibri"/>
              </a:rPr>
              <a:t> </a:t>
            </a:r>
            <a:r>
              <a:rPr sz="5400" b="1" spc="0" baseline="3034" dirty="0" smtClean="0">
                <a:solidFill>
                  <a:srgbClr val="0070C0"/>
                </a:solidFill>
                <a:latin typeface="Calibri"/>
                <a:cs typeface="Calibri"/>
              </a:rPr>
              <a:t>A </a:t>
            </a:r>
            <a:r>
              <a:rPr sz="5400" b="1" spc="0" baseline="3034" dirty="0" smtClean="0">
                <a:latin typeface="Calibri"/>
                <a:cs typeface="Calibri"/>
              </a:rPr>
              <a:t>	</a:t>
            </a:r>
            <a:endParaRPr sz="3600" dirty="0">
              <a:latin typeface="Calibri"/>
              <a:cs typeface="Calibri"/>
            </a:endParaRPr>
          </a:p>
        </p:txBody>
      </p:sp>
      <p:sp>
        <p:nvSpPr>
          <p:cNvPr id="17" name="object 17"/>
          <p:cNvSpPr txBox="1"/>
          <p:nvPr/>
        </p:nvSpPr>
        <p:spPr>
          <a:xfrm>
            <a:off x="330200" y="1319362"/>
            <a:ext cx="225729" cy="354888"/>
          </a:xfrm>
          <a:prstGeom prst="rect">
            <a:avLst/>
          </a:prstGeom>
        </p:spPr>
        <p:txBody>
          <a:bodyPr wrap="square" lIns="0" tIns="0" rIns="0" bIns="0" rtlCol="0">
            <a:noAutofit/>
          </a:bodyPr>
          <a:lstStyle/>
          <a:p>
            <a:pPr marL="12700">
              <a:lnSpc>
                <a:spcPts val="2750"/>
              </a:lnSpc>
              <a:spcBef>
                <a:spcPts val="137"/>
              </a:spcBef>
            </a:pPr>
            <a:r>
              <a:rPr sz="2600" spc="0" dirty="0" smtClean="0">
                <a:solidFill>
                  <a:srgbClr val="548ED4"/>
                </a:solidFill>
                <a:latin typeface="Wingdings"/>
                <a:cs typeface="Wingdings"/>
              </a:rPr>
              <a:t></a:t>
            </a:r>
            <a:endParaRPr sz="2600">
              <a:latin typeface="Wingdings"/>
              <a:cs typeface="Wingdings"/>
            </a:endParaRPr>
          </a:p>
        </p:txBody>
      </p:sp>
      <p:sp>
        <p:nvSpPr>
          <p:cNvPr id="16" name="object 16"/>
          <p:cNvSpPr txBox="1"/>
          <p:nvPr/>
        </p:nvSpPr>
        <p:spPr>
          <a:xfrm>
            <a:off x="879144" y="1339113"/>
            <a:ext cx="5213093" cy="354888"/>
          </a:xfrm>
          <a:prstGeom prst="rect">
            <a:avLst/>
          </a:prstGeom>
        </p:spPr>
        <p:txBody>
          <a:bodyPr wrap="square" lIns="0" tIns="0" rIns="0" bIns="0" rtlCol="0">
            <a:noAutofit/>
          </a:bodyPr>
          <a:lstStyle/>
          <a:p>
            <a:pPr marL="12700">
              <a:lnSpc>
                <a:spcPts val="2745"/>
              </a:lnSpc>
              <a:spcBef>
                <a:spcPts val="137"/>
              </a:spcBef>
            </a:pPr>
            <a:r>
              <a:rPr sz="3900" b="1" i="1" spc="-14" baseline="3150" dirty="0" smtClean="0">
                <a:solidFill>
                  <a:srgbClr val="006FC0"/>
                </a:solidFill>
                <a:latin typeface="Calibri"/>
                <a:cs typeface="Calibri"/>
              </a:rPr>
              <a:t>P</a:t>
            </a:r>
            <a:r>
              <a:rPr sz="3900" b="1" i="1" spc="19" baseline="3150" dirty="0" smtClean="0">
                <a:solidFill>
                  <a:srgbClr val="006FC0"/>
                </a:solidFill>
                <a:latin typeface="Calibri"/>
                <a:cs typeface="Calibri"/>
              </a:rPr>
              <a:t>r</a:t>
            </a:r>
            <a:r>
              <a:rPr sz="3900" b="1" i="1" spc="-14" baseline="3150" dirty="0" smtClean="0">
                <a:solidFill>
                  <a:srgbClr val="006FC0"/>
                </a:solidFill>
                <a:latin typeface="Calibri"/>
                <a:cs typeface="Calibri"/>
              </a:rPr>
              <a:t>e</a:t>
            </a:r>
            <a:r>
              <a:rPr sz="3900" b="1" i="1" spc="0" baseline="3150" dirty="0" smtClean="0">
                <a:solidFill>
                  <a:srgbClr val="006FC0"/>
                </a:solidFill>
                <a:latin typeface="Calibri"/>
                <a:cs typeface="Calibri"/>
              </a:rPr>
              <a:t>m</a:t>
            </a:r>
            <a:r>
              <a:rPr sz="3900" b="1" i="1" spc="9" baseline="3150" dirty="0" smtClean="0">
                <a:solidFill>
                  <a:srgbClr val="006FC0"/>
                </a:solidFill>
                <a:latin typeface="Calibri"/>
                <a:cs typeface="Calibri"/>
              </a:rPr>
              <a:t>i</a:t>
            </a:r>
            <a:r>
              <a:rPr sz="3900" b="1" i="1" spc="-14" baseline="3150" dirty="0" smtClean="0">
                <a:solidFill>
                  <a:srgbClr val="006FC0"/>
                </a:solidFill>
                <a:latin typeface="Calibri"/>
                <a:cs typeface="Calibri"/>
              </a:rPr>
              <a:t>èr</a:t>
            </a:r>
            <a:r>
              <a:rPr sz="3900" b="1" i="1" spc="19" baseline="3150" dirty="0" smtClean="0">
                <a:solidFill>
                  <a:srgbClr val="006FC0"/>
                </a:solidFill>
                <a:latin typeface="Calibri"/>
                <a:cs typeface="Calibri"/>
              </a:rPr>
              <a:t>e</a:t>
            </a:r>
            <a:r>
              <a:rPr sz="3900" b="1" i="1" spc="0" baseline="3150" dirty="0" smtClean="0">
                <a:solidFill>
                  <a:srgbClr val="006FC0"/>
                </a:solidFill>
                <a:latin typeface="Calibri"/>
                <a:cs typeface="Calibri"/>
              </a:rPr>
              <a:t>s  </a:t>
            </a:r>
            <a:r>
              <a:rPr sz="3900" b="1" i="1" spc="534" baseline="3150" dirty="0" smtClean="0">
                <a:solidFill>
                  <a:srgbClr val="006FC0"/>
                </a:solidFill>
                <a:latin typeface="Calibri"/>
                <a:cs typeface="Calibri"/>
              </a:rPr>
              <a:t> </a:t>
            </a:r>
            <a:r>
              <a:rPr sz="3900" b="1" i="1" spc="-14" baseline="3150" dirty="0" smtClean="0">
                <a:solidFill>
                  <a:srgbClr val="006FC0"/>
                </a:solidFill>
                <a:latin typeface="Calibri"/>
                <a:cs typeface="Calibri"/>
              </a:rPr>
              <a:t>Dé</a:t>
            </a:r>
            <a:r>
              <a:rPr sz="3900" b="1" i="1" spc="9" baseline="3150" dirty="0" smtClean="0">
                <a:solidFill>
                  <a:srgbClr val="006FC0"/>
                </a:solidFill>
                <a:latin typeface="Calibri"/>
                <a:cs typeface="Calibri"/>
              </a:rPr>
              <a:t>c</a:t>
            </a:r>
            <a:r>
              <a:rPr sz="3900" b="1" i="1" spc="-14" baseline="3150" dirty="0" smtClean="0">
                <a:solidFill>
                  <a:srgbClr val="006FC0"/>
                </a:solidFill>
                <a:latin typeface="Calibri"/>
                <a:cs typeface="Calibri"/>
              </a:rPr>
              <a:t>e</a:t>
            </a:r>
            <a:r>
              <a:rPr sz="3900" b="1" i="1" spc="0" baseline="3150" dirty="0" smtClean="0">
                <a:solidFill>
                  <a:srgbClr val="006FC0"/>
                </a:solidFill>
                <a:latin typeface="Calibri"/>
                <a:cs typeface="Calibri"/>
              </a:rPr>
              <a:t>pti</a:t>
            </a:r>
            <a:r>
              <a:rPr sz="3900" b="1" i="1" spc="4" baseline="3150" dirty="0" smtClean="0">
                <a:solidFill>
                  <a:srgbClr val="006FC0"/>
                </a:solidFill>
                <a:latin typeface="Calibri"/>
                <a:cs typeface="Calibri"/>
              </a:rPr>
              <a:t>o</a:t>
            </a:r>
            <a:r>
              <a:rPr sz="3900" b="1" i="1" spc="0" baseline="3150" dirty="0" smtClean="0">
                <a:solidFill>
                  <a:srgbClr val="006FC0"/>
                </a:solidFill>
                <a:latin typeface="Calibri"/>
                <a:cs typeface="Calibri"/>
              </a:rPr>
              <a:t>ns  </a:t>
            </a:r>
            <a:r>
              <a:rPr sz="3900" b="1" i="1" spc="528" baseline="3150" dirty="0" smtClean="0">
                <a:solidFill>
                  <a:srgbClr val="006FC0"/>
                </a:solidFill>
                <a:latin typeface="Calibri"/>
                <a:cs typeface="Calibri"/>
              </a:rPr>
              <a:t> </a:t>
            </a:r>
            <a:r>
              <a:rPr sz="3900" b="1" i="1" spc="-14" baseline="3150" dirty="0" smtClean="0">
                <a:solidFill>
                  <a:srgbClr val="006FC0"/>
                </a:solidFill>
                <a:latin typeface="Calibri"/>
                <a:cs typeface="Calibri"/>
              </a:rPr>
              <a:t>(</a:t>
            </a:r>
            <a:r>
              <a:rPr sz="3900" b="1" i="1" spc="14" baseline="3150" dirty="0" smtClean="0">
                <a:solidFill>
                  <a:srgbClr val="006FC0"/>
                </a:solidFill>
                <a:latin typeface="Calibri"/>
                <a:cs typeface="Calibri"/>
              </a:rPr>
              <a:t>196</a:t>
            </a:r>
            <a:r>
              <a:rPr sz="3900" b="1" i="1" spc="19" baseline="3150" dirty="0" smtClean="0">
                <a:solidFill>
                  <a:srgbClr val="006FC0"/>
                </a:solidFill>
                <a:latin typeface="Calibri"/>
                <a:cs typeface="Calibri"/>
              </a:rPr>
              <a:t>6</a:t>
            </a:r>
            <a:r>
              <a:rPr sz="3900" b="1" i="1" spc="0" baseline="3150" dirty="0" smtClean="0">
                <a:solidFill>
                  <a:srgbClr val="006FC0"/>
                </a:solidFill>
                <a:latin typeface="Calibri"/>
                <a:cs typeface="Calibri"/>
              </a:rPr>
              <a:t>-</a:t>
            </a:r>
            <a:r>
              <a:rPr sz="3900" b="1" i="1" spc="-19" baseline="3150" dirty="0" smtClean="0">
                <a:solidFill>
                  <a:srgbClr val="006FC0"/>
                </a:solidFill>
                <a:latin typeface="Calibri"/>
                <a:cs typeface="Calibri"/>
              </a:rPr>
              <a:t>1</a:t>
            </a:r>
            <a:r>
              <a:rPr sz="3900" b="1" i="1" spc="14" baseline="3150" dirty="0" smtClean="0">
                <a:solidFill>
                  <a:srgbClr val="006FC0"/>
                </a:solidFill>
                <a:latin typeface="Calibri"/>
                <a:cs typeface="Calibri"/>
              </a:rPr>
              <a:t>9</a:t>
            </a:r>
            <a:r>
              <a:rPr sz="3900" b="1" i="1" spc="-19" baseline="3150" dirty="0" smtClean="0">
                <a:solidFill>
                  <a:srgbClr val="006FC0"/>
                </a:solidFill>
                <a:latin typeface="Calibri"/>
                <a:cs typeface="Calibri"/>
              </a:rPr>
              <a:t>7</a:t>
            </a:r>
            <a:r>
              <a:rPr sz="3900" b="1" i="1" spc="19" baseline="3150" dirty="0" smtClean="0">
                <a:solidFill>
                  <a:srgbClr val="006FC0"/>
                </a:solidFill>
                <a:latin typeface="Calibri"/>
                <a:cs typeface="Calibri"/>
              </a:rPr>
              <a:t>3</a:t>
            </a:r>
            <a:r>
              <a:rPr sz="3900" b="1" i="1" spc="0" baseline="3150" dirty="0" smtClean="0">
                <a:solidFill>
                  <a:srgbClr val="006FC0"/>
                </a:solidFill>
                <a:latin typeface="Calibri"/>
                <a:cs typeface="Calibri"/>
              </a:rPr>
              <a:t>)</a:t>
            </a:r>
            <a:endParaRPr sz="2600">
              <a:latin typeface="Calibri"/>
              <a:cs typeface="Calibri"/>
            </a:endParaRPr>
          </a:p>
        </p:txBody>
      </p:sp>
      <p:sp>
        <p:nvSpPr>
          <p:cNvPr id="15" name="object 15"/>
          <p:cNvSpPr txBox="1"/>
          <p:nvPr/>
        </p:nvSpPr>
        <p:spPr>
          <a:xfrm>
            <a:off x="6317361" y="1339113"/>
            <a:ext cx="827149" cy="354888"/>
          </a:xfrm>
          <a:prstGeom prst="rect">
            <a:avLst/>
          </a:prstGeom>
        </p:spPr>
        <p:txBody>
          <a:bodyPr wrap="square" lIns="0" tIns="0" rIns="0" bIns="0" rtlCol="0">
            <a:noAutofit/>
          </a:bodyPr>
          <a:lstStyle/>
          <a:p>
            <a:pPr marL="12700">
              <a:lnSpc>
                <a:spcPts val="2745"/>
              </a:lnSpc>
              <a:spcBef>
                <a:spcPts val="137"/>
              </a:spcBef>
            </a:pPr>
            <a:r>
              <a:rPr sz="3900" spc="0" baseline="3150" dirty="0" smtClean="0">
                <a:latin typeface="Calibri"/>
                <a:cs typeface="Calibri"/>
              </a:rPr>
              <a:t>:   </a:t>
            </a:r>
            <a:r>
              <a:rPr sz="3900" spc="14" baseline="3150" dirty="0" smtClean="0">
                <a:latin typeface="Calibri"/>
                <a:cs typeface="Calibri"/>
              </a:rPr>
              <a:t> </a:t>
            </a:r>
            <a:r>
              <a:rPr sz="3900" spc="-9" baseline="3150" dirty="0" smtClean="0">
                <a:latin typeface="Calibri"/>
                <a:cs typeface="Calibri"/>
              </a:rPr>
              <a:t>De</a:t>
            </a:r>
            <a:endParaRPr sz="2600">
              <a:latin typeface="Calibri"/>
              <a:cs typeface="Calibri"/>
            </a:endParaRPr>
          </a:p>
        </p:txBody>
      </p:sp>
      <p:sp>
        <p:nvSpPr>
          <p:cNvPr id="14" name="object 14"/>
          <p:cNvSpPr txBox="1"/>
          <p:nvPr/>
        </p:nvSpPr>
        <p:spPr>
          <a:xfrm>
            <a:off x="7373874" y="1339113"/>
            <a:ext cx="1139952" cy="354888"/>
          </a:xfrm>
          <a:prstGeom prst="rect">
            <a:avLst/>
          </a:prstGeom>
        </p:spPr>
        <p:txBody>
          <a:bodyPr wrap="square" lIns="0" tIns="0" rIns="0" bIns="0" rtlCol="0">
            <a:noAutofit/>
          </a:bodyPr>
          <a:lstStyle/>
          <a:p>
            <a:pPr marL="12700">
              <a:lnSpc>
                <a:spcPts val="2745"/>
              </a:lnSpc>
              <a:spcBef>
                <a:spcPts val="137"/>
              </a:spcBef>
            </a:pPr>
            <a:r>
              <a:rPr sz="3900" spc="0" baseline="3150" dirty="0" smtClean="0">
                <a:latin typeface="Calibri"/>
                <a:cs typeface="Calibri"/>
              </a:rPr>
              <a:t>gr</a:t>
            </a:r>
            <a:r>
              <a:rPr sz="3900" spc="-19" baseline="3150" dirty="0" smtClean="0">
                <a:latin typeface="Calibri"/>
                <a:cs typeface="Calibri"/>
              </a:rPr>
              <a:t>a</a:t>
            </a:r>
            <a:r>
              <a:rPr sz="3900" spc="0" baseline="3150" dirty="0" smtClean="0">
                <a:latin typeface="Calibri"/>
                <a:cs typeface="Calibri"/>
              </a:rPr>
              <a:t>n</a:t>
            </a:r>
            <a:r>
              <a:rPr sz="3900" spc="9" baseline="3150" dirty="0" smtClean="0">
                <a:latin typeface="Calibri"/>
                <a:cs typeface="Calibri"/>
              </a:rPr>
              <a:t>d</a:t>
            </a:r>
            <a:r>
              <a:rPr sz="3900" spc="0" baseline="3150" dirty="0" smtClean="0">
                <a:latin typeface="Calibri"/>
                <a:cs typeface="Calibri"/>
              </a:rPr>
              <a:t>es</a:t>
            </a:r>
            <a:endParaRPr sz="2600">
              <a:latin typeface="Calibri"/>
              <a:cs typeface="Calibri"/>
            </a:endParaRPr>
          </a:p>
        </p:txBody>
      </p:sp>
      <p:sp>
        <p:nvSpPr>
          <p:cNvPr id="13" name="object 13"/>
          <p:cNvSpPr txBox="1"/>
          <p:nvPr/>
        </p:nvSpPr>
        <p:spPr>
          <a:xfrm>
            <a:off x="8741410" y="1339113"/>
            <a:ext cx="1550882" cy="354888"/>
          </a:xfrm>
          <a:prstGeom prst="rect">
            <a:avLst/>
          </a:prstGeom>
        </p:spPr>
        <p:txBody>
          <a:bodyPr wrap="square" lIns="0" tIns="0" rIns="0" bIns="0" rtlCol="0">
            <a:noAutofit/>
          </a:bodyPr>
          <a:lstStyle/>
          <a:p>
            <a:pPr marL="12700">
              <a:lnSpc>
                <a:spcPts val="2745"/>
              </a:lnSpc>
              <a:spcBef>
                <a:spcPts val="137"/>
              </a:spcBef>
            </a:pPr>
            <a:r>
              <a:rPr sz="3900" spc="0" baseline="3150" dirty="0" smtClean="0">
                <a:latin typeface="Calibri"/>
                <a:cs typeface="Calibri"/>
              </a:rPr>
              <a:t>d</a:t>
            </a:r>
            <a:r>
              <a:rPr sz="3900" spc="9" baseline="3150" dirty="0" smtClean="0">
                <a:latin typeface="Calibri"/>
                <a:cs typeface="Calibri"/>
              </a:rPr>
              <a:t>é</a:t>
            </a:r>
            <a:r>
              <a:rPr sz="3900" spc="-19" baseline="3150" dirty="0" smtClean="0">
                <a:latin typeface="Calibri"/>
                <a:cs typeface="Calibri"/>
              </a:rPr>
              <a:t>c</a:t>
            </a:r>
            <a:r>
              <a:rPr sz="3900" spc="0" baseline="3150" dirty="0" smtClean="0">
                <a:latin typeface="Calibri"/>
                <a:cs typeface="Calibri"/>
              </a:rPr>
              <a:t>e</a:t>
            </a:r>
            <a:r>
              <a:rPr sz="3900" spc="9" baseline="3150" dirty="0" smtClean="0">
                <a:latin typeface="Calibri"/>
                <a:cs typeface="Calibri"/>
              </a:rPr>
              <a:t>p</a:t>
            </a:r>
            <a:r>
              <a:rPr sz="3900" spc="0" baseline="3150" dirty="0" smtClean="0">
                <a:latin typeface="Calibri"/>
                <a:cs typeface="Calibri"/>
              </a:rPr>
              <a:t>t</a:t>
            </a:r>
            <a:r>
              <a:rPr sz="3900" spc="9" baseline="3150" dirty="0" smtClean="0">
                <a:latin typeface="Calibri"/>
                <a:cs typeface="Calibri"/>
              </a:rPr>
              <a:t>i</a:t>
            </a:r>
            <a:r>
              <a:rPr sz="3900" spc="0" baseline="3150" dirty="0" smtClean="0">
                <a:latin typeface="Calibri"/>
                <a:cs typeface="Calibri"/>
              </a:rPr>
              <a:t>ons</a:t>
            </a:r>
            <a:endParaRPr sz="2600">
              <a:latin typeface="Calibri"/>
              <a:cs typeface="Calibri"/>
            </a:endParaRPr>
          </a:p>
        </p:txBody>
      </p:sp>
      <p:sp>
        <p:nvSpPr>
          <p:cNvPr id="12" name="object 12"/>
          <p:cNvSpPr txBox="1"/>
          <p:nvPr/>
        </p:nvSpPr>
        <p:spPr>
          <a:xfrm>
            <a:off x="10520553" y="1339113"/>
            <a:ext cx="366002" cy="354888"/>
          </a:xfrm>
          <a:prstGeom prst="rect">
            <a:avLst/>
          </a:prstGeom>
        </p:spPr>
        <p:txBody>
          <a:bodyPr wrap="square" lIns="0" tIns="0" rIns="0" bIns="0" rtlCol="0">
            <a:noAutofit/>
          </a:bodyPr>
          <a:lstStyle/>
          <a:p>
            <a:pPr marL="12700">
              <a:lnSpc>
                <a:spcPts val="2745"/>
              </a:lnSpc>
              <a:spcBef>
                <a:spcPts val="137"/>
              </a:spcBef>
            </a:pPr>
            <a:r>
              <a:rPr sz="3900" spc="-4" baseline="3150" dirty="0" smtClean="0">
                <a:latin typeface="Calibri"/>
                <a:cs typeface="Calibri"/>
              </a:rPr>
              <a:t>se</a:t>
            </a:r>
            <a:endParaRPr sz="2600">
              <a:latin typeface="Calibri"/>
              <a:cs typeface="Calibri"/>
            </a:endParaRPr>
          </a:p>
        </p:txBody>
      </p:sp>
      <p:sp>
        <p:nvSpPr>
          <p:cNvPr id="11" name="object 11"/>
          <p:cNvSpPr txBox="1"/>
          <p:nvPr/>
        </p:nvSpPr>
        <p:spPr>
          <a:xfrm>
            <a:off x="805688" y="1732533"/>
            <a:ext cx="1715746" cy="354584"/>
          </a:xfrm>
          <a:prstGeom prst="rect">
            <a:avLst/>
          </a:prstGeom>
        </p:spPr>
        <p:txBody>
          <a:bodyPr wrap="square" lIns="0" tIns="0" rIns="0" bIns="0" rtlCol="0">
            <a:noAutofit/>
          </a:bodyPr>
          <a:lstStyle/>
          <a:p>
            <a:pPr marL="12700">
              <a:lnSpc>
                <a:spcPts val="2740"/>
              </a:lnSpc>
              <a:spcBef>
                <a:spcPts val="137"/>
              </a:spcBef>
            </a:pPr>
            <a:r>
              <a:rPr sz="3900" spc="0" baseline="3150" dirty="0" smtClean="0">
                <a:latin typeface="Calibri"/>
                <a:cs typeface="Calibri"/>
              </a:rPr>
              <a:t>p</a:t>
            </a:r>
            <a:r>
              <a:rPr sz="3900" spc="-34" baseline="3150" dirty="0" smtClean="0">
                <a:latin typeface="Calibri"/>
                <a:cs typeface="Calibri"/>
              </a:rPr>
              <a:t>r</a:t>
            </a:r>
            <a:r>
              <a:rPr sz="3900" spc="0" baseline="3150" dirty="0" smtClean="0">
                <a:latin typeface="Calibri"/>
                <a:cs typeface="Calibri"/>
              </a:rPr>
              <a:t>o</a:t>
            </a:r>
            <a:r>
              <a:rPr sz="3900" spc="4" baseline="3150" dirty="0" smtClean="0">
                <a:latin typeface="Calibri"/>
                <a:cs typeface="Calibri"/>
              </a:rPr>
              <a:t>d</a:t>
            </a:r>
            <a:r>
              <a:rPr sz="3900" spc="0" baseline="3150" dirty="0" smtClean="0">
                <a:latin typeface="Calibri"/>
                <a:cs typeface="Calibri"/>
              </a:rPr>
              <a:t>u</a:t>
            </a:r>
            <a:r>
              <a:rPr sz="3900" spc="19" baseline="3150" dirty="0" smtClean="0">
                <a:latin typeface="Calibri"/>
                <a:cs typeface="Calibri"/>
              </a:rPr>
              <a:t>i</a:t>
            </a:r>
            <a:r>
              <a:rPr sz="3900" spc="0" baseline="3150" dirty="0" smtClean="0">
                <a:latin typeface="Calibri"/>
                <a:cs typeface="Calibri"/>
              </a:rPr>
              <a:t>s</a:t>
            </a:r>
            <a:r>
              <a:rPr sz="3900" spc="9" baseline="3150" dirty="0" smtClean="0">
                <a:latin typeface="Calibri"/>
                <a:cs typeface="Calibri"/>
              </a:rPr>
              <a:t>i</a:t>
            </a:r>
            <a:r>
              <a:rPr sz="3900" spc="-39" baseline="3150" dirty="0" smtClean="0">
                <a:latin typeface="Calibri"/>
                <a:cs typeface="Calibri"/>
              </a:rPr>
              <a:t>r</a:t>
            </a:r>
            <a:r>
              <a:rPr sz="3900" spc="0" baseline="3150" dirty="0" smtClean="0">
                <a:latin typeface="Calibri"/>
                <a:cs typeface="Calibri"/>
              </a:rPr>
              <a:t>e</a:t>
            </a:r>
            <a:r>
              <a:rPr sz="3900" spc="-25" baseline="3150" dirty="0" smtClean="0">
                <a:latin typeface="Calibri"/>
                <a:cs typeface="Calibri"/>
              </a:rPr>
              <a:t>n</a:t>
            </a:r>
            <a:r>
              <a:rPr sz="3900" spc="0" baseline="3150" dirty="0" smtClean="0">
                <a:latin typeface="Calibri"/>
                <a:cs typeface="Calibri"/>
              </a:rPr>
              <a:t>t</a:t>
            </a:r>
            <a:endParaRPr sz="2600">
              <a:latin typeface="Calibri"/>
              <a:cs typeface="Calibri"/>
            </a:endParaRPr>
          </a:p>
        </p:txBody>
      </p:sp>
      <p:sp>
        <p:nvSpPr>
          <p:cNvPr id="10" name="object 10"/>
          <p:cNvSpPr txBox="1"/>
          <p:nvPr/>
        </p:nvSpPr>
        <p:spPr>
          <a:xfrm>
            <a:off x="2731389" y="1732533"/>
            <a:ext cx="8156550" cy="354584"/>
          </a:xfrm>
          <a:prstGeom prst="rect">
            <a:avLst/>
          </a:prstGeom>
        </p:spPr>
        <p:txBody>
          <a:bodyPr wrap="square" lIns="0" tIns="0" rIns="0" bIns="0" rtlCol="0">
            <a:noAutofit/>
          </a:bodyPr>
          <a:lstStyle/>
          <a:p>
            <a:pPr marL="12700">
              <a:lnSpc>
                <a:spcPts val="2740"/>
              </a:lnSpc>
              <a:spcBef>
                <a:spcPts val="137"/>
              </a:spcBef>
            </a:pPr>
            <a:r>
              <a:rPr sz="3900" spc="14" baseline="3150" dirty="0" smtClean="0">
                <a:latin typeface="Calibri"/>
                <a:cs typeface="Calibri"/>
              </a:rPr>
              <a:t>l</a:t>
            </a:r>
            <a:r>
              <a:rPr sz="3900" spc="0" baseline="3150" dirty="0" smtClean="0">
                <a:latin typeface="Calibri"/>
                <a:cs typeface="Calibri"/>
              </a:rPr>
              <a:t>o</a:t>
            </a:r>
            <a:r>
              <a:rPr sz="3900" spc="-39" baseline="3150" dirty="0" smtClean="0">
                <a:latin typeface="Calibri"/>
                <a:cs typeface="Calibri"/>
              </a:rPr>
              <a:t>r</a:t>
            </a:r>
            <a:r>
              <a:rPr sz="3900" spc="0" baseline="3150" dirty="0" smtClean="0">
                <a:latin typeface="Calibri"/>
                <a:cs typeface="Calibri"/>
              </a:rPr>
              <a:t>sq</a:t>
            </a:r>
            <a:r>
              <a:rPr sz="3900" spc="4" baseline="3150" dirty="0" smtClean="0">
                <a:latin typeface="Calibri"/>
                <a:cs typeface="Calibri"/>
              </a:rPr>
              <a:t>u</a:t>
            </a:r>
            <a:r>
              <a:rPr sz="3900" spc="0" baseline="3150" dirty="0" smtClean="0">
                <a:latin typeface="Calibri"/>
                <a:cs typeface="Calibri"/>
              </a:rPr>
              <a:t>e</a:t>
            </a:r>
            <a:r>
              <a:rPr sz="3900" spc="463" baseline="3150" dirty="0" smtClean="0">
                <a:latin typeface="Calibri"/>
                <a:cs typeface="Calibri"/>
              </a:rPr>
              <a:t> </a:t>
            </a:r>
            <a:r>
              <a:rPr sz="3900" spc="14" baseline="3150" dirty="0" smtClean="0">
                <a:latin typeface="Calibri"/>
                <a:cs typeface="Calibri"/>
              </a:rPr>
              <a:t>l</a:t>
            </a:r>
            <a:r>
              <a:rPr sz="3900" spc="0" baseline="3150" dirty="0" smtClean="0">
                <a:latin typeface="Calibri"/>
                <a:cs typeface="Calibri"/>
              </a:rPr>
              <a:t>es</a:t>
            </a:r>
            <a:r>
              <a:rPr sz="3900" spc="503" baseline="3150" dirty="0" smtClean="0">
                <a:latin typeface="Calibri"/>
                <a:cs typeface="Calibri"/>
              </a:rPr>
              <a:t> </a:t>
            </a:r>
            <a:r>
              <a:rPr sz="3900" spc="-14" baseline="3150" dirty="0" smtClean="0">
                <a:latin typeface="Calibri"/>
                <a:cs typeface="Calibri"/>
              </a:rPr>
              <a:t>c</a:t>
            </a:r>
            <a:r>
              <a:rPr sz="3900" spc="0" baseline="3150" dirty="0" smtClean="0">
                <a:latin typeface="Calibri"/>
                <a:cs typeface="Calibri"/>
              </a:rPr>
              <a:t>h</a:t>
            </a:r>
            <a:r>
              <a:rPr sz="3900" spc="9" baseline="3150" dirty="0" smtClean="0">
                <a:latin typeface="Calibri"/>
                <a:cs typeface="Calibri"/>
              </a:rPr>
              <a:t>e</a:t>
            </a:r>
            <a:r>
              <a:rPr sz="3900" spc="0" baseline="3150" dirty="0" smtClean="0">
                <a:latin typeface="Calibri"/>
                <a:cs typeface="Calibri"/>
              </a:rPr>
              <a:t>r</a:t>
            </a:r>
            <a:r>
              <a:rPr sz="3900" spc="-19" baseline="3150" dirty="0" smtClean="0">
                <a:latin typeface="Calibri"/>
                <a:cs typeface="Calibri"/>
              </a:rPr>
              <a:t>c</a:t>
            </a:r>
            <a:r>
              <a:rPr sz="3900" spc="0" baseline="3150" dirty="0" smtClean="0">
                <a:latin typeface="Calibri"/>
                <a:cs typeface="Calibri"/>
              </a:rPr>
              <a:t>h</a:t>
            </a:r>
            <a:r>
              <a:rPr sz="3900" spc="9" baseline="3150" dirty="0" smtClean="0">
                <a:latin typeface="Calibri"/>
                <a:cs typeface="Calibri"/>
              </a:rPr>
              <a:t>e</a:t>
            </a:r>
            <a:r>
              <a:rPr sz="3900" spc="0" baseline="3150" dirty="0" smtClean="0">
                <a:latin typeface="Calibri"/>
                <a:cs typeface="Calibri"/>
              </a:rPr>
              <a:t>u</a:t>
            </a:r>
            <a:r>
              <a:rPr sz="3900" spc="-34" baseline="3150" dirty="0" smtClean="0">
                <a:latin typeface="Calibri"/>
                <a:cs typeface="Calibri"/>
              </a:rPr>
              <a:t>r</a:t>
            </a:r>
            <a:r>
              <a:rPr sz="3900" spc="0" baseline="3150" dirty="0" smtClean="0">
                <a:latin typeface="Calibri"/>
                <a:cs typeface="Calibri"/>
              </a:rPr>
              <a:t>s</a:t>
            </a:r>
            <a:r>
              <a:rPr sz="3900" spc="415" baseline="3150" dirty="0" smtClean="0">
                <a:latin typeface="Calibri"/>
                <a:cs typeface="Calibri"/>
              </a:rPr>
              <a:t> </a:t>
            </a:r>
            <a:r>
              <a:rPr sz="3900" spc="4" baseline="3150" dirty="0" smtClean="0">
                <a:latin typeface="Calibri"/>
                <a:cs typeface="Calibri"/>
              </a:rPr>
              <a:t>e</a:t>
            </a:r>
            <a:r>
              <a:rPr sz="3900" spc="0" baseline="3150" dirty="0" smtClean="0">
                <a:latin typeface="Calibri"/>
                <a:cs typeface="Calibri"/>
              </a:rPr>
              <a:t>n</a:t>
            </a:r>
            <a:r>
              <a:rPr sz="3900" spc="510" baseline="3150" dirty="0" smtClean="0">
                <a:latin typeface="Calibri"/>
                <a:cs typeface="Calibri"/>
              </a:rPr>
              <a:t> </a:t>
            </a:r>
            <a:r>
              <a:rPr sz="3900" spc="-4" baseline="3150" dirty="0" smtClean="0">
                <a:latin typeface="Calibri"/>
                <a:cs typeface="Calibri"/>
              </a:rPr>
              <a:t>I</a:t>
            </a:r>
            <a:r>
              <a:rPr sz="3900" spc="0" baseline="3150" dirty="0" smtClean="0">
                <a:latin typeface="Calibri"/>
                <a:cs typeface="Calibri"/>
              </a:rPr>
              <a:t>A</a:t>
            </a:r>
            <a:r>
              <a:rPr sz="3900" spc="521" baseline="3150" dirty="0" smtClean="0">
                <a:latin typeface="Calibri"/>
                <a:cs typeface="Calibri"/>
              </a:rPr>
              <a:t> </a:t>
            </a:r>
            <a:r>
              <a:rPr sz="3900" spc="0" baseline="3150" dirty="0" smtClean="0">
                <a:latin typeface="Calibri"/>
                <a:cs typeface="Calibri"/>
              </a:rPr>
              <a:t>ess</a:t>
            </a:r>
            <a:r>
              <a:rPr sz="3900" spc="-59" baseline="3150" dirty="0" smtClean="0">
                <a:latin typeface="Calibri"/>
                <a:cs typeface="Calibri"/>
              </a:rPr>
              <a:t>a</a:t>
            </a:r>
            <a:r>
              <a:rPr sz="3900" spc="-19" baseline="3150" dirty="0" smtClean="0">
                <a:latin typeface="Calibri"/>
                <a:cs typeface="Calibri"/>
              </a:rPr>
              <a:t>y</a:t>
            </a:r>
            <a:r>
              <a:rPr sz="3900" spc="0" baseline="3150" dirty="0" smtClean="0">
                <a:latin typeface="Calibri"/>
                <a:cs typeface="Calibri"/>
              </a:rPr>
              <a:t>è</a:t>
            </a:r>
            <a:r>
              <a:rPr sz="3900" spc="-34" baseline="3150" dirty="0" smtClean="0">
                <a:latin typeface="Calibri"/>
                <a:cs typeface="Calibri"/>
              </a:rPr>
              <a:t>r</a:t>
            </a:r>
            <a:r>
              <a:rPr sz="3900" spc="0" baseline="3150" dirty="0" smtClean="0">
                <a:latin typeface="Calibri"/>
                <a:cs typeface="Calibri"/>
              </a:rPr>
              <a:t>e</a:t>
            </a:r>
            <a:r>
              <a:rPr sz="3900" spc="-25" baseline="3150" dirty="0" smtClean="0">
                <a:latin typeface="Calibri"/>
                <a:cs typeface="Calibri"/>
              </a:rPr>
              <a:t>n</a:t>
            </a:r>
            <a:r>
              <a:rPr sz="3900" spc="0" baseline="3150" dirty="0" smtClean="0">
                <a:latin typeface="Calibri"/>
                <a:cs typeface="Calibri"/>
              </a:rPr>
              <a:t>t</a:t>
            </a:r>
            <a:r>
              <a:rPr sz="3900" spc="417" baseline="3150" dirty="0" smtClean="0">
                <a:latin typeface="Calibri"/>
                <a:cs typeface="Calibri"/>
              </a:rPr>
              <a:t> </a:t>
            </a:r>
            <a:r>
              <a:rPr sz="3900" spc="0" baseline="3150" dirty="0" smtClean="0">
                <a:latin typeface="Calibri"/>
                <a:cs typeface="Calibri"/>
              </a:rPr>
              <a:t>d</a:t>
            </a:r>
            <a:r>
              <a:rPr sz="3900" spc="44" baseline="3150" dirty="0" smtClean="0">
                <a:latin typeface="Calibri"/>
                <a:cs typeface="Calibri"/>
              </a:rPr>
              <a:t>'</a:t>
            </a:r>
            <a:r>
              <a:rPr sz="3900" spc="-19" baseline="3150" dirty="0" smtClean="0">
                <a:latin typeface="Calibri"/>
                <a:cs typeface="Calibri"/>
              </a:rPr>
              <a:t>a</a:t>
            </a:r>
            <a:r>
              <a:rPr sz="3900" spc="0" baseline="3150" dirty="0" smtClean="0">
                <a:latin typeface="Calibri"/>
                <a:cs typeface="Calibri"/>
              </a:rPr>
              <a:t>p</a:t>
            </a:r>
            <a:r>
              <a:rPr sz="3900" spc="9" baseline="3150" dirty="0" smtClean="0">
                <a:latin typeface="Calibri"/>
                <a:cs typeface="Calibri"/>
              </a:rPr>
              <a:t>p</a:t>
            </a:r>
            <a:r>
              <a:rPr sz="3900" spc="14" baseline="3150" dirty="0" smtClean="0">
                <a:latin typeface="Calibri"/>
                <a:cs typeface="Calibri"/>
              </a:rPr>
              <a:t>li</a:t>
            </a:r>
            <a:r>
              <a:rPr sz="3900" spc="0" baseline="3150" dirty="0" smtClean="0">
                <a:latin typeface="Calibri"/>
                <a:cs typeface="Calibri"/>
              </a:rPr>
              <a:t>q</a:t>
            </a:r>
            <a:r>
              <a:rPr sz="3900" spc="9" baseline="3150" dirty="0" smtClean="0">
                <a:latin typeface="Calibri"/>
                <a:cs typeface="Calibri"/>
              </a:rPr>
              <a:t>u</a:t>
            </a:r>
            <a:r>
              <a:rPr sz="3900" spc="0" baseline="3150" dirty="0" smtClean="0">
                <a:latin typeface="Calibri"/>
                <a:cs typeface="Calibri"/>
              </a:rPr>
              <a:t>er</a:t>
            </a:r>
            <a:r>
              <a:rPr sz="3900" spc="427" baseline="3150" dirty="0" smtClean="0">
                <a:latin typeface="Calibri"/>
                <a:cs typeface="Calibri"/>
              </a:rPr>
              <a:t> </a:t>
            </a:r>
            <a:r>
              <a:rPr sz="3900" spc="14" baseline="3150" dirty="0" smtClean="0">
                <a:latin typeface="Calibri"/>
                <a:cs typeface="Calibri"/>
              </a:rPr>
              <a:t>l</a:t>
            </a:r>
            <a:r>
              <a:rPr sz="3900" spc="0" baseline="3150" dirty="0" smtClean="0">
                <a:latin typeface="Calibri"/>
                <a:cs typeface="Calibri"/>
              </a:rPr>
              <a:t>e</a:t>
            </a:r>
            <a:r>
              <a:rPr sz="3900" spc="9" baseline="3150" dirty="0" smtClean="0">
                <a:latin typeface="Calibri"/>
                <a:cs typeface="Calibri"/>
              </a:rPr>
              <a:t>u</a:t>
            </a:r>
            <a:r>
              <a:rPr sz="3900" spc="-39" baseline="3150" dirty="0" smtClean="0">
                <a:latin typeface="Calibri"/>
                <a:cs typeface="Calibri"/>
              </a:rPr>
              <a:t>r</a:t>
            </a:r>
            <a:r>
              <a:rPr sz="3900" spc="0" baseline="3150" dirty="0" smtClean="0">
                <a:latin typeface="Calibri"/>
                <a:cs typeface="Calibri"/>
              </a:rPr>
              <a:t>s</a:t>
            </a:r>
            <a:endParaRPr sz="2600">
              <a:latin typeface="Calibri"/>
              <a:cs typeface="Calibri"/>
            </a:endParaRPr>
          </a:p>
        </p:txBody>
      </p:sp>
      <p:sp>
        <p:nvSpPr>
          <p:cNvPr id="9" name="object 9"/>
          <p:cNvSpPr txBox="1"/>
          <p:nvPr/>
        </p:nvSpPr>
        <p:spPr>
          <a:xfrm>
            <a:off x="805688" y="2130450"/>
            <a:ext cx="10078407" cy="7366431"/>
          </a:xfrm>
          <a:prstGeom prst="rect">
            <a:avLst/>
          </a:prstGeom>
        </p:spPr>
        <p:txBody>
          <a:bodyPr wrap="square" lIns="0" tIns="0" rIns="0" bIns="0" rtlCol="0">
            <a:noAutofit/>
          </a:bodyPr>
          <a:lstStyle/>
          <a:p>
            <a:pPr marL="12700" marR="462">
              <a:lnSpc>
                <a:spcPts val="2745"/>
              </a:lnSpc>
              <a:spcBef>
                <a:spcPts val="137"/>
              </a:spcBef>
            </a:pPr>
            <a:r>
              <a:rPr sz="3900" spc="-19" baseline="3150" dirty="0" smtClean="0">
                <a:latin typeface="Calibri"/>
                <a:cs typeface="Calibri"/>
              </a:rPr>
              <a:t>a</a:t>
            </a:r>
            <a:r>
              <a:rPr sz="3900" spc="14" baseline="3150" dirty="0" smtClean="0">
                <a:latin typeface="Calibri"/>
                <a:cs typeface="Calibri"/>
              </a:rPr>
              <a:t>l</a:t>
            </a:r>
            <a:r>
              <a:rPr sz="3900" spc="0" baseline="3150" dirty="0" smtClean="0">
                <a:latin typeface="Calibri"/>
                <a:cs typeface="Calibri"/>
              </a:rPr>
              <a:t>gor</a:t>
            </a:r>
            <a:r>
              <a:rPr sz="3900" spc="14" baseline="3150" dirty="0" smtClean="0">
                <a:latin typeface="Calibri"/>
                <a:cs typeface="Calibri"/>
              </a:rPr>
              <a:t>i</a:t>
            </a:r>
            <a:r>
              <a:rPr sz="3900" spc="0" baseline="3150" dirty="0" smtClean="0">
                <a:latin typeface="Calibri"/>
                <a:cs typeface="Calibri"/>
              </a:rPr>
              <a:t>th</a:t>
            </a:r>
            <a:r>
              <a:rPr sz="3900" spc="14" baseline="3150" dirty="0" smtClean="0">
                <a:latin typeface="Calibri"/>
                <a:cs typeface="Calibri"/>
              </a:rPr>
              <a:t>m</a:t>
            </a:r>
            <a:r>
              <a:rPr sz="3900" spc="0" baseline="3150" dirty="0" smtClean="0">
                <a:latin typeface="Calibri"/>
                <a:cs typeface="Calibri"/>
              </a:rPr>
              <a:t>es</a:t>
            </a:r>
            <a:r>
              <a:rPr sz="3900" spc="-50" baseline="3150" dirty="0" smtClean="0">
                <a:latin typeface="Calibri"/>
                <a:cs typeface="Calibri"/>
              </a:rPr>
              <a:t> </a:t>
            </a:r>
            <a:r>
              <a:rPr sz="3900" spc="-19" baseline="3150" dirty="0" smtClean="0">
                <a:latin typeface="Calibri"/>
                <a:cs typeface="Calibri"/>
              </a:rPr>
              <a:t>a</a:t>
            </a:r>
            <a:r>
              <a:rPr sz="3900" spc="0" baseline="3150" dirty="0" smtClean="0">
                <a:latin typeface="Calibri"/>
                <a:cs typeface="Calibri"/>
              </a:rPr>
              <a:t>ux</a:t>
            </a:r>
            <a:r>
              <a:rPr sz="3900" spc="17" baseline="3150" dirty="0" smtClean="0">
                <a:latin typeface="Calibri"/>
                <a:cs typeface="Calibri"/>
              </a:rPr>
              <a:t> </a:t>
            </a:r>
            <a:r>
              <a:rPr sz="3900" spc="0" baseline="3150" dirty="0" smtClean="0">
                <a:latin typeface="Calibri"/>
                <a:cs typeface="Calibri"/>
              </a:rPr>
              <a:t>p</a:t>
            </a:r>
            <a:r>
              <a:rPr sz="3900" spc="-34" baseline="3150" dirty="0" smtClean="0">
                <a:latin typeface="Calibri"/>
                <a:cs typeface="Calibri"/>
              </a:rPr>
              <a:t>r</a:t>
            </a:r>
            <a:r>
              <a:rPr sz="3900" spc="0" baseline="3150" dirty="0" smtClean="0">
                <a:latin typeface="Calibri"/>
                <a:cs typeface="Calibri"/>
              </a:rPr>
              <a:t>ob</a:t>
            </a:r>
            <a:r>
              <a:rPr sz="3900" spc="19" baseline="3150" dirty="0" smtClean="0">
                <a:latin typeface="Calibri"/>
                <a:cs typeface="Calibri"/>
              </a:rPr>
              <a:t>l</a:t>
            </a:r>
            <a:r>
              <a:rPr sz="3900" spc="0" baseline="3150" dirty="0" smtClean="0">
                <a:latin typeface="Calibri"/>
                <a:cs typeface="Calibri"/>
              </a:rPr>
              <a:t>è</a:t>
            </a:r>
            <a:r>
              <a:rPr sz="3900" spc="14" baseline="3150" dirty="0" smtClean="0">
                <a:latin typeface="Calibri"/>
                <a:cs typeface="Calibri"/>
              </a:rPr>
              <a:t>m</a:t>
            </a:r>
            <a:r>
              <a:rPr sz="3900" spc="0" baseline="3150" dirty="0" smtClean="0">
                <a:latin typeface="Calibri"/>
                <a:cs typeface="Calibri"/>
              </a:rPr>
              <a:t>es</a:t>
            </a:r>
            <a:r>
              <a:rPr sz="3900" spc="-42" baseline="3150" dirty="0" smtClean="0">
                <a:latin typeface="Calibri"/>
                <a:cs typeface="Calibri"/>
              </a:rPr>
              <a:t> </a:t>
            </a:r>
            <a:r>
              <a:rPr sz="3900" spc="4" baseline="3150" dirty="0" smtClean="0">
                <a:latin typeface="Calibri"/>
                <a:cs typeface="Calibri"/>
              </a:rPr>
              <a:t>d</a:t>
            </a:r>
            <a:r>
              <a:rPr sz="3900" spc="0" baseline="3150" dirty="0" smtClean="0">
                <a:latin typeface="Calibri"/>
                <a:cs typeface="Calibri"/>
              </a:rPr>
              <a:t>e</a:t>
            </a:r>
            <a:r>
              <a:rPr sz="3900" spc="38" baseline="3150" dirty="0" smtClean="0">
                <a:latin typeface="Calibri"/>
                <a:cs typeface="Calibri"/>
              </a:rPr>
              <a:t> </a:t>
            </a:r>
            <a:r>
              <a:rPr sz="3900" spc="0" baseline="3150" dirty="0" smtClean="0">
                <a:latin typeface="Calibri"/>
                <a:cs typeface="Calibri"/>
              </a:rPr>
              <a:t>g</a:t>
            </a:r>
            <a:r>
              <a:rPr sz="3900" spc="-34" baseline="3150" dirty="0" smtClean="0">
                <a:latin typeface="Calibri"/>
                <a:cs typeface="Calibri"/>
              </a:rPr>
              <a:t>r</a:t>
            </a:r>
            <a:r>
              <a:rPr sz="3900" spc="-19" baseline="3150" dirty="0" smtClean="0">
                <a:latin typeface="Calibri"/>
                <a:cs typeface="Calibri"/>
              </a:rPr>
              <a:t>a</a:t>
            </a:r>
            <a:r>
              <a:rPr sz="3900" spc="0" baseline="3150" dirty="0" smtClean="0">
                <a:latin typeface="Calibri"/>
                <a:cs typeface="Calibri"/>
              </a:rPr>
              <a:t>n</a:t>
            </a:r>
            <a:r>
              <a:rPr sz="3900" spc="9" baseline="3150" dirty="0" smtClean="0">
                <a:latin typeface="Calibri"/>
                <a:cs typeface="Calibri"/>
              </a:rPr>
              <a:t>d</a:t>
            </a:r>
            <a:r>
              <a:rPr sz="3900" spc="0" baseline="3150" dirty="0" smtClean="0">
                <a:latin typeface="Calibri"/>
                <a:cs typeface="Calibri"/>
              </a:rPr>
              <a:t>e</a:t>
            </a:r>
            <a:r>
              <a:rPr sz="3900" spc="-4" baseline="3150" dirty="0" smtClean="0">
                <a:latin typeface="Calibri"/>
                <a:cs typeface="Calibri"/>
              </a:rPr>
              <a:t> </a:t>
            </a:r>
            <a:r>
              <a:rPr sz="3900" spc="-39" baseline="3150" dirty="0" smtClean="0">
                <a:latin typeface="Calibri"/>
                <a:cs typeface="Calibri"/>
              </a:rPr>
              <a:t>t</a:t>
            </a:r>
            <a:r>
              <a:rPr sz="3900" spc="-19" baseline="3150" dirty="0" smtClean="0">
                <a:latin typeface="Calibri"/>
                <a:cs typeface="Calibri"/>
              </a:rPr>
              <a:t>a</a:t>
            </a:r>
            <a:r>
              <a:rPr sz="3900" spc="14" baseline="3150" dirty="0" smtClean="0">
                <a:latin typeface="Calibri"/>
                <a:cs typeface="Calibri"/>
              </a:rPr>
              <a:t>ill</a:t>
            </a:r>
            <a:r>
              <a:rPr sz="3900" spc="0" baseline="3150" dirty="0" smtClean="0">
                <a:latin typeface="Calibri"/>
                <a:cs typeface="Calibri"/>
              </a:rPr>
              <a:t>e,</a:t>
            </a:r>
            <a:r>
              <a:rPr sz="3900" spc="25" baseline="3150" dirty="0" smtClean="0">
                <a:latin typeface="Calibri"/>
                <a:cs typeface="Calibri"/>
              </a:rPr>
              <a:t> </a:t>
            </a:r>
            <a:r>
              <a:rPr sz="3900" spc="4" baseline="3150" dirty="0" smtClean="0">
                <a:latin typeface="Calibri"/>
                <a:cs typeface="Calibri"/>
              </a:rPr>
              <a:t>e</a:t>
            </a:r>
            <a:r>
              <a:rPr sz="3900" spc="0" baseline="3150" dirty="0" smtClean="0">
                <a:latin typeface="Calibri"/>
                <a:cs typeface="Calibri"/>
              </a:rPr>
              <a:t>t</a:t>
            </a:r>
            <a:r>
              <a:rPr sz="3900" spc="38" baseline="3150" dirty="0" smtClean="0">
                <a:latin typeface="Calibri"/>
                <a:cs typeface="Calibri"/>
              </a:rPr>
              <a:t> </a:t>
            </a:r>
            <a:r>
              <a:rPr sz="3900" spc="0" baseline="3150" dirty="0" smtClean="0">
                <a:latin typeface="Calibri"/>
                <a:cs typeface="Calibri"/>
              </a:rPr>
              <a:t>d</a:t>
            </a:r>
            <a:r>
              <a:rPr sz="3900" spc="9" baseline="3150" dirty="0" smtClean="0">
                <a:latin typeface="Calibri"/>
                <a:cs typeface="Calibri"/>
              </a:rPr>
              <a:t>é</a:t>
            </a:r>
            <a:r>
              <a:rPr sz="3900" spc="-54" baseline="3150" dirty="0" smtClean="0">
                <a:latin typeface="Calibri"/>
                <a:cs typeface="Calibri"/>
              </a:rPr>
              <a:t>c</a:t>
            </a:r>
            <a:r>
              <a:rPr sz="3900" spc="0" baseline="3150" dirty="0" smtClean="0">
                <a:latin typeface="Calibri"/>
                <a:cs typeface="Calibri"/>
              </a:rPr>
              <a:t>ou</a:t>
            </a:r>
            <a:r>
              <a:rPr sz="3900" spc="14" baseline="3150" dirty="0" smtClean="0">
                <a:latin typeface="Calibri"/>
                <a:cs typeface="Calibri"/>
              </a:rPr>
              <a:t>v</a:t>
            </a:r>
            <a:r>
              <a:rPr sz="3900" spc="0" baseline="3150" dirty="0" smtClean="0">
                <a:latin typeface="Calibri"/>
                <a:cs typeface="Calibri"/>
              </a:rPr>
              <a:t>r</a:t>
            </a:r>
            <a:r>
              <a:rPr sz="3900" spc="9" baseline="3150" dirty="0" smtClean="0">
                <a:latin typeface="Calibri"/>
                <a:cs typeface="Calibri"/>
              </a:rPr>
              <a:t>i</a:t>
            </a:r>
            <a:r>
              <a:rPr sz="3900" spc="-39" baseline="3150" dirty="0" smtClean="0">
                <a:latin typeface="Calibri"/>
                <a:cs typeface="Calibri"/>
              </a:rPr>
              <a:t>r</a:t>
            </a:r>
            <a:r>
              <a:rPr sz="3900" spc="0" baseline="3150" dirty="0" smtClean="0">
                <a:latin typeface="Calibri"/>
                <a:cs typeface="Calibri"/>
              </a:rPr>
              <a:t>e</a:t>
            </a:r>
            <a:r>
              <a:rPr sz="3900" spc="-25" baseline="3150" dirty="0" smtClean="0">
                <a:latin typeface="Calibri"/>
                <a:cs typeface="Calibri"/>
              </a:rPr>
              <a:t>n</a:t>
            </a:r>
            <a:r>
              <a:rPr sz="3900" spc="0" baseline="3150" dirty="0" smtClean="0">
                <a:latin typeface="Calibri"/>
                <a:cs typeface="Calibri"/>
              </a:rPr>
              <a:t>t</a:t>
            </a:r>
            <a:r>
              <a:rPr sz="3900" spc="-57" baseline="3150" dirty="0" smtClean="0">
                <a:latin typeface="Calibri"/>
                <a:cs typeface="Calibri"/>
              </a:rPr>
              <a:t> </a:t>
            </a:r>
            <a:r>
              <a:rPr sz="3900" spc="-19" baseline="3150" dirty="0" smtClean="0">
                <a:latin typeface="Calibri"/>
                <a:cs typeface="Calibri"/>
              </a:rPr>
              <a:t>a</a:t>
            </a:r>
            <a:r>
              <a:rPr sz="3900" spc="14" baseline="3150" dirty="0" smtClean="0">
                <a:latin typeface="Calibri"/>
                <a:cs typeface="Calibri"/>
              </a:rPr>
              <a:t>l</a:t>
            </a:r>
            <a:r>
              <a:rPr sz="3900" spc="0" baseline="3150" dirty="0" smtClean="0">
                <a:latin typeface="Calibri"/>
                <a:cs typeface="Calibri"/>
              </a:rPr>
              <a:t>o</a:t>
            </a:r>
            <a:r>
              <a:rPr sz="3900" spc="-39" baseline="3150" dirty="0" smtClean="0">
                <a:latin typeface="Calibri"/>
                <a:cs typeface="Calibri"/>
              </a:rPr>
              <a:t>r</a:t>
            </a:r>
            <a:r>
              <a:rPr sz="3900" spc="0" baseline="3150" dirty="0" smtClean="0">
                <a:latin typeface="Calibri"/>
                <a:cs typeface="Calibri"/>
              </a:rPr>
              <a:t>s</a:t>
            </a:r>
            <a:r>
              <a:rPr sz="3900" spc="8" baseline="3150" dirty="0" smtClean="0">
                <a:latin typeface="Calibri"/>
                <a:cs typeface="Calibri"/>
              </a:rPr>
              <a:t> </a:t>
            </a:r>
            <a:r>
              <a:rPr sz="3900" spc="0" baseline="3150" dirty="0" smtClean="0">
                <a:latin typeface="Calibri"/>
                <a:cs typeface="Calibri"/>
              </a:rPr>
              <a:t>q</a:t>
            </a:r>
            <a:r>
              <a:rPr sz="3900" spc="9" baseline="3150" dirty="0" smtClean="0">
                <a:latin typeface="Calibri"/>
                <a:cs typeface="Calibri"/>
              </a:rPr>
              <a:t>u</a:t>
            </a:r>
            <a:r>
              <a:rPr sz="3900" spc="0" baseline="3150" dirty="0" smtClean="0">
                <a:latin typeface="Calibri"/>
                <a:cs typeface="Calibri"/>
              </a:rPr>
              <a:t>'</a:t>
            </a:r>
            <a:r>
              <a:rPr sz="3900" spc="19" baseline="3150" dirty="0" smtClean="0">
                <a:latin typeface="Calibri"/>
                <a:cs typeface="Calibri"/>
              </a:rPr>
              <a:t>i</a:t>
            </a:r>
            <a:r>
              <a:rPr sz="3900" spc="14" baseline="3150" dirty="0" smtClean="0">
                <a:latin typeface="Calibri"/>
                <a:cs typeface="Calibri"/>
              </a:rPr>
              <a:t>l</a:t>
            </a:r>
            <a:r>
              <a:rPr sz="3900" spc="0" baseline="3150" dirty="0" smtClean="0">
                <a:latin typeface="Calibri"/>
                <a:cs typeface="Calibri"/>
              </a:rPr>
              <a:t>s</a:t>
            </a:r>
            <a:r>
              <a:rPr sz="3900" spc="16" baseline="3150" dirty="0" smtClean="0">
                <a:latin typeface="Calibri"/>
                <a:cs typeface="Calibri"/>
              </a:rPr>
              <a:t> </a:t>
            </a:r>
            <a:r>
              <a:rPr sz="3900" spc="-29" baseline="3150" dirty="0" smtClean="0">
                <a:latin typeface="Calibri"/>
                <a:cs typeface="Calibri"/>
              </a:rPr>
              <a:t>ne</a:t>
            </a:r>
            <a:endParaRPr sz="2600" dirty="0">
              <a:latin typeface="Calibri"/>
              <a:cs typeface="Calibri"/>
            </a:endParaRPr>
          </a:p>
          <a:p>
            <a:pPr marL="12700" algn="just">
              <a:lnSpc>
                <a:spcPct val="99792"/>
              </a:lnSpc>
            </a:pPr>
            <a:r>
              <a:rPr sz="2600" spc="-69" dirty="0" smtClean="0">
                <a:latin typeface="Calibri"/>
                <a:cs typeface="Calibri"/>
              </a:rPr>
              <a:t>f</a:t>
            </a:r>
            <a:r>
              <a:rPr sz="2600" spc="0" dirty="0" smtClean="0">
                <a:latin typeface="Calibri"/>
                <a:cs typeface="Calibri"/>
              </a:rPr>
              <a:t>o</a:t>
            </a:r>
            <a:r>
              <a:rPr sz="2600" spc="4" dirty="0" smtClean="0">
                <a:latin typeface="Calibri"/>
                <a:cs typeface="Calibri"/>
              </a:rPr>
              <a:t>n</a:t>
            </a:r>
            <a:r>
              <a:rPr sz="2600" spc="-14" dirty="0" smtClean="0">
                <a:latin typeface="Calibri"/>
                <a:cs typeface="Calibri"/>
              </a:rPr>
              <a:t>c</a:t>
            </a:r>
            <a:r>
              <a:rPr sz="2600" spc="0" dirty="0" smtClean="0">
                <a:latin typeface="Calibri"/>
                <a:cs typeface="Calibri"/>
              </a:rPr>
              <a:t>t</a:t>
            </a:r>
            <a:r>
              <a:rPr sz="2600" spc="9" dirty="0" smtClean="0">
                <a:latin typeface="Calibri"/>
                <a:cs typeface="Calibri"/>
              </a:rPr>
              <a:t>i</a:t>
            </a:r>
            <a:r>
              <a:rPr sz="2600" spc="0" dirty="0" smtClean="0">
                <a:latin typeface="Calibri"/>
                <a:cs typeface="Calibri"/>
              </a:rPr>
              <a:t>o</a:t>
            </a:r>
            <a:r>
              <a:rPr sz="2600" spc="4" dirty="0" smtClean="0">
                <a:latin typeface="Calibri"/>
                <a:cs typeface="Calibri"/>
              </a:rPr>
              <a:t>n</a:t>
            </a:r>
            <a:r>
              <a:rPr sz="2600" spc="39" dirty="0" smtClean="0">
                <a:latin typeface="Calibri"/>
                <a:cs typeface="Calibri"/>
              </a:rPr>
              <a:t>n</a:t>
            </a:r>
            <a:r>
              <a:rPr sz="2600" spc="-19" dirty="0" smtClean="0">
                <a:latin typeface="Calibri"/>
                <a:cs typeface="Calibri"/>
              </a:rPr>
              <a:t>a</a:t>
            </a:r>
            <a:r>
              <a:rPr sz="2600" spc="14" dirty="0" smtClean="0">
                <a:latin typeface="Calibri"/>
                <a:cs typeface="Calibri"/>
              </a:rPr>
              <a:t>i</a:t>
            </a:r>
            <a:r>
              <a:rPr sz="2600" spc="0" dirty="0" smtClean="0">
                <a:latin typeface="Calibri"/>
                <a:cs typeface="Calibri"/>
              </a:rPr>
              <a:t>e</a:t>
            </a:r>
            <a:r>
              <a:rPr sz="2600" spc="-25" dirty="0" smtClean="0">
                <a:latin typeface="Calibri"/>
                <a:cs typeface="Calibri"/>
              </a:rPr>
              <a:t>n</a:t>
            </a:r>
            <a:r>
              <a:rPr sz="2600" spc="0" dirty="0" smtClean="0">
                <a:latin typeface="Calibri"/>
                <a:cs typeface="Calibri"/>
              </a:rPr>
              <a:t>t</a:t>
            </a:r>
            <a:r>
              <a:rPr sz="2600" spc="-80" dirty="0" smtClean="0">
                <a:latin typeface="Calibri"/>
                <a:cs typeface="Calibri"/>
              </a:rPr>
              <a:t> </a:t>
            </a:r>
            <a:r>
              <a:rPr sz="2600" spc="39" dirty="0" smtClean="0">
                <a:latin typeface="Calibri"/>
                <a:cs typeface="Calibri"/>
              </a:rPr>
              <a:t>p</a:t>
            </a:r>
            <a:r>
              <a:rPr sz="2600" spc="-19" dirty="0" smtClean="0">
                <a:latin typeface="Calibri"/>
                <a:cs typeface="Calibri"/>
              </a:rPr>
              <a:t>a</a:t>
            </a:r>
            <a:r>
              <a:rPr sz="2600" spc="0" dirty="0" smtClean="0">
                <a:latin typeface="Calibri"/>
                <a:cs typeface="Calibri"/>
              </a:rPr>
              <a:t>s,</a:t>
            </a:r>
            <a:r>
              <a:rPr sz="2600" spc="52" dirty="0" smtClean="0">
                <a:latin typeface="Calibri"/>
                <a:cs typeface="Calibri"/>
              </a:rPr>
              <a:t> </a:t>
            </a:r>
            <a:r>
              <a:rPr sz="2600" spc="0" dirty="0" smtClean="0">
                <a:latin typeface="Calibri"/>
                <a:cs typeface="Calibri"/>
              </a:rPr>
              <a:t>p</a:t>
            </a:r>
            <a:r>
              <a:rPr sz="2600" spc="19" dirty="0" smtClean="0">
                <a:latin typeface="Calibri"/>
                <a:cs typeface="Calibri"/>
              </a:rPr>
              <a:t>a</a:t>
            </a:r>
            <a:r>
              <a:rPr sz="2600" spc="0" dirty="0" smtClean="0">
                <a:latin typeface="Calibri"/>
                <a:cs typeface="Calibri"/>
              </a:rPr>
              <a:t>r</a:t>
            </a:r>
            <a:r>
              <a:rPr sz="2600" spc="24" dirty="0" smtClean="0">
                <a:latin typeface="Calibri"/>
                <a:cs typeface="Calibri"/>
              </a:rPr>
              <a:t> </a:t>
            </a:r>
            <a:r>
              <a:rPr sz="2600" spc="50" dirty="0" smtClean="0">
                <a:latin typeface="Calibri"/>
                <a:cs typeface="Calibri"/>
              </a:rPr>
              <a:t>m</a:t>
            </a:r>
            <a:r>
              <a:rPr sz="2600" spc="-19" dirty="0" smtClean="0">
                <a:latin typeface="Calibri"/>
                <a:cs typeface="Calibri"/>
              </a:rPr>
              <a:t>a</a:t>
            </a:r>
            <a:r>
              <a:rPr sz="2600" spc="0" dirty="0" smtClean="0">
                <a:latin typeface="Calibri"/>
                <a:cs typeface="Calibri"/>
              </a:rPr>
              <a:t>n</a:t>
            </a:r>
            <a:r>
              <a:rPr sz="2600" spc="9" dirty="0" smtClean="0">
                <a:latin typeface="Calibri"/>
                <a:cs typeface="Calibri"/>
              </a:rPr>
              <a:t>q</a:t>
            </a:r>
            <a:r>
              <a:rPr sz="2600" spc="0" dirty="0" smtClean="0">
                <a:latin typeface="Calibri"/>
                <a:cs typeface="Calibri"/>
              </a:rPr>
              <a:t>ue</a:t>
            </a:r>
            <a:r>
              <a:rPr sz="2600" spc="-7" dirty="0" smtClean="0">
                <a:latin typeface="Calibri"/>
                <a:cs typeface="Calibri"/>
              </a:rPr>
              <a:t> </a:t>
            </a:r>
            <a:r>
              <a:rPr sz="2600" spc="4" dirty="0" smtClean="0">
                <a:latin typeface="Calibri"/>
                <a:cs typeface="Calibri"/>
              </a:rPr>
              <a:t>d</a:t>
            </a:r>
            <a:r>
              <a:rPr sz="2600" spc="0" dirty="0" smtClean="0">
                <a:latin typeface="Calibri"/>
                <a:cs typeface="Calibri"/>
              </a:rPr>
              <a:t>e</a:t>
            </a:r>
            <a:r>
              <a:rPr sz="2600" spc="43" dirty="0" smtClean="0">
                <a:latin typeface="Calibri"/>
                <a:cs typeface="Calibri"/>
              </a:rPr>
              <a:t> </a:t>
            </a:r>
            <a:r>
              <a:rPr sz="2600" spc="14" dirty="0" smtClean="0">
                <a:latin typeface="Calibri"/>
                <a:cs typeface="Calibri"/>
              </a:rPr>
              <a:t>m</a:t>
            </a:r>
            <a:r>
              <a:rPr sz="2600" spc="0" dirty="0" smtClean="0">
                <a:latin typeface="Calibri"/>
                <a:cs typeface="Calibri"/>
              </a:rPr>
              <a:t>é</a:t>
            </a:r>
            <a:r>
              <a:rPr sz="2600" spc="19" dirty="0" smtClean="0">
                <a:latin typeface="Calibri"/>
                <a:cs typeface="Calibri"/>
              </a:rPr>
              <a:t>m</a:t>
            </a:r>
            <a:r>
              <a:rPr sz="2600" spc="0" dirty="0" smtClean="0">
                <a:latin typeface="Calibri"/>
                <a:cs typeface="Calibri"/>
              </a:rPr>
              <a:t>o</a:t>
            </a:r>
            <a:r>
              <a:rPr sz="2600" spc="14" dirty="0" smtClean="0">
                <a:latin typeface="Calibri"/>
                <a:cs typeface="Calibri"/>
              </a:rPr>
              <a:t>i</a:t>
            </a:r>
            <a:r>
              <a:rPr sz="2600" spc="-39" dirty="0" smtClean="0">
                <a:latin typeface="Calibri"/>
                <a:cs typeface="Calibri"/>
              </a:rPr>
              <a:t>r</a:t>
            </a:r>
            <a:r>
              <a:rPr sz="2600" spc="0" dirty="0" smtClean="0">
                <a:latin typeface="Calibri"/>
                <a:cs typeface="Calibri"/>
              </a:rPr>
              <a:t>e</a:t>
            </a:r>
            <a:r>
              <a:rPr sz="2600" spc="-16" dirty="0" smtClean="0">
                <a:latin typeface="Calibri"/>
                <a:cs typeface="Calibri"/>
              </a:rPr>
              <a:t> </a:t>
            </a:r>
            <a:r>
              <a:rPr sz="2600" spc="4" dirty="0" smtClean="0">
                <a:latin typeface="Calibri"/>
                <a:cs typeface="Calibri"/>
              </a:rPr>
              <a:t>e</a:t>
            </a:r>
            <a:r>
              <a:rPr sz="2600" spc="0" dirty="0" smtClean="0">
                <a:latin typeface="Calibri"/>
                <a:cs typeface="Calibri"/>
              </a:rPr>
              <a:t>t</a:t>
            </a:r>
            <a:r>
              <a:rPr sz="2600" spc="33" dirty="0" smtClean="0">
                <a:latin typeface="Calibri"/>
                <a:cs typeface="Calibri"/>
              </a:rPr>
              <a:t> </a:t>
            </a:r>
            <a:r>
              <a:rPr sz="2600" spc="4" dirty="0" smtClean="0">
                <a:latin typeface="Calibri"/>
                <a:cs typeface="Calibri"/>
              </a:rPr>
              <a:t>d</a:t>
            </a:r>
            <a:r>
              <a:rPr sz="2600" spc="0" dirty="0" smtClean="0">
                <a:latin typeface="Calibri"/>
                <a:cs typeface="Calibri"/>
              </a:rPr>
              <a:t>e</a:t>
            </a:r>
            <a:r>
              <a:rPr sz="2600" spc="43" dirty="0" smtClean="0">
                <a:latin typeface="Calibri"/>
                <a:cs typeface="Calibri"/>
              </a:rPr>
              <a:t> </a:t>
            </a:r>
            <a:r>
              <a:rPr sz="2600" spc="0" dirty="0" smtClean="0">
                <a:latin typeface="Calibri"/>
                <a:cs typeface="Calibri"/>
              </a:rPr>
              <a:t>p</a:t>
            </a:r>
            <a:r>
              <a:rPr sz="2600" spc="9" dirty="0" smtClean="0">
                <a:latin typeface="Calibri"/>
                <a:cs typeface="Calibri"/>
              </a:rPr>
              <a:t>u</a:t>
            </a:r>
            <a:r>
              <a:rPr sz="2600" spc="14" dirty="0" smtClean="0">
                <a:latin typeface="Calibri"/>
                <a:cs typeface="Calibri"/>
              </a:rPr>
              <a:t>i</a:t>
            </a:r>
            <a:r>
              <a:rPr sz="2600" spc="0" dirty="0" smtClean="0">
                <a:latin typeface="Calibri"/>
                <a:cs typeface="Calibri"/>
              </a:rPr>
              <a:t>s</a:t>
            </a:r>
            <a:r>
              <a:rPr sz="2600" spc="-9" dirty="0" smtClean="0">
                <a:latin typeface="Calibri"/>
                <a:cs typeface="Calibri"/>
              </a:rPr>
              <a:t>s</a:t>
            </a:r>
            <a:r>
              <a:rPr sz="2600" spc="-19" dirty="0" smtClean="0">
                <a:latin typeface="Calibri"/>
                <a:cs typeface="Calibri"/>
              </a:rPr>
              <a:t>a</a:t>
            </a:r>
            <a:r>
              <a:rPr sz="2600" spc="39" dirty="0" smtClean="0">
                <a:latin typeface="Calibri"/>
                <a:cs typeface="Calibri"/>
              </a:rPr>
              <a:t>n</a:t>
            </a:r>
            <a:r>
              <a:rPr sz="2600" spc="-14" dirty="0" smtClean="0">
                <a:latin typeface="Calibri"/>
                <a:cs typeface="Calibri"/>
              </a:rPr>
              <a:t>c</a:t>
            </a:r>
            <a:r>
              <a:rPr sz="2600" spc="0" dirty="0" smtClean="0">
                <a:latin typeface="Calibri"/>
                <a:cs typeface="Calibri"/>
              </a:rPr>
              <a:t>e</a:t>
            </a:r>
            <a:r>
              <a:rPr sz="2600" spc="-28" dirty="0" smtClean="0">
                <a:latin typeface="Calibri"/>
                <a:cs typeface="Calibri"/>
              </a:rPr>
              <a:t> </a:t>
            </a:r>
            <a:r>
              <a:rPr sz="2600" spc="4" dirty="0" smtClean="0">
                <a:latin typeface="Calibri"/>
                <a:cs typeface="Calibri"/>
              </a:rPr>
              <a:t>d</a:t>
            </a:r>
            <a:r>
              <a:rPr sz="2600" spc="0" dirty="0" smtClean="0">
                <a:latin typeface="Calibri"/>
                <a:cs typeface="Calibri"/>
              </a:rPr>
              <a:t>e</a:t>
            </a:r>
            <a:r>
              <a:rPr sz="2600" spc="78" dirty="0" smtClean="0">
                <a:latin typeface="Calibri"/>
                <a:cs typeface="Calibri"/>
              </a:rPr>
              <a:t> </a:t>
            </a:r>
            <a:r>
              <a:rPr sz="2600" spc="-14" dirty="0" smtClean="0">
                <a:latin typeface="Calibri"/>
                <a:cs typeface="Calibri"/>
              </a:rPr>
              <a:t>c</a:t>
            </a:r>
            <a:r>
              <a:rPr sz="2600" spc="-19" dirty="0" smtClean="0">
                <a:latin typeface="Calibri"/>
                <a:cs typeface="Calibri"/>
              </a:rPr>
              <a:t>a</a:t>
            </a:r>
            <a:r>
              <a:rPr sz="2600" spc="14" dirty="0" smtClean="0">
                <a:latin typeface="Calibri"/>
                <a:cs typeface="Calibri"/>
              </a:rPr>
              <a:t>l</a:t>
            </a:r>
            <a:r>
              <a:rPr sz="2600" spc="19" dirty="0" smtClean="0">
                <a:latin typeface="Calibri"/>
                <a:cs typeface="Calibri"/>
              </a:rPr>
              <a:t>c</a:t>
            </a:r>
            <a:r>
              <a:rPr sz="2600" spc="0" dirty="0" smtClean="0">
                <a:latin typeface="Calibri"/>
                <a:cs typeface="Calibri"/>
              </a:rPr>
              <a:t>u</a:t>
            </a:r>
            <a:r>
              <a:rPr sz="2600" spc="29" dirty="0" smtClean="0">
                <a:latin typeface="Calibri"/>
                <a:cs typeface="Calibri"/>
              </a:rPr>
              <a:t>l</a:t>
            </a:r>
            <a:r>
              <a:rPr sz="2600" spc="0" dirty="0" smtClean="0">
                <a:latin typeface="Calibri"/>
                <a:cs typeface="Calibri"/>
              </a:rPr>
              <a:t>.</a:t>
            </a:r>
            <a:r>
              <a:rPr sz="2600" spc="-11" dirty="0" smtClean="0">
                <a:latin typeface="Calibri"/>
                <a:cs typeface="Calibri"/>
              </a:rPr>
              <a:t> </a:t>
            </a:r>
            <a:r>
              <a:rPr sz="2600" spc="-14" dirty="0" smtClean="0">
                <a:latin typeface="Calibri"/>
                <a:cs typeface="Calibri"/>
              </a:rPr>
              <a:t>Ce </a:t>
            </a:r>
            <a:r>
              <a:rPr sz="2600" spc="4" dirty="0" smtClean="0">
                <a:latin typeface="Calibri"/>
                <a:cs typeface="Calibri"/>
              </a:rPr>
              <a:t>qu</a:t>
            </a:r>
            <a:r>
              <a:rPr sz="2600" spc="0" dirty="0" smtClean="0">
                <a:latin typeface="Calibri"/>
                <a:cs typeface="Calibri"/>
              </a:rPr>
              <a:t>i</a:t>
            </a:r>
            <a:r>
              <a:rPr sz="2600" spc="110" dirty="0" smtClean="0">
                <a:latin typeface="Calibri"/>
                <a:cs typeface="Calibri"/>
              </a:rPr>
              <a:t> </a:t>
            </a:r>
            <a:r>
              <a:rPr sz="2600" spc="0" dirty="0" smtClean="0">
                <a:latin typeface="Calibri"/>
                <a:cs typeface="Calibri"/>
              </a:rPr>
              <a:t>p</a:t>
            </a:r>
            <a:r>
              <a:rPr sz="2600" spc="-34" dirty="0" smtClean="0">
                <a:latin typeface="Calibri"/>
                <a:cs typeface="Calibri"/>
              </a:rPr>
              <a:t>r</a:t>
            </a:r>
            <a:r>
              <a:rPr sz="2600" spc="0" dirty="0" smtClean="0">
                <a:latin typeface="Calibri"/>
                <a:cs typeface="Calibri"/>
              </a:rPr>
              <a:t>o</a:t>
            </a:r>
            <a:r>
              <a:rPr sz="2600" spc="-19" dirty="0" smtClean="0">
                <a:latin typeface="Calibri"/>
                <a:cs typeface="Calibri"/>
              </a:rPr>
              <a:t>v</a:t>
            </a:r>
            <a:r>
              <a:rPr sz="2600" spc="0" dirty="0" smtClean="0">
                <a:latin typeface="Calibri"/>
                <a:cs typeface="Calibri"/>
              </a:rPr>
              <a:t>o</a:t>
            </a:r>
            <a:r>
              <a:rPr sz="2600" spc="4" dirty="0" smtClean="0">
                <a:latin typeface="Calibri"/>
                <a:cs typeface="Calibri"/>
              </a:rPr>
              <a:t>q</a:t>
            </a:r>
            <a:r>
              <a:rPr sz="2600" spc="0" dirty="0" smtClean="0">
                <a:latin typeface="Calibri"/>
                <a:cs typeface="Calibri"/>
              </a:rPr>
              <a:t>ua</a:t>
            </a:r>
            <a:r>
              <a:rPr sz="2600" spc="21" dirty="0" smtClean="0">
                <a:latin typeface="Calibri"/>
                <a:cs typeface="Calibri"/>
              </a:rPr>
              <a:t> </a:t>
            </a:r>
            <a:r>
              <a:rPr sz="2600" spc="14" dirty="0" smtClean="0">
                <a:latin typeface="Calibri"/>
                <a:cs typeface="Calibri"/>
              </a:rPr>
              <a:t>l</a:t>
            </a:r>
            <a:r>
              <a:rPr sz="2600" spc="0" dirty="0" smtClean="0">
                <a:latin typeface="Calibri"/>
                <a:cs typeface="Calibri"/>
              </a:rPr>
              <a:t>'</a:t>
            </a:r>
            <a:r>
              <a:rPr sz="2600" spc="19" dirty="0" smtClean="0">
                <a:latin typeface="Calibri"/>
                <a:cs typeface="Calibri"/>
              </a:rPr>
              <a:t>a</a:t>
            </a:r>
            <a:r>
              <a:rPr sz="2600" spc="0" dirty="0" smtClean="0">
                <a:latin typeface="Calibri"/>
                <a:cs typeface="Calibri"/>
              </a:rPr>
              <a:t>r</a:t>
            </a:r>
            <a:r>
              <a:rPr sz="2600" spc="-39" dirty="0" smtClean="0">
                <a:latin typeface="Calibri"/>
                <a:cs typeface="Calibri"/>
              </a:rPr>
              <a:t>r</a:t>
            </a:r>
            <a:r>
              <a:rPr sz="2600" spc="0" dirty="0" smtClean="0">
                <a:latin typeface="Calibri"/>
                <a:cs typeface="Calibri"/>
              </a:rPr>
              <a:t>êt</a:t>
            </a:r>
            <a:r>
              <a:rPr sz="2600" spc="74" dirty="0" smtClean="0">
                <a:latin typeface="Calibri"/>
                <a:cs typeface="Calibri"/>
              </a:rPr>
              <a:t> </a:t>
            </a:r>
            <a:r>
              <a:rPr sz="2600" spc="4" dirty="0" smtClean="0">
                <a:latin typeface="Calibri"/>
                <a:cs typeface="Calibri"/>
              </a:rPr>
              <a:t>d</a:t>
            </a:r>
            <a:r>
              <a:rPr sz="2600" spc="0" dirty="0" smtClean="0">
                <a:latin typeface="Calibri"/>
                <a:cs typeface="Calibri"/>
              </a:rPr>
              <a:t>u</a:t>
            </a:r>
            <a:r>
              <a:rPr sz="2600" spc="106" dirty="0" smtClean="0">
                <a:latin typeface="Calibri"/>
                <a:cs typeface="Calibri"/>
              </a:rPr>
              <a:t> </a:t>
            </a:r>
            <a:r>
              <a:rPr sz="2600" spc="0" dirty="0" smtClean="0">
                <a:latin typeface="Calibri"/>
                <a:cs typeface="Calibri"/>
              </a:rPr>
              <a:t>f</a:t>
            </a:r>
            <a:r>
              <a:rPr sz="2600" spc="14" dirty="0" smtClean="0">
                <a:latin typeface="Calibri"/>
                <a:cs typeface="Calibri"/>
              </a:rPr>
              <a:t>i</a:t>
            </a:r>
            <a:r>
              <a:rPr sz="2600" spc="39" dirty="0" smtClean="0">
                <a:latin typeface="Calibri"/>
                <a:cs typeface="Calibri"/>
              </a:rPr>
              <a:t>n</a:t>
            </a:r>
            <a:r>
              <a:rPr sz="2600" spc="-19" dirty="0" smtClean="0">
                <a:latin typeface="Calibri"/>
                <a:cs typeface="Calibri"/>
              </a:rPr>
              <a:t>a</a:t>
            </a:r>
            <a:r>
              <a:rPr sz="2600" spc="0" dirty="0" smtClean="0">
                <a:latin typeface="Calibri"/>
                <a:cs typeface="Calibri"/>
              </a:rPr>
              <a:t>n</a:t>
            </a:r>
            <a:r>
              <a:rPr sz="2600" spc="-9" dirty="0" smtClean="0">
                <a:latin typeface="Calibri"/>
                <a:cs typeface="Calibri"/>
              </a:rPr>
              <a:t>c</a:t>
            </a:r>
            <a:r>
              <a:rPr sz="2600" spc="0" dirty="0" smtClean="0">
                <a:latin typeface="Calibri"/>
                <a:cs typeface="Calibri"/>
              </a:rPr>
              <a:t>e</a:t>
            </a:r>
            <a:r>
              <a:rPr sz="2600" spc="19" dirty="0" smtClean="0">
                <a:latin typeface="Calibri"/>
                <a:cs typeface="Calibri"/>
              </a:rPr>
              <a:t>m</a:t>
            </a:r>
            <a:r>
              <a:rPr sz="2600" spc="0" dirty="0" smtClean="0">
                <a:latin typeface="Calibri"/>
                <a:cs typeface="Calibri"/>
              </a:rPr>
              <a:t>e</a:t>
            </a:r>
            <a:r>
              <a:rPr sz="2600" spc="-25" dirty="0" smtClean="0">
                <a:latin typeface="Calibri"/>
                <a:cs typeface="Calibri"/>
              </a:rPr>
              <a:t>n</a:t>
            </a:r>
            <a:r>
              <a:rPr sz="2600" spc="0" dirty="0" smtClean="0">
                <a:latin typeface="Calibri"/>
                <a:cs typeface="Calibri"/>
              </a:rPr>
              <a:t>t </a:t>
            </a:r>
            <a:r>
              <a:rPr sz="2600" spc="4" dirty="0" smtClean="0">
                <a:latin typeface="Calibri"/>
                <a:cs typeface="Calibri"/>
              </a:rPr>
              <a:t>d</a:t>
            </a:r>
            <a:r>
              <a:rPr sz="2600" spc="0" dirty="0" smtClean="0">
                <a:latin typeface="Calibri"/>
                <a:cs typeface="Calibri"/>
              </a:rPr>
              <a:t>e</a:t>
            </a:r>
            <a:r>
              <a:rPr sz="2600" spc="106" dirty="0" smtClean="0">
                <a:latin typeface="Calibri"/>
                <a:cs typeface="Calibri"/>
              </a:rPr>
              <a:t> </a:t>
            </a:r>
            <a:r>
              <a:rPr sz="2600" spc="50" dirty="0" smtClean="0">
                <a:latin typeface="Calibri"/>
                <a:cs typeface="Calibri"/>
              </a:rPr>
              <a:t>l</a:t>
            </a:r>
            <a:r>
              <a:rPr sz="2600" spc="0" dirty="0" smtClean="0">
                <a:latin typeface="Calibri"/>
                <a:cs typeface="Calibri"/>
              </a:rPr>
              <a:t>a</a:t>
            </a:r>
            <a:r>
              <a:rPr sz="2600" spc="90" dirty="0" smtClean="0">
                <a:latin typeface="Calibri"/>
                <a:cs typeface="Calibri"/>
              </a:rPr>
              <a:t> </a:t>
            </a:r>
            <a:r>
              <a:rPr sz="2600" spc="0" dirty="0" smtClean="0">
                <a:latin typeface="Calibri"/>
                <a:cs typeface="Calibri"/>
              </a:rPr>
              <a:t>q</a:t>
            </a:r>
            <a:r>
              <a:rPr sz="2600" spc="9" dirty="0" smtClean="0">
                <a:latin typeface="Calibri"/>
                <a:cs typeface="Calibri"/>
              </a:rPr>
              <a:t>u</a:t>
            </a:r>
            <a:r>
              <a:rPr sz="2600" spc="14" dirty="0" smtClean="0">
                <a:latin typeface="Calibri"/>
                <a:cs typeface="Calibri"/>
              </a:rPr>
              <a:t>a</a:t>
            </a:r>
            <a:r>
              <a:rPr sz="2600" spc="0" dirty="0" smtClean="0">
                <a:latin typeface="Calibri"/>
                <a:cs typeface="Calibri"/>
              </a:rPr>
              <a:t>s</a:t>
            </a:r>
            <a:r>
              <a:rPr sz="2600" spc="19" dirty="0" smtClean="0">
                <a:latin typeface="Calibri"/>
                <a:cs typeface="Calibri"/>
              </a:rPr>
              <a:t>i</a:t>
            </a:r>
            <a:r>
              <a:rPr sz="2600" spc="0" dirty="0" smtClean="0">
                <a:latin typeface="Calibri"/>
                <a:cs typeface="Calibri"/>
              </a:rPr>
              <a:t>-</a:t>
            </a:r>
            <a:r>
              <a:rPr sz="2600" spc="-39" dirty="0" smtClean="0">
                <a:latin typeface="Calibri"/>
                <a:cs typeface="Calibri"/>
              </a:rPr>
              <a:t>t</a:t>
            </a:r>
            <a:r>
              <a:rPr sz="2600" spc="34" dirty="0" smtClean="0">
                <a:latin typeface="Calibri"/>
                <a:cs typeface="Calibri"/>
              </a:rPr>
              <a:t>o</a:t>
            </a:r>
            <a:r>
              <a:rPr sz="2600" spc="-39" dirty="0" smtClean="0">
                <a:latin typeface="Calibri"/>
                <a:cs typeface="Calibri"/>
              </a:rPr>
              <a:t>t</a:t>
            </a:r>
            <a:r>
              <a:rPr sz="2600" spc="-19" dirty="0" smtClean="0">
                <a:latin typeface="Calibri"/>
                <a:cs typeface="Calibri"/>
              </a:rPr>
              <a:t>a</a:t>
            </a:r>
            <a:r>
              <a:rPr sz="2600" spc="14" dirty="0" smtClean="0">
                <a:latin typeface="Calibri"/>
                <a:cs typeface="Calibri"/>
              </a:rPr>
              <a:t>li</a:t>
            </a:r>
            <a:r>
              <a:rPr sz="2600" spc="-39" dirty="0" smtClean="0">
                <a:latin typeface="Calibri"/>
                <a:cs typeface="Calibri"/>
              </a:rPr>
              <a:t>t</a:t>
            </a:r>
            <a:r>
              <a:rPr sz="2600" spc="0" dirty="0" smtClean="0">
                <a:latin typeface="Calibri"/>
                <a:cs typeface="Calibri"/>
              </a:rPr>
              <a:t>é</a:t>
            </a:r>
            <a:r>
              <a:rPr sz="2600" spc="42" dirty="0" smtClean="0">
                <a:latin typeface="Calibri"/>
                <a:cs typeface="Calibri"/>
              </a:rPr>
              <a:t> </a:t>
            </a:r>
            <a:r>
              <a:rPr sz="2600" spc="0" dirty="0" smtClean="0">
                <a:latin typeface="Calibri"/>
                <a:cs typeface="Calibri"/>
              </a:rPr>
              <a:t>d</a:t>
            </a:r>
            <a:r>
              <a:rPr sz="2600" spc="9" dirty="0" smtClean="0">
                <a:latin typeface="Calibri"/>
                <a:cs typeface="Calibri"/>
              </a:rPr>
              <a:t>e</a:t>
            </a:r>
            <a:r>
              <a:rPr sz="2600" spc="0" dirty="0" smtClean="0">
                <a:latin typeface="Calibri"/>
                <a:cs typeface="Calibri"/>
              </a:rPr>
              <a:t>s</a:t>
            </a:r>
            <a:r>
              <a:rPr sz="2600" spc="86" dirty="0" smtClean="0">
                <a:latin typeface="Calibri"/>
                <a:cs typeface="Calibri"/>
              </a:rPr>
              <a:t> </a:t>
            </a:r>
            <a:r>
              <a:rPr sz="2600" spc="0" dirty="0" smtClean="0">
                <a:latin typeface="Calibri"/>
                <a:cs typeface="Calibri"/>
              </a:rPr>
              <a:t>p</a:t>
            </a:r>
            <a:r>
              <a:rPr sz="2600" spc="-34" dirty="0" smtClean="0">
                <a:latin typeface="Calibri"/>
                <a:cs typeface="Calibri"/>
              </a:rPr>
              <a:t>r</a:t>
            </a:r>
            <a:r>
              <a:rPr sz="2600" spc="0" dirty="0" smtClean="0">
                <a:latin typeface="Calibri"/>
                <a:cs typeface="Calibri"/>
              </a:rPr>
              <a:t>ojets</a:t>
            </a:r>
            <a:r>
              <a:rPr sz="2600" spc="119" dirty="0" smtClean="0">
                <a:latin typeface="Calibri"/>
                <a:cs typeface="Calibri"/>
              </a:rPr>
              <a:t> </a:t>
            </a:r>
            <a:r>
              <a:rPr sz="2600" spc="4" dirty="0" smtClean="0">
                <a:latin typeface="Calibri"/>
                <a:cs typeface="Calibri"/>
              </a:rPr>
              <a:t>e</a:t>
            </a:r>
            <a:r>
              <a:rPr sz="2600" spc="0" dirty="0" smtClean="0">
                <a:latin typeface="Calibri"/>
                <a:cs typeface="Calibri"/>
              </a:rPr>
              <a:t>n</a:t>
            </a:r>
            <a:r>
              <a:rPr sz="2600" spc="106" dirty="0" smtClean="0">
                <a:latin typeface="Calibri"/>
                <a:cs typeface="Calibri"/>
              </a:rPr>
              <a:t> </a:t>
            </a:r>
            <a:r>
              <a:rPr sz="2600" spc="-4" dirty="0" smtClean="0">
                <a:latin typeface="Calibri"/>
                <a:cs typeface="Calibri"/>
              </a:rPr>
              <a:t>IA </a:t>
            </a:r>
            <a:r>
              <a:rPr sz="2600" spc="4" dirty="0" smtClean="0">
                <a:latin typeface="Calibri"/>
                <a:cs typeface="Calibri"/>
              </a:rPr>
              <a:t>d</a:t>
            </a:r>
            <a:r>
              <a:rPr sz="2600" spc="0" dirty="0" smtClean="0">
                <a:latin typeface="Calibri"/>
                <a:cs typeface="Calibri"/>
              </a:rPr>
              <a:t>e</a:t>
            </a:r>
            <a:r>
              <a:rPr sz="2600" spc="-26" dirty="0" smtClean="0">
                <a:latin typeface="Calibri"/>
                <a:cs typeface="Calibri"/>
              </a:rPr>
              <a:t> </a:t>
            </a:r>
            <a:r>
              <a:rPr sz="2600" spc="-19" dirty="0" smtClean="0">
                <a:latin typeface="Calibri"/>
                <a:cs typeface="Calibri"/>
              </a:rPr>
              <a:t>G</a:t>
            </a:r>
            <a:r>
              <a:rPr sz="2600" spc="-39" dirty="0" smtClean="0">
                <a:latin typeface="Calibri"/>
                <a:cs typeface="Calibri"/>
              </a:rPr>
              <a:t>r</a:t>
            </a:r>
            <a:r>
              <a:rPr sz="2600" spc="-19" dirty="0" smtClean="0">
                <a:latin typeface="Calibri"/>
                <a:cs typeface="Calibri"/>
              </a:rPr>
              <a:t>a</a:t>
            </a:r>
            <a:r>
              <a:rPr sz="2600" spc="0" dirty="0" smtClean="0">
                <a:latin typeface="Calibri"/>
                <a:cs typeface="Calibri"/>
              </a:rPr>
              <a:t>n</a:t>
            </a:r>
            <a:r>
              <a:rPr sz="2600" spc="9" dirty="0" smtClean="0">
                <a:latin typeface="Calibri"/>
                <a:cs typeface="Calibri"/>
              </a:rPr>
              <a:t>d</a:t>
            </a:r>
            <a:r>
              <a:rPr sz="2600" spc="0" dirty="0" smtClean="0">
                <a:latin typeface="Calibri"/>
                <a:cs typeface="Calibri"/>
              </a:rPr>
              <a:t>e</a:t>
            </a:r>
            <a:r>
              <a:rPr sz="2600" spc="-43" dirty="0" smtClean="0">
                <a:latin typeface="Calibri"/>
                <a:cs typeface="Calibri"/>
              </a:rPr>
              <a:t> </a:t>
            </a:r>
            <a:r>
              <a:rPr sz="2600" spc="0" dirty="0" smtClean="0">
                <a:latin typeface="Calibri"/>
                <a:cs typeface="Calibri"/>
              </a:rPr>
              <a:t>B</a:t>
            </a:r>
            <a:r>
              <a:rPr sz="2600" spc="-50" dirty="0" smtClean="0">
                <a:latin typeface="Calibri"/>
                <a:cs typeface="Calibri"/>
              </a:rPr>
              <a:t>r</a:t>
            </a:r>
            <a:r>
              <a:rPr sz="2600" spc="0" dirty="0" smtClean="0">
                <a:latin typeface="Calibri"/>
                <a:cs typeface="Calibri"/>
              </a:rPr>
              <a:t>e</a:t>
            </a:r>
            <a:r>
              <a:rPr sz="2600" spc="-34" dirty="0" smtClean="0">
                <a:latin typeface="Calibri"/>
                <a:cs typeface="Calibri"/>
              </a:rPr>
              <a:t>t</a:t>
            </a:r>
            <a:r>
              <a:rPr sz="2600" spc="-19" dirty="0" smtClean="0">
                <a:latin typeface="Calibri"/>
                <a:cs typeface="Calibri"/>
              </a:rPr>
              <a:t>a</a:t>
            </a:r>
            <a:r>
              <a:rPr sz="2600" spc="0" dirty="0" smtClean="0">
                <a:latin typeface="Calibri"/>
                <a:cs typeface="Calibri"/>
              </a:rPr>
              <a:t>g</a:t>
            </a:r>
            <a:r>
              <a:rPr sz="2600" spc="4" dirty="0" smtClean="0">
                <a:latin typeface="Calibri"/>
                <a:cs typeface="Calibri"/>
              </a:rPr>
              <a:t>n</a:t>
            </a:r>
            <a:r>
              <a:rPr sz="2600" spc="9" dirty="0" smtClean="0">
                <a:latin typeface="Calibri"/>
                <a:cs typeface="Calibri"/>
              </a:rPr>
              <a:t>e</a:t>
            </a:r>
            <a:r>
              <a:rPr sz="2600" spc="0" dirty="0" smtClean="0">
                <a:latin typeface="Calibri"/>
                <a:cs typeface="Calibri"/>
              </a:rPr>
              <a:t>.</a:t>
            </a:r>
            <a:endParaRPr sz="2600" dirty="0">
              <a:latin typeface="Calibri"/>
              <a:cs typeface="Calibri"/>
            </a:endParaRPr>
          </a:p>
          <a:p>
            <a:pPr marL="12700" marR="47761">
              <a:lnSpc>
                <a:spcPct val="101725"/>
              </a:lnSpc>
              <a:spcBef>
                <a:spcPts val="586"/>
              </a:spcBef>
            </a:pPr>
            <a:r>
              <a:rPr sz="2600" b="1" i="1" spc="-19" dirty="0" smtClean="0">
                <a:solidFill>
                  <a:srgbClr val="006FC0"/>
                </a:solidFill>
                <a:latin typeface="Calibri"/>
                <a:cs typeface="Calibri"/>
              </a:rPr>
              <a:t>S</a:t>
            </a:r>
            <a:r>
              <a:rPr sz="2600" b="1" i="1" spc="0" dirty="0" smtClean="0">
                <a:solidFill>
                  <a:srgbClr val="006FC0"/>
                </a:solidFill>
                <a:latin typeface="Calibri"/>
                <a:cs typeface="Calibri"/>
              </a:rPr>
              <a:t>y</a:t>
            </a:r>
            <a:r>
              <a:rPr sz="2600" b="1" i="1" spc="-44" dirty="0" smtClean="0">
                <a:solidFill>
                  <a:srgbClr val="006FC0"/>
                </a:solidFill>
                <a:latin typeface="Calibri"/>
                <a:cs typeface="Calibri"/>
              </a:rPr>
              <a:t>s</a:t>
            </a:r>
            <a:r>
              <a:rPr sz="2600" b="1" i="1" spc="-34" dirty="0" smtClean="0">
                <a:solidFill>
                  <a:srgbClr val="006FC0"/>
                </a:solidFill>
                <a:latin typeface="Calibri"/>
                <a:cs typeface="Calibri"/>
              </a:rPr>
              <a:t>t</a:t>
            </a:r>
            <a:r>
              <a:rPr sz="2600" b="1" i="1" spc="-14" dirty="0" smtClean="0">
                <a:solidFill>
                  <a:srgbClr val="006FC0"/>
                </a:solidFill>
                <a:latin typeface="Calibri"/>
                <a:cs typeface="Calibri"/>
              </a:rPr>
              <a:t>è</a:t>
            </a:r>
            <a:r>
              <a:rPr sz="2600" b="1" i="1" spc="0" dirty="0" smtClean="0">
                <a:solidFill>
                  <a:srgbClr val="006FC0"/>
                </a:solidFill>
                <a:latin typeface="Calibri"/>
                <a:cs typeface="Calibri"/>
              </a:rPr>
              <a:t>m</a:t>
            </a:r>
            <a:r>
              <a:rPr sz="2600" b="1" i="1" spc="-9" dirty="0" smtClean="0">
                <a:solidFill>
                  <a:srgbClr val="006FC0"/>
                </a:solidFill>
                <a:latin typeface="Calibri"/>
                <a:cs typeface="Calibri"/>
              </a:rPr>
              <a:t>e</a:t>
            </a:r>
            <a:r>
              <a:rPr sz="2600" b="1" i="1" spc="0" dirty="0" smtClean="0">
                <a:solidFill>
                  <a:srgbClr val="006FC0"/>
                </a:solidFill>
                <a:latin typeface="Calibri"/>
                <a:cs typeface="Calibri"/>
              </a:rPr>
              <a:t>s</a:t>
            </a:r>
            <a:r>
              <a:rPr sz="2600" b="1" i="1" spc="-45" dirty="0" smtClean="0">
                <a:solidFill>
                  <a:srgbClr val="006FC0"/>
                </a:solidFill>
                <a:latin typeface="Calibri"/>
                <a:cs typeface="Calibri"/>
              </a:rPr>
              <a:t> </a:t>
            </a:r>
            <a:r>
              <a:rPr sz="2600" b="1" i="1" spc="0" dirty="0" smtClean="0">
                <a:solidFill>
                  <a:srgbClr val="006FC0"/>
                </a:solidFill>
                <a:latin typeface="Calibri"/>
                <a:cs typeface="Calibri"/>
              </a:rPr>
              <a:t>Exp</a:t>
            </a:r>
            <a:r>
              <a:rPr sz="2600" b="1" i="1" spc="-19" dirty="0" smtClean="0">
                <a:solidFill>
                  <a:srgbClr val="006FC0"/>
                </a:solidFill>
                <a:latin typeface="Calibri"/>
                <a:cs typeface="Calibri"/>
              </a:rPr>
              <a:t>e</a:t>
            </a:r>
            <a:r>
              <a:rPr sz="2600" b="1" i="1" spc="-14" dirty="0" smtClean="0">
                <a:solidFill>
                  <a:srgbClr val="006FC0"/>
                </a:solidFill>
                <a:latin typeface="Calibri"/>
                <a:cs typeface="Calibri"/>
              </a:rPr>
              <a:t>r</a:t>
            </a:r>
            <a:r>
              <a:rPr sz="2600" b="1" i="1" spc="0" dirty="0" smtClean="0">
                <a:solidFill>
                  <a:srgbClr val="006FC0"/>
                </a:solidFill>
                <a:latin typeface="Calibri"/>
                <a:cs typeface="Calibri"/>
              </a:rPr>
              <a:t>ts</a:t>
            </a:r>
            <a:r>
              <a:rPr sz="2600" b="1" i="1" spc="-34" dirty="0" smtClean="0">
                <a:solidFill>
                  <a:srgbClr val="006FC0"/>
                </a:solidFill>
                <a:latin typeface="Calibri"/>
                <a:cs typeface="Calibri"/>
              </a:rPr>
              <a:t> </a:t>
            </a:r>
            <a:r>
              <a:rPr sz="2600" b="1" i="1" spc="-14" dirty="0" smtClean="0">
                <a:solidFill>
                  <a:srgbClr val="006FC0"/>
                </a:solidFill>
                <a:latin typeface="Calibri"/>
                <a:cs typeface="Calibri"/>
              </a:rPr>
              <a:t>(</a:t>
            </a:r>
            <a:r>
              <a:rPr sz="2600" b="1" i="1" spc="14" dirty="0" smtClean="0">
                <a:solidFill>
                  <a:srgbClr val="006FC0"/>
                </a:solidFill>
                <a:latin typeface="Calibri"/>
                <a:cs typeface="Calibri"/>
              </a:rPr>
              <a:t>196</a:t>
            </a:r>
            <a:r>
              <a:rPr sz="2600" b="1" i="1" spc="34" dirty="0" smtClean="0">
                <a:solidFill>
                  <a:srgbClr val="006FC0"/>
                </a:solidFill>
                <a:latin typeface="Calibri"/>
                <a:cs typeface="Calibri"/>
              </a:rPr>
              <a:t>9</a:t>
            </a:r>
            <a:r>
              <a:rPr sz="2600" b="1" i="1" spc="0" dirty="0" smtClean="0">
                <a:solidFill>
                  <a:srgbClr val="006FC0"/>
                </a:solidFill>
                <a:latin typeface="Calibri"/>
                <a:cs typeface="Calibri"/>
              </a:rPr>
              <a:t>-</a:t>
            </a:r>
            <a:r>
              <a:rPr sz="2600" b="1" i="1" spc="19" dirty="0" smtClean="0">
                <a:solidFill>
                  <a:srgbClr val="006FC0"/>
                </a:solidFill>
                <a:latin typeface="Calibri"/>
                <a:cs typeface="Calibri"/>
              </a:rPr>
              <a:t>1979</a:t>
            </a:r>
            <a:r>
              <a:rPr sz="2600" b="1" i="1" spc="0" dirty="0" smtClean="0">
                <a:solidFill>
                  <a:srgbClr val="006FC0"/>
                </a:solidFill>
                <a:latin typeface="Calibri"/>
                <a:cs typeface="Calibri"/>
              </a:rPr>
              <a:t>)</a:t>
            </a:r>
            <a:r>
              <a:rPr sz="2600" b="1" i="1" spc="-224" dirty="0" smtClean="0">
                <a:solidFill>
                  <a:srgbClr val="006FC0"/>
                </a:solidFill>
                <a:latin typeface="Calibri"/>
                <a:cs typeface="Calibri"/>
              </a:rPr>
              <a:t> </a:t>
            </a:r>
            <a:r>
              <a:rPr sz="2600" spc="0" dirty="0" smtClean="0">
                <a:solidFill>
                  <a:srgbClr val="006FC0"/>
                </a:solidFill>
                <a:latin typeface="Calibri"/>
                <a:cs typeface="Calibri"/>
              </a:rPr>
              <a:t>:</a:t>
            </a:r>
            <a:r>
              <a:rPr sz="2600" spc="7" dirty="0" smtClean="0">
                <a:solidFill>
                  <a:srgbClr val="006FC0"/>
                </a:solidFill>
                <a:latin typeface="Calibri"/>
                <a:cs typeface="Calibri"/>
              </a:rPr>
              <a:t> </a:t>
            </a:r>
            <a:r>
              <a:rPr sz="2600" spc="-4" dirty="0" smtClean="0">
                <a:latin typeface="Calibri"/>
                <a:cs typeface="Calibri"/>
              </a:rPr>
              <a:t>P</a:t>
            </a:r>
            <a:r>
              <a:rPr sz="2600" spc="-39" dirty="0" smtClean="0">
                <a:latin typeface="Calibri"/>
                <a:cs typeface="Calibri"/>
              </a:rPr>
              <a:t>R</a:t>
            </a:r>
            <a:r>
              <a:rPr sz="2600" spc="9" dirty="0" smtClean="0">
                <a:latin typeface="Calibri"/>
                <a:cs typeface="Calibri"/>
              </a:rPr>
              <a:t>O</a:t>
            </a:r>
            <a:r>
              <a:rPr sz="2600" spc="-79" dirty="0" smtClean="0">
                <a:latin typeface="Calibri"/>
                <a:cs typeface="Calibri"/>
              </a:rPr>
              <a:t>L</a:t>
            </a:r>
            <a:r>
              <a:rPr sz="2600" spc="9" dirty="0" smtClean="0">
                <a:latin typeface="Calibri"/>
                <a:cs typeface="Calibri"/>
              </a:rPr>
              <a:t>O</a:t>
            </a:r>
            <a:r>
              <a:rPr sz="2600" spc="-14" dirty="0" smtClean="0">
                <a:latin typeface="Calibri"/>
                <a:cs typeface="Calibri"/>
              </a:rPr>
              <a:t>G</a:t>
            </a:r>
            <a:r>
              <a:rPr sz="2600" spc="0" dirty="0" smtClean="0">
                <a:latin typeface="Calibri"/>
                <a:cs typeface="Calibri"/>
              </a:rPr>
              <a:t>,</a:t>
            </a:r>
            <a:r>
              <a:rPr sz="2600" spc="-35" dirty="0" smtClean="0">
                <a:latin typeface="Calibri"/>
                <a:cs typeface="Calibri"/>
              </a:rPr>
              <a:t> </a:t>
            </a:r>
            <a:r>
              <a:rPr sz="2600" spc="0" dirty="0" smtClean="0">
                <a:latin typeface="Calibri"/>
                <a:cs typeface="Calibri"/>
              </a:rPr>
              <a:t>q</a:t>
            </a:r>
            <a:r>
              <a:rPr sz="2600" spc="9" dirty="0" smtClean="0">
                <a:latin typeface="Calibri"/>
                <a:cs typeface="Calibri"/>
              </a:rPr>
              <a:t>u</a:t>
            </a:r>
            <a:r>
              <a:rPr sz="2600" spc="0" dirty="0" smtClean="0">
                <a:latin typeface="Calibri"/>
                <a:cs typeface="Calibri"/>
              </a:rPr>
              <a:t>i</a:t>
            </a:r>
            <a:r>
              <a:rPr sz="2600" spc="-68" dirty="0" smtClean="0">
                <a:latin typeface="Calibri"/>
                <a:cs typeface="Calibri"/>
              </a:rPr>
              <a:t> </a:t>
            </a:r>
            <a:r>
              <a:rPr sz="2600" spc="0" dirty="0" smtClean="0">
                <a:latin typeface="Calibri"/>
                <a:cs typeface="Calibri"/>
              </a:rPr>
              <a:t>a</a:t>
            </a:r>
            <a:r>
              <a:rPr sz="2600" spc="-12" dirty="0" smtClean="0">
                <a:latin typeface="Calibri"/>
                <a:cs typeface="Calibri"/>
              </a:rPr>
              <a:t> </a:t>
            </a:r>
            <a:r>
              <a:rPr sz="2600" spc="14" dirty="0" smtClean="0">
                <a:latin typeface="Calibri"/>
                <a:cs typeface="Calibri"/>
              </a:rPr>
              <a:t>l</a:t>
            </a:r>
            <a:r>
              <a:rPr sz="2600" spc="0" dirty="0" smtClean="0">
                <a:latin typeface="Calibri"/>
                <a:cs typeface="Calibri"/>
              </a:rPr>
              <a:t>a</a:t>
            </a:r>
            <a:r>
              <a:rPr sz="2600" spc="-18" dirty="0" smtClean="0">
                <a:latin typeface="Calibri"/>
                <a:cs typeface="Calibri"/>
              </a:rPr>
              <a:t> </a:t>
            </a:r>
            <a:r>
              <a:rPr sz="2600" spc="0" dirty="0" smtClean="0">
                <a:latin typeface="Calibri"/>
                <a:cs typeface="Calibri"/>
              </a:rPr>
              <a:t>p</a:t>
            </a:r>
            <a:r>
              <a:rPr sz="2600" spc="9" dirty="0" smtClean="0">
                <a:latin typeface="Calibri"/>
                <a:cs typeface="Calibri"/>
              </a:rPr>
              <a:t>u</a:t>
            </a:r>
            <a:r>
              <a:rPr sz="2600" spc="14" dirty="0" smtClean="0">
                <a:latin typeface="Calibri"/>
                <a:cs typeface="Calibri"/>
              </a:rPr>
              <a:t>i</a:t>
            </a:r>
            <a:r>
              <a:rPr sz="2600" spc="0" dirty="0" smtClean="0">
                <a:latin typeface="Calibri"/>
                <a:cs typeface="Calibri"/>
              </a:rPr>
              <a:t>s</a:t>
            </a:r>
            <a:r>
              <a:rPr sz="2600" spc="-9" dirty="0" smtClean="0">
                <a:latin typeface="Calibri"/>
                <a:cs typeface="Calibri"/>
              </a:rPr>
              <a:t>s</a:t>
            </a:r>
            <a:r>
              <a:rPr sz="2600" spc="-19" dirty="0" smtClean="0">
                <a:latin typeface="Calibri"/>
                <a:cs typeface="Calibri"/>
              </a:rPr>
              <a:t>a</a:t>
            </a:r>
            <a:r>
              <a:rPr sz="2600" spc="0" dirty="0" smtClean="0">
                <a:latin typeface="Calibri"/>
                <a:cs typeface="Calibri"/>
              </a:rPr>
              <a:t>n</a:t>
            </a:r>
            <a:r>
              <a:rPr sz="2600" spc="-9" dirty="0" smtClean="0">
                <a:latin typeface="Calibri"/>
                <a:cs typeface="Calibri"/>
              </a:rPr>
              <a:t>c</a:t>
            </a:r>
            <a:r>
              <a:rPr sz="2600" spc="0" dirty="0" smtClean="0">
                <a:latin typeface="Calibri"/>
                <a:cs typeface="Calibri"/>
              </a:rPr>
              <a:t>e</a:t>
            </a:r>
            <a:r>
              <a:rPr sz="2600" spc="-73" dirty="0" smtClean="0">
                <a:latin typeface="Calibri"/>
                <a:cs typeface="Calibri"/>
              </a:rPr>
              <a:t> </a:t>
            </a:r>
            <a:r>
              <a:rPr sz="2600" spc="0" dirty="0" smtClean="0">
                <a:latin typeface="Calibri"/>
                <a:cs typeface="Calibri"/>
              </a:rPr>
              <a:t>de</a:t>
            </a:r>
            <a:r>
              <a:rPr sz="2600" spc="-26" dirty="0" smtClean="0">
                <a:latin typeface="Calibri"/>
                <a:cs typeface="Calibri"/>
              </a:rPr>
              <a:t> </a:t>
            </a:r>
            <a:r>
              <a:rPr sz="2600" spc="14" dirty="0" smtClean="0">
                <a:latin typeface="Calibri"/>
                <a:cs typeface="Calibri"/>
              </a:rPr>
              <a:t>l</a:t>
            </a:r>
            <a:r>
              <a:rPr sz="2600" spc="0" dirty="0" smtClean="0">
                <a:latin typeface="Calibri"/>
                <a:cs typeface="Calibri"/>
              </a:rPr>
              <a:t>a</a:t>
            </a:r>
            <a:r>
              <a:rPr sz="2600" spc="-48" dirty="0" smtClean="0">
                <a:latin typeface="Calibri"/>
                <a:cs typeface="Calibri"/>
              </a:rPr>
              <a:t> </a:t>
            </a:r>
            <a:r>
              <a:rPr sz="2600" spc="14" dirty="0" smtClean="0">
                <a:latin typeface="Calibri"/>
                <a:cs typeface="Calibri"/>
              </a:rPr>
              <a:t>l</a:t>
            </a:r>
            <a:r>
              <a:rPr sz="2600" spc="0" dirty="0" smtClean="0">
                <a:latin typeface="Calibri"/>
                <a:cs typeface="Calibri"/>
              </a:rPr>
              <a:t>og</a:t>
            </a:r>
            <a:r>
              <a:rPr sz="2600" spc="19" dirty="0" smtClean="0">
                <a:latin typeface="Calibri"/>
                <a:cs typeface="Calibri"/>
              </a:rPr>
              <a:t>i</a:t>
            </a:r>
            <a:r>
              <a:rPr sz="2600" spc="0" dirty="0" smtClean="0">
                <a:latin typeface="Calibri"/>
                <a:cs typeface="Calibri"/>
              </a:rPr>
              <a:t>q</a:t>
            </a:r>
            <a:r>
              <a:rPr sz="2600" spc="9" dirty="0" smtClean="0">
                <a:latin typeface="Calibri"/>
                <a:cs typeface="Calibri"/>
              </a:rPr>
              <a:t>u</a:t>
            </a:r>
            <a:r>
              <a:rPr sz="2600" spc="0" dirty="0" smtClean="0">
                <a:latin typeface="Calibri"/>
                <a:cs typeface="Calibri"/>
              </a:rPr>
              <a:t>e</a:t>
            </a:r>
            <a:endParaRPr sz="2600" dirty="0">
              <a:latin typeface="Calibri"/>
              <a:cs typeface="Calibri"/>
            </a:endParaRPr>
          </a:p>
          <a:p>
            <a:pPr marL="12700" marR="47761">
              <a:lnSpc>
                <a:spcPts val="3135"/>
              </a:lnSpc>
              <a:spcBef>
                <a:spcPts val="156"/>
              </a:spcBef>
            </a:pPr>
            <a:r>
              <a:rPr sz="3900" spc="0" baseline="1050" dirty="0" smtClean="0">
                <a:latin typeface="Calibri"/>
                <a:cs typeface="Calibri"/>
              </a:rPr>
              <a:t>du</a:t>
            </a:r>
            <a:r>
              <a:rPr sz="3900" spc="-27" baseline="1050" dirty="0" smtClean="0">
                <a:latin typeface="Calibri"/>
                <a:cs typeface="Calibri"/>
              </a:rPr>
              <a:t> </a:t>
            </a:r>
            <a:r>
              <a:rPr sz="3900" spc="0" baseline="1050" dirty="0" smtClean="0">
                <a:latin typeface="Calibri"/>
                <a:cs typeface="Calibri"/>
              </a:rPr>
              <a:t>p</a:t>
            </a:r>
            <a:r>
              <a:rPr sz="3900" spc="-34" baseline="1050" dirty="0" smtClean="0">
                <a:latin typeface="Calibri"/>
                <a:cs typeface="Calibri"/>
              </a:rPr>
              <a:t>r</a:t>
            </a:r>
            <a:r>
              <a:rPr sz="3900" spc="0" baseline="1050" dirty="0" smtClean="0">
                <a:latin typeface="Calibri"/>
                <a:cs typeface="Calibri"/>
              </a:rPr>
              <a:t>e</a:t>
            </a:r>
            <a:r>
              <a:rPr sz="3900" spc="14" baseline="1050" dirty="0" smtClean="0">
                <a:latin typeface="Calibri"/>
                <a:cs typeface="Calibri"/>
              </a:rPr>
              <a:t>mi</a:t>
            </a:r>
            <a:r>
              <a:rPr sz="3900" spc="0" baseline="1050" dirty="0" smtClean="0">
                <a:latin typeface="Calibri"/>
                <a:cs typeface="Calibri"/>
              </a:rPr>
              <a:t>er</a:t>
            </a:r>
            <a:endParaRPr sz="2600" dirty="0">
              <a:latin typeface="Calibri"/>
              <a:cs typeface="Calibri"/>
            </a:endParaRPr>
          </a:p>
          <a:p>
            <a:pPr marL="12700" marR="130397">
              <a:lnSpc>
                <a:spcPct val="100097"/>
              </a:lnSpc>
              <a:spcBef>
                <a:spcPts val="481"/>
              </a:spcBef>
            </a:pPr>
            <a:r>
              <a:rPr sz="2800" spc="0" dirty="0" smtClean="0">
                <a:latin typeface="Calibri"/>
                <a:cs typeface="Calibri"/>
              </a:rPr>
              <a:t>o</a:t>
            </a:r>
            <a:r>
              <a:rPr sz="2800" spc="-50" dirty="0" smtClean="0">
                <a:latin typeface="Calibri"/>
                <a:cs typeface="Calibri"/>
              </a:rPr>
              <a:t>r</a:t>
            </a:r>
            <a:r>
              <a:rPr sz="2800" spc="0" dirty="0" smtClean="0">
                <a:latin typeface="Calibri"/>
                <a:cs typeface="Calibri"/>
              </a:rPr>
              <a:t>d</a:t>
            </a:r>
            <a:r>
              <a:rPr sz="2800" spc="-39" dirty="0" smtClean="0">
                <a:latin typeface="Calibri"/>
                <a:cs typeface="Calibri"/>
              </a:rPr>
              <a:t>r</a:t>
            </a:r>
            <a:r>
              <a:rPr sz="2800" spc="0" dirty="0" smtClean="0">
                <a:latin typeface="Calibri"/>
                <a:cs typeface="Calibri"/>
              </a:rPr>
              <a:t>e, et</a:t>
            </a:r>
            <a:r>
              <a:rPr sz="2800" spc="-19" dirty="0" smtClean="0">
                <a:latin typeface="Calibri"/>
                <a:cs typeface="Calibri"/>
              </a:rPr>
              <a:t> </a:t>
            </a:r>
            <a:r>
              <a:rPr sz="2800" spc="0" dirty="0" smtClean="0">
                <a:latin typeface="Calibri"/>
                <a:cs typeface="Calibri"/>
              </a:rPr>
              <a:t>a</a:t>
            </a:r>
            <a:r>
              <a:rPr sz="2800" spc="-24" dirty="0" smtClean="0">
                <a:latin typeface="Calibri"/>
                <a:cs typeface="Calibri"/>
              </a:rPr>
              <a:t> </a:t>
            </a:r>
            <a:r>
              <a:rPr sz="2800" spc="0" dirty="0" smtClean="0">
                <a:latin typeface="Calibri"/>
                <a:cs typeface="Calibri"/>
              </a:rPr>
              <a:t>e</a:t>
            </a:r>
            <a:r>
              <a:rPr sz="2800" spc="-29" dirty="0" smtClean="0">
                <a:latin typeface="Calibri"/>
                <a:cs typeface="Calibri"/>
              </a:rPr>
              <a:t>t</a:t>
            </a:r>
            <a:r>
              <a:rPr sz="2800" spc="0" dirty="0" smtClean="0">
                <a:latin typeface="Calibri"/>
                <a:cs typeface="Calibri"/>
              </a:rPr>
              <a:t>e</a:t>
            </a:r>
            <a:r>
              <a:rPr sz="2800" spc="-14" dirty="0" smtClean="0">
                <a:latin typeface="Calibri"/>
                <a:cs typeface="Calibri"/>
              </a:rPr>
              <a:t> </a:t>
            </a:r>
            <a:r>
              <a:rPr sz="2800" spc="-34" dirty="0" smtClean="0">
                <a:latin typeface="Calibri"/>
                <a:cs typeface="Calibri"/>
              </a:rPr>
              <a:t>c</a:t>
            </a:r>
            <a:r>
              <a:rPr sz="2800" spc="0" dirty="0" smtClean="0">
                <a:latin typeface="Calibri"/>
                <a:cs typeface="Calibri"/>
              </a:rPr>
              <a:t>oncu</a:t>
            </a:r>
            <a:r>
              <a:rPr sz="2800" spc="19" dirty="0" smtClean="0">
                <a:latin typeface="Calibri"/>
                <a:cs typeface="Calibri"/>
              </a:rPr>
              <a:t> </a:t>
            </a:r>
            <a:r>
              <a:rPr sz="2800" spc="0" dirty="0" smtClean="0">
                <a:latin typeface="Calibri"/>
                <a:cs typeface="Calibri"/>
              </a:rPr>
              <a:t>p</a:t>
            </a:r>
            <a:r>
              <a:rPr sz="2800" spc="-9" dirty="0" smtClean="0">
                <a:latin typeface="Calibri"/>
                <a:cs typeface="Calibri"/>
              </a:rPr>
              <a:t>a</a:t>
            </a:r>
            <a:r>
              <a:rPr sz="2800" spc="0" dirty="0" smtClean="0">
                <a:latin typeface="Calibri"/>
                <a:cs typeface="Calibri"/>
              </a:rPr>
              <a:t>r A.</a:t>
            </a:r>
            <a:r>
              <a:rPr sz="2800" spc="29" dirty="0" smtClean="0">
                <a:latin typeface="Calibri"/>
                <a:cs typeface="Calibri"/>
              </a:rPr>
              <a:t> </a:t>
            </a:r>
            <a:r>
              <a:rPr sz="2800" spc="9" dirty="0" smtClean="0">
                <a:latin typeface="Calibri"/>
                <a:cs typeface="Calibri"/>
              </a:rPr>
              <a:t>C</a:t>
            </a:r>
            <a:r>
              <a:rPr sz="2800" spc="0" dirty="0" smtClean="0">
                <a:latin typeface="Calibri"/>
                <a:cs typeface="Calibri"/>
              </a:rPr>
              <a:t>ol</a:t>
            </a:r>
            <a:r>
              <a:rPr sz="2800" spc="-14" dirty="0" smtClean="0">
                <a:latin typeface="Calibri"/>
                <a:cs typeface="Calibri"/>
              </a:rPr>
              <a:t>m</a:t>
            </a:r>
            <a:r>
              <a:rPr sz="2800" spc="0" dirty="0" smtClean="0">
                <a:latin typeface="Calibri"/>
                <a:cs typeface="Calibri"/>
              </a:rPr>
              <a:t>e</a:t>
            </a:r>
            <a:r>
              <a:rPr sz="2800" spc="-69" dirty="0" smtClean="0">
                <a:latin typeface="Calibri"/>
                <a:cs typeface="Calibri"/>
              </a:rPr>
              <a:t>r</a:t>
            </a:r>
            <a:r>
              <a:rPr sz="2800" spc="-14" dirty="0" smtClean="0">
                <a:latin typeface="Calibri"/>
                <a:cs typeface="Calibri"/>
              </a:rPr>
              <a:t>a</a:t>
            </a:r>
            <a:r>
              <a:rPr sz="2800" spc="0" dirty="0" smtClean="0">
                <a:latin typeface="Calibri"/>
                <a:cs typeface="Calibri"/>
              </a:rPr>
              <a:t>uer</a:t>
            </a:r>
            <a:r>
              <a:rPr sz="2800" spc="-9" dirty="0" smtClean="0">
                <a:latin typeface="Calibri"/>
                <a:cs typeface="Calibri"/>
              </a:rPr>
              <a:t> </a:t>
            </a:r>
            <a:r>
              <a:rPr sz="2800" spc="0" dirty="0" smtClean="0">
                <a:latin typeface="Calibri"/>
                <a:cs typeface="Calibri"/>
              </a:rPr>
              <a:t>en</a:t>
            </a:r>
            <a:r>
              <a:rPr sz="2800" spc="-9" dirty="0" smtClean="0">
                <a:latin typeface="Calibri"/>
                <a:cs typeface="Calibri"/>
              </a:rPr>
              <a:t> </a:t>
            </a:r>
            <a:r>
              <a:rPr sz="2800" spc="14" dirty="0" smtClean="0">
                <a:latin typeface="Calibri"/>
                <a:cs typeface="Calibri"/>
              </a:rPr>
              <a:t>1971</a:t>
            </a:r>
            <a:r>
              <a:rPr sz="2800" spc="25" dirty="0" smtClean="0">
                <a:latin typeface="Calibri"/>
                <a:cs typeface="Calibri"/>
              </a:rPr>
              <a:t>.</a:t>
            </a:r>
            <a:r>
              <a:rPr sz="2600" spc="-9" dirty="0" smtClean="0">
                <a:latin typeface="Calibri"/>
                <a:cs typeface="Calibri"/>
              </a:rPr>
              <a:t>L</a:t>
            </a:r>
            <a:r>
              <a:rPr sz="2600" spc="0" dirty="0" smtClean="0">
                <a:latin typeface="Calibri"/>
                <a:cs typeface="Calibri"/>
              </a:rPr>
              <a:t>e</a:t>
            </a:r>
            <a:r>
              <a:rPr sz="2600" spc="-103" dirty="0" smtClean="0">
                <a:latin typeface="Calibri"/>
                <a:cs typeface="Calibri"/>
              </a:rPr>
              <a:t> </a:t>
            </a:r>
            <a:r>
              <a:rPr sz="2600" spc="0" dirty="0" smtClean="0">
                <a:latin typeface="Calibri"/>
                <a:cs typeface="Calibri"/>
              </a:rPr>
              <a:t>p</a:t>
            </a:r>
            <a:r>
              <a:rPr sz="2600" spc="-34" dirty="0" smtClean="0">
                <a:latin typeface="Calibri"/>
                <a:cs typeface="Calibri"/>
              </a:rPr>
              <a:t>r</a:t>
            </a:r>
            <a:r>
              <a:rPr sz="2600" spc="0" dirty="0" smtClean="0">
                <a:latin typeface="Calibri"/>
                <a:cs typeface="Calibri"/>
              </a:rPr>
              <a:t>e</a:t>
            </a:r>
            <a:r>
              <a:rPr sz="2600" spc="19" dirty="0" smtClean="0">
                <a:latin typeface="Calibri"/>
                <a:cs typeface="Calibri"/>
              </a:rPr>
              <a:t>m</a:t>
            </a:r>
            <a:r>
              <a:rPr sz="2600" spc="14" dirty="0" smtClean="0">
                <a:latin typeface="Calibri"/>
                <a:cs typeface="Calibri"/>
              </a:rPr>
              <a:t>i</a:t>
            </a:r>
            <a:r>
              <a:rPr sz="2600" spc="0" dirty="0" smtClean="0">
                <a:latin typeface="Calibri"/>
                <a:cs typeface="Calibri"/>
              </a:rPr>
              <a:t>er</a:t>
            </a:r>
            <a:r>
              <a:rPr sz="2600" spc="-94" dirty="0" smtClean="0">
                <a:latin typeface="Calibri"/>
                <a:cs typeface="Calibri"/>
              </a:rPr>
              <a:t> </a:t>
            </a:r>
            <a:r>
              <a:rPr sz="2600" spc="-39" dirty="0" smtClean="0">
                <a:latin typeface="Calibri"/>
                <a:cs typeface="Calibri"/>
              </a:rPr>
              <a:t>s</a:t>
            </a:r>
            <a:r>
              <a:rPr sz="2600" spc="-19" dirty="0" smtClean="0">
                <a:latin typeface="Calibri"/>
                <a:cs typeface="Calibri"/>
              </a:rPr>
              <a:t>y</a:t>
            </a:r>
            <a:r>
              <a:rPr sz="2600" spc="-39" dirty="0" smtClean="0">
                <a:latin typeface="Calibri"/>
                <a:cs typeface="Calibri"/>
              </a:rPr>
              <a:t>st</a:t>
            </a:r>
            <a:r>
              <a:rPr sz="2600" spc="0" dirty="0" smtClean="0">
                <a:latin typeface="Calibri"/>
                <a:cs typeface="Calibri"/>
              </a:rPr>
              <a:t>è</a:t>
            </a:r>
            <a:r>
              <a:rPr sz="2600" spc="19" dirty="0" smtClean="0">
                <a:latin typeface="Calibri"/>
                <a:cs typeface="Calibri"/>
              </a:rPr>
              <a:t>m</a:t>
            </a:r>
            <a:r>
              <a:rPr sz="2600" spc="0" dirty="0" smtClean="0">
                <a:latin typeface="Calibri"/>
                <a:cs typeface="Calibri"/>
              </a:rPr>
              <a:t>e </a:t>
            </a:r>
            <a:r>
              <a:rPr sz="2600" spc="-29" dirty="0" smtClean="0">
                <a:latin typeface="Calibri"/>
                <a:cs typeface="Calibri"/>
              </a:rPr>
              <a:t>e</a:t>
            </a:r>
            <a:r>
              <a:rPr sz="2600" spc="0" dirty="0" smtClean="0">
                <a:latin typeface="Calibri"/>
                <a:cs typeface="Calibri"/>
              </a:rPr>
              <a:t>xpert,</a:t>
            </a:r>
            <a:r>
              <a:rPr sz="2600" spc="-54" dirty="0" smtClean="0">
                <a:latin typeface="Calibri"/>
                <a:cs typeface="Calibri"/>
              </a:rPr>
              <a:t> </a:t>
            </a:r>
            <a:r>
              <a:rPr sz="2600" spc="-19" dirty="0" smtClean="0">
                <a:latin typeface="Calibri"/>
                <a:cs typeface="Calibri"/>
              </a:rPr>
              <a:t>a</a:t>
            </a:r>
            <a:r>
              <a:rPr sz="2600" spc="0" dirty="0" smtClean="0">
                <a:latin typeface="Calibri"/>
                <a:cs typeface="Calibri"/>
              </a:rPr>
              <a:t>p</a:t>
            </a:r>
            <a:r>
              <a:rPr sz="2600" spc="9" dirty="0" smtClean="0">
                <a:latin typeface="Calibri"/>
                <a:cs typeface="Calibri"/>
              </a:rPr>
              <a:t>p</a:t>
            </a:r>
            <a:r>
              <a:rPr sz="2600" spc="0" dirty="0" smtClean="0">
                <a:latin typeface="Calibri"/>
                <a:cs typeface="Calibri"/>
              </a:rPr>
              <a:t>e</a:t>
            </a:r>
            <a:r>
              <a:rPr sz="2600" spc="19" dirty="0" smtClean="0">
                <a:latin typeface="Calibri"/>
                <a:cs typeface="Calibri"/>
              </a:rPr>
              <a:t>l</a:t>
            </a:r>
            <a:r>
              <a:rPr sz="2600" spc="0" dirty="0" smtClean="0">
                <a:latin typeface="Calibri"/>
                <a:cs typeface="Calibri"/>
              </a:rPr>
              <a:t>é</a:t>
            </a:r>
            <a:r>
              <a:rPr sz="2600" spc="-111" dirty="0" smtClean="0">
                <a:latin typeface="Calibri"/>
                <a:cs typeface="Calibri"/>
              </a:rPr>
              <a:t> </a:t>
            </a:r>
            <a:r>
              <a:rPr sz="2600" spc="-9" dirty="0" smtClean="0">
                <a:latin typeface="Calibri"/>
                <a:cs typeface="Calibri"/>
              </a:rPr>
              <a:t>D</a:t>
            </a:r>
            <a:r>
              <a:rPr sz="2600" spc="0" dirty="0" smtClean="0">
                <a:latin typeface="Calibri"/>
                <a:cs typeface="Calibri"/>
              </a:rPr>
              <a:t>E</a:t>
            </a:r>
            <a:r>
              <a:rPr sz="2600" spc="-25" dirty="0" smtClean="0">
                <a:latin typeface="Calibri"/>
                <a:cs typeface="Calibri"/>
              </a:rPr>
              <a:t>N</a:t>
            </a:r>
            <a:r>
              <a:rPr sz="2600" spc="-9" dirty="0" smtClean="0">
                <a:latin typeface="Calibri"/>
                <a:cs typeface="Calibri"/>
              </a:rPr>
              <a:t>D</a:t>
            </a:r>
            <a:r>
              <a:rPr sz="2600" spc="0" dirty="0" smtClean="0">
                <a:latin typeface="Calibri"/>
                <a:cs typeface="Calibri"/>
              </a:rPr>
              <a:t>R</a:t>
            </a:r>
            <a:r>
              <a:rPr sz="2600" spc="4" dirty="0" smtClean="0">
                <a:latin typeface="Calibri"/>
                <a:cs typeface="Calibri"/>
              </a:rPr>
              <a:t>A</a:t>
            </a:r>
            <a:r>
              <a:rPr sz="2600" spc="25" dirty="0" smtClean="0">
                <a:latin typeface="Calibri"/>
                <a:cs typeface="Calibri"/>
              </a:rPr>
              <a:t>L</a:t>
            </a:r>
            <a:r>
              <a:rPr sz="2600" spc="0" dirty="0" smtClean="0">
                <a:latin typeface="Calibri"/>
                <a:cs typeface="Calibri"/>
              </a:rPr>
              <a:t>,</a:t>
            </a:r>
            <a:r>
              <a:rPr sz="2600" spc="-47" dirty="0" smtClean="0">
                <a:latin typeface="Calibri"/>
                <a:cs typeface="Calibri"/>
              </a:rPr>
              <a:t> </a:t>
            </a:r>
            <a:r>
              <a:rPr sz="2600" spc="0" dirty="0" smtClean="0">
                <a:latin typeface="Calibri"/>
                <a:cs typeface="Calibri"/>
              </a:rPr>
              <a:t>f</a:t>
            </a:r>
            <a:r>
              <a:rPr sz="2600" spc="4" dirty="0" smtClean="0">
                <a:latin typeface="Calibri"/>
                <a:cs typeface="Calibri"/>
              </a:rPr>
              <a:t>u</a:t>
            </a:r>
            <a:r>
              <a:rPr sz="2600" spc="0" dirty="0" smtClean="0">
                <a:latin typeface="Calibri"/>
                <a:cs typeface="Calibri"/>
              </a:rPr>
              <a:t>t</a:t>
            </a:r>
            <a:r>
              <a:rPr sz="2600" spc="-15" dirty="0" smtClean="0">
                <a:latin typeface="Calibri"/>
                <a:cs typeface="Calibri"/>
              </a:rPr>
              <a:t> </a:t>
            </a:r>
            <a:r>
              <a:rPr sz="2600" spc="-14" dirty="0" smtClean="0">
                <a:latin typeface="Calibri"/>
                <a:cs typeface="Calibri"/>
              </a:rPr>
              <a:t>c</a:t>
            </a:r>
            <a:r>
              <a:rPr sz="2600" spc="-39" dirty="0" smtClean="0">
                <a:latin typeface="Calibri"/>
                <a:cs typeface="Calibri"/>
              </a:rPr>
              <a:t>r</a:t>
            </a:r>
            <a:r>
              <a:rPr sz="2600" spc="0" dirty="0" smtClean="0">
                <a:latin typeface="Calibri"/>
                <a:cs typeface="Calibri"/>
              </a:rPr>
              <a:t>é</a:t>
            </a:r>
            <a:r>
              <a:rPr sz="2600" spc="9" dirty="0" smtClean="0">
                <a:latin typeface="Calibri"/>
                <a:cs typeface="Calibri"/>
              </a:rPr>
              <a:t>é</a:t>
            </a:r>
            <a:r>
              <a:rPr sz="2600" spc="0" dirty="0" smtClean="0">
                <a:latin typeface="Calibri"/>
                <a:cs typeface="Calibri"/>
              </a:rPr>
              <a:t>e</a:t>
            </a:r>
            <a:r>
              <a:rPr sz="2600" spc="-58" dirty="0" smtClean="0">
                <a:latin typeface="Calibri"/>
                <a:cs typeface="Calibri"/>
              </a:rPr>
              <a:t> </a:t>
            </a:r>
            <a:r>
              <a:rPr sz="2600" spc="0" dirty="0" smtClean="0">
                <a:latin typeface="Calibri"/>
                <a:cs typeface="Calibri"/>
              </a:rPr>
              <a:t>en</a:t>
            </a:r>
            <a:r>
              <a:rPr sz="2600" spc="-31" dirty="0" smtClean="0">
                <a:latin typeface="Calibri"/>
                <a:cs typeface="Calibri"/>
              </a:rPr>
              <a:t> </a:t>
            </a:r>
            <a:r>
              <a:rPr sz="2600" spc="14" dirty="0" smtClean="0">
                <a:latin typeface="Calibri"/>
                <a:cs typeface="Calibri"/>
              </a:rPr>
              <a:t>196</a:t>
            </a:r>
            <a:r>
              <a:rPr sz="2600" spc="0" dirty="0" smtClean="0">
                <a:latin typeface="Calibri"/>
                <a:cs typeface="Calibri"/>
              </a:rPr>
              <a:t>9</a:t>
            </a:r>
            <a:r>
              <a:rPr sz="2600" spc="-122" dirty="0" smtClean="0">
                <a:latin typeface="Calibri"/>
                <a:cs typeface="Calibri"/>
              </a:rPr>
              <a:t> </a:t>
            </a:r>
            <a:r>
              <a:rPr sz="2600" spc="0" dirty="0" smtClean="0">
                <a:latin typeface="Calibri"/>
                <a:cs typeface="Calibri"/>
              </a:rPr>
              <a:t>p</a:t>
            </a:r>
            <a:r>
              <a:rPr sz="2600" spc="4" dirty="0" smtClean="0">
                <a:latin typeface="Calibri"/>
                <a:cs typeface="Calibri"/>
              </a:rPr>
              <a:t>o</a:t>
            </a:r>
            <a:r>
              <a:rPr sz="2600" spc="0" dirty="0" smtClean="0">
                <a:latin typeface="Calibri"/>
                <a:cs typeface="Calibri"/>
              </a:rPr>
              <a:t>ur</a:t>
            </a:r>
            <a:r>
              <a:rPr sz="2600" spc="-25" dirty="0" smtClean="0">
                <a:latin typeface="Calibri"/>
                <a:cs typeface="Calibri"/>
              </a:rPr>
              <a:t> </a:t>
            </a:r>
            <a:r>
              <a:rPr sz="2600" spc="14" dirty="0" smtClean="0">
                <a:latin typeface="Calibri"/>
                <a:cs typeface="Calibri"/>
              </a:rPr>
              <a:t>l</a:t>
            </a:r>
            <a:r>
              <a:rPr sz="2600" spc="0" dirty="0" smtClean="0">
                <a:latin typeface="Calibri"/>
                <a:cs typeface="Calibri"/>
              </a:rPr>
              <a:t>a</a:t>
            </a:r>
            <a:r>
              <a:rPr sz="2600" spc="-18" dirty="0" smtClean="0">
                <a:latin typeface="Calibri"/>
                <a:cs typeface="Calibri"/>
              </a:rPr>
              <a:t> </a:t>
            </a:r>
            <a:r>
              <a:rPr sz="2600" spc="-39" dirty="0" smtClean="0">
                <a:latin typeface="Calibri"/>
                <a:cs typeface="Calibri"/>
              </a:rPr>
              <a:t>t</a:t>
            </a:r>
            <a:r>
              <a:rPr sz="2600" spc="-19" dirty="0" smtClean="0">
                <a:latin typeface="Calibri"/>
                <a:cs typeface="Calibri"/>
              </a:rPr>
              <a:t>â</a:t>
            </a:r>
            <a:r>
              <a:rPr sz="2600" spc="-14" dirty="0" smtClean="0">
                <a:latin typeface="Calibri"/>
                <a:cs typeface="Calibri"/>
              </a:rPr>
              <a:t>c</a:t>
            </a:r>
            <a:r>
              <a:rPr sz="2600" spc="0" dirty="0" smtClean="0">
                <a:latin typeface="Calibri"/>
                <a:cs typeface="Calibri"/>
              </a:rPr>
              <a:t>he</a:t>
            </a:r>
            <a:r>
              <a:rPr sz="2600" spc="-28" dirty="0" smtClean="0">
                <a:latin typeface="Calibri"/>
                <a:cs typeface="Calibri"/>
              </a:rPr>
              <a:t> </a:t>
            </a:r>
            <a:r>
              <a:rPr sz="2600" spc="0" dirty="0" smtClean="0">
                <a:latin typeface="Calibri"/>
                <a:cs typeface="Calibri"/>
              </a:rPr>
              <a:t>spé</a:t>
            </a:r>
            <a:r>
              <a:rPr sz="2600" spc="-9" dirty="0" smtClean="0">
                <a:latin typeface="Calibri"/>
                <a:cs typeface="Calibri"/>
              </a:rPr>
              <a:t>c</a:t>
            </a:r>
            <a:r>
              <a:rPr sz="2600" spc="14" dirty="0" smtClean="0">
                <a:latin typeface="Calibri"/>
                <a:cs typeface="Calibri"/>
              </a:rPr>
              <a:t>i</a:t>
            </a:r>
            <a:r>
              <a:rPr sz="2600" spc="-19" dirty="0" smtClean="0">
                <a:latin typeface="Calibri"/>
                <a:cs typeface="Calibri"/>
              </a:rPr>
              <a:t>a</a:t>
            </a:r>
            <a:r>
              <a:rPr sz="2600" spc="14" dirty="0" smtClean="0">
                <a:latin typeface="Calibri"/>
                <a:cs typeface="Calibri"/>
              </a:rPr>
              <a:t>li</a:t>
            </a:r>
            <a:r>
              <a:rPr sz="2600" spc="0" dirty="0" smtClean="0">
                <a:latin typeface="Calibri"/>
                <a:cs typeface="Calibri"/>
              </a:rPr>
              <a:t>sée </a:t>
            </a:r>
            <a:r>
              <a:rPr sz="2600" spc="-54" dirty="0" smtClean="0">
                <a:latin typeface="Calibri"/>
                <a:cs typeface="Calibri"/>
              </a:rPr>
              <a:t>c</a:t>
            </a:r>
            <a:r>
              <a:rPr sz="2600" spc="0" dirty="0" smtClean="0">
                <a:latin typeface="Calibri"/>
                <a:cs typeface="Calibri"/>
              </a:rPr>
              <a:t>ons</a:t>
            </a:r>
            <a:r>
              <a:rPr sz="2600" spc="9" dirty="0" smtClean="0">
                <a:latin typeface="Calibri"/>
                <a:cs typeface="Calibri"/>
              </a:rPr>
              <a:t>i</a:t>
            </a:r>
            <a:r>
              <a:rPr sz="2600" spc="-39" dirty="0" smtClean="0">
                <a:latin typeface="Calibri"/>
                <a:cs typeface="Calibri"/>
              </a:rPr>
              <a:t>st</a:t>
            </a:r>
            <a:r>
              <a:rPr sz="2600" spc="-19" dirty="0" smtClean="0">
                <a:latin typeface="Calibri"/>
                <a:cs typeface="Calibri"/>
              </a:rPr>
              <a:t>a</a:t>
            </a:r>
            <a:r>
              <a:rPr sz="2600" spc="-29" dirty="0" smtClean="0">
                <a:latin typeface="Calibri"/>
                <a:cs typeface="Calibri"/>
              </a:rPr>
              <a:t>n</a:t>
            </a:r>
            <a:r>
              <a:rPr sz="2600" spc="0" dirty="0" smtClean="0">
                <a:latin typeface="Calibri"/>
                <a:cs typeface="Calibri"/>
              </a:rPr>
              <a:t>t à</a:t>
            </a:r>
            <a:r>
              <a:rPr sz="2600" spc="-12" dirty="0" smtClean="0">
                <a:latin typeface="Calibri"/>
                <a:cs typeface="Calibri"/>
              </a:rPr>
              <a:t> </a:t>
            </a:r>
            <a:r>
              <a:rPr sz="2600" spc="0" dirty="0" smtClean="0">
                <a:latin typeface="Calibri"/>
                <a:cs typeface="Calibri"/>
              </a:rPr>
              <a:t>d</a:t>
            </a:r>
            <a:r>
              <a:rPr sz="2600" spc="9" dirty="0" smtClean="0">
                <a:latin typeface="Calibri"/>
                <a:cs typeface="Calibri"/>
              </a:rPr>
              <a:t>é</a:t>
            </a:r>
            <a:r>
              <a:rPr sz="2600" spc="-39" dirty="0" smtClean="0">
                <a:latin typeface="Calibri"/>
                <a:cs typeface="Calibri"/>
              </a:rPr>
              <a:t>t</a:t>
            </a:r>
            <a:r>
              <a:rPr sz="2600" spc="0" dirty="0" smtClean="0">
                <a:latin typeface="Calibri"/>
                <a:cs typeface="Calibri"/>
              </a:rPr>
              <a:t>er</a:t>
            </a:r>
            <a:r>
              <a:rPr sz="2600" spc="14" dirty="0" smtClean="0">
                <a:latin typeface="Calibri"/>
                <a:cs typeface="Calibri"/>
              </a:rPr>
              <a:t>mi</a:t>
            </a:r>
            <a:r>
              <a:rPr sz="2600" spc="0" dirty="0" smtClean="0">
                <a:latin typeface="Calibri"/>
                <a:cs typeface="Calibri"/>
              </a:rPr>
              <a:t>n</a:t>
            </a:r>
            <a:r>
              <a:rPr sz="2600" spc="9" dirty="0" smtClean="0">
                <a:latin typeface="Calibri"/>
                <a:cs typeface="Calibri"/>
              </a:rPr>
              <a:t>e</a:t>
            </a:r>
            <a:r>
              <a:rPr sz="2600" spc="0" dirty="0" smtClean="0">
                <a:latin typeface="Calibri"/>
                <a:cs typeface="Calibri"/>
              </a:rPr>
              <a:t>r</a:t>
            </a:r>
            <a:r>
              <a:rPr sz="2600" spc="-125" dirty="0" smtClean="0">
                <a:latin typeface="Calibri"/>
                <a:cs typeface="Calibri"/>
              </a:rPr>
              <a:t> </a:t>
            </a:r>
            <a:r>
              <a:rPr sz="2600" spc="14" dirty="0" smtClean="0">
                <a:latin typeface="Calibri"/>
                <a:cs typeface="Calibri"/>
              </a:rPr>
              <a:t>l</a:t>
            </a:r>
            <a:r>
              <a:rPr sz="2600" spc="0" dirty="0" smtClean="0">
                <a:latin typeface="Calibri"/>
                <a:cs typeface="Calibri"/>
              </a:rPr>
              <a:t>a</a:t>
            </a:r>
            <a:r>
              <a:rPr sz="2600" spc="-48" dirty="0" smtClean="0">
                <a:latin typeface="Calibri"/>
                <a:cs typeface="Calibri"/>
              </a:rPr>
              <a:t> </a:t>
            </a:r>
            <a:r>
              <a:rPr sz="2600" spc="-39" dirty="0" smtClean="0">
                <a:latin typeface="Calibri"/>
                <a:cs typeface="Calibri"/>
              </a:rPr>
              <a:t>s</a:t>
            </a:r>
            <a:r>
              <a:rPr sz="2600" spc="0" dirty="0" smtClean="0">
                <a:latin typeface="Calibri"/>
                <a:cs typeface="Calibri"/>
              </a:rPr>
              <a:t>t</a:t>
            </a:r>
            <a:r>
              <a:rPr sz="2600" spc="-9" dirty="0" smtClean="0">
                <a:latin typeface="Calibri"/>
                <a:cs typeface="Calibri"/>
              </a:rPr>
              <a:t>r</a:t>
            </a:r>
            <a:r>
              <a:rPr sz="2600" spc="0" dirty="0" smtClean="0">
                <a:latin typeface="Calibri"/>
                <a:cs typeface="Calibri"/>
              </a:rPr>
              <a:t>u</a:t>
            </a:r>
            <a:r>
              <a:rPr sz="2600" spc="-9" dirty="0" smtClean="0">
                <a:latin typeface="Calibri"/>
                <a:cs typeface="Calibri"/>
              </a:rPr>
              <a:t>c</a:t>
            </a:r>
            <a:r>
              <a:rPr sz="2600" spc="0" dirty="0" smtClean="0">
                <a:latin typeface="Calibri"/>
                <a:cs typeface="Calibri"/>
              </a:rPr>
              <a:t>tu</a:t>
            </a:r>
            <a:r>
              <a:rPr sz="2600" spc="-39" dirty="0" smtClean="0">
                <a:latin typeface="Calibri"/>
                <a:cs typeface="Calibri"/>
              </a:rPr>
              <a:t>r</a:t>
            </a:r>
            <a:r>
              <a:rPr sz="2600" spc="0" dirty="0" smtClean="0">
                <a:latin typeface="Calibri"/>
                <a:cs typeface="Calibri"/>
              </a:rPr>
              <a:t>e</a:t>
            </a:r>
            <a:r>
              <a:rPr sz="2600" spc="-19" dirty="0" smtClean="0">
                <a:latin typeface="Calibri"/>
                <a:cs typeface="Calibri"/>
              </a:rPr>
              <a:t> </a:t>
            </a:r>
            <a:r>
              <a:rPr sz="2600" spc="14" dirty="0" smtClean="0">
                <a:latin typeface="Calibri"/>
                <a:cs typeface="Calibri"/>
              </a:rPr>
              <a:t>m</a:t>
            </a:r>
            <a:r>
              <a:rPr sz="2600" spc="0" dirty="0" smtClean="0">
                <a:latin typeface="Calibri"/>
                <a:cs typeface="Calibri"/>
              </a:rPr>
              <a:t>o</a:t>
            </a:r>
            <a:r>
              <a:rPr sz="2600" spc="14" dirty="0" smtClean="0">
                <a:latin typeface="Calibri"/>
                <a:cs typeface="Calibri"/>
              </a:rPr>
              <a:t>l</a:t>
            </a:r>
            <a:r>
              <a:rPr sz="2600" spc="0" dirty="0" smtClean="0">
                <a:latin typeface="Calibri"/>
                <a:cs typeface="Calibri"/>
              </a:rPr>
              <a:t>é</a:t>
            </a:r>
            <a:r>
              <a:rPr sz="2600" spc="-9" dirty="0" smtClean="0">
                <a:latin typeface="Calibri"/>
                <a:cs typeface="Calibri"/>
              </a:rPr>
              <a:t>c</a:t>
            </a:r>
            <a:r>
              <a:rPr sz="2600" spc="0" dirty="0" smtClean="0">
                <a:latin typeface="Calibri"/>
                <a:cs typeface="Calibri"/>
              </a:rPr>
              <a:t>u</a:t>
            </a:r>
            <a:r>
              <a:rPr sz="2600" spc="19" dirty="0" smtClean="0">
                <a:latin typeface="Calibri"/>
                <a:cs typeface="Calibri"/>
              </a:rPr>
              <a:t>l</a:t>
            </a:r>
            <a:r>
              <a:rPr sz="2600" spc="-19" dirty="0" smtClean="0">
                <a:latin typeface="Calibri"/>
                <a:cs typeface="Calibri"/>
              </a:rPr>
              <a:t>a</a:t>
            </a:r>
            <a:r>
              <a:rPr sz="2600" spc="14" dirty="0" smtClean="0">
                <a:latin typeface="Calibri"/>
                <a:cs typeface="Calibri"/>
              </a:rPr>
              <a:t>i</a:t>
            </a:r>
            <a:r>
              <a:rPr sz="2600" spc="-39" dirty="0" smtClean="0">
                <a:latin typeface="Calibri"/>
                <a:cs typeface="Calibri"/>
              </a:rPr>
              <a:t>r</a:t>
            </a:r>
            <a:r>
              <a:rPr sz="2600" spc="0" dirty="0" smtClean="0">
                <a:latin typeface="Calibri"/>
                <a:cs typeface="Calibri"/>
              </a:rPr>
              <a:t>e</a:t>
            </a:r>
            <a:r>
              <a:rPr sz="2600" spc="-124" dirty="0" smtClean="0">
                <a:latin typeface="Calibri"/>
                <a:cs typeface="Calibri"/>
              </a:rPr>
              <a:t> </a:t>
            </a:r>
            <a:r>
              <a:rPr sz="2600" spc="0" dirty="0" smtClean="0">
                <a:latin typeface="Calibri"/>
                <a:cs typeface="Calibri"/>
              </a:rPr>
              <a:t>d'</a:t>
            </a:r>
            <a:r>
              <a:rPr sz="2600" spc="4" dirty="0" smtClean="0">
                <a:latin typeface="Calibri"/>
                <a:cs typeface="Calibri"/>
              </a:rPr>
              <a:t>u</a:t>
            </a:r>
            <a:r>
              <a:rPr sz="2600" spc="0" dirty="0" smtClean="0">
                <a:latin typeface="Calibri"/>
                <a:cs typeface="Calibri"/>
              </a:rPr>
              <a:t>ne</a:t>
            </a:r>
            <a:r>
              <a:rPr sz="2600" spc="-59" dirty="0" smtClean="0">
                <a:latin typeface="Calibri"/>
                <a:cs typeface="Calibri"/>
              </a:rPr>
              <a:t> </a:t>
            </a:r>
            <a:r>
              <a:rPr sz="2600" spc="14" dirty="0" smtClean="0">
                <a:latin typeface="Calibri"/>
                <a:cs typeface="Calibri"/>
              </a:rPr>
              <a:t>m</a:t>
            </a:r>
            <a:r>
              <a:rPr sz="2600" spc="0" dirty="0" smtClean="0">
                <a:latin typeface="Calibri"/>
                <a:cs typeface="Calibri"/>
              </a:rPr>
              <a:t>o</a:t>
            </a:r>
            <a:r>
              <a:rPr sz="2600" spc="14" dirty="0" smtClean="0">
                <a:latin typeface="Calibri"/>
                <a:cs typeface="Calibri"/>
              </a:rPr>
              <a:t>l</a:t>
            </a:r>
            <a:r>
              <a:rPr sz="2600" spc="0" dirty="0" smtClean="0">
                <a:latin typeface="Calibri"/>
                <a:cs typeface="Calibri"/>
              </a:rPr>
              <a:t>é</a:t>
            </a:r>
            <a:r>
              <a:rPr sz="2600" spc="-9" dirty="0" smtClean="0">
                <a:latin typeface="Calibri"/>
                <a:cs typeface="Calibri"/>
              </a:rPr>
              <a:t>c</a:t>
            </a:r>
            <a:r>
              <a:rPr sz="2600" spc="0" dirty="0" smtClean="0">
                <a:latin typeface="Calibri"/>
                <a:cs typeface="Calibri"/>
              </a:rPr>
              <a:t>u</a:t>
            </a:r>
            <a:r>
              <a:rPr sz="2600" spc="19" dirty="0" smtClean="0">
                <a:latin typeface="Calibri"/>
                <a:cs typeface="Calibri"/>
              </a:rPr>
              <a:t>l</a:t>
            </a:r>
            <a:r>
              <a:rPr sz="2600" spc="0" dirty="0" smtClean="0">
                <a:latin typeface="Calibri"/>
                <a:cs typeface="Calibri"/>
              </a:rPr>
              <a:t>e</a:t>
            </a:r>
            <a:r>
              <a:rPr sz="2600" spc="-136" dirty="0" smtClean="0">
                <a:latin typeface="Calibri"/>
                <a:cs typeface="Calibri"/>
              </a:rPr>
              <a:t> </a:t>
            </a:r>
            <a:r>
              <a:rPr sz="2600" spc="0" dirty="0" smtClean="0">
                <a:latin typeface="Calibri"/>
                <a:cs typeface="Calibri"/>
              </a:rPr>
              <a:t>é</a:t>
            </a:r>
            <a:r>
              <a:rPr sz="2600" spc="-34" dirty="0" smtClean="0">
                <a:latin typeface="Calibri"/>
                <a:cs typeface="Calibri"/>
              </a:rPr>
              <a:t>t</a:t>
            </a:r>
            <a:r>
              <a:rPr sz="2600" spc="-19" dirty="0" smtClean="0">
                <a:latin typeface="Calibri"/>
                <a:cs typeface="Calibri"/>
              </a:rPr>
              <a:t>a</a:t>
            </a:r>
            <a:r>
              <a:rPr sz="2600" spc="-29" dirty="0" smtClean="0">
                <a:latin typeface="Calibri"/>
                <a:cs typeface="Calibri"/>
              </a:rPr>
              <a:t>n</a:t>
            </a:r>
            <a:r>
              <a:rPr sz="2600" spc="0" dirty="0" smtClean="0">
                <a:latin typeface="Calibri"/>
                <a:cs typeface="Calibri"/>
              </a:rPr>
              <a:t>t d</a:t>
            </a:r>
            <a:r>
              <a:rPr sz="2600" spc="4" dirty="0" smtClean="0">
                <a:latin typeface="Calibri"/>
                <a:cs typeface="Calibri"/>
              </a:rPr>
              <a:t>o</a:t>
            </a:r>
            <a:r>
              <a:rPr sz="2600" spc="0" dirty="0" smtClean="0">
                <a:latin typeface="Calibri"/>
                <a:cs typeface="Calibri"/>
              </a:rPr>
              <a:t>n</a:t>
            </a:r>
            <a:r>
              <a:rPr sz="2600" spc="9" dirty="0" smtClean="0">
                <a:latin typeface="Calibri"/>
                <a:cs typeface="Calibri"/>
              </a:rPr>
              <a:t>n</a:t>
            </a:r>
            <a:r>
              <a:rPr sz="2600" spc="0" dirty="0" smtClean="0">
                <a:latin typeface="Calibri"/>
                <a:cs typeface="Calibri"/>
              </a:rPr>
              <a:t>é</a:t>
            </a:r>
            <a:r>
              <a:rPr sz="2600" spc="-67" dirty="0" smtClean="0">
                <a:latin typeface="Calibri"/>
                <a:cs typeface="Calibri"/>
              </a:rPr>
              <a:t> </a:t>
            </a:r>
            <a:r>
              <a:rPr sz="2600" spc="-9" dirty="0" smtClean="0">
                <a:latin typeface="Calibri"/>
                <a:cs typeface="Calibri"/>
              </a:rPr>
              <a:t>s</a:t>
            </a:r>
            <a:r>
              <a:rPr sz="2600" spc="0" dirty="0" smtClean="0">
                <a:latin typeface="Calibri"/>
                <a:cs typeface="Calibri"/>
              </a:rPr>
              <a:t>a</a:t>
            </a:r>
            <a:r>
              <a:rPr sz="2600" spc="-22" dirty="0" smtClean="0">
                <a:latin typeface="Calibri"/>
                <a:cs typeface="Calibri"/>
              </a:rPr>
              <a:t> </a:t>
            </a:r>
            <a:r>
              <a:rPr sz="2600" spc="-69" dirty="0" smtClean="0">
                <a:latin typeface="Calibri"/>
                <a:cs typeface="Calibri"/>
              </a:rPr>
              <a:t>f</a:t>
            </a:r>
            <a:r>
              <a:rPr sz="2600" spc="0" dirty="0" smtClean="0">
                <a:latin typeface="Calibri"/>
                <a:cs typeface="Calibri"/>
              </a:rPr>
              <a:t>or</a:t>
            </a:r>
            <a:r>
              <a:rPr sz="2600" spc="14" dirty="0" smtClean="0">
                <a:latin typeface="Calibri"/>
                <a:cs typeface="Calibri"/>
              </a:rPr>
              <a:t>m</a:t>
            </a:r>
            <a:r>
              <a:rPr sz="2600" spc="0" dirty="0" smtClean="0">
                <a:latin typeface="Calibri"/>
                <a:cs typeface="Calibri"/>
              </a:rPr>
              <a:t>u</a:t>
            </a:r>
            <a:r>
              <a:rPr sz="2600" spc="19" dirty="0" smtClean="0">
                <a:latin typeface="Calibri"/>
                <a:cs typeface="Calibri"/>
              </a:rPr>
              <a:t>l</a:t>
            </a:r>
            <a:r>
              <a:rPr sz="2600" spc="0" dirty="0" smtClean="0">
                <a:latin typeface="Calibri"/>
                <a:cs typeface="Calibri"/>
              </a:rPr>
              <a:t>e.</a:t>
            </a:r>
            <a:r>
              <a:rPr sz="2600" spc="-70" dirty="0" smtClean="0">
                <a:latin typeface="Calibri"/>
                <a:cs typeface="Calibri"/>
              </a:rPr>
              <a:t> </a:t>
            </a:r>
            <a:r>
              <a:rPr sz="2600" spc="-9" dirty="0" smtClean="0">
                <a:latin typeface="Calibri"/>
                <a:cs typeface="Calibri"/>
              </a:rPr>
              <a:t>D</a:t>
            </a:r>
            <a:r>
              <a:rPr sz="2600" spc="0" dirty="0" smtClean="0">
                <a:latin typeface="Calibri"/>
                <a:cs typeface="Calibri"/>
              </a:rPr>
              <a:t>E</a:t>
            </a:r>
            <a:r>
              <a:rPr sz="2600" spc="-25" dirty="0" smtClean="0">
                <a:latin typeface="Calibri"/>
                <a:cs typeface="Calibri"/>
              </a:rPr>
              <a:t>N</a:t>
            </a:r>
            <a:r>
              <a:rPr sz="2600" spc="-9" dirty="0" smtClean="0">
                <a:latin typeface="Calibri"/>
                <a:cs typeface="Calibri"/>
              </a:rPr>
              <a:t>D</a:t>
            </a:r>
            <a:r>
              <a:rPr sz="2600" spc="0" dirty="0" smtClean="0">
                <a:latin typeface="Calibri"/>
                <a:cs typeface="Calibri"/>
              </a:rPr>
              <a:t>R</a:t>
            </a:r>
            <a:r>
              <a:rPr sz="2600" spc="4" dirty="0" smtClean="0">
                <a:latin typeface="Calibri"/>
                <a:cs typeface="Calibri"/>
              </a:rPr>
              <a:t>A</a:t>
            </a:r>
            <a:r>
              <a:rPr sz="2600" spc="25" dirty="0" smtClean="0">
                <a:latin typeface="Calibri"/>
                <a:cs typeface="Calibri"/>
              </a:rPr>
              <a:t>L</a:t>
            </a:r>
            <a:r>
              <a:rPr sz="2600" spc="0" dirty="0" smtClean="0">
                <a:latin typeface="Calibri"/>
                <a:cs typeface="Calibri"/>
              </a:rPr>
              <a:t>,</a:t>
            </a:r>
            <a:r>
              <a:rPr sz="2600" spc="-82" dirty="0" smtClean="0">
                <a:latin typeface="Calibri"/>
                <a:cs typeface="Calibri"/>
              </a:rPr>
              <a:t> </a:t>
            </a:r>
            <a:r>
              <a:rPr sz="2600" spc="-50" dirty="0" smtClean="0">
                <a:latin typeface="Calibri"/>
                <a:cs typeface="Calibri"/>
              </a:rPr>
              <a:t>c</a:t>
            </a:r>
            <a:r>
              <a:rPr sz="2600" spc="0" dirty="0" smtClean="0">
                <a:latin typeface="Calibri"/>
                <a:cs typeface="Calibri"/>
              </a:rPr>
              <a:t>o</a:t>
            </a:r>
            <a:r>
              <a:rPr sz="2600" spc="14" dirty="0" smtClean="0">
                <a:latin typeface="Calibri"/>
                <a:cs typeface="Calibri"/>
              </a:rPr>
              <a:t>mm</a:t>
            </a:r>
            <a:r>
              <a:rPr sz="2600" spc="0" dirty="0" smtClean="0">
                <a:latin typeface="Calibri"/>
                <a:cs typeface="Calibri"/>
              </a:rPr>
              <a:t>e</a:t>
            </a:r>
            <a:r>
              <a:rPr sz="2600" spc="-49" dirty="0" smtClean="0">
                <a:latin typeface="Calibri"/>
                <a:cs typeface="Calibri"/>
              </a:rPr>
              <a:t> </a:t>
            </a:r>
            <a:r>
              <a:rPr sz="2600" spc="-39" dirty="0" smtClean="0">
                <a:latin typeface="Calibri"/>
                <a:cs typeface="Calibri"/>
              </a:rPr>
              <a:t>t</a:t>
            </a:r>
            <a:r>
              <a:rPr sz="2600" spc="0" dirty="0" smtClean="0">
                <a:latin typeface="Calibri"/>
                <a:cs typeface="Calibri"/>
              </a:rPr>
              <a:t>o</a:t>
            </a:r>
            <a:r>
              <a:rPr sz="2600" spc="4" dirty="0" smtClean="0">
                <a:latin typeface="Calibri"/>
                <a:cs typeface="Calibri"/>
              </a:rPr>
              <a:t>u</a:t>
            </a:r>
            <a:r>
              <a:rPr sz="2600" spc="0" dirty="0" smtClean="0">
                <a:latin typeface="Calibri"/>
                <a:cs typeface="Calibri"/>
              </a:rPr>
              <a:t>s</a:t>
            </a:r>
            <a:r>
              <a:rPr sz="2600" spc="-31" dirty="0" smtClean="0">
                <a:latin typeface="Calibri"/>
                <a:cs typeface="Calibri"/>
              </a:rPr>
              <a:t> </a:t>
            </a:r>
            <a:r>
              <a:rPr sz="2600" spc="14" dirty="0" smtClean="0">
                <a:latin typeface="Calibri"/>
                <a:cs typeface="Calibri"/>
              </a:rPr>
              <a:t>l</a:t>
            </a:r>
            <a:r>
              <a:rPr sz="2600" spc="0" dirty="0" smtClean="0">
                <a:latin typeface="Calibri"/>
                <a:cs typeface="Calibri"/>
              </a:rPr>
              <a:t>es</a:t>
            </a:r>
            <a:r>
              <a:rPr sz="2600" spc="-38" dirty="0" smtClean="0">
                <a:latin typeface="Calibri"/>
                <a:cs typeface="Calibri"/>
              </a:rPr>
              <a:t> </a:t>
            </a:r>
            <a:r>
              <a:rPr sz="2600" spc="-39" dirty="0" smtClean="0">
                <a:latin typeface="Calibri"/>
                <a:cs typeface="Calibri"/>
              </a:rPr>
              <a:t>s</a:t>
            </a:r>
            <a:r>
              <a:rPr sz="2600" spc="-19" dirty="0" smtClean="0">
                <a:latin typeface="Calibri"/>
                <a:cs typeface="Calibri"/>
              </a:rPr>
              <a:t>y</a:t>
            </a:r>
            <a:r>
              <a:rPr sz="2600" spc="-39" dirty="0" smtClean="0">
                <a:latin typeface="Calibri"/>
                <a:cs typeface="Calibri"/>
              </a:rPr>
              <a:t>st</a:t>
            </a:r>
            <a:r>
              <a:rPr sz="2600" spc="0" dirty="0" smtClean="0">
                <a:latin typeface="Calibri"/>
                <a:cs typeface="Calibri"/>
              </a:rPr>
              <a:t>è</a:t>
            </a:r>
            <a:r>
              <a:rPr sz="2600" spc="19" dirty="0" smtClean="0">
                <a:latin typeface="Calibri"/>
                <a:cs typeface="Calibri"/>
              </a:rPr>
              <a:t>m</a:t>
            </a:r>
            <a:r>
              <a:rPr sz="2600" spc="0" dirty="0" smtClean="0">
                <a:latin typeface="Calibri"/>
                <a:cs typeface="Calibri"/>
              </a:rPr>
              <a:t>es</a:t>
            </a:r>
            <a:r>
              <a:rPr sz="2600" spc="-107" dirty="0" smtClean="0">
                <a:latin typeface="Calibri"/>
                <a:cs typeface="Calibri"/>
              </a:rPr>
              <a:t> </a:t>
            </a:r>
            <a:r>
              <a:rPr sz="2600" spc="-29" dirty="0" smtClean="0">
                <a:latin typeface="Calibri"/>
                <a:cs typeface="Calibri"/>
              </a:rPr>
              <a:t>e</a:t>
            </a:r>
            <a:r>
              <a:rPr sz="2600" spc="0" dirty="0" smtClean="0">
                <a:latin typeface="Calibri"/>
                <a:cs typeface="Calibri"/>
              </a:rPr>
              <a:t>xpert</a:t>
            </a:r>
            <a:r>
              <a:rPr sz="2600" spc="-4" dirty="0" smtClean="0">
                <a:latin typeface="Calibri"/>
                <a:cs typeface="Calibri"/>
              </a:rPr>
              <a:t>s</a:t>
            </a:r>
            <a:r>
              <a:rPr sz="2600" spc="0" dirty="0" smtClean="0">
                <a:latin typeface="Calibri"/>
                <a:cs typeface="Calibri"/>
              </a:rPr>
              <a:t>,</a:t>
            </a:r>
            <a:r>
              <a:rPr sz="2600" spc="-60" dirty="0" smtClean="0">
                <a:latin typeface="Calibri"/>
                <a:cs typeface="Calibri"/>
              </a:rPr>
              <a:t> </a:t>
            </a:r>
            <a:r>
              <a:rPr sz="2600" spc="0" dirty="0" smtClean="0">
                <a:latin typeface="Calibri"/>
                <a:cs typeface="Calibri"/>
              </a:rPr>
              <a:t>e</a:t>
            </a:r>
            <a:r>
              <a:rPr sz="2600" spc="-34" dirty="0" smtClean="0">
                <a:latin typeface="Calibri"/>
                <a:cs typeface="Calibri"/>
              </a:rPr>
              <a:t>s</a:t>
            </a:r>
            <a:r>
              <a:rPr sz="2600" spc="0" dirty="0" smtClean="0">
                <a:latin typeface="Calibri"/>
                <a:cs typeface="Calibri"/>
              </a:rPr>
              <a:t>t</a:t>
            </a:r>
            <a:r>
              <a:rPr sz="2600" spc="-16" dirty="0" smtClean="0">
                <a:latin typeface="Calibri"/>
                <a:cs typeface="Calibri"/>
              </a:rPr>
              <a:t> </a:t>
            </a:r>
            <a:r>
              <a:rPr sz="2600" spc="0" dirty="0" smtClean="0">
                <a:latin typeface="Calibri"/>
                <a:cs typeface="Calibri"/>
              </a:rPr>
              <a:t>b</a:t>
            </a:r>
            <a:r>
              <a:rPr sz="2600" spc="-9" dirty="0" smtClean="0">
                <a:latin typeface="Calibri"/>
                <a:cs typeface="Calibri"/>
              </a:rPr>
              <a:t>a</a:t>
            </a:r>
            <a:r>
              <a:rPr sz="2600" spc="0" dirty="0" smtClean="0">
                <a:latin typeface="Calibri"/>
                <a:cs typeface="Calibri"/>
              </a:rPr>
              <a:t>sée sur</a:t>
            </a:r>
            <a:r>
              <a:rPr sz="2600" spc="-17" dirty="0" smtClean="0">
                <a:latin typeface="Calibri"/>
                <a:cs typeface="Calibri"/>
              </a:rPr>
              <a:t> </a:t>
            </a:r>
            <a:r>
              <a:rPr sz="2600" spc="0" dirty="0" smtClean="0">
                <a:latin typeface="Calibri"/>
                <a:cs typeface="Calibri"/>
              </a:rPr>
              <a:t>un</a:t>
            </a:r>
            <a:r>
              <a:rPr sz="2600" spc="-27" dirty="0" smtClean="0">
                <a:latin typeface="Calibri"/>
                <a:cs typeface="Calibri"/>
              </a:rPr>
              <a:t> </a:t>
            </a:r>
            <a:r>
              <a:rPr sz="2600" spc="0" dirty="0" smtClean="0">
                <a:latin typeface="Calibri"/>
                <a:cs typeface="Calibri"/>
              </a:rPr>
              <a:t>g</a:t>
            </a:r>
            <a:r>
              <a:rPr sz="2600" spc="-34" dirty="0" smtClean="0">
                <a:latin typeface="Calibri"/>
                <a:cs typeface="Calibri"/>
              </a:rPr>
              <a:t>r</a:t>
            </a:r>
            <a:r>
              <a:rPr sz="2600" spc="-19" dirty="0" smtClean="0">
                <a:latin typeface="Calibri"/>
                <a:cs typeface="Calibri"/>
              </a:rPr>
              <a:t>a</a:t>
            </a:r>
            <a:r>
              <a:rPr sz="2600" spc="0" dirty="0" smtClean="0">
                <a:latin typeface="Calibri"/>
                <a:cs typeface="Calibri"/>
              </a:rPr>
              <a:t>nd</a:t>
            </a:r>
            <a:r>
              <a:rPr sz="2600" spc="-60" dirty="0" smtClean="0">
                <a:latin typeface="Calibri"/>
                <a:cs typeface="Calibri"/>
              </a:rPr>
              <a:t> </a:t>
            </a:r>
            <a:r>
              <a:rPr sz="2600" spc="0" dirty="0" smtClean="0">
                <a:latin typeface="Calibri"/>
                <a:cs typeface="Calibri"/>
              </a:rPr>
              <a:t>no</a:t>
            </a:r>
            <a:r>
              <a:rPr sz="2600" spc="14" dirty="0" smtClean="0">
                <a:latin typeface="Calibri"/>
                <a:cs typeface="Calibri"/>
              </a:rPr>
              <a:t>m</a:t>
            </a:r>
            <a:r>
              <a:rPr sz="2600" spc="0" dirty="0" smtClean="0">
                <a:latin typeface="Calibri"/>
                <a:cs typeface="Calibri"/>
              </a:rPr>
              <a:t>b</a:t>
            </a:r>
            <a:r>
              <a:rPr sz="2600" spc="-34" dirty="0" smtClean="0">
                <a:latin typeface="Calibri"/>
                <a:cs typeface="Calibri"/>
              </a:rPr>
              <a:t>r</a:t>
            </a:r>
            <a:r>
              <a:rPr sz="2600" spc="0" dirty="0" smtClean="0">
                <a:latin typeface="Calibri"/>
                <a:cs typeface="Calibri"/>
              </a:rPr>
              <a:t>e</a:t>
            </a:r>
            <a:r>
              <a:rPr sz="2600" spc="-83" dirty="0" smtClean="0">
                <a:latin typeface="Calibri"/>
                <a:cs typeface="Calibri"/>
              </a:rPr>
              <a:t> </a:t>
            </a:r>
            <a:r>
              <a:rPr sz="2600" spc="0" dirty="0" smtClean="0">
                <a:latin typeface="Calibri"/>
                <a:cs typeface="Calibri"/>
              </a:rPr>
              <a:t>de</a:t>
            </a:r>
            <a:r>
              <a:rPr sz="2600" spc="-26" dirty="0" smtClean="0">
                <a:latin typeface="Calibri"/>
                <a:cs typeface="Calibri"/>
              </a:rPr>
              <a:t> </a:t>
            </a:r>
            <a:r>
              <a:rPr sz="2600" spc="-50" dirty="0" smtClean="0">
                <a:latin typeface="Calibri"/>
                <a:cs typeface="Calibri"/>
              </a:rPr>
              <a:t>r</a:t>
            </a:r>
            <a:r>
              <a:rPr sz="2600" spc="0" dirty="0" smtClean="0">
                <a:latin typeface="Calibri"/>
                <a:cs typeface="Calibri"/>
              </a:rPr>
              <a:t>èg</a:t>
            </a:r>
            <a:r>
              <a:rPr sz="2600" spc="19" dirty="0" smtClean="0">
                <a:latin typeface="Calibri"/>
                <a:cs typeface="Calibri"/>
              </a:rPr>
              <a:t>l</a:t>
            </a:r>
            <a:r>
              <a:rPr sz="2600" spc="0" dirty="0" smtClean="0">
                <a:latin typeface="Calibri"/>
                <a:cs typeface="Calibri"/>
              </a:rPr>
              <a:t>es</a:t>
            </a:r>
            <a:r>
              <a:rPr sz="2600" spc="-78" dirty="0" smtClean="0">
                <a:latin typeface="Calibri"/>
                <a:cs typeface="Calibri"/>
              </a:rPr>
              <a:t> </a:t>
            </a:r>
            <a:r>
              <a:rPr sz="2600" spc="0" dirty="0" smtClean="0">
                <a:latin typeface="Calibri"/>
                <a:cs typeface="Calibri"/>
              </a:rPr>
              <a:t>h</a:t>
            </a:r>
            <a:r>
              <a:rPr sz="2600" spc="9" dirty="0" smtClean="0">
                <a:latin typeface="Calibri"/>
                <a:cs typeface="Calibri"/>
              </a:rPr>
              <a:t>e</a:t>
            </a:r>
            <a:r>
              <a:rPr sz="2600" spc="0" dirty="0" smtClean="0">
                <a:latin typeface="Calibri"/>
                <a:cs typeface="Calibri"/>
              </a:rPr>
              <a:t>ur</a:t>
            </a:r>
            <a:r>
              <a:rPr sz="2600" spc="14" dirty="0" smtClean="0">
                <a:latin typeface="Calibri"/>
                <a:cs typeface="Calibri"/>
              </a:rPr>
              <a:t>i</a:t>
            </a:r>
            <a:r>
              <a:rPr sz="2600" spc="-39" dirty="0" smtClean="0">
                <a:latin typeface="Calibri"/>
                <a:cs typeface="Calibri"/>
              </a:rPr>
              <a:t>s</a:t>
            </a:r>
            <a:r>
              <a:rPr sz="2600" spc="0" dirty="0" smtClean="0">
                <a:latin typeface="Calibri"/>
                <a:cs typeface="Calibri"/>
              </a:rPr>
              <a:t>t</a:t>
            </a:r>
            <a:r>
              <a:rPr sz="2600" spc="9" dirty="0" smtClean="0">
                <a:latin typeface="Calibri"/>
                <a:cs typeface="Calibri"/>
              </a:rPr>
              <a:t>i</a:t>
            </a:r>
            <a:r>
              <a:rPr sz="2600" spc="0" dirty="0" smtClean="0">
                <a:latin typeface="Calibri"/>
                <a:cs typeface="Calibri"/>
              </a:rPr>
              <a:t>q</a:t>
            </a:r>
            <a:r>
              <a:rPr sz="2600" spc="9" dirty="0" smtClean="0">
                <a:latin typeface="Calibri"/>
                <a:cs typeface="Calibri"/>
              </a:rPr>
              <a:t>u</a:t>
            </a:r>
            <a:r>
              <a:rPr sz="2600" spc="0" dirty="0" smtClean="0">
                <a:latin typeface="Calibri"/>
                <a:cs typeface="Calibri"/>
              </a:rPr>
              <a:t>es</a:t>
            </a:r>
            <a:r>
              <a:rPr sz="2600" spc="-130" dirty="0" smtClean="0">
                <a:latin typeface="Calibri"/>
                <a:cs typeface="Calibri"/>
              </a:rPr>
              <a:t> </a:t>
            </a:r>
            <a:r>
              <a:rPr sz="2600" spc="0" dirty="0" smtClean="0">
                <a:latin typeface="Calibri"/>
                <a:cs typeface="Calibri"/>
              </a:rPr>
              <a:t>é</a:t>
            </a:r>
            <a:r>
              <a:rPr sz="2600" spc="19" dirty="0" smtClean="0">
                <a:latin typeface="Calibri"/>
                <a:cs typeface="Calibri"/>
              </a:rPr>
              <a:t>l</a:t>
            </a:r>
            <a:r>
              <a:rPr sz="2600" spc="-19" dirty="0" smtClean="0">
                <a:latin typeface="Calibri"/>
                <a:cs typeface="Calibri"/>
              </a:rPr>
              <a:t>a</a:t>
            </a:r>
            <a:r>
              <a:rPr sz="2600" spc="0" dirty="0" smtClean="0">
                <a:latin typeface="Calibri"/>
                <a:cs typeface="Calibri"/>
              </a:rPr>
              <a:t>bo</a:t>
            </a:r>
            <a:r>
              <a:rPr sz="2600" spc="-34" dirty="0" smtClean="0">
                <a:latin typeface="Calibri"/>
                <a:cs typeface="Calibri"/>
              </a:rPr>
              <a:t>r</a:t>
            </a:r>
            <a:r>
              <a:rPr sz="2600" spc="0" dirty="0" smtClean="0">
                <a:latin typeface="Calibri"/>
                <a:cs typeface="Calibri"/>
              </a:rPr>
              <a:t>é</a:t>
            </a:r>
            <a:r>
              <a:rPr sz="2600" spc="4" dirty="0" smtClean="0">
                <a:latin typeface="Calibri"/>
                <a:cs typeface="Calibri"/>
              </a:rPr>
              <a:t>e</a:t>
            </a:r>
            <a:r>
              <a:rPr sz="2600" spc="0" dirty="0" smtClean="0">
                <a:latin typeface="Calibri"/>
                <a:cs typeface="Calibri"/>
              </a:rPr>
              <a:t>s</a:t>
            </a:r>
            <a:r>
              <a:rPr sz="2600" spc="-118" dirty="0" smtClean="0">
                <a:latin typeface="Calibri"/>
                <a:cs typeface="Calibri"/>
              </a:rPr>
              <a:t> </a:t>
            </a:r>
            <a:r>
              <a:rPr sz="2600" spc="0" dirty="0" smtClean="0">
                <a:latin typeface="Calibri"/>
                <a:cs typeface="Calibri"/>
              </a:rPr>
              <a:t>p</a:t>
            </a:r>
            <a:r>
              <a:rPr sz="2600" spc="-14" dirty="0" smtClean="0">
                <a:latin typeface="Calibri"/>
                <a:cs typeface="Calibri"/>
              </a:rPr>
              <a:t>a</a:t>
            </a:r>
            <a:r>
              <a:rPr sz="2600" spc="0" dirty="0" smtClean="0">
                <a:latin typeface="Calibri"/>
                <a:cs typeface="Calibri"/>
              </a:rPr>
              <a:t>r</a:t>
            </a:r>
            <a:r>
              <a:rPr sz="2600" spc="19" dirty="0" smtClean="0">
                <a:latin typeface="Calibri"/>
                <a:cs typeface="Calibri"/>
              </a:rPr>
              <a:t> </a:t>
            </a:r>
            <a:r>
              <a:rPr sz="2600" spc="0" dirty="0" smtClean="0">
                <a:latin typeface="Calibri"/>
                <a:cs typeface="Calibri"/>
              </a:rPr>
              <a:t>d</a:t>
            </a:r>
            <a:r>
              <a:rPr sz="2600" spc="9" dirty="0" smtClean="0">
                <a:latin typeface="Calibri"/>
                <a:cs typeface="Calibri"/>
              </a:rPr>
              <a:t>e</a:t>
            </a:r>
            <a:r>
              <a:rPr sz="2600" spc="0" dirty="0" smtClean="0">
                <a:latin typeface="Calibri"/>
                <a:cs typeface="Calibri"/>
              </a:rPr>
              <a:t>s</a:t>
            </a:r>
            <a:r>
              <a:rPr sz="2600" spc="-51" dirty="0" smtClean="0">
                <a:latin typeface="Calibri"/>
                <a:cs typeface="Calibri"/>
              </a:rPr>
              <a:t> </a:t>
            </a:r>
            <a:r>
              <a:rPr sz="2600" spc="-29" dirty="0" smtClean="0">
                <a:latin typeface="Calibri"/>
                <a:cs typeface="Calibri"/>
              </a:rPr>
              <a:t>e</a:t>
            </a:r>
            <a:r>
              <a:rPr sz="2600" spc="0" dirty="0" smtClean="0">
                <a:latin typeface="Calibri"/>
                <a:cs typeface="Calibri"/>
              </a:rPr>
              <a:t>xper</a:t>
            </a:r>
            <a:r>
              <a:rPr sz="2600" spc="-4" dirty="0" smtClean="0">
                <a:latin typeface="Calibri"/>
                <a:cs typeface="Calibri"/>
              </a:rPr>
              <a:t>t</a:t>
            </a:r>
            <a:r>
              <a:rPr sz="2600" spc="0" dirty="0" smtClean="0">
                <a:latin typeface="Calibri"/>
                <a:cs typeface="Calibri"/>
              </a:rPr>
              <a:t>s h</a:t>
            </a:r>
            <a:r>
              <a:rPr sz="2600" spc="9" dirty="0" smtClean="0">
                <a:latin typeface="Calibri"/>
                <a:cs typeface="Calibri"/>
              </a:rPr>
              <a:t>u</a:t>
            </a:r>
            <a:r>
              <a:rPr sz="2600" spc="14" dirty="0" smtClean="0">
                <a:latin typeface="Calibri"/>
                <a:cs typeface="Calibri"/>
              </a:rPr>
              <a:t>m</a:t>
            </a:r>
            <a:r>
              <a:rPr sz="2600" spc="-19" dirty="0" smtClean="0">
                <a:latin typeface="Calibri"/>
                <a:cs typeface="Calibri"/>
              </a:rPr>
              <a:t>a</a:t>
            </a:r>
            <a:r>
              <a:rPr sz="2600" spc="14" dirty="0" smtClean="0">
                <a:latin typeface="Calibri"/>
                <a:cs typeface="Calibri"/>
              </a:rPr>
              <a:t>i</a:t>
            </a:r>
            <a:r>
              <a:rPr sz="2600" spc="0" dirty="0" smtClean="0">
                <a:latin typeface="Calibri"/>
                <a:cs typeface="Calibri"/>
              </a:rPr>
              <a:t>ns.</a:t>
            </a:r>
            <a:r>
              <a:rPr sz="2600" spc="-111" dirty="0" smtClean="0">
                <a:latin typeface="Calibri"/>
                <a:cs typeface="Calibri"/>
              </a:rPr>
              <a:t> </a:t>
            </a:r>
            <a:r>
              <a:rPr sz="2600" spc="9" dirty="0" smtClean="0">
                <a:latin typeface="Calibri"/>
                <a:cs typeface="Calibri"/>
              </a:rPr>
              <a:t>A</a:t>
            </a:r>
            <a:r>
              <a:rPr sz="2600" spc="0" dirty="0" smtClean="0">
                <a:latin typeface="Calibri"/>
                <a:cs typeface="Calibri"/>
              </a:rPr>
              <a:t>p</a:t>
            </a:r>
            <a:r>
              <a:rPr sz="2600" spc="-34" dirty="0" smtClean="0">
                <a:latin typeface="Calibri"/>
                <a:cs typeface="Calibri"/>
              </a:rPr>
              <a:t>r</a:t>
            </a:r>
            <a:r>
              <a:rPr sz="2600" spc="0" dirty="0" smtClean="0">
                <a:latin typeface="Calibri"/>
                <a:cs typeface="Calibri"/>
              </a:rPr>
              <a:t>ès</a:t>
            </a:r>
            <a:r>
              <a:rPr sz="2600" spc="-40" dirty="0" smtClean="0">
                <a:latin typeface="Calibri"/>
                <a:cs typeface="Calibri"/>
              </a:rPr>
              <a:t> </a:t>
            </a:r>
            <a:r>
              <a:rPr sz="2600" spc="14" dirty="0" smtClean="0">
                <a:latin typeface="Calibri"/>
                <a:cs typeface="Calibri"/>
              </a:rPr>
              <a:t>l</a:t>
            </a:r>
            <a:r>
              <a:rPr sz="2600" spc="0" dirty="0" smtClean="0">
                <a:latin typeface="Calibri"/>
                <a:cs typeface="Calibri"/>
              </a:rPr>
              <a:t>e</a:t>
            </a:r>
            <a:r>
              <a:rPr sz="2600" spc="-58" dirty="0" smtClean="0">
                <a:latin typeface="Calibri"/>
                <a:cs typeface="Calibri"/>
              </a:rPr>
              <a:t> </a:t>
            </a:r>
            <a:r>
              <a:rPr sz="2600" spc="0" dirty="0" smtClean="0">
                <a:latin typeface="Calibri"/>
                <a:cs typeface="Calibri"/>
              </a:rPr>
              <a:t>su</a:t>
            </a:r>
            <a:r>
              <a:rPr sz="2600" spc="-14" dirty="0" smtClean="0">
                <a:latin typeface="Calibri"/>
                <a:cs typeface="Calibri"/>
              </a:rPr>
              <a:t>cc</a:t>
            </a:r>
            <a:r>
              <a:rPr sz="2600" spc="0" dirty="0" smtClean="0">
                <a:latin typeface="Calibri"/>
                <a:cs typeface="Calibri"/>
              </a:rPr>
              <a:t>ès</a:t>
            </a:r>
            <a:r>
              <a:rPr sz="2600" spc="-8" dirty="0" smtClean="0">
                <a:latin typeface="Calibri"/>
                <a:cs typeface="Calibri"/>
              </a:rPr>
              <a:t> </a:t>
            </a:r>
            <a:r>
              <a:rPr sz="2600" spc="0" dirty="0" smtClean="0">
                <a:latin typeface="Calibri"/>
                <a:cs typeface="Calibri"/>
              </a:rPr>
              <a:t>du</a:t>
            </a:r>
            <a:r>
              <a:rPr sz="2600" spc="-27" dirty="0" smtClean="0">
                <a:latin typeface="Calibri"/>
                <a:cs typeface="Calibri"/>
              </a:rPr>
              <a:t> </a:t>
            </a:r>
            <a:r>
              <a:rPr sz="2600" spc="-9" dirty="0" smtClean="0">
                <a:latin typeface="Calibri"/>
                <a:cs typeface="Calibri"/>
              </a:rPr>
              <a:t>D</a:t>
            </a:r>
            <a:r>
              <a:rPr sz="2600" spc="0" dirty="0" smtClean="0">
                <a:latin typeface="Calibri"/>
                <a:cs typeface="Calibri"/>
              </a:rPr>
              <a:t>E</a:t>
            </a:r>
            <a:r>
              <a:rPr sz="2600" spc="-25" dirty="0" smtClean="0">
                <a:latin typeface="Calibri"/>
                <a:cs typeface="Calibri"/>
              </a:rPr>
              <a:t>N</a:t>
            </a:r>
            <a:r>
              <a:rPr sz="2600" spc="-9" dirty="0" smtClean="0">
                <a:latin typeface="Calibri"/>
                <a:cs typeface="Calibri"/>
              </a:rPr>
              <a:t>D</a:t>
            </a:r>
            <a:r>
              <a:rPr sz="2600" spc="0" dirty="0" smtClean="0">
                <a:latin typeface="Calibri"/>
                <a:cs typeface="Calibri"/>
              </a:rPr>
              <a:t>R</a:t>
            </a:r>
            <a:r>
              <a:rPr sz="2600" spc="4" dirty="0" smtClean="0">
                <a:latin typeface="Calibri"/>
                <a:cs typeface="Calibri"/>
              </a:rPr>
              <a:t>A</a:t>
            </a:r>
            <a:r>
              <a:rPr sz="2600" spc="25" dirty="0" smtClean="0">
                <a:latin typeface="Calibri"/>
                <a:cs typeface="Calibri"/>
              </a:rPr>
              <a:t>L</a:t>
            </a:r>
            <a:r>
              <a:rPr sz="2600" spc="0" dirty="0" smtClean="0">
                <a:latin typeface="Calibri"/>
                <a:cs typeface="Calibri"/>
              </a:rPr>
              <a:t>,</a:t>
            </a:r>
            <a:r>
              <a:rPr sz="2600" spc="-47" dirty="0" smtClean="0">
                <a:latin typeface="Calibri"/>
                <a:cs typeface="Calibri"/>
              </a:rPr>
              <a:t> </a:t>
            </a:r>
            <a:r>
              <a:rPr sz="2600" spc="0" dirty="0" smtClean="0">
                <a:latin typeface="Calibri"/>
                <a:cs typeface="Calibri"/>
              </a:rPr>
              <a:t>d</a:t>
            </a:r>
            <a:r>
              <a:rPr sz="2600" spc="9" dirty="0" smtClean="0">
                <a:latin typeface="Calibri"/>
                <a:cs typeface="Calibri"/>
              </a:rPr>
              <a:t>'</a:t>
            </a:r>
            <a:r>
              <a:rPr sz="2600" spc="-19" dirty="0" smtClean="0">
                <a:latin typeface="Calibri"/>
                <a:cs typeface="Calibri"/>
              </a:rPr>
              <a:t>a</a:t>
            </a:r>
            <a:r>
              <a:rPr sz="2600" spc="0" dirty="0" smtClean="0">
                <a:latin typeface="Calibri"/>
                <a:cs typeface="Calibri"/>
              </a:rPr>
              <a:t>ut</a:t>
            </a:r>
            <a:r>
              <a:rPr sz="2600" spc="-39" dirty="0" smtClean="0">
                <a:latin typeface="Calibri"/>
                <a:cs typeface="Calibri"/>
              </a:rPr>
              <a:t>r</a:t>
            </a:r>
            <a:r>
              <a:rPr sz="2600" spc="0" dirty="0" smtClean="0">
                <a:latin typeface="Calibri"/>
                <a:cs typeface="Calibri"/>
              </a:rPr>
              <a:t>es</a:t>
            </a:r>
            <a:r>
              <a:rPr sz="2600" spc="-66" dirty="0" smtClean="0">
                <a:latin typeface="Calibri"/>
                <a:cs typeface="Calibri"/>
              </a:rPr>
              <a:t> </a:t>
            </a:r>
            <a:r>
              <a:rPr sz="2600" spc="-39" dirty="0" smtClean="0">
                <a:latin typeface="Calibri"/>
                <a:cs typeface="Calibri"/>
              </a:rPr>
              <a:t>s</a:t>
            </a:r>
            <a:r>
              <a:rPr sz="2600" spc="-19" dirty="0" smtClean="0">
                <a:latin typeface="Calibri"/>
                <a:cs typeface="Calibri"/>
              </a:rPr>
              <a:t>y</a:t>
            </a:r>
            <a:r>
              <a:rPr sz="2600" spc="-39" dirty="0" smtClean="0">
                <a:latin typeface="Calibri"/>
                <a:cs typeface="Calibri"/>
              </a:rPr>
              <a:t>st</a:t>
            </a:r>
            <a:r>
              <a:rPr sz="2600" spc="0" dirty="0" smtClean="0">
                <a:latin typeface="Calibri"/>
                <a:cs typeface="Calibri"/>
              </a:rPr>
              <a:t>è</a:t>
            </a:r>
            <a:r>
              <a:rPr sz="2600" spc="19" dirty="0" smtClean="0">
                <a:latin typeface="Calibri"/>
                <a:cs typeface="Calibri"/>
              </a:rPr>
              <a:t>m</a:t>
            </a:r>
            <a:r>
              <a:rPr sz="2600" spc="0" dirty="0" smtClean="0">
                <a:latin typeface="Calibri"/>
                <a:cs typeface="Calibri"/>
              </a:rPr>
              <a:t>es</a:t>
            </a:r>
            <a:r>
              <a:rPr sz="2600" spc="-107" dirty="0" smtClean="0">
                <a:latin typeface="Calibri"/>
                <a:cs typeface="Calibri"/>
              </a:rPr>
              <a:t> </a:t>
            </a:r>
            <a:r>
              <a:rPr sz="2600" spc="0" dirty="0" smtClean="0">
                <a:latin typeface="Calibri"/>
                <a:cs typeface="Calibri"/>
              </a:rPr>
              <a:t>d</a:t>
            </a:r>
            <a:r>
              <a:rPr sz="2600" spc="9" dirty="0" smtClean="0">
                <a:latin typeface="Calibri"/>
                <a:cs typeface="Calibri"/>
              </a:rPr>
              <a:t>'</a:t>
            </a:r>
            <a:r>
              <a:rPr sz="2600" spc="-29" dirty="0" smtClean="0">
                <a:latin typeface="Calibri"/>
                <a:cs typeface="Calibri"/>
              </a:rPr>
              <a:t>e</a:t>
            </a:r>
            <a:r>
              <a:rPr sz="2600" spc="0" dirty="0" smtClean="0">
                <a:latin typeface="Calibri"/>
                <a:cs typeface="Calibri"/>
              </a:rPr>
              <a:t>xperts</a:t>
            </a:r>
            <a:r>
              <a:rPr sz="2600" spc="-117" dirty="0" smtClean="0">
                <a:latin typeface="Calibri"/>
                <a:cs typeface="Calibri"/>
              </a:rPr>
              <a:t> </a:t>
            </a:r>
            <a:r>
              <a:rPr sz="2600" spc="0" dirty="0" smtClean="0">
                <a:latin typeface="Calibri"/>
                <a:cs typeface="Calibri"/>
              </a:rPr>
              <a:t>f</a:t>
            </a:r>
            <a:r>
              <a:rPr sz="2600" spc="4" dirty="0" smtClean="0">
                <a:latin typeface="Calibri"/>
                <a:cs typeface="Calibri"/>
              </a:rPr>
              <a:t>u</a:t>
            </a:r>
            <a:r>
              <a:rPr sz="2600" spc="-39" dirty="0" smtClean="0">
                <a:latin typeface="Calibri"/>
                <a:cs typeface="Calibri"/>
              </a:rPr>
              <a:t>r</a:t>
            </a:r>
            <a:r>
              <a:rPr sz="2600" spc="0" dirty="0" smtClean="0">
                <a:latin typeface="Calibri"/>
                <a:cs typeface="Calibri"/>
              </a:rPr>
              <a:t>e</a:t>
            </a:r>
            <a:r>
              <a:rPr sz="2600" spc="-25" dirty="0" smtClean="0">
                <a:latin typeface="Calibri"/>
                <a:cs typeface="Calibri"/>
              </a:rPr>
              <a:t>n</a:t>
            </a:r>
            <a:r>
              <a:rPr sz="2600" spc="0" dirty="0" smtClean="0">
                <a:latin typeface="Calibri"/>
                <a:cs typeface="Calibri"/>
              </a:rPr>
              <a:t>t </a:t>
            </a:r>
            <a:r>
              <a:rPr sz="2600" spc="-19" dirty="0" smtClean="0">
                <a:latin typeface="Calibri"/>
                <a:cs typeface="Calibri"/>
              </a:rPr>
              <a:t>c</a:t>
            </a:r>
            <a:r>
              <a:rPr sz="2600" spc="-39" dirty="0" smtClean="0">
                <a:latin typeface="Calibri"/>
                <a:cs typeface="Calibri"/>
              </a:rPr>
              <a:t>r</a:t>
            </a:r>
            <a:r>
              <a:rPr sz="2600" spc="0" dirty="0" smtClean="0">
                <a:latin typeface="Calibri"/>
                <a:cs typeface="Calibri"/>
              </a:rPr>
              <a:t>é</a:t>
            </a:r>
            <a:r>
              <a:rPr sz="2600" spc="4" dirty="0" smtClean="0">
                <a:latin typeface="Calibri"/>
                <a:cs typeface="Calibri"/>
              </a:rPr>
              <a:t>é</a:t>
            </a:r>
            <a:r>
              <a:rPr sz="2600" spc="0" dirty="0" smtClean="0">
                <a:latin typeface="Calibri"/>
                <a:cs typeface="Calibri"/>
              </a:rPr>
              <a:t>s,</a:t>
            </a:r>
            <a:r>
              <a:rPr sz="2600" spc="-47" dirty="0" smtClean="0">
                <a:latin typeface="Calibri"/>
                <a:cs typeface="Calibri"/>
              </a:rPr>
              <a:t> </a:t>
            </a:r>
            <a:r>
              <a:rPr sz="2600" spc="0" dirty="0" smtClean="0">
                <a:latin typeface="Calibri"/>
                <a:cs typeface="Calibri"/>
              </a:rPr>
              <a:t>no</a:t>
            </a:r>
            <a:r>
              <a:rPr sz="2600" spc="-34" dirty="0" smtClean="0">
                <a:latin typeface="Calibri"/>
                <a:cs typeface="Calibri"/>
              </a:rPr>
              <a:t>t</a:t>
            </a:r>
            <a:r>
              <a:rPr sz="2600" spc="-19" dirty="0" smtClean="0">
                <a:latin typeface="Calibri"/>
                <a:cs typeface="Calibri"/>
              </a:rPr>
              <a:t>a</a:t>
            </a:r>
            <a:r>
              <a:rPr sz="2600" spc="14" dirty="0" smtClean="0">
                <a:latin typeface="Calibri"/>
                <a:cs typeface="Calibri"/>
              </a:rPr>
              <a:t>mm</a:t>
            </a:r>
            <a:r>
              <a:rPr sz="2600" spc="0" dirty="0" smtClean="0">
                <a:latin typeface="Calibri"/>
                <a:cs typeface="Calibri"/>
              </a:rPr>
              <a:t>e</a:t>
            </a:r>
            <a:r>
              <a:rPr sz="2600" spc="-25" dirty="0" smtClean="0">
                <a:latin typeface="Calibri"/>
                <a:cs typeface="Calibri"/>
              </a:rPr>
              <a:t>n</a:t>
            </a:r>
            <a:r>
              <a:rPr sz="2600" spc="0" dirty="0" smtClean="0">
                <a:latin typeface="Calibri"/>
                <a:cs typeface="Calibri"/>
              </a:rPr>
              <a:t>t</a:t>
            </a:r>
            <a:r>
              <a:rPr sz="2600" spc="-101" dirty="0" smtClean="0">
                <a:latin typeface="Calibri"/>
                <a:cs typeface="Calibri"/>
              </a:rPr>
              <a:t> </a:t>
            </a:r>
            <a:r>
              <a:rPr sz="2600" spc="14" dirty="0" smtClean="0">
                <a:latin typeface="Calibri"/>
                <a:cs typeface="Calibri"/>
              </a:rPr>
              <a:t>l</a:t>
            </a:r>
            <a:r>
              <a:rPr sz="2600" spc="0" dirty="0" smtClean="0">
                <a:latin typeface="Calibri"/>
                <a:cs typeface="Calibri"/>
              </a:rPr>
              <a:t>e</a:t>
            </a:r>
            <a:r>
              <a:rPr sz="2600" spc="-18" dirty="0" smtClean="0">
                <a:latin typeface="Calibri"/>
                <a:cs typeface="Calibri"/>
              </a:rPr>
              <a:t> </a:t>
            </a:r>
            <a:r>
              <a:rPr sz="2600" spc="-50" dirty="0" smtClean="0">
                <a:latin typeface="Calibri"/>
                <a:cs typeface="Calibri"/>
              </a:rPr>
              <a:t>s</a:t>
            </a:r>
            <a:r>
              <a:rPr sz="2600" spc="-19" dirty="0" smtClean="0">
                <a:latin typeface="Calibri"/>
                <a:cs typeface="Calibri"/>
              </a:rPr>
              <a:t>y</a:t>
            </a:r>
            <a:r>
              <a:rPr sz="2600" spc="-39" dirty="0" smtClean="0">
                <a:latin typeface="Calibri"/>
                <a:cs typeface="Calibri"/>
              </a:rPr>
              <a:t>st</a:t>
            </a:r>
            <a:r>
              <a:rPr sz="2600" spc="0" dirty="0" smtClean="0">
                <a:latin typeface="Calibri"/>
                <a:cs typeface="Calibri"/>
              </a:rPr>
              <a:t>è</a:t>
            </a:r>
            <a:r>
              <a:rPr sz="2600" spc="14" dirty="0" smtClean="0">
                <a:latin typeface="Calibri"/>
                <a:cs typeface="Calibri"/>
              </a:rPr>
              <a:t>m</a:t>
            </a:r>
            <a:r>
              <a:rPr sz="2600" spc="0" dirty="0" smtClean="0">
                <a:latin typeface="Calibri"/>
                <a:cs typeface="Calibri"/>
              </a:rPr>
              <a:t>e</a:t>
            </a:r>
            <a:r>
              <a:rPr sz="2600" spc="-78" dirty="0" smtClean="0">
                <a:latin typeface="Calibri"/>
                <a:cs typeface="Calibri"/>
              </a:rPr>
              <a:t> </a:t>
            </a:r>
            <a:r>
              <a:rPr sz="2600" spc="0" dirty="0" smtClean="0">
                <a:latin typeface="Calibri"/>
                <a:cs typeface="Calibri"/>
              </a:rPr>
              <a:t>M</a:t>
            </a:r>
            <a:r>
              <a:rPr sz="2600" spc="-69" dirty="0" smtClean="0">
                <a:latin typeface="Calibri"/>
                <a:cs typeface="Calibri"/>
              </a:rPr>
              <a:t>Y</a:t>
            </a:r>
            <a:r>
              <a:rPr sz="2600" spc="-14" dirty="0" smtClean="0">
                <a:latin typeface="Calibri"/>
                <a:cs typeface="Calibri"/>
              </a:rPr>
              <a:t>C</a:t>
            </a:r>
            <a:r>
              <a:rPr sz="2600" spc="0" dirty="0" smtClean="0">
                <a:latin typeface="Calibri"/>
                <a:cs typeface="Calibri"/>
              </a:rPr>
              <a:t>I</a:t>
            </a:r>
            <a:r>
              <a:rPr sz="2600" spc="-25" dirty="0" smtClean="0">
                <a:latin typeface="Calibri"/>
                <a:cs typeface="Calibri"/>
              </a:rPr>
              <a:t>N</a:t>
            </a:r>
            <a:r>
              <a:rPr sz="2600" spc="0" dirty="0" smtClean="0">
                <a:latin typeface="Calibri"/>
                <a:cs typeface="Calibri"/>
              </a:rPr>
              <a:t>,</a:t>
            </a:r>
            <a:r>
              <a:rPr sz="2600" spc="-53" dirty="0" smtClean="0">
                <a:latin typeface="Calibri"/>
                <a:cs typeface="Calibri"/>
              </a:rPr>
              <a:t> </a:t>
            </a:r>
            <a:r>
              <a:rPr sz="2600" spc="0" dirty="0" smtClean="0">
                <a:latin typeface="Calibri"/>
                <a:cs typeface="Calibri"/>
              </a:rPr>
              <a:t>q</a:t>
            </a:r>
            <a:r>
              <a:rPr sz="2600" spc="9" dirty="0" smtClean="0">
                <a:latin typeface="Calibri"/>
                <a:cs typeface="Calibri"/>
              </a:rPr>
              <a:t>u</a:t>
            </a:r>
            <a:r>
              <a:rPr sz="2600" spc="0" dirty="0" smtClean="0">
                <a:latin typeface="Calibri"/>
                <a:cs typeface="Calibri"/>
              </a:rPr>
              <a:t>i</a:t>
            </a:r>
            <a:r>
              <a:rPr sz="2600" spc="-33" dirty="0" smtClean="0">
                <a:latin typeface="Calibri"/>
                <a:cs typeface="Calibri"/>
              </a:rPr>
              <a:t> </a:t>
            </a:r>
            <a:r>
              <a:rPr sz="2600" spc="-39" dirty="0" smtClean="0">
                <a:latin typeface="Calibri"/>
                <a:cs typeface="Calibri"/>
              </a:rPr>
              <a:t>r</a:t>
            </a:r>
            <a:r>
              <a:rPr sz="2600" spc="0" dirty="0" smtClean="0">
                <a:latin typeface="Calibri"/>
                <a:cs typeface="Calibri"/>
              </a:rPr>
              <a:t>é</a:t>
            </a:r>
            <a:r>
              <a:rPr sz="2600" spc="-14" dirty="0" smtClean="0">
                <a:latin typeface="Calibri"/>
                <a:cs typeface="Calibri"/>
              </a:rPr>
              <a:t>a</a:t>
            </a:r>
            <a:r>
              <a:rPr sz="2600" spc="14" dirty="0" smtClean="0">
                <a:latin typeface="Calibri"/>
                <a:cs typeface="Calibri"/>
              </a:rPr>
              <a:t>li</a:t>
            </a:r>
            <a:r>
              <a:rPr sz="2600" spc="0" dirty="0" smtClean="0">
                <a:latin typeface="Calibri"/>
                <a:cs typeface="Calibri"/>
              </a:rPr>
              <a:t>s</a:t>
            </a:r>
            <a:r>
              <a:rPr sz="2600" spc="-25" dirty="0" smtClean="0">
                <a:latin typeface="Calibri"/>
                <a:cs typeface="Calibri"/>
              </a:rPr>
              <a:t>a</a:t>
            </a:r>
            <a:r>
              <a:rPr sz="2600" spc="14" dirty="0" smtClean="0">
                <a:latin typeface="Calibri"/>
                <a:cs typeface="Calibri"/>
              </a:rPr>
              <a:t>i</a:t>
            </a:r>
            <a:r>
              <a:rPr sz="2600" spc="0" dirty="0" smtClean="0">
                <a:latin typeface="Calibri"/>
                <a:cs typeface="Calibri"/>
              </a:rPr>
              <a:t>t</a:t>
            </a:r>
            <a:r>
              <a:rPr sz="2600" spc="-59" dirty="0" smtClean="0">
                <a:latin typeface="Calibri"/>
                <a:cs typeface="Calibri"/>
              </a:rPr>
              <a:t> </a:t>
            </a:r>
            <a:r>
              <a:rPr sz="2600" spc="0" dirty="0" smtClean="0">
                <a:latin typeface="Calibri"/>
                <a:cs typeface="Calibri"/>
              </a:rPr>
              <a:t>un</a:t>
            </a:r>
            <a:r>
              <a:rPr sz="2600" spc="-27" dirty="0" smtClean="0">
                <a:latin typeface="Calibri"/>
                <a:cs typeface="Calibri"/>
              </a:rPr>
              <a:t> </a:t>
            </a:r>
            <a:r>
              <a:rPr sz="2600" spc="0" dirty="0" smtClean="0">
                <a:latin typeface="Calibri"/>
                <a:cs typeface="Calibri"/>
              </a:rPr>
              <a:t>d</a:t>
            </a:r>
            <a:r>
              <a:rPr sz="2600" spc="19" dirty="0" smtClean="0">
                <a:latin typeface="Calibri"/>
                <a:cs typeface="Calibri"/>
              </a:rPr>
              <a:t>i</a:t>
            </a:r>
            <a:r>
              <a:rPr sz="2600" spc="-19" dirty="0" smtClean="0">
                <a:latin typeface="Calibri"/>
                <a:cs typeface="Calibri"/>
              </a:rPr>
              <a:t>a</a:t>
            </a:r>
            <a:r>
              <a:rPr sz="2600" spc="0" dirty="0" smtClean="0">
                <a:latin typeface="Calibri"/>
                <a:cs typeface="Calibri"/>
              </a:rPr>
              <a:t>g</a:t>
            </a:r>
            <a:r>
              <a:rPr sz="2600" spc="4" dirty="0" smtClean="0">
                <a:latin typeface="Calibri"/>
                <a:cs typeface="Calibri"/>
              </a:rPr>
              <a:t>n</a:t>
            </a:r>
            <a:r>
              <a:rPr sz="2600" spc="0" dirty="0" smtClean="0">
                <a:latin typeface="Calibri"/>
                <a:cs typeface="Calibri"/>
              </a:rPr>
              <a:t>o</a:t>
            </a:r>
            <a:r>
              <a:rPr sz="2600" spc="-44" dirty="0" smtClean="0">
                <a:latin typeface="Calibri"/>
                <a:cs typeface="Calibri"/>
              </a:rPr>
              <a:t>s</a:t>
            </a:r>
            <a:r>
              <a:rPr sz="2600" spc="0" dirty="0" smtClean="0">
                <a:latin typeface="Calibri"/>
                <a:cs typeface="Calibri"/>
              </a:rPr>
              <a:t>t</a:t>
            </a:r>
            <a:r>
              <a:rPr sz="2600" spc="9" dirty="0" smtClean="0">
                <a:latin typeface="Calibri"/>
                <a:cs typeface="Calibri"/>
              </a:rPr>
              <a:t>i</a:t>
            </a:r>
            <a:r>
              <a:rPr sz="2600" spc="0" dirty="0" smtClean="0">
                <a:latin typeface="Calibri"/>
                <a:cs typeface="Calibri"/>
              </a:rPr>
              <a:t>c</a:t>
            </a:r>
            <a:r>
              <a:rPr sz="2600" spc="-92" dirty="0" smtClean="0">
                <a:latin typeface="Calibri"/>
                <a:cs typeface="Calibri"/>
              </a:rPr>
              <a:t> </a:t>
            </a:r>
            <a:r>
              <a:rPr sz="2600" spc="0" dirty="0" smtClean="0">
                <a:latin typeface="Calibri"/>
                <a:cs typeface="Calibri"/>
              </a:rPr>
              <a:t>d</a:t>
            </a:r>
            <a:r>
              <a:rPr sz="2600" spc="9" dirty="0" smtClean="0">
                <a:latin typeface="Calibri"/>
                <a:cs typeface="Calibri"/>
              </a:rPr>
              <a:t>e</a:t>
            </a:r>
            <a:r>
              <a:rPr sz="2600" spc="0" dirty="0" smtClean="0">
                <a:latin typeface="Calibri"/>
                <a:cs typeface="Calibri"/>
              </a:rPr>
              <a:t>s </a:t>
            </a:r>
            <a:r>
              <a:rPr sz="2600" spc="14" dirty="0" smtClean="0">
                <a:latin typeface="Calibri"/>
                <a:cs typeface="Calibri"/>
              </a:rPr>
              <a:t>i</a:t>
            </a:r>
            <a:r>
              <a:rPr sz="2600" spc="0" dirty="0" smtClean="0">
                <a:latin typeface="Calibri"/>
                <a:cs typeface="Calibri"/>
              </a:rPr>
              <a:t>n</a:t>
            </a:r>
            <a:r>
              <a:rPr sz="2600" spc="-64" dirty="0" smtClean="0">
                <a:latin typeface="Calibri"/>
                <a:cs typeface="Calibri"/>
              </a:rPr>
              <a:t>f</a:t>
            </a:r>
            <a:r>
              <a:rPr sz="2600" spc="0" dirty="0" smtClean="0">
                <a:latin typeface="Calibri"/>
                <a:cs typeface="Calibri"/>
              </a:rPr>
              <a:t>e</a:t>
            </a:r>
            <a:r>
              <a:rPr sz="2600" spc="-9" dirty="0" smtClean="0">
                <a:latin typeface="Calibri"/>
                <a:cs typeface="Calibri"/>
              </a:rPr>
              <a:t>c</a:t>
            </a:r>
            <a:r>
              <a:rPr sz="2600" spc="0" dirty="0" smtClean="0">
                <a:latin typeface="Calibri"/>
                <a:cs typeface="Calibri"/>
              </a:rPr>
              <a:t>t</a:t>
            </a:r>
            <a:r>
              <a:rPr sz="2600" spc="9" dirty="0" smtClean="0">
                <a:latin typeface="Calibri"/>
                <a:cs typeface="Calibri"/>
              </a:rPr>
              <a:t>i</a:t>
            </a:r>
            <a:r>
              <a:rPr sz="2600" spc="0" dirty="0" smtClean="0">
                <a:latin typeface="Calibri"/>
                <a:cs typeface="Calibri"/>
              </a:rPr>
              <a:t>o</a:t>
            </a:r>
            <a:r>
              <a:rPr sz="2600" spc="4" dirty="0" smtClean="0">
                <a:latin typeface="Calibri"/>
                <a:cs typeface="Calibri"/>
              </a:rPr>
              <a:t>n</a:t>
            </a:r>
            <a:r>
              <a:rPr sz="2600" spc="0" dirty="0" smtClean="0">
                <a:latin typeface="Calibri"/>
                <a:cs typeface="Calibri"/>
              </a:rPr>
              <a:t>s</a:t>
            </a:r>
            <a:r>
              <a:rPr sz="2600" spc="-123" dirty="0" smtClean="0">
                <a:latin typeface="Calibri"/>
                <a:cs typeface="Calibri"/>
              </a:rPr>
              <a:t> </a:t>
            </a:r>
            <a:r>
              <a:rPr sz="2600" spc="0" dirty="0" smtClean="0">
                <a:latin typeface="Calibri"/>
                <a:cs typeface="Calibri"/>
              </a:rPr>
              <a:t>s</a:t>
            </a:r>
            <a:r>
              <a:rPr sz="2600" spc="-25" dirty="0" smtClean="0">
                <a:latin typeface="Calibri"/>
                <a:cs typeface="Calibri"/>
              </a:rPr>
              <a:t>a</a:t>
            </a:r>
            <a:r>
              <a:rPr sz="2600" spc="0" dirty="0" smtClean="0">
                <a:latin typeface="Calibri"/>
                <a:cs typeface="Calibri"/>
              </a:rPr>
              <a:t>n</a:t>
            </a:r>
            <a:r>
              <a:rPr sz="2600" spc="9" dirty="0" smtClean="0">
                <a:latin typeface="Calibri"/>
                <a:cs typeface="Calibri"/>
              </a:rPr>
              <a:t>g</a:t>
            </a:r>
            <a:r>
              <a:rPr sz="2600" spc="0" dirty="0" smtClean="0">
                <a:latin typeface="Calibri"/>
                <a:cs typeface="Calibri"/>
              </a:rPr>
              <a:t>u</a:t>
            </a:r>
            <a:r>
              <a:rPr sz="2600" spc="19" dirty="0" smtClean="0">
                <a:latin typeface="Calibri"/>
                <a:cs typeface="Calibri"/>
              </a:rPr>
              <a:t>i</a:t>
            </a:r>
            <a:r>
              <a:rPr sz="2600" spc="0" dirty="0" smtClean="0">
                <a:latin typeface="Calibri"/>
                <a:cs typeface="Calibri"/>
              </a:rPr>
              <a:t>n</a:t>
            </a:r>
            <a:r>
              <a:rPr sz="2600" spc="9" dirty="0" smtClean="0">
                <a:latin typeface="Calibri"/>
                <a:cs typeface="Calibri"/>
              </a:rPr>
              <a:t>e</a:t>
            </a:r>
            <a:r>
              <a:rPr sz="2600" spc="0" dirty="0" smtClean="0">
                <a:latin typeface="Calibri"/>
                <a:cs typeface="Calibri"/>
              </a:rPr>
              <a:t>s.</a:t>
            </a:r>
            <a:r>
              <a:rPr sz="2600" spc="-101" dirty="0" smtClean="0">
                <a:latin typeface="Calibri"/>
                <a:cs typeface="Calibri"/>
              </a:rPr>
              <a:t> </a:t>
            </a:r>
            <a:r>
              <a:rPr sz="2600" spc="-25" dirty="0" smtClean="0">
                <a:latin typeface="Calibri"/>
                <a:cs typeface="Calibri"/>
              </a:rPr>
              <a:t>A</a:t>
            </a:r>
            <a:r>
              <a:rPr sz="2600" spc="-19" dirty="0" smtClean="0">
                <a:latin typeface="Calibri"/>
                <a:cs typeface="Calibri"/>
              </a:rPr>
              <a:t>v</a:t>
            </a:r>
            <a:r>
              <a:rPr sz="2600" spc="0" dirty="0" smtClean="0">
                <a:latin typeface="Calibri"/>
                <a:cs typeface="Calibri"/>
              </a:rPr>
              <a:t>ec</a:t>
            </a:r>
            <a:r>
              <a:rPr sz="2600" spc="-70" dirty="0" smtClean="0">
                <a:latin typeface="Calibri"/>
                <a:cs typeface="Calibri"/>
              </a:rPr>
              <a:t> </a:t>
            </a:r>
            <a:r>
              <a:rPr sz="2600" spc="14" dirty="0" smtClean="0">
                <a:latin typeface="Calibri"/>
                <a:cs typeface="Calibri"/>
              </a:rPr>
              <a:t>45</a:t>
            </a:r>
            <a:r>
              <a:rPr sz="2600" spc="0" dirty="0" smtClean="0">
                <a:latin typeface="Calibri"/>
                <a:cs typeface="Calibri"/>
              </a:rPr>
              <a:t>0</a:t>
            </a:r>
            <a:r>
              <a:rPr sz="2600" spc="-109" dirty="0" smtClean="0">
                <a:latin typeface="Calibri"/>
                <a:cs typeface="Calibri"/>
              </a:rPr>
              <a:t> </a:t>
            </a:r>
            <a:r>
              <a:rPr sz="2600" spc="-39" dirty="0" smtClean="0">
                <a:latin typeface="Calibri"/>
                <a:cs typeface="Calibri"/>
              </a:rPr>
              <a:t>r</a:t>
            </a:r>
            <a:r>
              <a:rPr sz="2600" spc="0" dirty="0" smtClean="0">
                <a:latin typeface="Calibri"/>
                <a:cs typeface="Calibri"/>
              </a:rPr>
              <a:t>è</a:t>
            </a:r>
            <a:r>
              <a:rPr sz="2600" spc="4" dirty="0" smtClean="0">
                <a:latin typeface="Calibri"/>
                <a:cs typeface="Calibri"/>
              </a:rPr>
              <a:t>g</a:t>
            </a:r>
            <a:r>
              <a:rPr sz="2600" spc="14" dirty="0" smtClean="0">
                <a:latin typeface="Calibri"/>
                <a:cs typeface="Calibri"/>
              </a:rPr>
              <a:t>l</a:t>
            </a:r>
            <a:r>
              <a:rPr sz="2600" spc="0" dirty="0" smtClean="0">
                <a:latin typeface="Calibri"/>
                <a:cs typeface="Calibri"/>
              </a:rPr>
              <a:t>es,</a:t>
            </a:r>
            <a:r>
              <a:rPr sz="2600" spc="-79" dirty="0" smtClean="0">
                <a:latin typeface="Calibri"/>
                <a:cs typeface="Calibri"/>
              </a:rPr>
              <a:t> </a:t>
            </a:r>
            <a:r>
              <a:rPr sz="2600" spc="14" dirty="0" smtClean="0">
                <a:latin typeface="Calibri"/>
                <a:cs typeface="Calibri"/>
              </a:rPr>
              <a:t>M</a:t>
            </a:r>
            <a:r>
              <a:rPr sz="2600" spc="-75" dirty="0" smtClean="0">
                <a:latin typeface="Calibri"/>
                <a:cs typeface="Calibri"/>
              </a:rPr>
              <a:t>Y</a:t>
            </a:r>
            <a:r>
              <a:rPr sz="2600" spc="-14" dirty="0" smtClean="0">
                <a:latin typeface="Calibri"/>
                <a:cs typeface="Calibri"/>
              </a:rPr>
              <a:t>C</a:t>
            </a:r>
            <a:r>
              <a:rPr sz="2600" spc="0" dirty="0" smtClean="0">
                <a:latin typeface="Calibri"/>
                <a:cs typeface="Calibri"/>
              </a:rPr>
              <a:t>IN</a:t>
            </a:r>
            <a:r>
              <a:rPr sz="2600" spc="-71" dirty="0" smtClean="0">
                <a:latin typeface="Calibri"/>
                <a:cs typeface="Calibri"/>
              </a:rPr>
              <a:t> </a:t>
            </a:r>
            <a:r>
              <a:rPr sz="2600" spc="-39" dirty="0" smtClean="0">
                <a:latin typeface="Calibri"/>
                <a:cs typeface="Calibri"/>
              </a:rPr>
              <a:t>r</a:t>
            </a:r>
            <a:r>
              <a:rPr sz="2600" spc="0" dirty="0" smtClean="0">
                <a:latin typeface="Calibri"/>
                <a:cs typeface="Calibri"/>
              </a:rPr>
              <a:t>é</a:t>
            </a:r>
            <a:r>
              <a:rPr sz="2600" spc="9" dirty="0" smtClean="0">
                <a:latin typeface="Calibri"/>
                <a:cs typeface="Calibri"/>
              </a:rPr>
              <a:t>u</a:t>
            </a:r>
            <a:r>
              <a:rPr sz="2600" spc="0" dirty="0" smtClean="0">
                <a:latin typeface="Calibri"/>
                <a:cs typeface="Calibri"/>
              </a:rPr>
              <a:t>s</a:t>
            </a:r>
            <a:r>
              <a:rPr sz="2600" spc="-9" dirty="0" smtClean="0">
                <a:latin typeface="Calibri"/>
                <a:cs typeface="Calibri"/>
              </a:rPr>
              <a:t>s</a:t>
            </a:r>
            <a:r>
              <a:rPr sz="2600" spc="14" dirty="0" smtClean="0">
                <a:latin typeface="Calibri"/>
                <a:cs typeface="Calibri"/>
              </a:rPr>
              <a:t>i</a:t>
            </a:r>
            <a:r>
              <a:rPr sz="2600" spc="0" dirty="0" smtClean="0">
                <a:latin typeface="Calibri"/>
                <a:cs typeface="Calibri"/>
              </a:rPr>
              <a:t>s</a:t>
            </a:r>
            <a:r>
              <a:rPr sz="2600" spc="-9" dirty="0" smtClean="0">
                <a:latin typeface="Calibri"/>
                <a:cs typeface="Calibri"/>
              </a:rPr>
              <a:t>s</a:t>
            </a:r>
            <a:r>
              <a:rPr sz="2600" spc="-19" dirty="0" smtClean="0">
                <a:latin typeface="Calibri"/>
                <a:cs typeface="Calibri"/>
              </a:rPr>
              <a:t>a</a:t>
            </a:r>
            <a:r>
              <a:rPr sz="2600" spc="14" dirty="0" smtClean="0">
                <a:latin typeface="Calibri"/>
                <a:cs typeface="Calibri"/>
              </a:rPr>
              <a:t>i</a:t>
            </a:r>
            <a:r>
              <a:rPr sz="2600" spc="0" dirty="0" smtClean="0">
                <a:latin typeface="Calibri"/>
                <a:cs typeface="Calibri"/>
              </a:rPr>
              <a:t>t</a:t>
            </a:r>
            <a:r>
              <a:rPr sz="2600" spc="-54" dirty="0" smtClean="0">
                <a:latin typeface="Calibri"/>
                <a:cs typeface="Calibri"/>
              </a:rPr>
              <a:t> </a:t>
            </a:r>
            <a:r>
              <a:rPr sz="2600" spc="0" dirty="0" smtClean="0">
                <a:latin typeface="Calibri"/>
                <a:cs typeface="Calibri"/>
              </a:rPr>
              <a:t>à</a:t>
            </a:r>
            <a:r>
              <a:rPr sz="2600" spc="-12" dirty="0" smtClean="0">
                <a:latin typeface="Calibri"/>
                <a:cs typeface="Calibri"/>
              </a:rPr>
              <a:t> </a:t>
            </a:r>
            <a:r>
              <a:rPr sz="2600" spc="0" dirty="0" smtClean="0">
                <a:latin typeface="Calibri"/>
                <a:cs typeface="Calibri"/>
              </a:rPr>
              <a:t>d</a:t>
            </a:r>
            <a:r>
              <a:rPr sz="2600" spc="19" dirty="0" smtClean="0">
                <a:latin typeface="Calibri"/>
                <a:cs typeface="Calibri"/>
              </a:rPr>
              <a:t>i</a:t>
            </a:r>
            <a:r>
              <a:rPr sz="2600" spc="-19" dirty="0" smtClean="0">
                <a:latin typeface="Calibri"/>
                <a:cs typeface="Calibri"/>
              </a:rPr>
              <a:t>a</a:t>
            </a:r>
            <a:r>
              <a:rPr sz="2600" spc="0" dirty="0" smtClean="0">
                <a:latin typeface="Calibri"/>
                <a:cs typeface="Calibri"/>
              </a:rPr>
              <a:t>g</a:t>
            </a:r>
            <a:r>
              <a:rPr sz="2600" spc="9" dirty="0" smtClean="0">
                <a:latin typeface="Calibri"/>
                <a:cs typeface="Calibri"/>
              </a:rPr>
              <a:t>n</a:t>
            </a:r>
            <a:r>
              <a:rPr sz="2600" spc="0" dirty="0" smtClean="0">
                <a:latin typeface="Calibri"/>
                <a:cs typeface="Calibri"/>
              </a:rPr>
              <a:t>o</a:t>
            </a:r>
            <a:r>
              <a:rPr sz="2600" spc="-39" dirty="0" smtClean="0">
                <a:latin typeface="Calibri"/>
                <a:cs typeface="Calibri"/>
              </a:rPr>
              <a:t>s</a:t>
            </a:r>
            <a:r>
              <a:rPr sz="2600" spc="0" dirty="0" smtClean="0">
                <a:latin typeface="Calibri"/>
                <a:cs typeface="Calibri"/>
              </a:rPr>
              <a:t>t</a:t>
            </a:r>
            <a:r>
              <a:rPr sz="2600" spc="9" dirty="0" smtClean="0">
                <a:latin typeface="Calibri"/>
                <a:cs typeface="Calibri"/>
              </a:rPr>
              <a:t>i</a:t>
            </a:r>
            <a:r>
              <a:rPr sz="2600" spc="0" dirty="0" smtClean="0">
                <a:latin typeface="Calibri"/>
                <a:cs typeface="Calibri"/>
              </a:rPr>
              <a:t>q</a:t>
            </a:r>
            <a:r>
              <a:rPr sz="2600" spc="9" dirty="0" smtClean="0">
                <a:latin typeface="Calibri"/>
                <a:cs typeface="Calibri"/>
              </a:rPr>
              <a:t>u</a:t>
            </a:r>
            <a:r>
              <a:rPr sz="2600" spc="0" dirty="0" smtClean="0">
                <a:latin typeface="Calibri"/>
                <a:cs typeface="Calibri"/>
              </a:rPr>
              <a:t>er</a:t>
            </a:r>
            <a:r>
              <a:rPr sz="2600" spc="-155" dirty="0" smtClean="0">
                <a:latin typeface="Calibri"/>
                <a:cs typeface="Calibri"/>
              </a:rPr>
              <a:t> </a:t>
            </a:r>
            <a:r>
              <a:rPr sz="2600" spc="0" dirty="0" smtClean="0">
                <a:latin typeface="Calibri"/>
                <a:cs typeface="Calibri"/>
              </a:rPr>
              <a:t>à un</a:t>
            </a:r>
            <a:r>
              <a:rPr sz="2600" spc="-27" dirty="0" smtClean="0">
                <a:latin typeface="Calibri"/>
                <a:cs typeface="Calibri"/>
              </a:rPr>
              <a:t> </a:t>
            </a:r>
            <a:r>
              <a:rPr sz="2600" spc="0" dirty="0" smtClean="0">
                <a:latin typeface="Calibri"/>
                <a:cs typeface="Calibri"/>
              </a:rPr>
              <a:t>n</a:t>
            </a:r>
            <a:r>
              <a:rPr sz="2600" spc="19" dirty="0" smtClean="0">
                <a:latin typeface="Calibri"/>
                <a:cs typeface="Calibri"/>
              </a:rPr>
              <a:t>i</a:t>
            </a:r>
            <a:r>
              <a:rPr sz="2600" spc="-19" dirty="0" smtClean="0">
                <a:latin typeface="Calibri"/>
                <a:cs typeface="Calibri"/>
              </a:rPr>
              <a:t>v</a:t>
            </a:r>
            <a:r>
              <a:rPr sz="2600" spc="0" dirty="0" smtClean="0">
                <a:latin typeface="Calibri"/>
                <a:cs typeface="Calibri"/>
              </a:rPr>
              <a:t>e</a:t>
            </a:r>
            <a:r>
              <a:rPr sz="2600" spc="-14" dirty="0" smtClean="0">
                <a:latin typeface="Calibri"/>
                <a:cs typeface="Calibri"/>
              </a:rPr>
              <a:t>a</a:t>
            </a:r>
            <a:r>
              <a:rPr sz="2600" spc="0" dirty="0" smtClean="0">
                <a:latin typeface="Calibri"/>
                <a:cs typeface="Calibri"/>
              </a:rPr>
              <a:t>u</a:t>
            </a:r>
            <a:r>
              <a:rPr sz="2600" spc="-70" dirty="0" smtClean="0">
                <a:latin typeface="Calibri"/>
                <a:cs typeface="Calibri"/>
              </a:rPr>
              <a:t> </a:t>
            </a:r>
            <a:r>
              <a:rPr sz="2600" spc="0" dirty="0" smtClean="0">
                <a:latin typeface="Calibri"/>
                <a:cs typeface="Calibri"/>
              </a:rPr>
              <a:t>p</a:t>
            </a:r>
            <a:r>
              <a:rPr sz="2600" spc="-39" dirty="0" smtClean="0">
                <a:latin typeface="Calibri"/>
                <a:cs typeface="Calibri"/>
              </a:rPr>
              <a:t>r</a:t>
            </a:r>
            <a:r>
              <a:rPr sz="2600" spc="0" dirty="0" smtClean="0">
                <a:latin typeface="Calibri"/>
                <a:cs typeface="Calibri"/>
              </a:rPr>
              <a:t>o</a:t>
            </a:r>
            <a:r>
              <a:rPr sz="2600" spc="-14" dirty="0" smtClean="0">
                <a:latin typeface="Calibri"/>
                <a:cs typeface="Calibri"/>
              </a:rPr>
              <a:t>c</a:t>
            </a:r>
            <a:r>
              <a:rPr sz="2600" spc="0" dirty="0" smtClean="0">
                <a:latin typeface="Calibri"/>
                <a:cs typeface="Calibri"/>
              </a:rPr>
              <a:t>he</a:t>
            </a:r>
            <a:r>
              <a:rPr sz="2600" spc="-43" dirty="0" smtClean="0">
                <a:latin typeface="Calibri"/>
                <a:cs typeface="Calibri"/>
              </a:rPr>
              <a:t> </a:t>
            </a:r>
            <a:r>
              <a:rPr sz="2600" spc="0" dirty="0" smtClean="0">
                <a:latin typeface="Calibri"/>
                <a:cs typeface="Calibri"/>
              </a:rPr>
              <a:t>d</a:t>
            </a:r>
            <a:r>
              <a:rPr sz="2600" spc="9" dirty="0" smtClean="0">
                <a:latin typeface="Calibri"/>
                <a:cs typeface="Calibri"/>
              </a:rPr>
              <a:t>e</a:t>
            </a:r>
            <a:r>
              <a:rPr sz="2600" spc="0" dirty="0" smtClean="0">
                <a:latin typeface="Calibri"/>
                <a:cs typeface="Calibri"/>
              </a:rPr>
              <a:t>s</a:t>
            </a:r>
            <a:r>
              <a:rPr sz="2600" spc="-51" dirty="0" smtClean="0">
                <a:latin typeface="Calibri"/>
                <a:cs typeface="Calibri"/>
              </a:rPr>
              <a:t> </a:t>
            </a:r>
            <a:r>
              <a:rPr sz="2600" spc="-29" dirty="0" smtClean="0">
                <a:latin typeface="Calibri"/>
                <a:cs typeface="Calibri"/>
              </a:rPr>
              <a:t>e</a:t>
            </a:r>
            <a:r>
              <a:rPr sz="2600" spc="0" dirty="0" smtClean="0">
                <a:latin typeface="Calibri"/>
                <a:cs typeface="Calibri"/>
              </a:rPr>
              <a:t>xper</a:t>
            </a:r>
            <a:r>
              <a:rPr sz="2600" spc="-4" dirty="0" smtClean="0">
                <a:latin typeface="Calibri"/>
                <a:cs typeface="Calibri"/>
              </a:rPr>
              <a:t>t</a:t>
            </a:r>
            <a:r>
              <a:rPr sz="2600" spc="0" dirty="0" smtClean="0">
                <a:latin typeface="Calibri"/>
                <a:cs typeface="Calibri"/>
              </a:rPr>
              <a:t>s</a:t>
            </a:r>
            <a:r>
              <a:rPr sz="2600" spc="-93" dirty="0" smtClean="0">
                <a:latin typeface="Calibri"/>
                <a:cs typeface="Calibri"/>
              </a:rPr>
              <a:t> </a:t>
            </a:r>
            <a:r>
              <a:rPr sz="2600" spc="0" dirty="0" smtClean="0">
                <a:latin typeface="Calibri"/>
                <a:cs typeface="Calibri"/>
              </a:rPr>
              <a:t>h</a:t>
            </a:r>
            <a:r>
              <a:rPr sz="2600" spc="9" dirty="0" smtClean="0">
                <a:latin typeface="Calibri"/>
                <a:cs typeface="Calibri"/>
              </a:rPr>
              <a:t>u</a:t>
            </a:r>
            <a:r>
              <a:rPr sz="2600" spc="14" dirty="0" smtClean="0">
                <a:latin typeface="Calibri"/>
                <a:cs typeface="Calibri"/>
              </a:rPr>
              <a:t>m</a:t>
            </a:r>
            <a:r>
              <a:rPr sz="2600" spc="-19" dirty="0" smtClean="0">
                <a:latin typeface="Calibri"/>
                <a:cs typeface="Calibri"/>
              </a:rPr>
              <a:t>a</a:t>
            </a:r>
            <a:r>
              <a:rPr sz="2600" spc="14" dirty="0" smtClean="0">
                <a:latin typeface="Calibri"/>
                <a:cs typeface="Calibri"/>
              </a:rPr>
              <a:t>i</a:t>
            </a:r>
            <a:r>
              <a:rPr sz="2600" spc="0" dirty="0" smtClean="0">
                <a:latin typeface="Calibri"/>
                <a:cs typeface="Calibri"/>
              </a:rPr>
              <a:t>ns.</a:t>
            </a:r>
            <a:endParaRPr sz="2600" dirty="0">
              <a:latin typeface="Calibri"/>
              <a:cs typeface="Calibri"/>
            </a:endParaRPr>
          </a:p>
          <a:p>
            <a:pPr marL="12700" marR="384455">
              <a:lnSpc>
                <a:spcPct val="99792"/>
              </a:lnSpc>
              <a:spcBef>
                <a:spcPts val="628"/>
              </a:spcBef>
            </a:pPr>
            <a:r>
              <a:rPr sz="2600" b="1" i="1" spc="-14" dirty="0" smtClean="0">
                <a:solidFill>
                  <a:srgbClr val="006FC0"/>
                </a:solidFill>
                <a:latin typeface="Calibri"/>
                <a:cs typeface="Calibri"/>
              </a:rPr>
              <a:t>L</a:t>
            </a:r>
            <a:r>
              <a:rPr sz="2600" b="1" i="1" spc="4" dirty="0" smtClean="0">
                <a:solidFill>
                  <a:srgbClr val="006FC0"/>
                </a:solidFill>
                <a:latin typeface="Calibri"/>
                <a:cs typeface="Calibri"/>
              </a:rPr>
              <a:t>'</a:t>
            </a:r>
            <a:r>
              <a:rPr sz="2600" b="1" i="1" spc="-4" dirty="0" smtClean="0">
                <a:solidFill>
                  <a:srgbClr val="006FC0"/>
                </a:solidFill>
                <a:latin typeface="Calibri"/>
                <a:cs typeface="Calibri"/>
              </a:rPr>
              <a:t>I</a:t>
            </a:r>
            <a:r>
              <a:rPr sz="2600" b="1" i="1" spc="0" dirty="0" smtClean="0">
                <a:solidFill>
                  <a:srgbClr val="006FC0"/>
                </a:solidFill>
                <a:latin typeface="Calibri"/>
                <a:cs typeface="Calibri"/>
              </a:rPr>
              <a:t>A</a:t>
            </a:r>
            <a:r>
              <a:rPr sz="2600" b="1" i="1" spc="-9" dirty="0" smtClean="0">
                <a:solidFill>
                  <a:srgbClr val="006FC0"/>
                </a:solidFill>
                <a:latin typeface="Calibri"/>
                <a:cs typeface="Calibri"/>
              </a:rPr>
              <a:t> </a:t>
            </a:r>
            <a:r>
              <a:rPr sz="2600" b="1" i="1" spc="0" dirty="0" smtClean="0">
                <a:solidFill>
                  <a:srgbClr val="006FC0"/>
                </a:solidFill>
                <a:latin typeface="Calibri"/>
                <a:cs typeface="Calibri"/>
              </a:rPr>
              <a:t>dans</a:t>
            </a:r>
            <a:r>
              <a:rPr sz="2600" b="1" i="1" spc="-41" dirty="0" smtClean="0">
                <a:solidFill>
                  <a:srgbClr val="006FC0"/>
                </a:solidFill>
                <a:latin typeface="Calibri"/>
                <a:cs typeface="Calibri"/>
              </a:rPr>
              <a:t> </a:t>
            </a:r>
            <a:r>
              <a:rPr sz="2600" b="1" i="1" spc="9" dirty="0" smtClean="0">
                <a:solidFill>
                  <a:srgbClr val="006FC0"/>
                </a:solidFill>
                <a:latin typeface="Calibri"/>
                <a:cs typeface="Calibri"/>
              </a:rPr>
              <a:t>l</a:t>
            </a:r>
            <a:r>
              <a:rPr sz="2600" b="1" i="1" spc="4" dirty="0" smtClean="0">
                <a:solidFill>
                  <a:srgbClr val="006FC0"/>
                </a:solidFill>
                <a:latin typeface="Calibri"/>
                <a:cs typeface="Calibri"/>
              </a:rPr>
              <a:t>'</a:t>
            </a:r>
            <a:r>
              <a:rPr sz="2600" b="1" i="1" spc="-4" dirty="0" smtClean="0">
                <a:solidFill>
                  <a:srgbClr val="006FC0"/>
                </a:solidFill>
                <a:latin typeface="Calibri"/>
                <a:cs typeface="Calibri"/>
              </a:rPr>
              <a:t>I</a:t>
            </a:r>
            <a:r>
              <a:rPr sz="2600" b="1" i="1" spc="0" dirty="0" smtClean="0">
                <a:solidFill>
                  <a:srgbClr val="006FC0"/>
                </a:solidFill>
                <a:latin typeface="Calibri"/>
                <a:cs typeface="Calibri"/>
              </a:rPr>
              <a:t>ndu</a:t>
            </a:r>
            <a:r>
              <a:rPr sz="2600" b="1" i="1" spc="-50" dirty="0" smtClean="0">
                <a:solidFill>
                  <a:srgbClr val="006FC0"/>
                </a:solidFill>
                <a:latin typeface="Calibri"/>
                <a:cs typeface="Calibri"/>
              </a:rPr>
              <a:t>s</a:t>
            </a:r>
            <a:r>
              <a:rPr sz="2600" b="1" i="1" spc="0" dirty="0" smtClean="0">
                <a:solidFill>
                  <a:srgbClr val="006FC0"/>
                </a:solidFill>
                <a:latin typeface="Calibri"/>
                <a:cs typeface="Calibri"/>
              </a:rPr>
              <a:t>t</a:t>
            </a:r>
            <a:r>
              <a:rPr sz="2600" b="1" i="1" spc="-9" dirty="0" smtClean="0">
                <a:solidFill>
                  <a:srgbClr val="006FC0"/>
                </a:solidFill>
                <a:latin typeface="Calibri"/>
                <a:cs typeface="Calibri"/>
              </a:rPr>
              <a:t>r</a:t>
            </a:r>
            <a:r>
              <a:rPr sz="2600" b="1" i="1" spc="9" dirty="0" smtClean="0">
                <a:solidFill>
                  <a:srgbClr val="006FC0"/>
                </a:solidFill>
                <a:latin typeface="Calibri"/>
                <a:cs typeface="Calibri"/>
              </a:rPr>
              <a:t>i</a:t>
            </a:r>
            <a:r>
              <a:rPr sz="2600" b="1" i="1" spc="0" dirty="0" smtClean="0">
                <a:solidFill>
                  <a:srgbClr val="006FC0"/>
                </a:solidFill>
                <a:latin typeface="Calibri"/>
                <a:cs typeface="Calibri"/>
              </a:rPr>
              <a:t>e</a:t>
            </a:r>
            <a:r>
              <a:rPr sz="2600" b="1" i="1" spc="-62" dirty="0" smtClean="0">
                <a:solidFill>
                  <a:srgbClr val="006FC0"/>
                </a:solidFill>
                <a:latin typeface="Calibri"/>
                <a:cs typeface="Calibri"/>
              </a:rPr>
              <a:t> </a:t>
            </a:r>
            <a:r>
              <a:rPr sz="2600" b="1" i="1" spc="-14" dirty="0" smtClean="0">
                <a:solidFill>
                  <a:srgbClr val="006FC0"/>
                </a:solidFill>
                <a:latin typeface="Calibri"/>
                <a:cs typeface="Calibri"/>
              </a:rPr>
              <a:t>(</a:t>
            </a:r>
            <a:r>
              <a:rPr sz="2600" b="1" i="1" spc="14" dirty="0" smtClean="0">
                <a:solidFill>
                  <a:srgbClr val="006FC0"/>
                </a:solidFill>
                <a:latin typeface="Calibri"/>
                <a:cs typeface="Calibri"/>
              </a:rPr>
              <a:t>198</a:t>
            </a:r>
            <a:r>
              <a:rPr sz="2600" b="1" i="1" spc="59" dirty="0" smtClean="0">
                <a:solidFill>
                  <a:srgbClr val="006FC0"/>
                </a:solidFill>
                <a:latin typeface="Calibri"/>
                <a:cs typeface="Calibri"/>
              </a:rPr>
              <a:t>0</a:t>
            </a:r>
            <a:r>
              <a:rPr sz="2600" b="1" i="1" spc="0" dirty="0" smtClean="0">
                <a:solidFill>
                  <a:srgbClr val="006FC0"/>
                </a:solidFill>
                <a:latin typeface="Calibri"/>
                <a:cs typeface="Calibri"/>
              </a:rPr>
              <a:t>-</a:t>
            </a:r>
            <a:r>
              <a:rPr sz="2600" b="1" i="1" spc="14" dirty="0" smtClean="0">
                <a:solidFill>
                  <a:srgbClr val="006FC0"/>
                </a:solidFill>
                <a:latin typeface="Calibri"/>
                <a:cs typeface="Calibri"/>
              </a:rPr>
              <a:t>198</a:t>
            </a:r>
            <a:r>
              <a:rPr sz="2600" b="1" i="1" spc="-19" dirty="0" smtClean="0">
                <a:solidFill>
                  <a:srgbClr val="006FC0"/>
                </a:solidFill>
                <a:latin typeface="Calibri"/>
                <a:cs typeface="Calibri"/>
              </a:rPr>
              <a:t>7</a:t>
            </a:r>
            <a:r>
              <a:rPr sz="2600" b="1" i="1" spc="0" dirty="0" smtClean="0">
                <a:solidFill>
                  <a:srgbClr val="006FC0"/>
                </a:solidFill>
                <a:latin typeface="Calibri"/>
                <a:cs typeface="Calibri"/>
              </a:rPr>
              <a:t>)</a:t>
            </a:r>
            <a:r>
              <a:rPr sz="2600" b="1" i="1" spc="-219" dirty="0" smtClean="0">
                <a:solidFill>
                  <a:srgbClr val="006FC0"/>
                </a:solidFill>
                <a:latin typeface="Calibri"/>
                <a:cs typeface="Calibri"/>
              </a:rPr>
              <a:t> </a:t>
            </a:r>
            <a:r>
              <a:rPr sz="2600" b="1" i="1" spc="0" dirty="0" smtClean="0">
                <a:solidFill>
                  <a:srgbClr val="006FC0"/>
                </a:solidFill>
                <a:latin typeface="Calibri"/>
                <a:cs typeface="Calibri"/>
              </a:rPr>
              <a:t>: </a:t>
            </a:r>
            <a:r>
              <a:rPr sz="2600" spc="-9" dirty="0" smtClean="0">
                <a:latin typeface="Calibri"/>
                <a:cs typeface="Calibri"/>
              </a:rPr>
              <a:t>L</a:t>
            </a:r>
            <a:r>
              <a:rPr sz="2600" spc="0" dirty="0" smtClean="0">
                <a:latin typeface="Calibri"/>
                <a:cs typeface="Calibri"/>
              </a:rPr>
              <a:t>es</a:t>
            </a:r>
            <a:r>
              <a:rPr sz="2600" spc="-14" dirty="0" smtClean="0">
                <a:latin typeface="Calibri"/>
                <a:cs typeface="Calibri"/>
              </a:rPr>
              <a:t> </a:t>
            </a:r>
            <a:r>
              <a:rPr sz="2600" spc="-39" dirty="0" smtClean="0">
                <a:latin typeface="Calibri"/>
                <a:cs typeface="Calibri"/>
              </a:rPr>
              <a:t>Et</a:t>
            </a:r>
            <a:r>
              <a:rPr sz="2600" spc="-54" dirty="0" smtClean="0">
                <a:latin typeface="Calibri"/>
                <a:cs typeface="Calibri"/>
              </a:rPr>
              <a:t>a</a:t>
            </a:r>
            <a:r>
              <a:rPr sz="2600" spc="0" dirty="0" smtClean="0">
                <a:latin typeface="Calibri"/>
                <a:cs typeface="Calibri"/>
              </a:rPr>
              <a:t>t</a:t>
            </a:r>
            <a:r>
              <a:rPr sz="2600" spc="-4" dirty="0" smtClean="0">
                <a:latin typeface="Calibri"/>
                <a:cs typeface="Calibri"/>
              </a:rPr>
              <a:t>s</a:t>
            </a:r>
            <a:r>
              <a:rPr sz="2600" spc="0" dirty="0" smtClean="0">
                <a:latin typeface="Calibri"/>
                <a:cs typeface="Calibri"/>
              </a:rPr>
              <a:t>-</a:t>
            </a:r>
            <a:r>
              <a:rPr sz="2600" spc="-4" dirty="0" smtClean="0">
                <a:latin typeface="Calibri"/>
                <a:cs typeface="Calibri"/>
              </a:rPr>
              <a:t>U</a:t>
            </a:r>
            <a:r>
              <a:rPr sz="2600" spc="0" dirty="0" smtClean="0">
                <a:latin typeface="Calibri"/>
                <a:cs typeface="Calibri"/>
              </a:rPr>
              <a:t>n</a:t>
            </a:r>
            <a:r>
              <a:rPr sz="2600" spc="19" dirty="0" smtClean="0">
                <a:latin typeface="Calibri"/>
                <a:cs typeface="Calibri"/>
              </a:rPr>
              <a:t>i</a:t>
            </a:r>
            <a:r>
              <a:rPr sz="2600" spc="0" dirty="0" smtClean="0">
                <a:latin typeface="Calibri"/>
                <a:cs typeface="Calibri"/>
              </a:rPr>
              <a:t>s</a:t>
            </a:r>
            <a:r>
              <a:rPr sz="2600" spc="-17" dirty="0" smtClean="0">
                <a:latin typeface="Calibri"/>
                <a:cs typeface="Calibri"/>
              </a:rPr>
              <a:t> </a:t>
            </a:r>
            <a:r>
              <a:rPr sz="2600" spc="0" dirty="0" smtClean="0">
                <a:latin typeface="Calibri"/>
                <a:cs typeface="Calibri"/>
              </a:rPr>
              <a:t>et</a:t>
            </a:r>
            <a:r>
              <a:rPr sz="2600" spc="-31" dirty="0" smtClean="0">
                <a:latin typeface="Calibri"/>
                <a:cs typeface="Calibri"/>
              </a:rPr>
              <a:t> </a:t>
            </a:r>
            <a:r>
              <a:rPr sz="2600" spc="14" dirty="0" smtClean="0">
                <a:latin typeface="Calibri"/>
                <a:cs typeface="Calibri"/>
              </a:rPr>
              <a:t>l</a:t>
            </a:r>
            <a:r>
              <a:rPr sz="2600" spc="0" dirty="0" smtClean="0">
                <a:latin typeface="Calibri"/>
                <a:cs typeface="Calibri"/>
              </a:rPr>
              <a:t>e</a:t>
            </a:r>
            <a:r>
              <a:rPr sz="2600" spc="-58" dirty="0" smtClean="0">
                <a:latin typeface="Calibri"/>
                <a:cs typeface="Calibri"/>
              </a:rPr>
              <a:t> </a:t>
            </a:r>
            <a:r>
              <a:rPr sz="2600" spc="0" dirty="0" smtClean="0">
                <a:latin typeface="Calibri"/>
                <a:cs typeface="Calibri"/>
              </a:rPr>
              <a:t>J</a:t>
            </a:r>
            <a:r>
              <a:rPr sz="2600" spc="-14" dirty="0" smtClean="0">
                <a:latin typeface="Calibri"/>
                <a:cs typeface="Calibri"/>
              </a:rPr>
              <a:t>a</a:t>
            </a:r>
            <a:r>
              <a:rPr sz="2600" spc="0" dirty="0" smtClean="0">
                <a:latin typeface="Calibri"/>
                <a:cs typeface="Calibri"/>
              </a:rPr>
              <a:t>p</a:t>
            </a:r>
            <a:r>
              <a:rPr sz="2600" spc="4" dirty="0" smtClean="0">
                <a:latin typeface="Calibri"/>
                <a:cs typeface="Calibri"/>
              </a:rPr>
              <a:t>o</a:t>
            </a:r>
            <a:r>
              <a:rPr sz="2600" spc="0" dirty="0" smtClean="0">
                <a:latin typeface="Calibri"/>
                <a:cs typeface="Calibri"/>
              </a:rPr>
              <a:t>n</a:t>
            </a:r>
            <a:r>
              <a:rPr sz="2600" spc="-31" dirty="0" smtClean="0">
                <a:latin typeface="Calibri"/>
                <a:cs typeface="Calibri"/>
              </a:rPr>
              <a:t> </a:t>
            </a:r>
            <a:r>
              <a:rPr sz="2600" spc="0" dirty="0" smtClean="0">
                <a:latin typeface="Calibri"/>
                <a:cs typeface="Calibri"/>
              </a:rPr>
              <a:t>f</a:t>
            </a:r>
            <a:r>
              <a:rPr sz="2600" spc="14" dirty="0" smtClean="0">
                <a:latin typeface="Calibri"/>
                <a:cs typeface="Calibri"/>
              </a:rPr>
              <a:t>i</a:t>
            </a:r>
            <a:r>
              <a:rPr sz="2600" spc="0" dirty="0" smtClean="0">
                <a:latin typeface="Calibri"/>
                <a:cs typeface="Calibri"/>
              </a:rPr>
              <a:t>n</a:t>
            </a:r>
            <a:r>
              <a:rPr sz="2600" spc="-9" dirty="0" smtClean="0">
                <a:latin typeface="Calibri"/>
                <a:cs typeface="Calibri"/>
              </a:rPr>
              <a:t>a</a:t>
            </a:r>
            <a:r>
              <a:rPr sz="2600" spc="0" dirty="0" smtClean="0">
                <a:latin typeface="Calibri"/>
                <a:cs typeface="Calibri"/>
              </a:rPr>
              <a:t>n</a:t>
            </a:r>
            <a:r>
              <a:rPr sz="2600" spc="-9" dirty="0" smtClean="0">
                <a:latin typeface="Calibri"/>
                <a:cs typeface="Calibri"/>
              </a:rPr>
              <a:t>c</a:t>
            </a:r>
            <a:r>
              <a:rPr sz="2600" spc="0" dirty="0" smtClean="0">
                <a:latin typeface="Calibri"/>
                <a:cs typeface="Calibri"/>
              </a:rPr>
              <a:t>è</a:t>
            </a:r>
            <a:r>
              <a:rPr sz="2600" spc="-34" dirty="0" smtClean="0">
                <a:latin typeface="Calibri"/>
                <a:cs typeface="Calibri"/>
              </a:rPr>
              <a:t>r</a:t>
            </a:r>
            <a:r>
              <a:rPr sz="2600" spc="0" dirty="0" smtClean="0">
                <a:latin typeface="Calibri"/>
                <a:cs typeface="Calibri"/>
              </a:rPr>
              <a:t>e</a:t>
            </a:r>
            <a:r>
              <a:rPr sz="2600" spc="-25" dirty="0" smtClean="0">
                <a:latin typeface="Calibri"/>
                <a:cs typeface="Calibri"/>
              </a:rPr>
              <a:t>n</a:t>
            </a:r>
            <a:r>
              <a:rPr sz="2600" spc="0" dirty="0" smtClean="0">
                <a:latin typeface="Calibri"/>
                <a:cs typeface="Calibri"/>
              </a:rPr>
              <a:t>t de</a:t>
            </a:r>
            <a:r>
              <a:rPr sz="2600" spc="-26" dirty="0" smtClean="0">
                <a:latin typeface="Calibri"/>
                <a:cs typeface="Calibri"/>
              </a:rPr>
              <a:t> </a:t>
            </a:r>
            <a:r>
              <a:rPr sz="2600" spc="0" dirty="0" smtClean="0">
                <a:latin typeface="Calibri"/>
                <a:cs typeface="Calibri"/>
              </a:rPr>
              <a:t>g</a:t>
            </a:r>
            <a:r>
              <a:rPr sz="2600" spc="-34" dirty="0" smtClean="0">
                <a:latin typeface="Calibri"/>
                <a:cs typeface="Calibri"/>
              </a:rPr>
              <a:t>r</a:t>
            </a:r>
            <a:r>
              <a:rPr sz="2600" spc="0" dirty="0" smtClean="0">
                <a:latin typeface="Calibri"/>
                <a:cs typeface="Calibri"/>
              </a:rPr>
              <a:t>os</a:t>
            </a:r>
            <a:r>
              <a:rPr sz="2600" spc="-25" dirty="0" smtClean="0">
                <a:latin typeface="Calibri"/>
                <a:cs typeface="Calibri"/>
              </a:rPr>
              <a:t> </a:t>
            </a:r>
            <a:r>
              <a:rPr sz="2600" spc="0" dirty="0" smtClean="0">
                <a:latin typeface="Calibri"/>
                <a:cs typeface="Calibri"/>
              </a:rPr>
              <a:t>p</a:t>
            </a:r>
            <a:r>
              <a:rPr sz="2600" spc="-34" dirty="0" smtClean="0">
                <a:latin typeface="Calibri"/>
                <a:cs typeface="Calibri"/>
              </a:rPr>
              <a:t>r</a:t>
            </a:r>
            <a:r>
              <a:rPr sz="2600" spc="0" dirty="0" smtClean="0">
                <a:latin typeface="Calibri"/>
                <a:cs typeface="Calibri"/>
              </a:rPr>
              <a:t>ojets</a:t>
            </a:r>
            <a:r>
              <a:rPr sz="2600" spc="-99" dirty="0" smtClean="0">
                <a:latin typeface="Calibri"/>
                <a:cs typeface="Calibri"/>
              </a:rPr>
              <a:t> </a:t>
            </a:r>
            <a:r>
              <a:rPr sz="2600" spc="0" dirty="0" smtClean="0">
                <a:latin typeface="Calibri"/>
                <a:cs typeface="Calibri"/>
              </a:rPr>
              <a:t>en</a:t>
            </a:r>
            <a:r>
              <a:rPr sz="2600" spc="-26" dirty="0" smtClean="0">
                <a:latin typeface="Calibri"/>
                <a:cs typeface="Calibri"/>
              </a:rPr>
              <a:t> </a:t>
            </a:r>
            <a:r>
              <a:rPr sz="2600" spc="0" dirty="0" smtClean="0">
                <a:latin typeface="Calibri"/>
                <a:cs typeface="Calibri"/>
              </a:rPr>
              <a:t>I</a:t>
            </a:r>
            <a:r>
              <a:rPr sz="2600" spc="39" dirty="0" smtClean="0">
                <a:latin typeface="Calibri"/>
                <a:cs typeface="Calibri"/>
              </a:rPr>
              <a:t>A</a:t>
            </a:r>
            <a:r>
              <a:rPr sz="2600" spc="0" dirty="0" smtClean="0">
                <a:latin typeface="Calibri"/>
                <a:cs typeface="Calibri"/>
              </a:rPr>
              <a:t>,</a:t>
            </a:r>
            <a:r>
              <a:rPr sz="2600" spc="-37" dirty="0" smtClean="0">
                <a:latin typeface="Calibri"/>
                <a:cs typeface="Calibri"/>
              </a:rPr>
              <a:t> </a:t>
            </a:r>
            <a:r>
              <a:rPr sz="2600" spc="0" dirty="0" smtClean="0">
                <a:latin typeface="Calibri"/>
                <a:cs typeface="Calibri"/>
              </a:rPr>
              <a:t>et</a:t>
            </a:r>
            <a:r>
              <a:rPr sz="2600" spc="-31" dirty="0" smtClean="0">
                <a:latin typeface="Calibri"/>
                <a:cs typeface="Calibri"/>
              </a:rPr>
              <a:t> </a:t>
            </a:r>
            <a:r>
              <a:rPr sz="2600" spc="14" dirty="0" smtClean="0">
                <a:latin typeface="Calibri"/>
                <a:cs typeface="Calibri"/>
              </a:rPr>
              <a:t>l</a:t>
            </a:r>
            <a:r>
              <a:rPr sz="2600" spc="0" dirty="0" smtClean="0">
                <a:latin typeface="Calibri"/>
                <a:cs typeface="Calibri"/>
              </a:rPr>
              <a:t>a</a:t>
            </a:r>
            <a:r>
              <a:rPr sz="2600" spc="-18" dirty="0" smtClean="0">
                <a:latin typeface="Calibri"/>
                <a:cs typeface="Calibri"/>
              </a:rPr>
              <a:t> </a:t>
            </a:r>
            <a:r>
              <a:rPr sz="2600" spc="-14" dirty="0" smtClean="0">
                <a:latin typeface="Calibri"/>
                <a:cs typeface="Calibri"/>
              </a:rPr>
              <a:t>G</a:t>
            </a:r>
            <a:r>
              <a:rPr sz="2600" spc="-39" dirty="0" smtClean="0">
                <a:latin typeface="Calibri"/>
                <a:cs typeface="Calibri"/>
              </a:rPr>
              <a:t>r</a:t>
            </a:r>
            <a:r>
              <a:rPr sz="2600" spc="-19" dirty="0" smtClean="0">
                <a:latin typeface="Calibri"/>
                <a:cs typeface="Calibri"/>
              </a:rPr>
              <a:t>a</a:t>
            </a:r>
            <a:r>
              <a:rPr sz="2600" spc="0" dirty="0" smtClean="0">
                <a:latin typeface="Calibri"/>
                <a:cs typeface="Calibri"/>
              </a:rPr>
              <a:t>n</a:t>
            </a:r>
            <a:r>
              <a:rPr sz="2600" spc="9" dirty="0" smtClean="0">
                <a:latin typeface="Calibri"/>
                <a:cs typeface="Calibri"/>
              </a:rPr>
              <a:t>d</a:t>
            </a:r>
            <a:r>
              <a:rPr sz="2600" spc="0" dirty="0" smtClean="0">
                <a:latin typeface="Calibri"/>
                <a:cs typeface="Calibri"/>
              </a:rPr>
              <a:t>e</a:t>
            </a:r>
            <a:r>
              <a:rPr sz="2600" spc="-48" dirty="0" smtClean="0">
                <a:latin typeface="Calibri"/>
                <a:cs typeface="Calibri"/>
              </a:rPr>
              <a:t> </a:t>
            </a:r>
            <a:r>
              <a:rPr sz="2600" spc="0" dirty="0" smtClean="0">
                <a:latin typeface="Calibri"/>
                <a:cs typeface="Calibri"/>
              </a:rPr>
              <a:t>B</a:t>
            </a:r>
            <a:r>
              <a:rPr sz="2600" spc="-44" dirty="0" smtClean="0">
                <a:latin typeface="Calibri"/>
                <a:cs typeface="Calibri"/>
              </a:rPr>
              <a:t>r</a:t>
            </a:r>
            <a:r>
              <a:rPr sz="2600" spc="0" dirty="0" smtClean="0">
                <a:latin typeface="Calibri"/>
                <a:cs typeface="Calibri"/>
              </a:rPr>
              <a:t>e</a:t>
            </a:r>
            <a:r>
              <a:rPr sz="2600" spc="-34" dirty="0" smtClean="0">
                <a:latin typeface="Calibri"/>
                <a:cs typeface="Calibri"/>
              </a:rPr>
              <a:t>t</a:t>
            </a:r>
            <a:r>
              <a:rPr sz="2600" spc="-19" dirty="0" smtClean="0">
                <a:latin typeface="Calibri"/>
                <a:cs typeface="Calibri"/>
              </a:rPr>
              <a:t>a</a:t>
            </a:r>
            <a:r>
              <a:rPr sz="2600" spc="0" dirty="0" smtClean="0">
                <a:latin typeface="Calibri"/>
                <a:cs typeface="Calibri"/>
              </a:rPr>
              <a:t>g</a:t>
            </a:r>
            <a:r>
              <a:rPr sz="2600" spc="9" dirty="0" smtClean="0">
                <a:latin typeface="Calibri"/>
                <a:cs typeface="Calibri"/>
              </a:rPr>
              <a:t>n</a:t>
            </a:r>
            <a:r>
              <a:rPr sz="2600" spc="0" dirty="0" smtClean="0">
                <a:latin typeface="Calibri"/>
                <a:cs typeface="Calibri"/>
              </a:rPr>
              <a:t>e</a:t>
            </a:r>
            <a:r>
              <a:rPr sz="2600" spc="-66" dirty="0" smtClean="0">
                <a:latin typeface="Calibri"/>
                <a:cs typeface="Calibri"/>
              </a:rPr>
              <a:t> </a:t>
            </a:r>
            <a:r>
              <a:rPr sz="2600" spc="-39" dirty="0" smtClean="0">
                <a:latin typeface="Calibri"/>
                <a:cs typeface="Calibri"/>
              </a:rPr>
              <a:t>r</a:t>
            </a:r>
            <a:r>
              <a:rPr sz="2600" spc="0" dirty="0" smtClean="0">
                <a:latin typeface="Calibri"/>
                <a:cs typeface="Calibri"/>
              </a:rPr>
              <a:t>e</a:t>
            </a:r>
            <a:r>
              <a:rPr sz="2600" spc="19" dirty="0" smtClean="0">
                <a:latin typeface="Calibri"/>
                <a:cs typeface="Calibri"/>
              </a:rPr>
              <a:t>l</a:t>
            </a:r>
            <a:r>
              <a:rPr sz="2600" spc="-19" dirty="0" smtClean="0">
                <a:latin typeface="Calibri"/>
                <a:cs typeface="Calibri"/>
              </a:rPr>
              <a:t>a</a:t>
            </a:r>
            <a:r>
              <a:rPr sz="2600" spc="0" dirty="0" smtClean="0">
                <a:latin typeface="Calibri"/>
                <a:cs typeface="Calibri"/>
              </a:rPr>
              <a:t>n</a:t>
            </a:r>
            <a:r>
              <a:rPr sz="2600" spc="-44" dirty="0" smtClean="0">
                <a:latin typeface="Calibri"/>
                <a:cs typeface="Calibri"/>
              </a:rPr>
              <a:t>ç</a:t>
            </a:r>
            <a:r>
              <a:rPr sz="2600" spc="0" dirty="0" smtClean="0">
                <a:latin typeface="Calibri"/>
                <a:cs typeface="Calibri"/>
              </a:rPr>
              <a:t>a</a:t>
            </a:r>
            <a:r>
              <a:rPr sz="2600" spc="-37" dirty="0" smtClean="0">
                <a:latin typeface="Calibri"/>
                <a:cs typeface="Calibri"/>
              </a:rPr>
              <a:t> </a:t>
            </a:r>
            <a:r>
              <a:rPr sz="2600" spc="0" dirty="0" smtClean="0">
                <a:latin typeface="Calibri"/>
                <a:cs typeface="Calibri"/>
              </a:rPr>
              <a:t>son</a:t>
            </a:r>
            <a:r>
              <a:rPr sz="2600" spc="-12" dirty="0" smtClean="0">
                <a:latin typeface="Calibri"/>
                <a:cs typeface="Calibri"/>
              </a:rPr>
              <a:t> </a:t>
            </a:r>
            <a:r>
              <a:rPr sz="2600" spc="0" dirty="0" smtClean="0">
                <a:latin typeface="Calibri"/>
                <a:cs typeface="Calibri"/>
              </a:rPr>
              <a:t>p</a:t>
            </a:r>
            <a:r>
              <a:rPr sz="2600" spc="-34" dirty="0" smtClean="0">
                <a:latin typeface="Calibri"/>
                <a:cs typeface="Calibri"/>
              </a:rPr>
              <a:t>r</a:t>
            </a:r>
            <a:r>
              <a:rPr sz="2600" spc="0" dirty="0" smtClean="0">
                <a:latin typeface="Calibri"/>
                <a:cs typeface="Calibri"/>
              </a:rPr>
              <a:t>og</a:t>
            </a:r>
            <a:r>
              <a:rPr sz="2600" spc="-34" dirty="0" smtClean="0">
                <a:latin typeface="Calibri"/>
                <a:cs typeface="Calibri"/>
              </a:rPr>
              <a:t>r</a:t>
            </a:r>
            <a:r>
              <a:rPr sz="2600" spc="-19" dirty="0" smtClean="0">
                <a:latin typeface="Calibri"/>
                <a:cs typeface="Calibri"/>
              </a:rPr>
              <a:t>a</a:t>
            </a:r>
            <a:r>
              <a:rPr sz="2600" spc="14" dirty="0" smtClean="0">
                <a:latin typeface="Calibri"/>
                <a:cs typeface="Calibri"/>
              </a:rPr>
              <a:t>mm</a:t>
            </a:r>
            <a:r>
              <a:rPr sz="2600" spc="0" dirty="0" smtClean="0">
                <a:latin typeface="Calibri"/>
                <a:cs typeface="Calibri"/>
              </a:rPr>
              <a:t>e</a:t>
            </a:r>
            <a:r>
              <a:rPr sz="2600" spc="-124" dirty="0" smtClean="0">
                <a:latin typeface="Calibri"/>
                <a:cs typeface="Calibri"/>
              </a:rPr>
              <a:t> </a:t>
            </a:r>
            <a:r>
              <a:rPr sz="2600" spc="0" dirty="0" smtClean="0">
                <a:latin typeface="Calibri"/>
                <a:cs typeface="Calibri"/>
              </a:rPr>
              <a:t>de f</a:t>
            </a:r>
            <a:r>
              <a:rPr sz="2600" spc="14" dirty="0" smtClean="0">
                <a:latin typeface="Calibri"/>
                <a:cs typeface="Calibri"/>
              </a:rPr>
              <a:t>i</a:t>
            </a:r>
            <a:r>
              <a:rPr sz="2600" spc="0" dirty="0" smtClean="0">
                <a:latin typeface="Calibri"/>
                <a:cs typeface="Calibri"/>
              </a:rPr>
              <a:t>n</a:t>
            </a:r>
            <a:r>
              <a:rPr sz="2600" spc="-14" dirty="0" smtClean="0">
                <a:latin typeface="Calibri"/>
                <a:cs typeface="Calibri"/>
              </a:rPr>
              <a:t>a</a:t>
            </a:r>
            <a:r>
              <a:rPr sz="2600" spc="0" dirty="0" smtClean="0">
                <a:latin typeface="Calibri"/>
                <a:cs typeface="Calibri"/>
              </a:rPr>
              <a:t>n</a:t>
            </a:r>
            <a:r>
              <a:rPr sz="2600" spc="-9" dirty="0" smtClean="0">
                <a:latin typeface="Calibri"/>
                <a:cs typeface="Calibri"/>
              </a:rPr>
              <a:t>c</a:t>
            </a:r>
            <a:r>
              <a:rPr sz="2600" spc="0" dirty="0" smtClean="0">
                <a:latin typeface="Calibri"/>
                <a:cs typeface="Calibri"/>
              </a:rPr>
              <a:t>e</a:t>
            </a:r>
            <a:r>
              <a:rPr sz="2600" spc="14" dirty="0" smtClean="0">
                <a:latin typeface="Calibri"/>
                <a:cs typeface="Calibri"/>
              </a:rPr>
              <a:t>m</a:t>
            </a:r>
            <a:r>
              <a:rPr sz="2600" spc="0" dirty="0" smtClean="0">
                <a:latin typeface="Calibri"/>
                <a:cs typeface="Calibri"/>
              </a:rPr>
              <a:t>e</a:t>
            </a:r>
            <a:r>
              <a:rPr sz="2600" spc="-25" dirty="0" smtClean="0">
                <a:latin typeface="Calibri"/>
                <a:cs typeface="Calibri"/>
              </a:rPr>
              <a:t>n</a:t>
            </a:r>
            <a:r>
              <a:rPr sz="2600" spc="0" dirty="0" smtClean="0">
                <a:latin typeface="Calibri"/>
                <a:cs typeface="Calibri"/>
              </a:rPr>
              <a:t>t.</a:t>
            </a:r>
            <a:endParaRPr sz="2600" dirty="0">
              <a:latin typeface="Calibri"/>
              <a:cs typeface="Calibri"/>
            </a:endParaRPr>
          </a:p>
        </p:txBody>
      </p:sp>
      <p:sp>
        <p:nvSpPr>
          <p:cNvPr id="8" name="object 8"/>
          <p:cNvSpPr txBox="1"/>
          <p:nvPr/>
        </p:nvSpPr>
        <p:spPr>
          <a:xfrm>
            <a:off x="330200" y="3775667"/>
            <a:ext cx="189991" cy="354583"/>
          </a:xfrm>
          <a:prstGeom prst="rect">
            <a:avLst/>
          </a:prstGeom>
        </p:spPr>
        <p:txBody>
          <a:bodyPr wrap="square" lIns="0" tIns="0" rIns="0" bIns="0" rtlCol="0">
            <a:noAutofit/>
          </a:bodyPr>
          <a:lstStyle/>
          <a:p>
            <a:pPr marL="12700">
              <a:lnSpc>
                <a:spcPts val="2750"/>
              </a:lnSpc>
              <a:spcBef>
                <a:spcPts val="137"/>
              </a:spcBef>
            </a:pPr>
            <a:r>
              <a:rPr sz="2600" spc="0" dirty="0" smtClean="0">
                <a:solidFill>
                  <a:srgbClr val="006FC0"/>
                </a:solidFill>
                <a:latin typeface="Arial"/>
                <a:cs typeface="Arial"/>
              </a:rPr>
              <a:t>•</a:t>
            </a:r>
            <a:endParaRPr sz="2600">
              <a:latin typeface="Arial"/>
              <a:cs typeface="Arial"/>
            </a:endParaRPr>
          </a:p>
        </p:txBody>
      </p:sp>
      <p:sp>
        <p:nvSpPr>
          <p:cNvPr id="7" name="object 7"/>
          <p:cNvSpPr txBox="1"/>
          <p:nvPr/>
        </p:nvSpPr>
        <p:spPr>
          <a:xfrm>
            <a:off x="330200" y="4654376"/>
            <a:ext cx="203708" cy="382015"/>
          </a:xfrm>
          <a:prstGeom prst="rect">
            <a:avLst/>
          </a:prstGeom>
        </p:spPr>
        <p:txBody>
          <a:bodyPr wrap="square" lIns="0" tIns="0" rIns="0" bIns="0" rtlCol="0">
            <a:noAutofit/>
          </a:bodyPr>
          <a:lstStyle/>
          <a:p>
            <a:pPr marL="12700">
              <a:lnSpc>
                <a:spcPts val="2970"/>
              </a:lnSpc>
              <a:spcBef>
                <a:spcPts val="148"/>
              </a:spcBef>
            </a:pPr>
            <a:r>
              <a:rPr sz="2800" spc="0" dirty="0" smtClean="0">
                <a:latin typeface="Arial"/>
                <a:cs typeface="Arial"/>
              </a:rPr>
              <a:t>•</a:t>
            </a:r>
            <a:endParaRPr sz="2800">
              <a:latin typeface="Arial"/>
              <a:cs typeface="Arial"/>
            </a:endParaRPr>
          </a:p>
        </p:txBody>
      </p:sp>
      <p:sp>
        <p:nvSpPr>
          <p:cNvPr id="6" name="object 6"/>
          <p:cNvSpPr txBox="1"/>
          <p:nvPr/>
        </p:nvSpPr>
        <p:spPr>
          <a:xfrm>
            <a:off x="330200" y="8331279"/>
            <a:ext cx="225543" cy="354583"/>
          </a:xfrm>
          <a:prstGeom prst="rect">
            <a:avLst/>
          </a:prstGeom>
        </p:spPr>
        <p:txBody>
          <a:bodyPr wrap="square" lIns="0" tIns="0" rIns="0" bIns="0" rtlCol="0">
            <a:noAutofit/>
          </a:bodyPr>
          <a:lstStyle/>
          <a:p>
            <a:pPr marL="12700">
              <a:lnSpc>
                <a:spcPts val="2750"/>
              </a:lnSpc>
              <a:spcBef>
                <a:spcPts val="137"/>
              </a:spcBef>
            </a:pPr>
            <a:r>
              <a:rPr sz="2600" spc="0" dirty="0" smtClean="0">
                <a:solidFill>
                  <a:srgbClr val="006FC0"/>
                </a:solidFill>
                <a:latin typeface="Wingdings"/>
                <a:cs typeface="Wingdings"/>
              </a:rPr>
              <a:t></a:t>
            </a:r>
            <a:endParaRPr sz="2600">
              <a:latin typeface="Wingdings"/>
              <a:cs typeface="Wingdings"/>
            </a:endParaRPr>
          </a:p>
        </p:txBody>
      </p:sp>
      <p:sp>
        <p:nvSpPr>
          <p:cNvPr id="5" name="object 5"/>
          <p:cNvSpPr txBox="1"/>
          <p:nvPr/>
        </p:nvSpPr>
        <p:spPr>
          <a:xfrm>
            <a:off x="216420" y="772286"/>
            <a:ext cx="54241" cy="152400"/>
          </a:xfrm>
          <a:prstGeom prst="rect">
            <a:avLst/>
          </a:prstGeom>
        </p:spPr>
        <p:txBody>
          <a:bodyPr wrap="square" lIns="0" tIns="0" rIns="0" bIns="0" rtlCol="0">
            <a:noAutofit/>
          </a:bodyPr>
          <a:lstStyle/>
          <a:p>
            <a:pPr marL="25400">
              <a:lnSpc>
                <a:spcPts val="1000"/>
              </a:lnSpc>
            </a:pPr>
            <a:endParaRPr sz="1000"/>
          </a:p>
        </p:txBody>
      </p:sp>
      <p:sp>
        <p:nvSpPr>
          <p:cNvPr id="4" name="object 4"/>
          <p:cNvSpPr txBox="1"/>
          <p:nvPr/>
        </p:nvSpPr>
        <p:spPr>
          <a:xfrm>
            <a:off x="2023110" y="772286"/>
            <a:ext cx="101041" cy="152400"/>
          </a:xfrm>
          <a:prstGeom prst="rect">
            <a:avLst/>
          </a:prstGeom>
        </p:spPr>
        <p:txBody>
          <a:bodyPr wrap="square" lIns="0" tIns="0" rIns="0" bIns="0" rtlCol="0">
            <a:noAutofit/>
          </a:bodyPr>
          <a:lstStyle/>
          <a:p>
            <a:pPr marL="25400">
              <a:lnSpc>
                <a:spcPts val="1000"/>
              </a:lnSpc>
            </a:pPr>
            <a:endParaRPr sz="1000"/>
          </a:p>
        </p:txBody>
      </p:sp>
      <p:sp>
        <p:nvSpPr>
          <p:cNvPr id="3" name="object 3"/>
          <p:cNvSpPr txBox="1"/>
          <p:nvPr/>
        </p:nvSpPr>
        <p:spPr>
          <a:xfrm>
            <a:off x="2635300" y="772286"/>
            <a:ext cx="101955" cy="152400"/>
          </a:xfrm>
          <a:prstGeom prst="rect">
            <a:avLst/>
          </a:prstGeom>
        </p:spPr>
        <p:txBody>
          <a:bodyPr wrap="square" lIns="0" tIns="0" rIns="0" bIns="0" rtlCol="0">
            <a:noAutofit/>
          </a:bodyPr>
          <a:lstStyle/>
          <a:p>
            <a:pPr marL="25400">
              <a:lnSpc>
                <a:spcPts val="1000"/>
              </a:lnSpc>
            </a:pPr>
            <a:endParaRPr sz="1000"/>
          </a:p>
        </p:txBody>
      </p:sp>
      <p:sp>
        <p:nvSpPr>
          <p:cNvPr id="2" name="object 2"/>
          <p:cNvSpPr txBox="1"/>
          <p:nvPr/>
        </p:nvSpPr>
        <p:spPr>
          <a:xfrm>
            <a:off x="3417112" y="772286"/>
            <a:ext cx="7744536" cy="152400"/>
          </a:xfrm>
          <a:prstGeom prst="rect">
            <a:avLst/>
          </a:prstGeom>
        </p:spPr>
        <p:txBody>
          <a:bodyPr wrap="square" lIns="0" tIns="0" rIns="0" bIns="0" rtlCol="0">
            <a:noAutofit/>
          </a:bodyPr>
          <a:lstStyle/>
          <a:p>
            <a:pPr marL="25400">
              <a:lnSpc>
                <a:spcPts val="1000"/>
              </a:lnSpc>
            </a:pPr>
            <a:endParaRPr sz="100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object 29"/>
          <p:cNvSpPr txBox="1"/>
          <p:nvPr/>
        </p:nvSpPr>
        <p:spPr>
          <a:xfrm>
            <a:off x="203720" y="556412"/>
            <a:ext cx="11039254" cy="285164"/>
          </a:xfrm>
          <a:prstGeom prst="rect">
            <a:avLst/>
          </a:prstGeom>
        </p:spPr>
        <p:txBody>
          <a:bodyPr wrap="square" lIns="0" tIns="0" rIns="0" bIns="0" rtlCol="0">
            <a:noAutofit/>
          </a:bodyPr>
          <a:lstStyle/>
          <a:p>
            <a:pPr marL="12700">
              <a:lnSpc>
                <a:spcPts val="3770"/>
              </a:lnSpc>
              <a:tabLst>
                <a:tab pos="10947400" algn="l"/>
              </a:tabLst>
            </a:pPr>
            <a:r>
              <a:rPr sz="5400" b="1" baseline="3034" dirty="0" smtClean="0">
                <a:latin typeface="Calibri"/>
                <a:cs typeface="Calibri"/>
              </a:rPr>
              <a:t> </a:t>
            </a:r>
            <a:r>
              <a:rPr sz="5400" b="1" spc="179" baseline="3034" dirty="0" smtClean="0">
                <a:latin typeface="Calibri"/>
                <a:cs typeface="Calibri"/>
              </a:rPr>
              <a:t> </a:t>
            </a:r>
            <a:r>
              <a:rPr sz="5400" b="1" spc="0" baseline="3034" dirty="0" smtClean="0">
                <a:solidFill>
                  <a:srgbClr val="0070C0"/>
                </a:solidFill>
                <a:latin typeface="Calibri"/>
                <a:cs typeface="Calibri"/>
              </a:rPr>
              <a:t>HI</a:t>
            </a:r>
            <a:r>
              <a:rPr sz="5400" b="1" spc="-44" baseline="3034" dirty="0" smtClean="0">
                <a:solidFill>
                  <a:srgbClr val="0070C0"/>
                </a:solidFill>
                <a:latin typeface="Calibri"/>
                <a:cs typeface="Calibri"/>
              </a:rPr>
              <a:t>S</a:t>
            </a:r>
            <a:r>
              <a:rPr sz="5400" b="1" spc="-89" baseline="3034" dirty="0" smtClean="0">
                <a:solidFill>
                  <a:srgbClr val="0070C0"/>
                </a:solidFill>
                <a:latin typeface="Calibri"/>
                <a:cs typeface="Calibri"/>
              </a:rPr>
              <a:t>T</a:t>
            </a:r>
            <a:r>
              <a:rPr sz="5400" b="1" spc="0" baseline="3034" dirty="0" smtClean="0">
                <a:solidFill>
                  <a:srgbClr val="0070C0"/>
                </a:solidFill>
                <a:latin typeface="Calibri"/>
                <a:cs typeface="Calibri"/>
              </a:rPr>
              <a:t>OIRE </a:t>
            </a:r>
            <a:r>
              <a:rPr sz="5400" b="1" spc="-14" baseline="3034" dirty="0" smtClean="0">
                <a:solidFill>
                  <a:srgbClr val="0070C0"/>
                </a:solidFill>
                <a:latin typeface="Calibri"/>
                <a:cs typeface="Calibri"/>
              </a:rPr>
              <a:t> </a:t>
            </a:r>
            <a:r>
              <a:rPr sz="5400" b="1" spc="0" baseline="3034" dirty="0" smtClean="0">
                <a:solidFill>
                  <a:srgbClr val="0070C0"/>
                </a:solidFill>
                <a:latin typeface="Calibri"/>
                <a:cs typeface="Calibri"/>
              </a:rPr>
              <a:t>DE </a:t>
            </a:r>
            <a:r>
              <a:rPr sz="5400" b="1" spc="-14" baseline="3034" dirty="0" smtClean="0">
                <a:solidFill>
                  <a:srgbClr val="0070C0"/>
                </a:solidFill>
                <a:latin typeface="Calibri"/>
                <a:cs typeface="Calibri"/>
              </a:rPr>
              <a:t> </a:t>
            </a:r>
            <a:r>
              <a:rPr sz="5400" b="1" spc="-264" baseline="3034" dirty="0" smtClean="0">
                <a:solidFill>
                  <a:srgbClr val="0070C0"/>
                </a:solidFill>
                <a:latin typeface="Calibri"/>
                <a:cs typeface="Calibri"/>
              </a:rPr>
              <a:t>L</a:t>
            </a:r>
            <a:r>
              <a:rPr sz="5400" b="1" spc="0" baseline="3034" dirty="0" smtClean="0">
                <a:solidFill>
                  <a:srgbClr val="0070C0"/>
                </a:solidFill>
                <a:latin typeface="Calibri"/>
                <a:cs typeface="Calibri"/>
              </a:rPr>
              <a:t>’I</a:t>
            </a:r>
            <a:r>
              <a:rPr sz="5400" b="1" spc="14" baseline="3034" dirty="0" smtClean="0">
                <a:solidFill>
                  <a:srgbClr val="0070C0"/>
                </a:solidFill>
                <a:latin typeface="Calibri"/>
                <a:cs typeface="Calibri"/>
              </a:rPr>
              <a:t> </a:t>
            </a:r>
            <a:r>
              <a:rPr sz="5400" b="1" spc="0" baseline="3034" dirty="0" smtClean="0">
                <a:solidFill>
                  <a:srgbClr val="0070C0"/>
                </a:solidFill>
                <a:latin typeface="Calibri"/>
                <a:cs typeface="Calibri"/>
              </a:rPr>
              <a:t>A </a:t>
            </a:r>
            <a:r>
              <a:rPr sz="5400" b="1" spc="0" baseline="3034" dirty="0" smtClean="0">
                <a:latin typeface="Calibri"/>
                <a:cs typeface="Calibri"/>
              </a:rPr>
              <a:t>	</a:t>
            </a:r>
            <a:endParaRPr sz="3600" dirty="0">
              <a:latin typeface="Calibri"/>
              <a:cs typeface="Calibri"/>
            </a:endParaRPr>
          </a:p>
        </p:txBody>
      </p:sp>
      <p:sp>
        <p:nvSpPr>
          <p:cNvPr id="28" name="object 28"/>
          <p:cNvSpPr txBox="1"/>
          <p:nvPr/>
        </p:nvSpPr>
        <p:spPr>
          <a:xfrm>
            <a:off x="689864" y="1607645"/>
            <a:ext cx="225543" cy="354584"/>
          </a:xfrm>
          <a:prstGeom prst="rect">
            <a:avLst/>
          </a:prstGeom>
        </p:spPr>
        <p:txBody>
          <a:bodyPr wrap="square" lIns="0" tIns="0" rIns="0" bIns="0" rtlCol="0">
            <a:noAutofit/>
          </a:bodyPr>
          <a:lstStyle/>
          <a:p>
            <a:pPr marL="12700">
              <a:lnSpc>
                <a:spcPts val="2750"/>
              </a:lnSpc>
              <a:spcBef>
                <a:spcPts val="137"/>
              </a:spcBef>
            </a:pPr>
            <a:r>
              <a:rPr sz="2600" spc="0" dirty="0" smtClean="0">
                <a:solidFill>
                  <a:srgbClr val="006FC0"/>
                </a:solidFill>
                <a:latin typeface="Wingdings"/>
                <a:cs typeface="Wingdings"/>
              </a:rPr>
              <a:t></a:t>
            </a:r>
            <a:endParaRPr sz="2600">
              <a:latin typeface="Wingdings"/>
              <a:cs typeface="Wingdings"/>
            </a:endParaRPr>
          </a:p>
        </p:txBody>
      </p:sp>
      <p:sp>
        <p:nvSpPr>
          <p:cNvPr id="27" name="object 27"/>
          <p:cNvSpPr txBox="1"/>
          <p:nvPr/>
        </p:nvSpPr>
        <p:spPr>
          <a:xfrm>
            <a:off x="1165656" y="1627377"/>
            <a:ext cx="9717591" cy="5072837"/>
          </a:xfrm>
          <a:prstGeom prst="rect">
            <a:avLst/>
          </a:prstGeom>
        </p:spPr>
        <p:txBody>
          <a:bodyPr wrap="square" lIns="0" tIns="0" rIns="0" bIns="0" rtlCol="0">
            <a:noAutofit/>
          </a:bodyPr>
          <a:lstStyle/>
          <a:p>
            <a:pPr marL="12700" marR="269500" algn="just">
              <a:lnSpc>
                <a:spcPts val="2740"/>
              </a:lnSpc>
              <a:spcBef>
                <a:spcPts val="137"/>
              </a:spcBef>
            </a:pPr>
            <a:r>
              <a:rPr sz="3900" b="1" i="1" spc="-14" baseline="3150" dirty="0" smtClean="0">
                <a:solidFill>
                  <a:srgbClr val="006FC0"/>
                </a:solidFill>
                <a:latin typeface="Calibri"/>
                <a:cs typeface="Calibri"/>
              </a:rPr>
              <a:t>L</a:t>
            </a:r>
            <a:r>
              <a:rPr sz="3900" b="1" i="1" spc="4" baseline="3150" dirty="0" smtClean="0">
                <a:solidFill>
                  <a:srgbClr val="006FC0"/>
                </a:solidFill>
                <a:latin typeface="Calibri"/>
                <a:cs typeface="Calibri"/>
              </a:rPr>
              <a:t>'</a:t>
            </a:r>
            <a:r>
              <a:rPr sz="3900" b="1" i="1" spc="-4" baseline="3150" dirty="0" smtClean="0">
                <a:solidFill>
                  <a:srgbClr val="006FC0"/>
                </a:solidFill>
                <a:latin typeface="Calibri"/>
                <a:cs typeface="Calibri"/>
              </a:rPr>
              <a:t>I</a:t>
            </a:r>
            <a:r>
              <a:rPr sz="3900" b="1" i="1" spc="0" baseline="3150" dirty="0" smtClean="0">
                <a:solidFill>
                  <a:srgbClr val="006FC0"/>
                </a:solidFill>
                <a:latin typeface="Calibri"/>
                <a:cs typeface="Calibri"/>
              </a:rPr>
              <a:t>A</a:t>
            </a:r>
            <a:r>
              <a:rPr sz="3900" b="1" i="1" spc="-4" baseline="3150" dirty="0" smtClean="0">
                <a:solidFill>
                  <a:srgbClr val="006FC0"/>
                </a:solidFill>
                <a:latin typeface="Calibri"/>
                <a:cs typeface="Calibri"/>
              </a:rPr>
              <a:t> </a:t>
            </a:r>
            <a:r>
              <a:rPr sz="3900" b="1" i="1" spc="0" baseline="3150" dirty="0" smtClean="0">
                <a:solidFill>
                  <a:srgbClr val="006FC0"/>
                </a:solidFill>
                <a:latin typeface="Calibri"/>
                <a:cs typeface="Calibri"/>
              </a:rPr>
              <a:t>M</a:t>
            </a:r>
            <a:r>
              <a:rPr sz="3900" b="1" i="1" spc="4" baseline="3150" dirty="0" smtClean="0">
                <a:solidFill>
                  <a:srgbClr val="006FC0"/>
                </a:solidFill>
                <a:latin typeface="Calibri"/>
                <a:cs typeface="Calibri"/>
              </a:rPr>
              <a:t>o</a:t>
            </a:r>
            <a:r>
              <a:rPr sz="3900" b="1" i="1" spc="0" baseline="3150" dirty="0" smtClean="0">
                <a:solidFill>
                  <a:srgbClr val="006FC0"/>
                </a:solidFill>
                <a:latin typeface="Calibri"/>
                <a:cs typeface="Calibri"/>
              </a:rPr>
              <a:t>d</a:t>
            </a:r>
            <a:r>
              <a:rPr sz="3900" b="1" i="1" spc="-9" baseline="3150" dirty="0" smtClean="0">
                <a:solidFill>
                  <a:srgbClr val="006FC0"/>
                </a:solidFill>
                <a:latin typeface="Calibri"/>
                <a:cs typeface="Calibri"/>
              </a:rPr>
              <a:t>e</a:t>
            </a:r>
            <a:r>
              <a:rPr sz="3900" b="1" i="1" spc="-14" baseline="3150" dirty="0" smtClean="0">
                <a:solidFill>
                  <a:srgbClr val="006FC0"/>
                </a:solidFill>
                <a:latin typeface="Calibri"/>
                <a:cs typeface="Calibri"/>
              </a:rPr>
              <a:t>r</a:t>
            </a:r>
            <a:r>
              <a:rPr sz="3900" b="1" i="1" spc="0" baseline="3150" dirty="0" smtClean="0">
                <a:solidFill>
                  <a:srgbClr val="006FC0"/>
                </a:solidFill>
                <a:latin typeface="Calibri"/>
                <a:cs typeface="Calibri"/>
              </a:rPr>
              <a:t>ne</a:t>
            </a:r>
            <a:r>
              <a:rPr sz="3900" b="1" i="1" spc="-48" baseline="3150" dirty="0" smtClean="0">
                <a:solidFill>
                  <a:srgbClr val="006FC0"/>
                </a:solidFill>
                <a:latin typeface="Calibri"/>
                <a:cs typeface="Calibri"/>
              </a:rPr>
              <a:t> </a:t>
            </a:r>
            <a:r>
              <a:rPr sz="3900" b="1" i="1" spc="-14" baseline="3150" dirty="0" smtClean="0">
                <a:solidFill>
                  <a:srgbClr val="006FC0"/>
                </a:solidFill>
                <a:latin typeface="Calibri"/>
                <a:cs typeface="Calibri"/>
              </a:rPr>
              <a:t>(</a:t>
            </a:r>
            <a:r>
              <a:rPr sz="3900" b="1" i="1" spc="19" baseline="3150" dirty="0" smtClean="0">
                <a:solidFill>
                  <a:srgbClr val="006FC0"/>
                </a:solidFill>
                <a:latin typeface="Calibri"/>
                <a:cs typeface="Calibri"/>
              </a:rPr>
              <a:t>198</a:t>
            </a:r>
            <a:r>
              <a:rPr sz="3900" b="1" i="1" spc="9" baseline="3150" dirty="0" smtClean="0">
                <a:solidFill>
                  <a:srgbClr val="006FC0"/>
                </a:solidFill>
                <a:latin typeface="Calibri"/>
                <a:cs typeface="Calibri"/>
              </a:rPr>
              <a:t>7</a:t>
            </a:r>
            <a:r>
              <a:rPr sz="3900" b="1" i="1" spc="0" baseline="3150" dirty="0" smtClean="0">
                <a:solidFill>
                  <a:srgbClr val="006FC0"/>
                </a:solidFill>
                <a:latin typeface="Calibri"/>
                <a:cs typeface="Calibri"/>
              </a:rPr>
              <a:t>-</a:t>
            </a:r>
            <a:r>
              <a:rPr sz="3900" b="1" i="1" spc="19" baseline="3150" dirty="0" smtClean="0">
                <a:solidFill>
                  <a:srgbClr val="006FC0"/>
                </a:solidFill>
                <a:latin typeface="Calibri"/>
                <a:cs typeface="Calibri"/>
              </a:rPr>
              <a:t>201</a:t>
            </a:r>
            <a:r>
              <a:rPr sz="3900" b="1" i="1" spc="-14" baseline="3150" dirty="0" smtClean="0">
                <a:solidFill>
                  <a:srgbClr val="006FC0"/>
                </a:solidFill>
                <a:latin typeface="Calibri"/>
                <a:cs typeface="Calibri"/>
              </a:rPr>
              <a:t>1</a:t>
            </a:r>
            <a:r>
              <a:rPr sz="3900" b="1" i="1" spc="0" baseline="3150" dirty="0" smtClean="0">
                <a:solidFill>
                  <a:srgbClr val="006FC0"/>
                </a:solidFill>
                <a:latin typeface="Calibri"/>
                <a:cs typeface="Calibri"/>
              </a:rPr>
              <a:t>)</a:t>
            </a:r>
            <a:r>
              <a:rPr sz="3900" b="1" i="1" spc="-229" baseline="3150" dirty="0" smtClean="0">
                <a:solidFill>
                  <a:srgbClr val="006FC0"/>
                </a:solidFill>
                <a:latin typeface="Calibri"/>
                <a:cs typeface="Calibri"/>
              </a:rPr>
              <a:t> </a:t>
            </a:r>
            <a:r>
              <a:rPr sz="3900" b="1" i="1" spc="0" baseline="3150" dirty="0" smtClean="0">
                <a:solidFill>
                  <a:srgbClr val="006FC0"/>
                </a:solidFill>
                <a:latin typeface="Calibri"/>
                <a:cs typeface="Calibri"/>
              </a:rPr>
              <a:t>:</a:t>
            </a:r>
            <a:r>
              <a:rPr sz="3900" b="1" i="1" spc="-4" baseline="3150" dirty="0" smtClean="0">
                <a:solidFill>
                  <a:srgbClr val="006FC0"/>
                </a:solidFill>
                <a:latin typeface="Calibri"/>
                <a:cs typeface="Calibri"/>
              </a:rPr>
              <a:t> </a:t>
            </a:r>
            <a:r>
              <a:rPr sz="3900" spc="-9" baseline="3150" dirty="0" smtClean="0">
                <a:latin typeface="Calibri"/>
                <a:cs typeface="Calibri"/>
              </a:rPr>
              <a:t>L</a:t>
            </a:r>
            <a:r>
              <a:rPr sz="3900" spc="0" baseline="3150" dirty="0" smtClean="0">
                <a:latin typeface="Calibri"/>
                <a:cs typeface="Calibri"/>
              </a:rPr>
              <a:t>'</a:t>
            </a:r>
            <a:r>
              <a:rPr sz="3900" spc="19" baseline="3150" dirty="0" smtClean="0">
                <a:latin typeface="Calibri"/>
                <a:cs typeface="Calibri"/>
              </a:rPr>
              <a:t>i</a:t>
            </a:r>
            <a:r>
              <a:rPr sz="3900" spc="-25" baseline="3150" dirty="0" smtClean="0">
                <a:latin typeface="Calibri"/>
                <a:cs typeface="Calibri"/>
              </a:rPr>
              <a:t>n</a:t>
            </a:r>
            <a:r>
              <a:rPr sz="3900" spc="-39" baseline="3150" dirty="0" smtClean="0">
                <a:latin typeface="Calibri"/>
                <a:cs typeface="Calibri"/>
              </a:rPr>
              <a:t>t</a:t>
            </a:r>
            <a:r>
              <a:rPr sz="3900" spc="0" baseline="3150" dirty="0" smtClean="0">
                <a:latin typeface="Calibri"/>
                <a:cs typeface="Calibri"/>
              </a:rPr>
              <a:t>e</a:t>
            </a:r>
            <a:r>
              <a:rPr sz="3900" spc="25" baseline="3150" dirty="0" smtClean="0">
                <a:latin typeface="Calibri"/>
                <a:cs typeface="Calibri"/>
              </a:rPr>
              <a:t>l</a:t>
            </a:r>
            <a:r>
              <a:rPr sz="3900" spc="14" baseline="3150" dirty="0" smtClean="0">
                <a:latin typeface="Calibri"/>
                <a:cs typeface="Calibri"/>
              </a:rPr>
              <a:t>li</a:t>
            </a:r>
            <a:r>
              <a:rPr sz="3900" spc="-29" baseline="3150" dirty="0" smtClean="0">
                <a:latin typeface="Calibri"/>
                <a:cs typeface="Calibri"/>
              </a:rPr>
              <a:t>g</a:t>
            </a:r>
            <a:r>
              <a:rPr sz="3900" spc="0" baseline="3150" dirty="0" smtClean="0">
                <a:latin typeface="Calibri"/>
                <a:cs typeface="Calibri"/>
              </a:rPr>
              <a:t>e</a:t>
            </a:r>
            <a:r>
              <a:rPr sz="3900" spc="14" baseline="3150" dirty="0" smtClean="0">
                <a:latin typeface="Calibri"/>
                <a:cs typeface="Calibri"/>
              </a:rPr>
              <a:t>n</a:t>
            </a:r>
            <a:r>
              <a:rPr sz="3900" spc="-14" baseline="3150" dirty="0" smtClean="0">
                <a:latin typeface="Calibri"/>
                <a:cs typeface="Calibri"/>
              </a:rPr>
              <a:t>c</a:t>
            </a:r>
            <a:r>
              <a:rPr sz="3900" spc="0" baseline="3150" dirty="0" smtClean="0">
                <a:latin typeface="Calibri"/>
                <a:cs typeface="Calibri"/>
              </a:rPr>
              <a:t>e</a:t>
            </a:r>
            <a:r>
              <a:rPr sz="3900" spc="-138" baseline="3150" dirty="0" smtClean="0">
                <a:latin typeface="Calibri"/>
                <a:cs typeface="Calibri"/>
              </a:rPr>
              <a:t> </a:t>
            </a:r>
            <a:r>
              <a:rPr sz="3900" spc="-19" baseline="3150" dirty="0" smtClean="0">
                <a:latin typeface="Calibri"/>
                <a:cs typeface="Calibri"/>
              </a:rPr>
              <a:t>a</a:t>
            </a:r>
            <a:r>
              <a:rPr sz="3900" spc="0" baseline="3150" dirty="0" smtClean="0">
                <a:latin typeface="Calibri"/>
                <a:cs typeface="Calibri"/>
              </a:rPr>
              <a:t>r</a:t>
            </a:r>
            <a:r>
              <a:rPr sz="3900" spc="-4" baseline="3150" dirty="0" smtClean="0">
                <a:latin typeface="Calibri"/>
                <a:cs typeface="Calibri"/>
              </a:rPr>
              <a:t>t</a:t>
            </a:r>
            <a:r>
              <a:rPr sz="3900" spc="14" baseline="3150" dirty="0" smtClean="0">
                <a:latin typeface="Calibri"/>
                <a:cs typeface="Calibri"/>
              </a:rPr>
              <a:t>i</a:t>
            </a:r>
            <a:r>
              <a:rPr sz="3900" spc="0" baseline="3150" dirty="0" smtClean="0">
                <a:latin typeface="Calibri"/>
                <a:cs typeface="Calibri"/>
              </a:rPr>
              <a:t>f</a:t>
            </a:r>
            <a:r>
              <a:rPr sz="3900" spc="14" baseline="3150" dirty="0" smtClean="0">
                <a:latin typeface="Calibri"/>
                <a:cs typeface="Calibri"/>
              </a:rPr>
              <a:t>i</a:t>
            </a:r>
            <a:r>
              <a:rPr sz="3900" spc="-14" baseline="3150" dirty="0" smtClean="0">
                <a:latin typeface="Calibri"/>
                <a:cs typeface="Calibri"/>
              </a:rPr>
              <a:t>c</a:t>
            </a:r>
            <a:r>
              <a:rPr sz="3900" spc="14" baseline="3150" dirty="0" smtClean="0">
                <a:latin typeface="Calibri"/>
                <a:cs typeface="Calibri"/>
              </a:rPr>
              <a:t>i</a:t>
            </a:r>
            <a:r>
              <a:rPr sz="3900" spc="0" baseline="3150" dirty="0" smtClean="0">
                <a:latin typeface="Calibri"/>
                <a:cs typeface="Calibri"/>
              </a:rPr>
              <a:t>e</a:t>
            </a:r>
            <a:r>
              <a:rPr sz="3900" spc="25" baseline="3150" dirty="0" smtClean="0">
                <a:latin typeface="Calibri"/>
                <a:cs typeface="Calibri"/>
              </a:rPr>
              <a:t>l</a:t>
            </a:r>
            <a:r>
              <a:rPr sz="3900" spc="14" baseline="3150" dirty="0" smtClean="0">
                <a:latin typeface="Calibri"/>
                <a:cs typeface="Calibri"/>
              </a:rPr>
              <a:t>l</a:t>
            </a:r>
            <a:r>
              <a:rPr sz="3900" spc="0" baseline="3150" dirty="0" smtClean="0">
                <a:latin typeface="Calibri"/>
                <a:cs typeface="Calibri"/>
              </a:rPr>
              <a:t>e</a:t>
            </a:r>
            <a:r>
              <a:rPr sz="3900" spc="-104" baseline="3150" dirty="0" smtClean="0">
                <a:latin typeface="Calibri"/>
                <a:cs typeface="Calibri"/>
              </a:rPr>
              <a:t> </a:t>
            </a:r>
            <a:r>
              <a:rPr sz="3900" spc="0" baseline="3150" dirty="0" smtClean="0">
                <a:latin typeface="Calibri"/>
                <a:cs typeface="Calibri"/>
              </a:rPr>
              <a:t>e</a:t>
            </a:r>
            <a:r>
              <a:rPr sz="3900" spc="-34" baseline="3150" dirty="0" smtClean="0">
                <a:latin typeface="Calibri"/>
                <a:cs typeface="Calibri"/>
              </a:rPr>
              <a:t>s</a:t>
            </a:r>
            <a:r>
              <a:rPr sz="3900" spc="0" baseline="3150" dirty="0" smtClean="0">
                <a:latin typeface="Calibri"/>
                <a:cs typeface="Calibri"/>
              </a:rPr>
              <a:t>t</a:t>
            </a:r>
            <a:r>
              <a:rPr sz="3900" spc="-16" baseline="3150" dirty="0" smtClean="0">
                <a:latin typeface="Calibri"/>
                <a:cs typeface="Calibri"/>
              </a:rPr>
              <a:t> </a:t>
            </a:r>
            <a:r>
              <a:rPr sz="3900" spc="4" baseline="3150" dirty="0" smtClean="0">
                <a:latin typeface="Calibri"/>
                <a:cs typeface="Calibri"/>
              </a:rPr>
              <a:t>d</a:t>
            </a:r>
            <a:r>
              <a:rPr sz="3900" spc="0" baseline="3150" dirty="0" smtClean="0">
                <a:latin typeface="Calibri"/>
                <a:cs typeface="Calibri"/>
              </a:rPr>
              <a:t>e</a:t>
            </a:r>
            <a:r>
              <a:rPr sz="3900" spc="-9" baseline="3150" dirty="0" smtClean="0">
                <a:latin typeface="Calibri"/>
                <a:cs typeface="Calibri"/>
              </a:rPr>
              <a:t>v</a:t>
            </a:r>
            <a:r>
              <a:rPr sz="3900" spc="0" baseline="3150" dirty="0" smtClean="0">
                <a:latin typeface="Calibri"/>
                <a:cs typeface="Calibri"/>
              </a:rPr>
              <a:t>e</a:t>
            </a:r>
            <a:r>
              <a:rPr sz="3900" spc="14" baseline="3150" dirty="0" smtClean="0">
                <a:latin typeface="Calibri"/>
                <a:cs typeface="Calibri"/>
              </a:rPr>
              <a:t>n</a:t>
            </a:r>
            <a:r>
              <a:rPr sz="3900" spc="4" baseline="3150" dirty="0" smtClean="0">
                <a:latin typeface="Calibri"/>
                <a:cs typeface="Calibri"/>
              </a:rPr>
              <a:t>u</a:t>
            </a:r>
            <a:r>
              <a:rPr sz="3900" spc="0" baseline="3150" dirty="0" smtClean="0">
                <a:latin typeface="Calibri"/>
                <a:cs typeface="Calibri"/>
              </a:rPr>
              <a:t>e</a:t>
            </a:r>
            <a:r>
              <a:rPr sz="3900" spc="-131" baseline="3150" dirty="0" smtClean="0">
                <a:latin typeface="Calibri"/>
                <a:cs typeface="Calibri"/>
              </a:rPr>
              <a:t> </a:t>
            </a:r>
            <a:r>
              <a:rPr sz="3900" spc="-14" baseline="3150" dirty="0" smtClean="0">
                <a:latin typeface="Calibri"/>
                <a:cs typeface="Calibri"/>
              </a:rPr>
              <a:t>a</a:t>
            </a:r>
            <a:r>
              <a:rPr sz="3900" spc="0" baseline="3150" dirty="0" smtClean="0">
                <a:latin typeface="Calibri"/>
                <a:cs typeface="Calibri"/>
              </a:rPr>
              <a:t>u</a:t>
            </a:r>
            <a:r>
              <a:rPr sz="3900" spc="3" baseline="3150" dirty="0" smtClean="0">
                <a:latin typeface="Calibri"/>
                <a:cs typeface="Calibri"/>
              </a:rPr>
              <a:t> </a:t>
            </a:r>
            <a:r>
              <a:rPr sz="3900" spc="0" baseline="3150" dirty="0" smtClean="0">
                <a:latin typeface="Calibri"/>
                <a:cs typeface="Calibri"/>
              </a:rPr>
              <a:t>f</a:t>
            </a:r>
            <a:r>
              <a:rPr sz="3900" spc="14" baseline="3150" dirty="0" smtClean="0">
                <a:latin typeface="Calibri"/>
                <a:cs typeface="Calibri"/>
              </a:rPr>
              <a:t>i</a:t>
            </a:r>
            <a:r>
              <a:rPr sz="3900" spc="0" baseline="3150" dirty="0" smtClean="0">
                <a:latin typeface="Calibri"/>
                <a:cs typeface="Calibri"/>
              </a:rPr>
              <a:t>l</a:t>
            </a:r>
            <a:endParaRPr sz="2600">
              <a:latin typeface="Calibri"/>
              <a:cs typeface="Calibri"/>
            </a:endParaRPr>
          </a:p>
          <a:p>
            <a:pPr marL="12700" marR="1140976" algn="just">
              <a:lnSpc>
                <a:spcPts val="3100"/>
              </a:lnSpc>
              <a:spcBef>
                <a:spcPts val="17"/>
              </a:spcBef>
            </a:pPr>
            <a:r>
              <a:rPr sz="3900" spc="4" baseline="2100" dirty="0" smtClean="0">
                <a:latin typeface="Calibri"/>
                <a:cs typeface="Calibri"/>
              </a:rPr>
              <a:t>d</a:t>
            </a:r>
            <a:r>
              <a:rPr sz="3900" spc="0" baseline="2100" dirty="0" smtClean="0">
                <a:latin typeface="Calibri"/>
                <a:cs typeface="Calibri"/>
              </a:rPr>
              <a:t>u</a:t>
            </a:r>
            <a:r>
              <a:rPr sz="3900" spc="-32" baseline="2100" dirty="0" smtClean="0">
                <a:latin typeface="Calibri"/>
                <a:cs typeface="Calibri"/>
              </a:rPr>
              <a:t> </a:t>
            </a:r>
            <a:r>
              <a:rPr sz="3900" spc="-39" baseline="2100" dirty="0" smtClean="0">
                <a:latin typeface="Calibri"/>
                <a:cs typeface="Calibri"/>
              </a:rPr>
              <a:t>t</a:t>
            </a:r>
            <a:r>
              <a:rPr sz="3900" spc="0" baseline="2100" dirty="0" smtClean="0">
                <a:latin typeface="Calibri"/>
                <a:cs typeface="Calibri"/>
              </a:rPr>
              <a:t>e</a:t>
            </a:r>
            <a:r>
              <a:rPr sz="3900" spc="19" baseline="2100" dirty="0" smtClean="0">
                <a:latin typeface="Calibri"/>
                <a:cs typeface="Calibri"/>
              </a:rPr>
              <a:t>m</a:t>
            </a:r>
            <a:r>
              <a:rPr sz="3900" spc="4" baseline="2100" dirty="0" smtClean="0">
                <a:latin typeface="Calibri"/>
                <a:cs typeface="Calibri"/>
              </a:rPr>
              <a:t>p</a:t>
            </a:r>
            <a:r>
              <a:rPr sz="3900" spc="0" baseline="2100" dirty="0" smtClean="0">
                <a:latin typeface="Calibri"/>
                <a:cs typeface="Calibri"/>
              </a:rPr>
              <a:t>s</a:t>
            </a:r>
            <a:r>
              <a:rPr sz="3900" spc="-72" baseline="2100" dirty="0" smtClean="0">
                <a:latin typeface="Calibri"/>
                <a:cs typeface="Calibri"/>
              </a:rPr>
              <a:t> </a:t>
            </a:r>
            <a:r>
              <a:rPr sz="3900" spc="4" baseline="2100" dirty="0" smtClean="0">
                <a:latin typeface="Calibri"/>
                <a:cs typeface="Calibri"/>
              </a:rPr>
              <a:t>un</a:t>
            </a:r>
            <a:r>
              <a:rPr sz="3900" spc="0" baseline="2100" dirty="0" smtClean="0">
                <a:latin typeface="Calibri"/>
                <a:cs typeface="Calibri"/>
              </a:rPr>
              <a:t>e</a:t>
            </a:r>
            <a:r>
              <a:rPr sz="3900" spc="-40" baseline="2100" dirty="0" smtClean="0">
                <a:latin typeface="Calibri"/>
                <a:cs typeface="Calibri"/>
              </a:rPr>
              <a:t> </a:t>
            </a:r>
            <a:r>
              <a:rPr sz="3900" spc="9" baseline="2100" dirty="0" smtClean="0">
                <a:latin typeface="Calibri"/>
                <a:cs typeface="Calibri"/>
              </a:rPr>
              <a:t>m</a:t>
            </a:r>
            <a:r>
              <a:rPr sz="3900" spc="-50" baseline="2100" dirty="0" smtClean="0">
                <a:latin typeface="Calibri"/>
                <a:cs typeface="Calibri"/>
              </a:rPr>
              <a:t>a</a:t>
            </a:r>
            <a:r>
              <a:rPr sz="3900" spc="0" baseline="2100" dirty="0" smtClean="0">
                <a:latin typeface="Calibri"/>
                <a:cs typeface="Calibri"/>
              </a:rPr>
              <a:t>t</a:t>
            </a:r>
            <a:r>
              <a:rPr sz="3900" spc="9" baseline="2100" dirty="0" smtClean="0">
                <a:latin typeface="Calibri"/>
                <a:cs typeface="Calibri"/>
              </a:rPr>
              <a:t>i</a:t>
            </a:r>
            <a:r>
              <a:rPr sz="3900" spc="0" baseline="2100" dirty="0" smtClean="0">
                <a:latin typeface="Calibri"/>
                <a:cs typeface="Calibri"/>
              </a:rPr>
              <a:t>è</a:t>
            </a:r>
            <a:r>
              <a:rPr sz="3900" spc="-34" baseline="2100" dirty="0" smtClean="0">
                <a:latin typeface="Calibri"/>
                <a:cs typeface="Calibri"/>
              </a:rPr>
              <a:t>r</a:t>
            </a:r>
            <a:r>
              <a:rPr sz="3900" spc="0" baseline="2100" dirty="0" smtClean="0">
                <a:latin typeface="Calibri"/>
                <a:cs typeface="Calibri"/>
              </a:rPr>
              <a:t>e</a:t>
            </a:r>
            <a:r>
              <a:rPr sz="3900" spc="-38" baseline="2100" dirty="0" smtClean="0">
                <a:latin typeface="Calibri"/>
                <a:cs typeface="Calibri"/>
              </a:rPr>
              <a:t> </a:t>
            </a:r>
            <a:r>
              <a:rPr sz="3900" spc="0" baseline="2100" dirty="0" smtClean="0">
                <a:latin typeface="Calibri"/>
                <a:cs typeface="Calibri"/>
              </a:rPr>
              <a:t>s</a:t>
            </a:r>
            <a:r>
              <a:rPr sz="3900" spc="-25" baseline="2100" dirty="0" smtClean="0">
                <a:latin typeface="Calibri"/>
                <a:cs typeface="Calibri"/>
              </a:rPr>
              <a:t>c</a:t>
            </a:r>
            <a:r>
              <a:rPr sz="3900" spc="14" baseline="2100" dirty="0" smtClean="0">
                <a:latin typeface="Calibri"/>
                <a:cs typeface="Calibri"/>
              </a:rPr>
              <a:t>i</a:t>
            </a:r>
            <a:r>
              <a:rPr sz="3900" spc="0" baseline="2100" dirty="0" smtClean="0">
                <a:latin typeface="Calibri"/>
                <a:cs typeface="Calibri"/>
              </a:rPr>
              <a:t>e</a:t>
            </a:r>
            <a:r>
              <a:rPr sz="3900" spc="-19" baseline="2100" dirty="0" smtClean="0">
                <a:latin typeface="Calibri"/>
                <a:cs typeface="Calibri"/>
              </a:rPr>
              <a:t>n</a:t>
            </a:r>
            <a:r>
              <a:rPr sz="3900" spc="0" baseline="2100" dirty="0" smtClean="0">
                <a:latin typeface="Calibri"/>
                <a:cs typeface="Calibri"/>
              </a:rPr>
              <a:t>t</a:t>
            </a:r>
            <a:r>
              <a:rPr sz="3900" spc="9" baseline="2100" dirty="0" smtClean="0">
                <a:latin typeface="Calibri"/>
                <a:cs typeface="Calibri"/>
              </a:rPr>
              <a:t>i</a:t>
            </a:r>
            <a:r>
              <a:rPr sz="3900" spc="0" baseline="2100" dirty="0" smtClean="0">
                <a:latin typeface="Calibri"/>
                <a:cs typeface="Calibri"/>
              </a:rPr>
              <a:t>f</a:t>
            </a:r>
            <a:r>
              <a:rPr sz="3900" spc="14" baseline="2100" dirty="0" smtClean="0">
                <a:latin typeface="Calibri"/>
                <a:cs typeface="Calibri"/>
              </a:rPr>
              <a:t>i</a:t>
            </a:r>
            <a:r>
              <a:rPr sz="3900" spc="4" baseline="2100" dirty="0" smtClean="0">
                <a:latin typeface="Calibri"/>
                <a:cs typeface="Calibri"/>
              </a:rPr>
              <a:t>qu</a:t>
            </a:r>
            <a:r>
              <a:rPr sz="3900" spc="0" baseline="2100" dirty="0" smtClean="0">
                <a:latin typeface="Calibri"/>
                <a:cs typeface="Calibri"/>
              </a:rPr>
              <a:t>e</a:t>
            </a:r>
            <a:r>
              <a:rPr sz="3900" spc="-147" baseline="2100" dirty="0" smtClean="0">
                <a:latin typeface="Calibri"/>
                <a:cs typeface="Calibri"/>
              </a:rPr>
              <a:t> </a:t>
            </a:r>
            <a:r>
              <a:rPr sz="3900" spc="4" baseline="2100" dirty="0" smtClean="0">
                <a:latin typeface="Calibri"/>
                <a:cs typeface="Calibri"/>
              </a:rPr>
              <a:t>d</a:t>
            </a:r>
            <a:r>
              <a:rPr sz="3900" spc="0" baseline="2100" dirty="0" smtClean="0">
                <a:latin typeface="Calibri"/>
                <a:cs typeface="Calibri"/>
              </a:rPr>
              <a:t>e</a:t>
            </a:r>
            <a:r>
              <a:rPr sz="3900" spc="-26" baseline="2100" dirty="0" smtClean="0">
                <a:latin typeface="Calibri"/>
                <a:cs typeface="Calibri"/>
              </a:rPr>
              <a:t> </a:t>
            </a:r>
            <a:r>
              <a:rPr sz="3900" spc="0" baseline="2100" dirty="0" smtClean="0">
                <a:latin typeface="Calibri"/>
                <a:cs typeface="Calibri"/>
              </a:rPr>
              <a:t>p</a:t>
            </a:r>
            <a:r>
              <a:rPr sz="3900" spc="19" baseline="2100" dirty="0" smtClean="0">
                <a:latin typeface="Calibri"/>
                <a:cs typeface="Calibri"/>
              </a:rPr>
              <a:t>l</a:t>
            </a:r>
            <a:r>
              <a:rPr sz="3900" spc="4" baseline="2100" dirty="0" smtClean="0">
                <a:latin typeface="Calibri"/>
                <a:cs typeface="Calibri"/>
              </a:rPr>
              <a:t>u</a:t>
            </a:r>
            <a:r>
              <a:rPr sz="3900" spc="0" baseline="2100" dirty="0" smtClean="0">
                <a:latin typeface="Calibri"/>
                <a:cs typeface="Calibri"/>
              </a:rPr>
              <a:t>s</a:t>
            </a:r>
            <a:r>
              <a:rPr sz="3900" spc="-58" baseline="2100" dirty="0" smtClean="0">
                <a:latin typeface="Calibri"/>
                <a:cs typeface="Calibri"/>
              </a:rPr>
              <a:t> </a:t>
            </a:r>
            <a:r>
              <a:rPr sz="3900" spc="0" baseline="2100" dirty="0" smtClean="0">
                <a:latin typeface="Calibri"/>
                <a:cs typeface="Calibri"/>
              </a:rPr>
              <a:t>en</a:t>
            </a:r>
            <a:r>
              <a:rPr sz="3900" spc="-26" baseline="2100" dirty="0" smtClean="0">
                <a:latin typeface="Calibri"/>
                <a:cs typeface="Calibri"/>
              </a:rPr>
              <a:t> </a:t>
            </a:r>
            <a:r>
              <a:rPr sz="3900" spc="4" baseline="2100" dirty="0" smtClean="0">
                <a:latin typeface="Calibri"/>
                <a:cs typeface="Calibri"/>
              </a:rPr>
              <a:t>p</a:t>
            </a:r>
            <a:r>
              <a:rPr sz="3900" spc="14" baseline="2100" dirty="0" smtClean="0">
                <a:latin typeface="Calibri"/>
                <a:cs typeface="Calibri"/>
              </a:rPr>
              <a:t>l</a:t>
            </a:r>
            <a:r>
              <a:rPr sz="3900" spc="4" baseline="2100" dirty="0" smtClean="0">
                <a:latin typeface="Calibri"/>
                <a:cs typeface="Calibri"/>
              </a:rPr>
              <a:t>u</a:t>
            </a:r>
            <a:r>
              <a:rPr sz="3900" spc="0" baseline="2100" dirty="0" smtClean="0">
                <a:latin typeface="Calibri"/>
                <a:cs typeface="Calibri"/>
              </a:rPr>
              <a:t>s</a:t>
            </a:r>
            <a:r>
              <a:rPr sz="3900" spc="-58" baseline="2100" dirty="0" smtClean="0">
                <a:latin typeface="Calibri"/>
                <a:cs typeface="Calibri"/>
              </a:rPr>
              <a:t> </a:t>
            </a:r>
            <a:r>
              <a:rPr sz="3900" spc="0" baseline="2100" dirty="0" smtClean="0">
                <a:latin typeface="Calibri"/>
                <a:cs typeface="Calibri"/>
              </a:rPr>
              <a:t>r</a:t>
            </a:r>
            <a:r>
              <a:rPr sz="3900" spc="9" baseline="2100" dirty="0" smtClean="0">
                <a:latin typeface="Calibri"/>
                <a:cs typeface="Calibri"/>
              </a:rPr>
              <a:t>i</a:t>
            </a:r>
            <a:r>
              <a:rPr sz="3900" spc="0" baseline="2100" dirty="0" smtClean="0">
                <a:latin typeface="Calibri"/>
                <a:cs typeface="Calibri"/>
              </a:rPr>
              <a:t>go</a:t>
            </a:r>
            <a:r>
              <a:rPr sz="3900" spc="9" baseline="2100" dirty="0" smtClean="0">
                <a:latin typeface="Calibri"/>
                <a:cs typeface="Calibri"/>
              </a:rPr>
              <a:t>u</a:t>
            </a:r>
            <a:r>
              <a:rPr sz="3900" spc="-39" baseline="2100" dirty="0" smtClean="0">
                <a:latin typeface="Calibri"/>
                <a:cs typeface="Calibri"/>
              </a:rPr>
              <a:t>r</a:t>
            </a:r>
            <a:r>
              <a:rPr sz="3900" spc="0" baseline="2100" dirty="0" smtClean="0">
                <a:latin typeface="Calibri"/>
                <a:cs typeface="Calibri"/>
              </a:rPr>
              <a:t>e</a:t>
            </a:r>
            <a:r>
              <a:rPr sz="3900" spc="14" baseline="2100" dirty="0" smtClean="0">
                <a:latin typeface="Calibri"/>
                <a:cs typeface="Calibri"/>
              </a:rPr>
              <a:t>u</a:t>
            </a:r>
            <a:r>
              <a:rPr sz="3900" spc="0" baseline="2100" dirty="0" smtClean="0">
                <a:latin typeface="Calibri"/>
                <a:cs typeface="Calibri"/>
              </a:rPr>
              <a:t>se</a:t>
            </a:r>
            <a:r>
              <a:rPr sz="3900" spc="-158" baseline="2100" dirty="0" smtClean="0">
                <a:latin typeface="Calibri"/>
                <a:cs typeface="Calibri"/>
              </a:rPr>
              <a:t> </a:t>
            </a:r>
            <a:r>
              <a:rPr sz="3900" spc="0" baseline="2100" dirty="0" smtClean="0">
                <a:latin typeface="Calibri"/>
                <a:cs typeface="Calibri"/>
              </a:rPr>
              <a:t>et</a:t>
            </a:r>
            <a:endParaRPr sz="2600">
              <a:latin typeface="Calibri"/>
              <a:cs typeface="Calibri"/>
            </a:endParaRPr>
          </a:p>
          <a:p>
            <a:pPr marL="12700" marR="28811" algn="just">
              <a:lnSpc>
                <a:spcPts val="3130"/>
              </a:lnSpc>
              <a:spcBef>
                <a:spcPts val="1"/>
              </a:spcBef>
            </a:pPr>
            <a:r>
              <a:rPr sz="3900" spc="-69" baseline="1050" dirty="0" smtClean="0">
                <a:latin typeface="Calibri"/>
                <a:cs typeface="Calibri"/>
              </a:rPr>
              <a:t>f</a:t>
            </a:r>
            <a:r>
              <a:rPr sz="3900" spc="0" baseline="1050" dirty="0" smtClean="0">
                <a:latin typeface="Calibri"/>
                <a:cs typeface="Calibri"/>
              </a:rPr>
              <a:t>or</a:t>
            </a:r>
            <a:r>
              <a:rPr sz="3900" spc="14" baseline="1050" dirty="0" smtClean="0">
                <a:latin typeface="Calibri"/>
                <a:cs typeface="Calibri"/>
              </a:rPr>
              <a:t>m</a:t>
            </a:r>
            <a:r>
              <a:rPr sz="3900" spc="0" baseline="1050" dirty="0" smtClean="0">
                <a:latin typeface="Calibri"/>
                <a:cs typeface="Calibri"/>
              </a:rPr>
              <a:t>e</a:t>
            </a:r>
            <a:r>
              <a:rPr sz="3900" spc="25" baseline="1050" dirty="0" smtClean="0">
                <a:latin typeface="Calibri"/>
                <a:cs typeface="Calibri"/>
              </a:rPr>
              <a:t>l</a:t>
            </a:r>
            <a:r>
              <a:rPr sz="3900" spc="14" baseline="1050" dirty="0" smtClean="0">
                <a:latin typeface="Calibri"/>
                <a:cs typeface="Calibri"/>
              </a:rPr>
              <a:t>l</a:t>
            </a:r>
            <a:r>
              <a:rPr sz="3900" spc="0" baseline="1050" dirty="0" smtClean="0">
                <a:latin typeface="Calibri"/>
                <a:cs typeface="Calibri"/>
              </a:rPr>
              <a:t>e.</a:t>
            </a:r>
            <a:r>
              <a:rPr sz="3900" spc="-95" baseline="1050" dirty="0" smtClean="0">
                <a:latin typeface="Calibri"/>
                <a:cs typeface="Calibri"/>
              </a:rPr>
              <a:t> </a:t>
            </a:r>
            <a:r>
              <a:rPr sz="3900" spc="-14" baseline="1050" dirty="0" smtClean="0">
                <a:latin typeface="Calibri"/>
                <a:cs typeface="Calibri"/>
              </a:rPr>
              <a:t>L</a:t>
            </a:r>
            <a:r>
              <a:rPr sz="3900" spc="0" baseline="1050" dirty="0" smtClean="0">
                <a:latin typeface="Calibri"/>
                <a:cs typeface="Calibri"/>
              </a:rPr>
              <a:t>a</a:t>
            </a:r>
            <a:r>
              <a:rPr sz="3900" spc="-18" baseline="1050" dirty="0" smtClean="0">
                <a:latin typeface="Calibri"/>
                <a:cs typeface="Calibri"/>
              </a:rPr>
              <a:t> </a:t>
            </a:r>
            <a:r>
              <a:rPr sz="3900" spc="4" baseline="1050" dirty="0" smtClean="0">
                <a:latin typeface="Calibri"/>
                <a:cs typeface="Calibri"/>
              </a:rPr>
              <a:t>p</a:t>
            </a:r>
            <a:r>
              <a:rPr sz="3900" spc="14" baseline="1050" dirty="0" smtClean="0">
                <a:latin typeface="Calibri"/>
                <a:cs typeface="Calibri"/>
              </a:rPr>
              <a:t>l</a:t>
            </a:r>
            <a:r>
              <a:rPr sz="3900" spc="4" baseline="1050" dirty="0" smtClean="0">
                <a:latin typeface="Calibri"/>
                <a:cs typeface="Calibri"/>
              </a:rPr>
              <a:t>up</a:t>
            </a:r>
            <a:r>
              <a:rPr sz="3900" spc="-14" baseline="1050" dirty="0" smtClean="0">
                <a:latin typeface="Calibri"/>
                <a:cs typeface="Calibri"/>
              </a:rPr>
              <a:t>a</a:t>
            </a:r>
            <a:r>
              <a:rPr sz="3900" spc="0" baseline="1050" dirty="0" smtClean="0">
                <a:latin typeface="Calibri"/>
                <a:cs typeface="Calibri"/>
              </a:rPr>
              <a:t>rt</a:t>
            </a:r>
            <a:r>
              <a:rPr sz="3900" spc="-62" baseline="1050" dirty="0" smtClean="0">
                <a:latin typeface="Calibri"/>
                <a:cs typeface="Calibri"/>
              </a:rPr>
              <a:t> </a:t>
            </a:r>
            <a:r>
              <a:rPr sz="3900" spc="4" baseline="1050" dirty="0" smtClean="0">
                <a:latin typeface="Calibri"/>
                <a:cs typeface="Calibri"/>
              </a:rPr>
              <a:t>d</a:t>
            </a:r>
            <a:r>
              <a:rPr sz="3900" spc="0" baseline="1050" dirty="0" smtClean="0">
                <a:latin typeface="Calibri"/>
                <a:cs typeface="Calibri"/>
              </a:rPr>
              <a:t>es</a:t>
            </a:r>
            <a:r>
              <a:rPr sz="3900" spc="-36" baseline="1050" dirty="0" smtClean="0">
                <a:latin typeface="Calibri"/>
                <a:cs typeface="Calibri"/>
              </a:rPr>
              <a:t> </a:t>
            </a:r>
            <a:r>
              <a:rPr sz="3900" spc="-25" baseline="1050" dirty="0" smtClean="0">
                <a:latin typeface="Calibri"/>
                <a:cs typeface="Calibri"/>
              </a:rPr>
              <a:t>a</a:t>
            </a:r>
            <a:r>
              <a:rPr sz="3900" spc="4" baseline="1050" dirty="0" smtClean="0">
                <a:latin typeface="Calibri"/>
                <a:cs typeface="Calibri"/>
              </a:rPr>
              <a:t>pp</a:t>
            </a:r>
            <a:r>
              <a:rPr sz="3900" spc="-39" baseline="1050" dirty="0" smtClean="0">
                <a:latin typeface="Calibri"/>
                <a:cs typeface="Calibri"/>
              </a:rPr>
              <a:t>r</a:t>
            </a:r>
            <a:r>
              <a:rPr sz="3900" spc="0" baseline="1050" dirty="0" smtClean="0">
                <a:latin typeface="Calibri"/>
                <a:cs typeface="Calibri"/>
              </a:rPr>
              <a:t>o</a:t>
            </a:r>
            <a:r>
              <a:rPr sz="3900" spc="-14" baseline="1050" dirty="0" smtClean="0">
                <a:latin typeface="Calibri"/>
                <a:cs typeface="Calibri"/>
              </a:rPr>
              <a:t>c</a:t>
            </a:r>
            <a:r>
              <a:rPr sz="3900" spc="4" baseline="1050" dirty="0" smtClean="0">
                <a:latin typeface="Calibri"/>
                <a:cs typeface="Calibri"/>
              </a:rPr>
              <a:t>h</a:t>
            </a:r>
            <a:r>
              <a:rPr sz="3900" spc="0" baseline="1050" dirty="0" smtClean="0">
                <a:latin typeface="Calibri"/>
                <a:cs typeface="Calibri"/>
              </a:rPr>
              <a:t>es</a:t>
            </a:r>
            <a:r>
              <a:rPr sz="3900" spc="-50" baseline="1050" dirty="0" smtClean="0">
                <a:latin typeface="Calibri"/>
                <a:cs typeface="Calibri"/>
              </a:rPr>
              <a:t> </a:t>
            </a:r>
            <a:r>
              <a:rPr sz="3900" spc="0" baseline="1050" dirty="0" smtClean="0">
                <a:latin typeface="Calibri"/>
                <a:cs typeface="Calibri"/>
              </a:rPr>
              <a:t>ét</a:t>
            </a:r>
            <a:r>
              <a:rPr sz="3900" spc="9" baseline="1050" dirty="0" smtClean="0">
                <a:latin typeface="Calibri"/>
                <a:cs typeface="Calibri"/>
              </a:rPr>
              <a:t>u</a:t>
            </a:r>
            <a:r>
              <a:rPr sz="3900" spc="4" baseline="1050" dirty="0" smtClean="0">
                <a:latin typeface="Calibri"/>
                <a:cs typeface="Calibri"/>
              </a:rPr>
              <a:t>d</a:t>
            </a:r>
            <a:r>
              <a:rPr sz="3900" spc="14" baseline="1050" dirty="0" smtClean="0">
                <a:latin typeface="Calibri"/>
                <a:cs typeface="Calibri"/>
              </a:rPr>
              <a:t>i</a:t>
            </a:r>
            <a:r>
              <a:rPr sz="3900" spc="0" baseline="1050" dirty="0" smtClean="0">
                <a:latin typeface="Calibri"/>
                <a:cs typeface="Calibri"/>
              </a:rPr>
              <a:t>é</a:t>
            </a:r>
            <a:r>
              <a:rPr sz="3900" spc="14" baseline="1050" dirty="0" smtClean="0">
                <a:latin typeface="Calibri"/>
                <a:cs typeface="Calibri"/>
              </a:rPr>
              <a:t>e</a:t>
            </a:r>
            <a:r>
              <a:rPr sz="3900" spc="0" baseline="1050" dirty="0" smtClean="0">
                <a:latin typeface="Calibri"/>
                <a:cs typeface="Calibri"/>
              </a:rPr>
              <a:t>s</a:t>
            </a:r>
            <a:r>
              <a:rPr sz="3900" spc="-145" baseline="1050" dirty="0" smtClean="0">
                <a:latin typeface="Calibri"/>
                <a:cs typeface="Calibri"/>
              </a:rPr>
              <a:t> </a:t>
            </a:r>
            <a:r>
              <a:rPr sz="3900" spc="-14" baseline="1050" dirty="0" smtClean="0">
                <a:latin typeface="Calibri"/>
                <a:cs typeface="Calibri"/>
              </a:rPr>
              <a:t>a</a:t>
            </a:r>
            <a:r>
              <a:rPr sz="3900" spc="4" baseline="1050" dirty="0" smtClean="0">
                <a:latin typeface="Calibri"/>
                <a:cs typeface="Calibri"/>
              </a:rPr>
              <a:t>u</a:t>
            </a:r>
            <a:r>
              <a:rPr sz="3900" spc="0" baseline="1050" dirty="0" smtClean="0">
                <a:latin typeface="Calibri"/>
                <a:cs typeface="Calibri"/>
              </a:rPr>
              <a:t>jou</a:t>
            </a:r>
            <a:r>
              <a:rPr sz="3900" spc="-34" baseline="1050" dirty="0" smtClean="0">
                <a:latin typeface="Calibri"/>
                <a:cs typeface="Calibri"/>
              </a:rPr>
              <a:t>r</a:t>
            </a:r>
            <a:r>
              <a:rPr sz="3900" spc="4" baseline="1050" dirty="0" smtClean="0">
                <a:latin typeface="Calibri"/>
                <a:cs typeface="Calibri"/>
              </a:rPr>
              <a:t>d</a:t>
            </a:r>
            <a:r>
              <a:rPr sz="3900" spc="0" baseline="1050" dirty="0" smtClean="0">
                <a:latin typeface="Calibri"/>
                <a:cs typeface="Calibri"/>
              </a:rPr>
              <a:t>'</a:t>
            </a:r>
            <a:r>
              <a:rPr sz="3900" spc="9" baseline="1050" dirty="0" smtClean="0">
                <a:latin typeface="Calibri"/>
                <a:cs typeface="Calibri"/>
              </a:rPr>
              <a:t>h</a:t>
            </a:r>
            <a:r>
              <a:rPr sz="3900" spc="4" baseline="1050" dirty="0" smtClean="0">
                <a:latin typeface="Calibri"/>
                <a:cs typeface="Calibri"/>
              </a:rPr>
              <a:t>u</a:t>
            </a:r>
            <a:r>
              <a:rPr sz="3900" spc="0" baseline="1050" dirty="0" smtClean="0">
                <a:latin typeface="Calibri"/>
                <a:cs typeface="Calibri"/>
              </a:rPr>
              <a:t>i</a:t>
            </a:r>
            <a:r>
              <a:rPr sz="3900" spc="-86" baseline="1050" dirty="0" smtClean="0">
                <a:latin typeface="Calibri"/>
                <a:cs typeface="Calibri"/>
              </a:rPr>
              <a:t> </a:t>
            </a:r>
            <a:r>
              <a:rPr sz="3900" spc="0" baseline="1050" dirty="0" smtClean="0">
                <a:latin typeface="Calibri"/>
                <a:cs typeface="Calibri"/>
              </a:rPr>
              <a:t>so</a:t>
            </a:r>
            <a:r>
              <a:rPr sz="3900" spc="-29" baseline="1050" dirty="0" smtClean="0">
                <a:latin typeface="Calibri"/>
                <a:cs typeface="Calibri"/>
              </a:rPr>
              <a:t>n</a:t>
            </a:r>
            <a:r>
              <a:rPr sz="3900" spc="0" baseline="1050" dirty="0" smtClean="0">
                <a:latin typeface="Calibri"/>
                <a:cs typeface="Calibri"/>
              </a:rPr>
              <a:t>t</a:t>
            </a:r>
            <a:r>
              <a:rPr sz="3900" spc="-31" baseline="1050" dirty="0" smtClean="0">
                <a:latin typeface="Calibri"/>
                <a:cs typeface="Calibri"/>
              </a:rPr>
              <a:t> </a:t>
            </a:r>
            <a:r>
              <a:rPr sz="3900" spc="4" baseline="1050" dirty="0" smtClean="0">
                <a:latin typeface="Calibri"/>
                <a:cs typeface="Calibri"/>
              </a:rPr>
              <a:t>b</a:t>
            </a:r>
            <a:r>
              <a:rPr sz="3900" spc="-14" baseline="1050" dirty="0" smtClean="0">
                <a:latin typeface="Calibri"/>
                <a:cs typeface="Calibri"/>
              </a:rPr>
              <a:t>a</a:t>
            </a:r>
            <a:r>
              <a:rPr sz="3900" spc="0" baseline="1050" dirty="0" smtClean="0">
                <a:latin typeface="Calibri"/>
                <a:cs typeface="Calibri"/>
              </a:rPr>
              <a:t>sé</a:t>
            </a:r>
            <a:r>
              <a:rPr sz="3900" spc="9" baseline="1050" dirty="0" smtClean="0">
                <a:latin typeface="Calibri"/>
                <a:cs typeface="Calibri"/>
              </a:rPr>
              <a:t>e</a:t>
            </a:r>
            <a:r>
              <a:rPr sz="3900" spc="0" baseline="1050" dirty="0" smtClean="0">
                <a:latin typeface="Calibri"/>
                <a:cs typeface="Calibri"/>
              </a:rPr>
              <a:t>s</a:t>
            </a:r>
            <a:r>
              <a:rPr sz="3900" spc="-92" baseline="1050" dirty="0" smtClean="0">
                <a:latin typeface="Calibri"/>
                <a:cs typeface="Calibri"/>
              </a:rPr>
              <a:t> </a:t>
            </a:r>
            <a:r>
              <a:rPr sz="3900" spc="0" baseline="1050" dirty="0" smtClean="0">
                <a:latin typeface="Calibri"/>
                <a:cs typeface="Calibri"/>
              </a:rPr>
              <a:t>sur</a:t>
            </a:r>
            <a:endParaRPr sz="2600">
              <a:latin typeface="Calibri"/>
              <a:cs typeface="Calibri"/>
            </a:endParaRPr>
          </a:p>
          <a:p>
            <a:pPr marL="12700" marR="245907" algn="just">
              <a:lnSpc>
                <a:spcPct val="99894"/>
              </a:lnSpc>
            </a:pPr>
            <a:r>
              <a:rPr sz="2600" spc="4" dirty="0" smtClean="0">
                <a:latin typeface="Calibri"/>
                <a:cs typeface="Calibri"/>
              </a:rPr>
              <a:t>d</a:t>
            </a:r>
            <a:r>
              <a:rPr sz="2600" spc="0" dirty="0" smtClean="0">
                <a:latin typeface="Calibri"/>
                <a:cs typeface="Calibri"/>
              </a:rPr>
              <a:t>es</a:t>
            </a:r>
            <a:r>
              <a:rPr sz="2600" spc="-46" dirty="0" smtClean="0">
                <a:latin typeface="Calibri"/>
                <a:cs typeface="Calibri"/>
              </a:rPr>
              <a:t> </a:t>
            </a:r>
            <a:r>
              <a:rPr sz="2600" spc="0" dirty="0" smtClean="0">
                <a:latin typeface="Calibri"/>
                <a:cs typeface="Calibri"/>
              </a:rPr>
              <a:t>th</a:t>
            </a:r>
            <a:r>
              <a:rPr sz="2600" spc="9" dirty="0" smtClean="0">
                <a:latin typeface="Calibri"/>
                <a:cs typeface="Calibri"/>
              </a:rPr>
              <a:t>é</a:t>
            </a:r>
            <a:r>
              <a:rPr sz="2600" spc="0" dirty="0" smtClean="0">
                <a:latin typeface="Calibri"/>
                <a:cs typeface="Calibri"/>
              </a:rPr>
              <a:t>or</a:t>
            </a:r>
            <a:r>
              <a:rPr sz="2600" spc="9" dirty="0" smtClean="0">
                <a:latin typeface="Calibri"/>
                <a:cs typeface="Calibri"/>
              </a:rPr>
              <a:t>i</a:t>
            </a:r>
            <a:r>
              <a:rPr sz="2600" spc="0" dirty="0" smtClean="0">
                <a:latin typeface="Calibri"/>
                <a:cs typeface="Calibri"/>
              </a:rPr>
              <a:t>es</a:t>
            </a:r>
            <a:r>
              <a:rPr sz="2600" spc="-96" dirty="0" smtClean="0">
                <a:latin typeface="Calibri"/>
                <a:cs typeface="Calibri"/>
              </a:rPr>
              <a:t> </a:t>
            </a:r>
            <a:r>
              <a:rPr sz="2600" spc="14" dirty="0" smtClean="0">
                <a:latin typeface="Calibri"/>
                <a:cs typeface="Calibri"/>
              </a:rPr>
              <a:t>m</a:t>
            </a:r>
            <a:r>
              <a:rPr sz="2600" spc="-50" dirty="0" smtClean="0">
                <a:latin typeface="Calibri"/>
                <a:cs typeface="Calibri"/>
              </a:rPr>
              <a:t>a</a:t>
            </a:r>
            <a:r>
              <a:rPr sz="2600" spc="0" dirty="0" smtClean="0">
                <a:latin typeface="Calibri"/>
                <a:cs typeface="Calibri"/>
              </a:rPr>
              <a:t>th</a:t>
            </a:r>
            <a:r>
              <a:rPr sz="2600" spc="9" dirty="0" smtClean="0">
                <a:latin typeface="Calibri"/>
                <a:cs typeface="Calibri"/>
              </a:rPr>
              <a:t>é</a:t>
            </a:r>
            <a:r>
              <a:rPr sz="2600" spc="14" dirty="0" smtClean="0">
                <a:latin typeface="Calibri"/>
                <a:cs typeface="Calibri"/>
              </a:rPr>
              <a:t>m</a:t>
            </a:r>
            <a:r>
              <a:rPr sz="2600" spc="-50" dirty="0" smtClean="0">
                <a:latin typeface="Calibri"/>
                <a:cs typeface="Calibri"/>
              </a:rPr>
              <a:t>a</a:t>
            </a:r>
            <a:r>
              <a:rPr sz="2600" spc="0" dirty="0" smtClean="0">
                <a:latin typeface="Calibri"/>
                <a:cs typeface="Calibri"/>
              </a:rPr>
              <a:t>t</a:t>
            </a:r>
            <a:r>
              <a:rPr sz="2600" spc="9" dirty="0" smtClean="0">
                <a:latin typeface="Calibri"/>
                <a:cs typeface="Calibri"/>
              </a:rPr>
              <a:t>i</a:t>
            </a:r>
            <a:r>
              <a:rPr sz="2600" spc="4" dirty="0" smtClean="0">
                <a:latin typeface="Calibri"/>
                <a:cs typeface="Calibri"/>
              </a:rPr>
              <a:t>qu</a:t>
            </a:r>
            <a:r>
              <a:rPr sz="2600" spc="0" dirty="0" smtClean="0">
                <a:latin typeface="Calibri"/>
                <a:cs typeface="Calibri"/>
              </a:rPr>
              <a:t>es</a:t>
            </a:r>
            <a:r>
              <a:rPr sz="2600" spc="-91" dirty="0" smtClean="0">
                <a:latin typeface="Calibri"/>
                <a:cs typeface="Calibri"/>
              </a:rPr>
              <a:t> </a:t>
            </a:r>
            <a:r>
              <a:rPr sz="2600" spc="0" dirty="0" smtClean="0">
                <a:latin typeface="Calibri"/>
                <a:cs typeface="Calibri"/>
              </a:rPr>
              <a:t>ou</a:t>
            </a:r>
            <a:r>
              <a:rPr sz="2600" spc="-27" dirty="0" smtClean="0">
                <a:latin typeface="Calibri"/>
                <a:cs typeface="Calibri"/>
              </a:rPr>
              <a:t> </a:t>
            </a:r>
            <a:r>
              <a:rPr sz="2600" spc="4" dirty="0" smtClean="0">
                <a:latin typeface="Calibri"/>
                <a:cs typeface="Calibri"/>
              </a:rPr>
              <a:t>d</a:t>
            </a:r>
            <a:r>
              <a:rPr sz="2600" spc="0" dirty="0" smtClean="0">
                <a:latin typeface="Calibri"/>
                <a:cs typeface="Calibri"/>
              </a:rPr>
              <a:t>es</a:t>
            </a:r>
            <a:r>
              <a:rPr sz="2600" spc="-46" dirty="0" smtClean="0">
                <a:latin typeface="Calibri"/>
                <a:cs typeface="Calibri"/>
              </a:rPr>
              <a:t> </a:t>
            </a:r>
            <a:r>
              <a:rPr sz="2600" spc="0" dirty="0" smtClean="0">
                <a:latin typeface="Calibri"/>
                <a:cs typeface="Calibri"/>
              </a:rPr>
              <a:t>ét</a:t>
            </a:r>
            <a:r>
              <a:rPr sz="2600" spc="9" dirty="0" smtClean="0">
                <a:latin typeface="Calibri"/>
                <a:cs typeface="Calibri"/>
              </a:rPr>
              <a:t>u</a:t>
            </a:r>
            <a:r>
              <a:rPr sz="2600" spc="4" dirty="0" smtClean="0">
                <a:latin typeface="Calibri"/>
                <a:cs typeface="Calibri"/>
              </a:rPr>
              <a:t>d</a:t>
            </a:r>
            <a:r>
              <a:rPr sz="2600" spc="0" dirty="0" smtClean="0">
                <a:latin typeface="Calibri"/>
                <a:cs typeface="Calibri"/>
              </a:rPr>
              <a:t>es</a:t>
            </a:r>
            <a:r>
              <a:rPr sz="2600" spc="-81" dirty="0" smtClean="0">
                <a:latin typeface="Calibri"/>
                <a:cs typeface="Calibri"/>
              </a:rPr>
              <a:t> </a:t>
            </a:r>
            <a:r>
              <a:rPr sz="2600" spc="-25" dirty="0" smtClean="0">
                <a:latin typeface="Calibri"/>
                <a:cs typeface="Calibri"/>
              </a:rPr>
              <a:t>e</a:t>
            </a:r>
            <a:r>
              <a:rPr sz="2600" spc="0" dirty="0" smtClean="0">
                <a:latin typeface="Calibri"/>
                <a:cs typeface="Calibri"/>
              </a:rPr>
              <a:t>xpér</a:t>
            </a:r>
            <a:r>
              <a:rPr sz="2600" spc="19" dirty="0" smtClean="0">
                <a:latin typeface="Calibri"/>
                <a:cs typeface="Calibri"/>
              </a:rPr>
              <a:t>i</a:t>
            </a:r>
            <a:r>
              <a:rPr sz="2600" spc="14" dirty="0" smtClean="0">
                <a:latin typeface="Calibri"/>
                <a:cs typeface="Calibri"/>
              </a:rPr>
              <a:t>m</a:t>
            </a:r>
            <a:r>
              <a:rPr sz="2600" spc="0" dirty="0" smtClean="0">
                <a:latin typeface="Calibri"/>
                <a:cs typeface="Calibri"/>
              </a:rPr>
              <a:t>e</a:t>
            </a:r>
            <a:r>
              <a:rPr sz="2600" spc="-19" dirty="0" smtClean="0">
                <a:latin typeface="Calibri"/>
                <a:cs typeface="Calibri"/>
              </a:rPr>
              <a:t>n</a:t>
            </a:r>
            <a:r>
              <a:rPr sz="2600" spc="-39" dirty="0" smtClean="0">
                <a:latin typeface="Calibri"/>
                <a:cs typeface="Calibri"/>
              </a:rPr>
              <a:t>t</a:t>
            </a:r>
            <a:r>
              <a:rPr sz="2600" spc="-14" dirty="0" smtClean="0">
                <a:latin typeface="Calibri"/>
                <a:cs typeface="Calibri"/>
              </a:rPr>
              <a:t>a</a:t>
            </a:r>
            <a:r>
              <a:rPr sz="2600" spc="14" dirty="0" smtClean="0">
                <a:latin typeface="Calibri"/>
                <a:cs typeface="Calibri"/>
              </a:rPr>
              <a:t>l</a:t>
            </a:r>
            <a:r>
              <a:rPr sz="2600" spc="0" dirty="0" smtClean="0">
                <a:latin typeface="Calibri"/>
                <a:cs typeface="Calibri"/>
              </a:rPr>
              <a:t>es</a:t>
            </a:r>
            <a:r>
              <a:rPr sz="2600" spc="-164" dirty="0" smtClean="0">
                <a:latin typeface="Calibri"/>
                <a:cs typeface="Calibri"/>
              </a:rPr>
              <a:t> </a:t>
            </a:r>
            <a:r>
              <a:rPr sz="2600" spc="4" dirty="0" smtClean="0">
                <a:latin typeface="Calibri"/>
                <a:cs typeface="Calibri"/>
              </a:rPr>
              <a:t>p</a:t>
            </a:r>
            <a:r>
              <a:rPr sz="2600" spc="14" dirty="0" smtClean="0">
                <a:latin typeface="Calibri"/>
                <a:cs typeface="Calibri"/>
              </a:rPr>
              <a:t>l</a:t>
            </a:r>
            <a:r>
              <a:rPr sz="2600" spc="4" dirty="0" smtClean="0">
                <a:latin typeface="Calibri"/>
                <a:cs typeface="Calibri"/>
              </a:rPr>
              <a:t>u</a:t>
            </a:r>
            <a:r>
              <a:rPr sz="2600" spc="-39" dirty="0" smtClean="0">
                <a:latin typeface="Calibri"/>
                <a:cs typeface="Calibri"/>
              </a:rPr>
              <a:t>t</a:t>
            </a:r>
            <a:r>
              <a:rPr sz="2600" spc="0" dirty="0" smtClean="0">
                <a:latin typeface="Calibri"/>
                <a:cs typeface="Calibri"/>
              </a:rPr>
              <a:t>ôt</a:t>
            </a:r>
            <a:r>
              <a:rPr sz="2600" spc="-35" dirty="0" smtClean="0">
                <a:latin typeface="Calibri"/>
                <a:cs typeface="Calibri"/>
              </a:rPr>
              <a:t> </a:t>
            </a:r>
            <a:r>
              <a:rPr sz="2600" spc="4" dirty="0" smtClean="0">
                <a:latin typeface="Calibri"/>
                <a:cs typeface="Calibri"/>
              </a:rPr>
              <a:t>qu</a:t>
            </a:r>
            <a:r>
              <a:rPr sz="2600" spc="0" dirty="0" smtClean="0">
                <a:latin typeface="Calibri"/>
                <a:cs typeface="Calibri"/>
              </a:rPr>
              <a:t>e sur</a:t>
            </a:r>
            <a:r>
              <a:rPr sz="2600" spc="-12" dirty="0" smtClean="0">
                <a:latin typeface="Calibri"/>
                <a:cs typeface="Calibri"/>
              </a:rPr>
              <a:t> </a:t>
            </a:r>
            <a:r>
              <a:rPr sz="2600" spc="14" dirty="0" smtClean="0">
                <a:latin typeface="Calibri"/>
                <a:cs typeface="Calibri"/>
              </a:rPr>
              <a:t>l</a:t>
            </a:r>
            <a:r>
              <a:rPr sz="2600" spc="0" dirty="0" smtClean="0">
                <a:latin typeface="Calibri"/>
                <a:cs typeface="Calibri"/>
              </a:rPr>
              <a:t>'</a:t>
            </a:r>
            <a:r>
              <a:rPr sz="2600" spc="19" dirty="0" smtClean="0">
                <a:latin typeface="Calibri"/>
                <a:cs typeface="Calibri"/>
              </a:rPr>
              <a:t>i</a:t>
            </a:r>
            <a:r>
              <a:rPr sz="2600" spc="-25" dirty="0" smtClean="0">
                <a:latin typeface="Calibri"/>
                <a:cs typeface="Calibri"/>
              </a:rPr>
              <a:t>n</a:t>
            </a:r>
            <a:r>
              <a:rPr sz="2600" spc="0" dirty="0" smtClean="0">
                <a:latin typeface="Calibri"/>
                <a:cs typeface="Calibri"/>
              </a:rPr>
              <a:t>tu</a:t>
            </a:r>
            <a:r>
              <a:rPr sz="2600" spc="19" dirty="0" smtClean="0">
                <a:latin typeface="Calibri"/>
                <a:cs typeface="Calibri"/>
              </a:rPr>
              <a:t>i</a:t>
            </a:r>
            <a:r>
              <a:rPr sz="2600" spc="0" dirty="0" smtClean="0">
                <a:latin typeface="Calibri"/>
                <a:cs typeface="Calibri"/>
              </a:rPr>
              <a:t>t</a:t>
            </a:r>
            <a:r>
              <a:rPr sz="2600" spc="9" dirty="0" smtClean="0">
                <a:latin typeface="Calibri"/>
                <a:cs typeface="Calibri"/>
              </a:rPr>
              <a:t>i</a:t>
            </a:r>
            <a:r>
              <a:rPr sz="2600" spc="0" dirty="0" smtClean="0">
                <a:latin typeface="Calibri"/>
                <a:cs typeface="Calibri"/>
              </a:rPr>
              <a:t>o</a:t>
            </a:r>
            <a:r>
              <a:rPr sz="2600" spc="9" dirty="0" smtClean="0">
                <a:latin typeface="Calibri"/>
                <a:cs typeface="Calibri"/>
              </a:rPr>
              <a:t>n</a:t>
            </a:r>
            <a:r>
              <a:rPr sz="2600" spc="0" dirty="0" smtClean="0">
                <a:latin typeface="Calibri"/>
                <a:cs typeface="Calibri"/>
              </a:rPr>
              <a:t>,</a:t>
            </a:r>
            <a:r>
              <a:rPr sz="2600" spc="-152" dirty="0" smtClean="0">
                <a:latin typeface="Calibri"/>
                <a:cs typeface="Calibri"/>
              </a:rPr>
              <a:t> </a:t>
            </a:r>
            <a:r>
              <a:rPr sz="2600" spc="0" dirty="0" smtClean="0">
                <a:latin typeface="Calibri"/>
                <a:cs typeface="Calibri"/>
              </a:rPr>
              <a:t>et</a:t>
            </a:r>
            <a:r>
              <a:rPr sz="2600" spc="-21" dirty="0" smtClean="0">
                <a:latin typeface="Calibri"/>
                <a:cs typeface="Calibri"/>
              </a:rPr>
              <a:t> </a:t>
            </a:r>
            <a:r>
              <a:rPr sz="2600" spc="-14" dirty="0" smtClean="0">
                <a:latin typeface="Calibri"/>
                <a:cs typeface="Calibri"/>
              </a:rPr>
              <a:t>s</a:t>
            </a:r>
            <a:r>
              <a:rPr sz="2600" spc="0" dirty="0" smtClean="0">
                <a:latin typeface="Calibri"/>
                <a:cs typeface="Calibri"/>
              </a:rPr>
              <a:t>o</a:t>
            </a:r>
            <a:r>
              <a:rPr sz="2600" spc="-25" dirty="0" smtClean="0">
                <a:latin typeface="Calibri"/>
                <a:cs typeface="Calibri"/>
              </a:rPr>
              <a:t>n</a:t>
            </a:r>
            <a:r>
              <a:rPr sz="2600" spc="0" dirty="0" smtClean="0">
                <a:latin typeface="Calibri"/>
                <a:cs typeface="Calibri"/>
              </a:rPr>
              <a:t>t</a:t>
            </a:r>
            <a:r>
              <a:rPr sz="2600" spc="-31" dirty="0" smtClean="0">
                <a:latin typeface="Calibri"/>
                <a:cs typeface="Calibri"/>
              </a:rPr>
              <a:t> </a:t>
            </a:r>
            <a:r>
              <a:rPr sz="2600" spc="-14" dirty="0" smtClean="0">
                <a:latin typeface="Calibri"/>
                <a:cs typeface="Calibri"/>
              </a:rPr>
              <a:t>a</a:t>
            </a:r>
            <a:r>
              <a:rPr sz="2600" spc="4" dirty="0" smtClean="0">
                <a:latin typeface="Calibri"/>
                <a:cs typeface="Calibri"/>
              </a:rPr>
              <a:t>pp</a:t>
            </a:r>
            <a:r>
              <a:rPr sz="2600" spc="14" dirty="0" smtClean="0">
                <a:latin typeface="Calibri"/>
                <a:cs typeface="Calibri"/>
              </a:rPr>
              <a:t>li</a:t>
            </a:r>
            <a:r>
              <a:rPr sz="2600" spc="4" dirty="0" smtClean="0">
                <a:latin typeface="Calibri"/>
                <a:cs typeface="Calibri"/>
              </a:rPr>
              <a:t>qu</a:t>
            </a:r>
            <a:r>
              <a:rPr sz="2600" spc="0" dirty="0" smtClean="0">
                <a:latin typeface="Calibri"/>
                <a:cs typeface="Calibri"/>
              </a:rPr>
              <a:t>é</a:t>
            </a:r>
            <a:r>
              <a:rPr sz="2600" spc="14" dirty="0" smtClean="0">
                <a:latin typeface="Calibri"/>
                <a:cs typeface="Calibri"/>
              </a:rPr>
              <a:t>e</a:t>
            </a:r>
            <a:r>
              <a:rPr sz="2600" spc="0" dirty="0" smtClean="0">
                <a:latin typeface="Calibri"/>
                <a:cs typeface="Calibri"/>
              </a:rPr>
              <a:t>s</a:t>
            </a:r>
            <a:r>
              <a:rPr sz="2600" spc="-134" dirty="0" smtClean="0">
                <a:latin typeface="Calibri"/>
                <a:cs typeface="Calibri"/>
              </a:rPr>
              <a:t> </a:t>
            </a:r>
            <a:r>
              <a:rPr sz="2600" spc="4" dirty="0" smtClean="0">
                <a:latin typeface="Calibri"/>
                <a:cs typeface="Calibri"/>
              </a:rPr>
              <a:t>p</a:t>
            </a:r>
            <a:r>
              <a:rPr sz="2600" spc="14" dirty="0" smtClean="0">
                <a:latin typeface="Calibri"/>
                <a:cs typeface="Calibri"/>
              </a:rPr>
              <a:t>l</a:t>
            </a:r>
            <a:r>
              <a:rPr sz="2600" spc="4" dirty="0" smtClean="0">
                <a:latin typeface="Calibri"/>
                <a:cs typeface="Calibri"/>
              </a:rPr>
              <a:t>u</a:t>
            </a:r>
            <a:r>
              <a:rPr sz="2600" spc="0" dirty="0" smtClean="0">
                <a:latin typeface="Calibri"/>
                <a:cs typeface="Calibri"/>
              </a:rPr>
              <a:t>s</a:t>
            </a:r>
            <a:r>
              <a:rPr sz="2600" spc="-63" dirty="0" smtClean="0">
                <a:latin typeface="Calibri"/>
                <a:cs typeface="Calibri"/>
              </a:rPr>
              <a:t> </a:t>
            </a:r>
            <a:r>
              <a:rPr sz="2600" spc="0" dirty="0" smtClean="0">
                <a:latin typeface="Calibri"/>
                <a:cs typeface="Calibri"/>
              </a:rPr>
              <a:t>so</a:t>
            </a:r>
            <a:r>
              <a:rPr sz="2600" spc="4" dirty="0" smtClean="0">
                <a:latin typeface="Calibri"/>
                <a:cs typeface="Calibri"/>
              </a:rPr>
              <a:t>u</a:t>
            </a:r>
            <a:r>
              <a:rPr sz="2600" spc="-14" dirty="0" smtClean="0">
                <a:latin typeface="Calibri"/>
                <a:cs typeface="Calibri"/>
              </a:rPr>
              <a:t>v</a:t>
            </a:r>
            <a:r>
              <a:rPr sz="2600" spc="0" dirty="0" smtClean="0">
                <a:latin typeface="Calibri"/>
                <a:cs typeface="Calibri"/>
              </a:rPr>
              <a:t>e</a:t>
            </a:r>
            <a:r>
              <a:rPr sz="2600" spc="-19" dirty="0" smtClean="0">
                <a:latin typeface="Calibri"/>
                <a:cs typeface="Calibri"/>
              </a:rPr>
              <a:t>n</a:t>
            </a:r>
            <a:r>
              <a:rPr sz="2600" spc="0" dirty="0" smtClean="0">
                <a:latin typeface="Calibri"/>
                <a:cs typeface="Calibri"/>
              </a:rPr>
              <a:t>t</a:t>
            </a:r>
            <a:r>
              <a:rPr sz="2600" spc="-99" dirty="0" smtClean="0">
                <a:latin typeface="Calibri"/>
                <a:cs typeface="Calibri"/>
              </a:rPr>
              <a:t> </a:t>
            </a:r>
            <a:r>
              <a:rPr sz="2600" spc="-14" dirty="0" smtClean="0">
                <a:latin typeface="Calibri"/>
                <a:cs typeface="Calibri"/>
              </a:rPr>
              <a:t>a</a:t>
            </a:r>
            <a:r>
              <a:rPr sz="2600" spc="4" dirty="0" smtClean="0">
                <a:latin typeface="Calibri"/>
                <a:cs typeface="Calibri"/>
              </a:rPr>
              <a:t>u</a:t>
            </a:r>
            <a:r>
              <a:rPr sz="2600" spc="0" dirty="0" smtClean="0">
                <a:latin typeface="Calibri"/>
                <a:cs typeface="Calibri"/>
              </a:rPr>
              <a:t>x</a:t>
            </a:r>
            <a:r>
              <a:rPr sz="2600" spc="-22" dirty="0" smtClean="0">
                <a:latin typeface="Calibri"/>
                <a:cs typeface="Calibri"/>
              </a:rPr>
              <a:t> </a:t>
            </a:r>
            <a:r>
              <a:rPr sz="2600" spc="4" dirty="0" smtClean="0">
                <a:latin typeface="Calibri"/>
                <a:cs typeface="Calibri"/>
              </a:rPr>
              <a:t>p</a:t>
            </a:r>
            <a:r>
              <a:rPr sz="2600" spc="-39" dirty="0" smtClean="0">
                <a:latin typeface="Calibri"/>
                <a:cs typeface="Calibri"/>
              </a:rPr>
              <a:t>r</a:t>
            </a:r>
            <a:r>
              <a:rPr sz="2600" spc="0" dirty="0" smtClean="0">
                <a:latin typeface="Calibri"/>
                <a:cs typeface="Calibri"/>
              </a:rPr>
              <a:t>o</a:t>
            </a:r>
            <a:r>
              <a:rPr sz="2600" spc="9" dirty="0" smtClean="0">
                <a:latin typeface="Calibri"/>
                <a:cs typeface="Calibri"/>
              </a:rPr>
              <a:t>b</a:t>
            </a:r>
            <a:r>
              <a:rPr sz="2600" spc="14" dirty="0" smtClean="0">
                <a:latin typeface="Calibri"/>
                <a:cs typeface="Calibri"/>
              </a:rPr>
              <a:t>l</a:t>
            </a:r>
            <a:r>
              <a:rPr sz="2600" spc="0" dirty="0" smtClean="0">
                <a:latin typeface="Calibri"/>
                <a:cs typeface="Calibri"/>
              </a:rPr>
              <a:t>è</a:t>
            </a:r>
            <a:r>
              <a:rPr sz="2600" spc="25" dirty="0" smtClean="0">
                <a:latin typeface="Calibri"/>
                <a:cs typeface="Calibri"/>
              </a:rPr>
              <a:t>m</a:t>
            </a:r>
            <a:r>
              <a:rPr sz="2600" spc="0" dirty="0" smtClean="0">
                <a:latin typeface="Calibri"/>
                <a:cs typeface="Calibri"/>
              </a:rPr>
              <a:t>es</a:t>
            </a:r>
            <a:r>
              <a:rPr sz="2600" spc="-112" dirty="0" smtClean="0">
                <a:latin typeface="Calibri"/>
                <a:cs typeface="Calibri"/>
              </a:rPr>
              <a:t> </a:t>
            </a:r>
            <a:r>
              <a:rPr sz="2600" spc="4" dirty="0" smtClean="0">
                <a:latin typeface="Calibri"/>
                <a:cs typeface="Calibri"/>
              </a:rPr>
              <a:t>i</a:t>
            </a:r>
            <a:r>
              <a:rPr sz="2600" spc="0" dirty="0" smtClean="0">
                <a:latin typeface="Calibri"/>
                <a:cs typeface="Calibri"/>
              </a:rPr>
              <a:t>s</a:t>
            </a:r>
            <a:r>
              <a:rPr sz="2600" spc="-9" dirty="0" smtClean="0">
                <a:latin typeface="Calibri"/>
                <a:cs typeface="Calibri"/>
              </a:rPr>
              <a:t>s</a:t>
            </a:r>
            <a:r>
              <a:rPr sz="2600" spc="4" dirty="0" smtClean="0">
                <a:latin typeface="Calibri"/>
                <a:cs typeface="Calibri"/>
              </a:rPr>
              <a:t>u</a:t>
            </a:r>
            <a:r>
              <a:rPr sz="2600" spc="0" dirty="0" smtClean="0">
                <a:latin typeface="Calibri"/>
                <a:cs typeface="Calibri"/>
              </a:rPr>
              <a:t>s</a:t>
            </a:r>
            <a:r>
              <a:rPr sz="2600" spc="-70" dirty="0" smtClean="0">
                <a:latin typeface="Calibri"/>
                <a:cs typeface="Calibri"/>
              </a:rPr>
              <a:t> </a:t>
            </a:r>
            <a:r>
              <a:rPr sz="2600" spc="4" dirty="0" smtClean="0">
                <a:latin typeface="Calibri"/>
                <a:cs typeface="Calibri"/>
              </a:rPr>
              <a:t>d</a:t>
            </a:r>
            <a:r>
              <a:rPr sz="2600" spc="0" dirty="0" smtClean="0">
                <a:latin typeface="Calibri"/>
                <a:cs typeface="Calibri"/>
              </a:rPr>
              <a:t>u </a:t>
            </a:r>
            <a:r>
              <a:rPr sz="2600" spc="14" dirty="0" smtClean="0">
                <a:latin typeface="Calibri"/>
                <a:cs typeface="Calibri"/>
              </a:rPr>
              <a:t>m</a:t>
            </a:r>
            <a:r>
              <a:rPr sz="2600" spc="0" dirty="0" smtClean="0">
                <a:latin typeface="Calibri"/>
                <a:cs typeface="Calibri"/>
              </a:rPr>
              <a:t>o</a:t>
            </a:r>
            <a:r>
              <a:rPr sz="2600" spc="4" dirty="0" smtClean="0">
                <a:latin typeface="Calibri"/>
                <a:cs typeface="Calibri"/>
              </a:rPr>
              <a:t>nd</a:t>
            </a:r>
            <a:r>
              <a:rPr sz="2600" spc="0" dirty="0" smtClean="0">
                <a:latin typeface="Calibri"/>
                <a:cs typeface="Calibri"/>
              </a:rPr>
              <a:t>e</a:t>
            </a:r>
            <a:r>
              <a:rPr sz="2600" spc="-74" dirty="0" smtClean="0">
                <a:latin typeface="Calibri"/>
                <a:cs typeface="Calibri"/>
              </a:rPr>
              <a:t> </a:t>
            </a:r>
            <a:r>
              <a:rPr sz="2600" spc="-44" dirty="0" smtClean="0">
                <a:latin typeface="Calibri"/>
                <a:cs typeface="Calibri"/>
              </a:rPr>
              <a:t>r</a:t>
            </a:r>
            <a:r>
              <a:rPr sz="2600" spc="0" dirty="0" smtClean="0">
                <a:latin typeface="Calibri"/>
                <a:cs typeface="Calibri"/>
              </a:rPr>
              <a:t>é</a:t>
            </a:r>
            <a:r>
              <a:rPr sz="2600" spc="14" dirty="0" smtClean="0">
                <a:latin typeface="Calibri"/>
                <a:cs typeface="Calibri"/>
              </a:rPr>
              <a:t>el</a:t>
            </a:r>
            <a:r>
              <a:rPr sz="2600" spc="0" dirty="0" smtClean="0">
                <a:latin typeface="Calibri"/>
                <a:cs typeface="Calibri"/>
              </a:rPr>
              <a:t>.</a:t>
            </a:r>
            <a:r>
              <a:rPr sz="2600" spc="510" dirty="0" smtClean="0">
                <a:latin typeface="Calibri"/>
                <a:cs typeface="Calibri"/>
              </a:rPr>
              <a:t> </a:t>
            </a:r>
            <a:r>
              <a:rPr sz="2600" spc="9" dirty="0" smtClean="0">
                <a:latin typeface="Calibri"/>
                <a:cs typeface="Calibri"/>
              </a:rPr>
              <a:t>A</a:t>
            </a:r>
            <a:r>
              <a:rPr sz="2600" spc="0" dirty="0" smtClean="0">
                <a:latin typeface="Calibri"/>
                <a:cs typeface="Calibri"/>
              </a:rPr>
              <a:t>r</a:t>
            </a:r>
            <a:r>
              <a:rPr sz="2600" spc="-9" dirty="0" smtClean="0">
                <a:latin typeface="Calibri"/>
                <a:cs typeface="Calibri"/>
              </a:rPr>
              <a:t>r</a:t>
            </a:r>
            <a:r>
              <a:rPr sz="2600" spc="14" dirty="0" smtClean="0">
                <a:latin typeface="Calibri"/>
                <a:cs typeface="Calibri"/>
              </a:rPr>
              <a:t>i</a:t>
            </a:r>
            <a:r>
              <a:rPr sz="2600" spc="-14" dirty="0" smtClean="0">
                <a:latin typeface="Calibri"/>
                <a:cs typeface="Calibri"/>
              </a:rPr>
              <a:t>v</a:t>
            </a:r>
            <a:r>
              <a:rPr sz="2600" spc="0" dirty="0" smtClean="0">
                <a:latin typeface="Calibri"/>
                <a:cs typeface="Calibri"/>
              </a:rPr>
              <a:t>ée</a:t>
            </a:r>
            <a:r>
              <a:rPr sz="2600" spc="-76" dirty="0" smtClean="0">
                <a:latin typeface="Calibri"/>
                <a:cs typeface="Calibri"/>
              </a:rPr>
              <a:t> </a:t>
            </a:r>
            <a:r>
              <a:rPr sz="2600" spc="4" dirty="0" smtClean="0">
                <a:latin typeface="Calibri"/>
                <a:cs typeface="Calibri"/>
              </a:rPr>
              <a:t>d</a:t>
            </a:r>
            <a:r>
              <a:rPr sz="2600" spc="0" dirty="0" smtClean="0">
                <a:latin typeface="Calibri"/>
                <a:cs typeface="Calibri"/>
              </a:rPr>
              <a:t>e</a:t>
            </a:r>
            <a:r>
              <a:rPr sz="2600" spc="-26" dirty="0" smtClean="0">
                <a:latin typeface="Calibri"/>
                <a:cs typeface="Calibri"/>
              </a:rPr>
              <a:t> </a:t>
            </a:r>
            <a:r>
              <a:rPr sz="2600" spc="9" dirty="0" smtClean="0">
                <a:latin typeface="Calibri"/>
                <a:cs typeface="Calibri"/>
              </a:rPr>
              <a:t>m</a:t>
            </a:r>
            <a:r>
              <a:rPr sz="2600" spc="0" dirty="0" smtClean="0">
                <a:latin typeface="Calibri"/>
                <a:cs typeface="Calibri"/>
              </a:rPr>
              <a:t>ét</a:t>
            </a:r>
            <a:r>
              <a:rPr sz="2600" spc="9" dirty="0" smtClean="0">
                <a:latin typeface="Calibri"/>
                <a:cs typeface="Calibri"/>
              </a:rPr>
              <a:t>h</a:t>
            </a:r>
            <a:r>
              <a:rPr sz="2600" spc="0" dirty="0" smtClean="0">
                <a:latin typeface="Calibri"/>
                <a:cs typeface="Calibri"/>
              </a:rPr>
              <a:t>o</a:t>
            </a:r>
            <a:r>
              <a:rPr sz="2600" spc="4" dirty="0" smtClean="0">
                <a:latin typeface="Calibri"/>
                <a:cs typeface="Calibri"/>
              </a:rPr>
              <a:t>d</a:t>
            </a:r>
            <a:r>
              <a:rPr sz="2600" spc="0" dirty="0" smtClean="0">
                <a:latin typeface="Calibri"/>
                <a:cs typeface="Calibri"/>
              </a:rPr>
              <a:t>es</a:t>
            </a:r>
            <a:r>
              <a:rPr sz="2600" spc="-151" dirty="0" smtClean="0">
                <a:latin typeface="Calibri"/>
                <a:cs typeface="Calibri"/>
              </a:rPr>
              <a:t> </a:t>
            </a:r>
            <a:r>
              <a:rPr sz="2600" spc="4" dirty="0" smtClean="0">
                <a:latin typeface="Calibri"/>
                <a:cs typeface="Calibri"/>
              </a:rPr>
              <a:t>p</a:t>
            </a:r>
            <a:r>
              <a:rPr sz="2600" spc="-39" dirty="0" smtClean="0">
                <a:latin typeface="Calibri"/>
                <a:cs typeface="Calibri"/>
              </a:rPr>
              <a:t>r</a:t>
            </a:r>
            <a:r>
              <a:rPr sz="2600" spc="0" dirty="0" smtClean="0">
                <a:latin typeface="Calibri"/>
                <a:cs typeface="Calibri"/>
              </a:rPr>
              <a:t>o</a:t>
            </a:r>
            <a:r>
              <a:rPr sz="2600" spc="4" dirty="0" smtClean="0">
                <a:latin typeface="Calibri"/>
                <a:cs typeface="Calibri"/>
              </a:rPr>
              <a:t>b</a:t>
            </a:r>
            <a:r>
              <a:rPr sz="2600" spc="-14" dirty="0" smtClean="0">
                <a:latin typeface="Calibri"/>
                <a:cs typeface="Calibri"/>
              </a:rPr>
              <a:t>a</a:t>
            </a:r>
            <a:r>
              <a:rPr sz="2600" spc="4" dirty="0" smtClean="0">
                <a:latin typeface="Calibri"/>
                <a:cs typeface="Calibri"/>
              </a:rPr>
              <a:t>b</a:t>
            </a:r>
            <a:r>
              <a:rPr sz="2600" spc="14" dirty="0" smtClean="0">
                <a:latin typeface="Calibri"/>
                <a:cs typeface="Calibri"/>
              </a:rPr>
              <a:t>ili</a:t>
            </a:r>
            <a:r>
              <a:rPr sz="2600" spc="-39" dirty="0" smtClean="0">
                <a:latin typeface="Calibri"/>
                <a:cs typeface="Calibri"/>
              </a:rPr>
              <a:t>st</a:t>
            </a:r>
            <a:r>
              <a:rPr sz="2600" spc="0" dirty="0" smtClean="0">
                <a:latin typeface="Calibri"/>
                <a:cs typeface="Calibri"/>
              </a:rPr>
              <a:t>es</a:t>
            </a:r>
            <a:r>
              <a:rPr sz="2600" spc="-102" dirty="0" smtClean="0">
                <a:latin typeface="Calibri"/>
                <a:cs typeface="Calibri"/>
              </a:rPr>
              <a:t> </a:t>
            </a:r>
            <a:r>
              <a:rPr sz="2600" spc="0" dirty="0" smtClean="0">
                <a:latin typeface="Calibri"/>
                <a:cs typeface="Calibri"/>
              </a:rPr>
              <a:t>et</a:t>
            </a:r>
            <a:r>
              <a:rPr sz="2600" spc="-31" dirty="0" smtClean="0">
                <a:latin typeface="Calibri"/>
                <a:cs typeface="Calibri"/>
              </a:rPr>
              <a:t> </a:t>
            </a:r>
            <a:r>
              <a:rPr sz="2600" spc="14" dirty="0" smtClean="0">
                <a:latin typeface="Calibri"/>
                <a:cs typeface="Calibri"/>
              </a:rPr>
              <a:t>vi</a:t>
            </a:r>
            <a:r>
              <a:rPr sz="2600" spc="0" dirty="0" smtClean="0">
                <a:latin typeface="Calibri"/>
                <a:cs typeface="Calibri"/>
              </a:rPr>
              <a:t>s</a:t>
            </a:r>
            <a:r>
              <a:rPr sz="2600" spc="4" dirty="0" smtClean="0">
                <a:latin typeface="Calibri"/>
                <a:cs typeface="Calibri"/>
              </a:rPr>
              <a:t>i</a:t>
            </a:r>
            <a:r>
              <a:rPr sz="2600" spc="0" dirty="0" smtClean="0">
                <a:latin typeface="Calibri"/>
                <a:cs typeface="Calibri"/>
              </a:rPr>
              <a:t>on</a:t>
            </a:r>
            <a:r>
              <a:rPr sz="2600" spc="-61" dirty="0" smtClean="0">
                <a:latin typeface="Calibri"/>
                <a:cs typeface="Calibri"/>
              </a:rPr>
              <a:t> </a:t>
            </a:r>
            <a:r>
              <a:rPr sz="2600" spc="-14" dirty="0" smtClean="0">
                <a:latin typeface="Calibri"/>
                <a:cs typeface="Calibri"/>
              </a:rPr>
              <a:t>a</a:t>
            </a:r>
            <a:r>
              <a:rPr sz="2600" spc="-29" dirty="0" smtClean="0">
                <a:latin typeface="Calibri"/>
                <a:cs typeface="Calibri"/>
              </a:rPr>
              <a:t>g</a:t>
            </a:r>
            <a:r>
              <a:rPr sz="2600" spc="0" dirty="0" smtClean="0">
                <a:latin typeface="Calibri"/>
                <a:cs typeface="Calibri"/>
              </a:rPr>
              <a:t>e</a:t>
            </a:r>
            <a:r>
              <a:rPr sz="2600" spc="-19" dirty="0" smtClean="0">
                <a:latin typeface="Calibri"/>
                <a:cs typeface="Calibri"/>
              </a:rPr>
              <a:t>n</a:t>
            </a:r>
            <a:r>
              <a:rPr sz="2600" spc="0" dirty="0" smtClean="0">
                <a:latin typeface="Calibri"/>
                <a:cs typeface="Calibri"/>
              </a:rPr>
              <a:t>t.</a:t>
            </a:r>
            <a:endParaRPr sz="2600">
              <a:latin typeface="Calibri"/>
              <a:cs typeface="Calibri"/>
            </a:endParaRPr>
          </a:p>
          <a:p>
            <a:pPr marL="561670" marR="67393" indent="-393572">
              <a:lnSpc>
                <a:spcPts val="2880"/>
              </a:lnSpc>
              <a:spcBef>
                <a:spcPts val="646"/>
              </a:spcBef>
            </a:pPr>
            <a:r>
              <a:rPr sz="2400" spc="0" dirty="0" smtClean="0">
                <a:solidFill>
                  <a:srgbClr val="006FC0"/>
                </a:solidFill>
                <a:latin typeface="Courier New"/>
                <a:cs typeface="Courier New"/>
              </a:rPr>
              <a:t>o</a:t>
            </a:r>
            <a:r>
              <a:rPr sz="2400" spc="209" dirty="0" smtClean="0">
                <a:solidFill>
                  <a:srgbClr val="006FC0"/>
                </a:solidFill>
                <a:latin typeface="Courier New"/>
                <a:cs typeface="Courier New"/>
              </a:rPr>
              <a:t> </a:t>
            </a:r>
            <a:r>
              <a:rPr sz="2400" b="1" i="1" spc="14" dirty="0" smtClean="0">
                <a:solidFill>
                  <a:srgbClr val="006FC0"/>
                </a:solidFill>
                <a:latin typeface="Calibri"/>
                <a:cs typeface="Calibri"/>
              </a:rPr>
              <a:t>A</a:t>
            </a:r>
            <a:r>
              <a:rPr sz="2400" b="1" i="1" spc="-9" dirty="0" smtClean="0">
                <a:solidFill>
                  <a:srgbClr val="006FC0"/>
                </a:solidFill>
                <a:latin typeface="Calibri"/>
                <a:cs typeface="Calibri"/>
              </a:rPr>
              <a:t>nn</a:t>
            </a:r>
            <a:r>
              <a:rPr sz="2400" b="1" i="1" spc="0" dirty="0" smtClean="0">
                <a:solidFill>
                  <a:srgbClr val="006FC0"/>
                </a:solidFill>
                <a:latin typeface="Calibri"/>
                <a:cs typeface="Calibri"/>
              </a:rPr>
              <a:t>ée</a:t>
            </a:r>
            <a:r>
              <a:rPr sz="2400" b="1" i="1" spc="-34" dirty="0" smtClean="0">
                <a:solidFill>
                  <a:srgbClr val="006FC0"/>
                </a:solidFill>
                <a:latin typeface="Calibri"/>
                <a:cs typeface="Calibri"/>
              </a:rPr>
              <a:t> </a:t>
            </a:r>
            <a:r>
              <a:rPr sz="2400" b="1" i="1" spc="0" dirty="0" smtClean="0">
                <a:solidFill>
                  <a:srgbClr val="006FC0"/>
                </a:solidFill>
                <a:latin typeface="Calibri"/>
                <a:cs typeface="Calibri"/>
              </a:rPr>
              <a:t>19</a:t>
            </a:r>
            <a:r>
              <a:rPr sz="2400" b="1" i="1" spc="9" dirty="0" smtClean="0">
                <a:solidFill>
                  <a:srgbClr val="006FC0"/>
                </a:solidFill>
                <a:latin typeface="Calibri"/>
                <a:cs typeface="Calibri"/>
              </a:rPr>
              <a:t>9</a:t>
            </a:r>
            <a:r>
              <a:rPr sz="2400" b="1" i="1" spc="0" dirty="0" smtClean="0">
                <a:solidFill>
                  <a:srgbClr val="006FC0"/>
                </a:solidFill>
                <a:latin typeface="Calibri"/>
                <a:cs typeface="Calibri"/>
              </a:rPr>
              <a:t>7</a:t>
            </a:r>
            <a:r>
              <a:rPr sz="2400" b="1" i="1" spc="-69" dirty="0" smtClean="0">
                <a:solidFill>
                  <a:srgbClr val="006FC0"/>
                </a:solidFill>
                <a:latin typeface="Calibri"/>
                <a:cs typeface="Calibri"/>
              </a:rPr>
              <a:t> </a:t>
            </a:r>
            <a:r>
              <a:rPr sz="2400" b="1" i="1" spc="0" dirty="0" smtClean="0">
                <a:solidFill>
                  <a:srgbClr val="006FC0"/>
                </a:solidFill>
                <a:latin typeface="Calibri"/>
                <a:cs typeface="Calibri"/>
              </a:rPr>
              <a:t>:</a:t>
            </a:r>
            <a:r>
              <a:rPr sz="2400" b="1" i="1" spc="14" dirty="0" smtClean="0">
                <a:solidFill>
                  <a:srgbClr val="006FC0"/>
                </a:solidFill>
                <a:latin typeface="Calibri"/>
                <a:cs typeface="Calibri"/>
              </a:rPr>
              <a:t> </a:t>
            </a:r>
            <a:r>
              <a:rPr sz="2400" spc="0" dirty="0" smtClean="0">
                <a:latin typeface="Calibri"/>
                <a:cs typeface="Calibri"/>
              </a:rPr>
              <a:t>La</a:t>
            </a:r>
            <a:r>
              <a:rPr sz="2400" spc="-9" dirty="0" smtClean="0">
                <a:latin typeface="Calibri"/>
                <a:cs typeface="Calibri"/>
              </a:rPr>
              <a:t> </a:t>
            </a:r>
            <a:r>
              <a:rPr sz="2400" spc="14" dirty="0" smtClean="0">
                <a:latin typeface="Calibri"/>
                <a:cs typeface="Calibri"/>
              </a:rPr>
              <a:t>m</a:t>
            </a:r>
            <a:r>
              <a:rPr sz="2400" spc="0" dirty="0" smtClean="0">
                <a:latin typeface="Calibri"/>
                <a:cs typeface="Calibri"/>
              </a:rPr>
              <a:t>a</a:t>
            </a:r>
            <a:r>
              <a:rPr sz="2400" spc="-9" dirty="0" smtClean="0">
                <a:latin typeface="Calibri"/>
                <a:cs typeface="Calibri"/>
              </a:rPr>
              <a:t>c</a:t>
            </a:r>
            <a:r>
              <a:rPr sz="2400" spc="0" dirty="0" smtClean="0">
                <a:latin typeface="Calibri"/>
                <a:cs typeface="Calibri"/>
              </a:rPr>
              <a:t>h</a:t>
            </a:r>
            <a:r>
              <a:rPr sz="2400" spc="-19" dirty="0" smtClean="0">
                <a:latin typeface="Calibri"/>
                <a:cs typeface="Calibri"/>
              </a:rPr>
              <a:t>i</a:t>
            </a:r>
            <a:r>
              <a:rPr sz="2400" spc="0" dirty="0" smtClean="0">
                <a:latin typeface="Calibri"/>
                <a:cs typeface="Calibri"/>
              </a:rPr>
              <a:t>ne</a:t>
            </a:r>
            <a:r>
              <a:rPr sz="2400" spc="-59" dirty="0" smtClean="0">
                <a:latin typeface="Calibri"/>
                <a:cs typeface="Calibri"/>
              </a:rPr>
              <a:t> </a:t>
            </a:r>
            <a:r>
              <a:rPr sz="2400" spc="0" dirty="0" smtClean="0">
                <a:latin typeface="Calibri"/>
                <a:cs typeface="Calibri"/>
              </a:rPr>
              <a:t>d’</a:t>
            </a:r>
            <a:r>
              <a:rPr sz="2400" spc="4" dirty="0" smtClean="0">
                <a:latin typeface="Calibri"/>
                <a:cs typeface="Calibri"/>
              </a:rPr>
              <a:t>I</a:t>
            </a:r>
            <a:r>
              <a:rPr sz="2400" spc="-14" dirty="0" smtClean="0">
                <a:latin typeface="Calibri"/>
                <a:cs typeface="Calibri"/>
              </a:rPr>
              <a:t>B</a:t>
            </a:r>
            <a:r>
              <a:rPr sz="2400" spc="0" dirty="0" smtClean="0">
                <a:latin typeface="Calibri"/>
                <a:cs typeface="Calibri"/>
              </a:rPr>
              <a:t>M</a:t>
            </a:r>
            <a:r>
              <a:rPr sz="2400" spc="-9" dirty="0" smtClean="0">
                <a:latin typeface="Calibri"/>
                <a:cs typeface="Calibri"/>
              </a:rPr>
              <a:t> </a:t>
            </a:r>
            <a:r>
              <a:rPr sz="2400" spc="0" dirty="0" smtClean="0">
                <a:latin typeface="Calibri"/>
                <a:cs typeface="Calibri"/>
              </a:rPr>
              <a:t>D</a:t>
            </a:r>
            <a:r>
              <a:rPr sz="2400" spc="-14" dirty="0" smtClean="0">
                <a:latin typeface="Calibri"/>
                <a:cs typeface="Calibri"/>
              </a:rPr>
              <a:t>e</a:t>
            </a:r>
            <a:r>
              <a:rPr sz="2400" spc="-9" dirty="0" smtClean="0">
                <a:latin typeface="Calibri"/>
                <a:cs typeface="Calibri"/>
              </a:rPr>
              <a:t>e</a:t>
            </a:r>
            <a:r>
              <a:rPr sz="2400" spc="0" dirty="0" smtClean="0">
                <a:latin typeface="Calibri"/>
                <a:cs typeface="Calibri"/>
              </a:rPr>
              <a:t>p</a:t>
            </a:r>
            <a:r>
              <a:rPr sz="2400" spc="19" dirty="0" smtClean="0">
                <a:latin typeface="Calibri"/>
                <a:cs typeface="Calibri"/>
              </a:rPr>
              <a:t> </a:t>
            </a:r>
            <a:r>
              <a:rPr sz="2400" spc="-14" dirty="0" smtClean="0">
                <a:latin typeface="Calibri"/>
                <a:cs typeface="Calibri"/>
              </a:rPr>
              <a:t>Bl</a:t>
            </a:r>
            <a:r>
              <a:rPr sz="2400" spc="0" dirty="0" smtClean="0">
                <a:latin typeface="Calibri"/>
                <a:cs typeface="Calibri"/>
              </a:rPr>
              <a:t>ue</a:t>
            </a:r>
            <a:r>
              <a:rPr sz="2400" spc="-9" dirty="0" smtClean="0">
                <a:latin typeface="Calibri"/>
                <a:cs typeface="Calibri"/>
              </a:rPr>
              <a:t> b</a:t>
            </a:r>
            <a:r>
              <a:rPr sz="2400" spc="-39" dirty="0" smtClean="0">
                <a:latin typeface="Calibri"/>
                <a:cs typeface="Calibri"/>
              </a:rPr>
              <a:t>a</a:t>
            </a:r>
            <a:r>
              <a:rPr sz="2400" spc="0" dirty="0" smtClean="0">
                <a:latin typeface="Calibri"/>
                <a:cs typeface="Calibri"/>
              </a:rPr>
              <a:t>t</a:t>
            </a:r>
            <a:r>
              <a:rPr sz="2400" spc="14" dirty="0" smtClean="0">
                <a:latin typeface="Calibri"/>
                <a:cs typeface="Calibri"/>
              </a:rPr>
              <a:t> </a:t>
            </a:r>
            <a:r>
              <a:rPr sz="2400" spc="-14" dirty="0" smtClean="0">
                <a:latin typeface="Calibri"/>
                <a:cs typeface="Calibri"/>
              </a:rPr>
              <a:t>l</a:t>
            </a:r>
            <a:r>
              <a:rPr sz="2400" spc="0" dirty="0" smtClean="0">
                <a:latin typeface="Calibri"/>
                <a:cs typeface="Calibri"/>
              </a:rPr>
              <a:t>e</a:t>
            </a:r>
            <a:r>
              <a:rPr sz="2400" spc="-4" dirty="0" smtClean="0">
                <a:latin typeface="Calibri"/>
                <a:cs typeface="Calibri"/>
              </a:rPr>
              <a:t> </a:t>
            </a:r>
            <a:r>
              <a:rPr sz="2400" spc="-14" dirty="0" smtClean="0">
                <a:latin typeface="Calibri"/>
                <a:cs typeface="Calibri"/>
              </a:rPr>
              <a:t>c</a:t>
            </a:r>
            <a:r>
              <a:rPr sz="2400" spc="0" dirty="0" smtClean="0">
                <a:latin typeface="Calibri"/>
                <a:cs typeface="Calibri"/>
              </a:rPr>
              <a:t>ha</a:t>
            </a:r>
            <a:r>
              <a:rPr sz="2400" spc="9" dirty="0" smtClean="0">
                <a:latin typeface="Calibri"/>
                <a:cs typeface="Calibri"/>
              </a:rPr>
              <a:t>m</a:t>
            </a:r>
            <a:r>
              <a:rPr sz="2400" spc="0" dirty="0" smtClean="0">
                <a:latin typeface="Calibri"/>
                <a:cs typeface="Calibri"/>
              </a:rPr>
              <a:t>p</a:t>
            </a:r>
            <a:r>
              <a:rPr sz="2400" spc="-19" dirty="0" smtClean="0">
                <a:latin typeface="Calibri"/>
                <a:cs typeface="Calibri"/>
              </a:rPr>
              <a:t>i</a:t>
            </a:r>
            <a:r>
              <a:rPr sz="2400" spc="-9" dirty="0" smtClean="0">
                <a:latin typeface="Calibri"/>
                <a:cs typeface="Calibri"/>
              </a:rPr>
              <a:t>o</a:t>
            </a:r>
            <a:r>
              <a:rPr sz="2400" spc="0" dirty="0" smtClean="0">
                <a:latin typeface="Calibri"/>
                <a:cs typeface="Calibri"/>
              </a:rPr>
              <a:t>n</a:t>
            </a:r>
            <a:r>
              <a:rPr sz="2400" spc="-9" dirty="0" smtClean="0">
                <a:latin typeface="Calibri"/>
                <a:cs typeface="Calibri"/>
              </a:rPr>
              <a:t> </a:t>
            </a:r>
            <a:r>
              <a:rPr sz="2400" spc="0" dirty="0" smtClean="0">
                <a:latin typeface="Calibri"/>
                <a:cs typeface="Calibri"/>
              </a:rPr>
              <a:t>du</a:t>
            </a:r>
            <a:r>
              <a:rPr sz="2400" spc="-4" dirty="0" smtClean="0">
                <a:latin typeface="Calibri"/>
                <a:cs typeface="Calibri"/>
              </a:rPr>
              <a:t> </a:t>
            </a:r>
            <a:r>
              <a:rPr sz="2400" spc="9" dirty="0" smtClean="0">
                <a:latin typeface="Calibri"/>
                <a:cs typeface="Calibri"/>
              </a:rPr>
              <a:t>m</a:t>
            </a:r>
            <a:r>
              <a:rPr sz="2400" spc="-9" dirty="0" smtClean="0">
                <a:latin typeface="Calibri"/>
                <a:cs typeface="Calibri"/>
              </a:rPr>
              <a:t>o</a:t>
            </a:r>
            <a:r>
              <a:rPr sz="2400" spc="0" dirty="0" smtClean="0">
                <a:latin typeface="Calibri"/>
                <a:cs typeface="Calibri"/>
              </a:rPr>
              <a:t>n</a:t>
            </a:r>
            <a:r>
              <a:rPr sz="2400" spc="-9" dirty="0" smtClean="0">
                <a:latin typeface="Calibri"/>
                <a:cs typeface="Calibri"/>
              </a:rPr>
              <a:t>d</a:t>
            </a:r>
            <a:r>
              <a:rPr sz="2400" spc="0" dirty="0" smtClean="0">
                <a:latin typeface="Calibri"/>
                <a:cs typeface="Calibri"/>
              </a:rPr>
              <a:t>e</a:t>
            </a:r>
            <a:r>
              <a:rPr sz="2400" spc="-34" dirty="0" smtClean="0">
                <a:latin typeface="Calibri"/>
                <a:cs typeface="Calibri"/>
              </a:rPr>
              <a:t> </a:t>
            </a:r>
            <a:r>
              <a:rPr sz="2400" spc="-9" dirty="0" smtClean="0">
                <a:latin typeface="Calibri"/>
                <a:cs typeface="Calibri"/>
              </a:rPr>
              <a:t>en </a:t>
            </a:r>
            <a:r>
              <a:rPr sz="2400" spc="0" dirty="0" smtClean="0">
                <a:latin typeface="Calibri"/>
                <a:cs typeface="Calibri"/>
              </a:rPr>
              <a:t>j</a:t>
            </a:r>
            <a:r>
              <a:rPr sz="2400" spc="-9" dirty="0" smtClean="0">
                <a:latin typeface="Calibri"/>
                <a:cs typeface="Calibri"/>
              </a:rPr>
              <a:t>e</a:t>
            </a:r>
            <a:r>
              <a:rPr sz="2400" spc="0" dirty="0" smtClean="0">
                <a:latin typeface="Calibri"/>
                <a:cs typeface="Calibri"/>
              </a:rPr>
              <a:t>u</a:t>
            </a:r>
            <a:r>
              <a:rPr sz="2400" spc="-9" dirty="0" smtClean="0">
                <a:latin typeface="Calibri"/>
                <a:cs typeface="Calibri"/>
              </a:rPr>
              <a:t> </a:t>
            </a:r>
            <a:r>
              <a:rPr sz="2400" spc="0" dirty="0" smtClean="0">
                <a:latin typeface="Calibri"/>
                <a:cs typeface="Calibri"/>
              </a:rPr>
              <a:t>d</a:t>
            </a:r>
            <a:r>
              <a:rPr sz="2400" spc="-175" dirty="0" smtClean="0">
                <a:latin typeface="Calibri"/>
                <a:cs typeface="Calibri"/>
              </a:rPr>
              <a:t>’</a:t>
            </a:r>
            <a:r>
              <a:rPr sz="2400" spc="-9" dirty="0" smtClean="0">
                <a:latin typeface="Calibri"/>
                <a:cs typeface="Calibri"/>
              </a:rPr>
              <a:t>éc</a:t>
            </a:r>
            <a:r>
              <a:rPr sz="2400" spc="0" dirty="0" smtClean="0">
                <a:latin typeface="Calibri"/>
                <a:cs typeface="Calibri"/>
              </a:rPr>
              <a:t>h</a:t>
            </a:r>
            <a:r>
              <a:rPr sz="2400" spc="-14" dirty="0" smtClean="0">
                <a:latin typeface="Calibri"/>
                <a:cs typeface="Calibri"/>
              </a:rPr>
              <a:t>e</a:t>
            </a:r>
            <a:r>
              <a:rPr sz="2400" spc="-9" dirty="0" smtClean="0">
                <a:latin typeface="Calibri"/>
                <a:cs typeface="Calibri"/>
              </a:rPr>
              <a:t>c</a:t>
            </a:r>
            <a:r>
              <a:rPr sz="2400" spc="0" dirty="0" smtClean="0">
                <a:latin typeface="Calibri"/>
                <a:cs typeface="Calibri"/>
              </a:rPr>
              <a:t>s </a:t>
            </a:r>
            <a:r>
              <a:rPr sz="2400" spc="19" dirty="0" smtClean="0">
                <a:latin typeface="Calibri"/>
                <a:cs typeface="Calibri"/>
              </a:rPr>
              <a:t> </a:t>
            </a:r>
            <a:r>
              <a:rPr sz="2400" spc="-4" dirty="0" smtClean="0">
                <a:latin typeface="Calibri"/>
                <a:cs typeface="Calibri"/>
              </a:rPr>
              <a:t>G</a:t>
            </a:r>
            <a:r>
              <a:rPr sz="2400" spc="0" dirty="0" smtClean="0">
                <a:latin typeface="Calibri"/>
                <a:cs typeface="Calibri"/>
              </a:rPr>
              <a:t>a</a:t>
            </a:r>
            <a:r>
              <a:rPr sz="2400" spc="-14" dirty="0" smtClean="0">
                <a:latin typeface="Calibri"/>
                <a:cs typeface="Calibri"/>
              </a:rPr>
              <a:t>r</a:t>
            </a:r>
            <a:r>
              <a:rPr sz="2400" spc="0" dirty="0" smtClean="0">
                <a:latin typeface="Calibri"/>
                <a:cs typeface="Calibri"/>
              </a:rPr>
              <a:t>y</a:t>
            </a:r>
            <a:r>
              <a:rPr sz="2400" spc="19" dirty="0" smtClean="0">
                <a:latin typeface="Calibri"/>
                <a:cs typeface="Calibri"/>
              </a:rPr>
              <a:t> </a:t>
            </a:r>
            <a:r>
              <a:rPr sz="2400" spc="-29" dirty="0" smtClean="0">
                <a:latin typeface="Calibri"/>
                <a:cs typeface="Calibri"/>
              </a:rPr>
              <a:t>K</a:t>
            </a:r>
            <a:r>
              <a:rPr sz="2400" spc="0" dirty="0" smtClean="0">
                <a:latin typeface="Calibri"/>
                <a:cs typeface="Calibri"/>
              </a:rPr>
              <a:t>a</a:t>
            </a:r>
            <a:r>
              <a:rPr sz="2400" spc="-9" dirty="0" smtClean="0">
                <a:latin typeface="Calibri"/>
                <a:cs typeface="Calibri"/>
              </a:rPr>
              <a:t>s</a:t>
            </a:r>
            <a:r>
              <a:rPr sz="2400" spc="0" dirty="0" smtClean="0">
                <a:latin typeface="Calibri"/>
                <a:cs typeface="Calibri"/>
              </a:rPr>
              <a:t>pa</a:t>
            </a:r>
            <a:r>
              <a:rPr sz="2400" spc="-54" dirty="0" smtClean="0">
                <a:latin typeface="Calibri"/>
                <a:cs typeface="Calibri"/>
              </a:rPr>
              <a:t>r</a:t>
            </a:r>
            <a:r>
              <a:rPr sz="2400" spc="-9" dirty="0" smtClean="0">
                <a:latin typeface="Calibri"/>
                <a:cs typeface="Calibri"/>
              </a:rPr>
              <a:t>o</a:t>
            </a:r>
            <a:r>
              <a:rPr sz="2400" spc="0" dirty="0" smtClean="0">
                <a:latin typeface="Calibri"/>
                <a:cs typeface="Calibri"/>
              </a:rPr>
              <a:t>v</a:t>
            </a:r>
            <a:endParaRPr sz="2400">
              <a:latin typeface="Calibri"/>
              <a:cs typeface="Calibri"/>
            </a:endParaRPr>
          </a:p>
          <a:p>
            <a:pPr marL="127491" marR="419748" algn="ctr">
              <a:lnSpc>
                <a:spcPct val="101725"/>
              </a:lnSpc>
              <a:spcBef>
                <a:spcPts val="452"/>
              </a:spcBef>
            </a:pPr>
            <a:r>
              <a:rPr sz="2400" spc="0" dirty="0" smtClean="0">
                <a:solidFill>
                  <a:srgbClr val="006FC0"/>
                </a:solidFill>
                <a:latin typeface="Courier New"/>
                <a:cs typeface="Courier New"/>
              </a:rPr>
              <a:t>o</a:t>
            </a:r>
            <a:r>
              <a:rPr sz="2400" spc="209" dirty="0" smtClean="0">
                <a:solidFill>
                  <a:srgbClr val="006FC0"/>
                </a:solidFill>
                <a:latin typeface="Courier New"/>
                <a:cs typeface="Courier New"/>
              </a:rPr>
              <a:t> </a:t>
            </a:r>
            <a:r>
              <a:rPr sz="2400" b="1" i="1" spc="9" dirty="0" smtClean="0">
                <a:solidFill>
                  <a:srgbClr val="006FC0"/>
                </a:solidFill>
                <a:latin typeface="Calibri"/>
                <a:cs typeface="Calibri"/>
              </a:rPr>
              <a:t>A</a:t>
            </a:r>
            <a:r>
              <a:rPr sz="2400" b="1" i="1" spc="-9" dirty="0" smtClean="0">
                <a:solidFill>
                  <a:srgbClr val="006FC0"/>
                </a:solidFill>
                <a:latin typeface="Calibri"/>
                <a:cs typeface="Calibri"/>
              </a:rPr>
              <a:t>nn</a:t>
            </a:r>
            <a:r>
              <a:rPr sz="2400" b="1" i="1" spc="0" dirty="0" smtClean="0">
                <a:solidFill>
                  <a:srgbClr val="006FC0"/>
                </a:solidFill>
                <a:latin typeface="Calibri"/>
                <a:cs typeface="Calibri"/>
              </a:rPr>
              <a:t>ée</a:t>
            </a:r>
            <a:r>
              <a:rPr sz="2400" b="1" i="1" spc="-34" dirty="0" smtClean="0">
                <a:solidFill>
                  <a:srgbClr val="006FC0"/>
                </a:solidFill>
                <a:latin typeface="Calibri"/>
                <a:cs typeface="Calibri"/>
              </a:rPr>
              <a:t> </a:t>
            </a:r>
            <a:r>
              <a:rPr sz="2400" b="1" i="1" spc="0" dirty="0" smtClean="0">
                <a:solidFill>
                  <a:srgbClr val="006FC0"/>
                </a:solidFill>
                <a:latin typeface="Calibri"/>
                <a:cs typeface="Calibri"/>
              </a:rPr>
              <a:t>2002:</a:t>
            </a:r>
            <a:r>
              <a:rPr sz="2400" b="1" i="1" spc="477" dirty="0" smtClean="0">
                <a:solidFill>
                  <a:srgbClr val="006FC0"/>
                </a:solidFill>
                <a:latin typeface="Calibri"/>
                <a:cs typeface="Calibri"/>
              </a:rPr>
              <a:t> </a:t>
            </a:r>
            <a:r>
              <a:rPr sz="2400" spc="0" dirty="0" smtClean="0">
                <a:latin typeface="Calibri"/>
                <a:cs typeface="Calibri"/>
              </a:rPr>
              <a:t>p</a:t>
            </a:r>
            <a:r>
              <a:rPr sz="2400" spc="-14" dirty="0" smtClean="0">
                <a:latin typeface="Calibri"/>
                <a:cs typeface="Calibri"/>
              </a:rPr>
              <a:t>o</a:t>
            </a:r>
            <a:r>
              <a:rPr sz="2400" spc="0" dirty="0" smtClean="0">
                <a:latin typeface="Calibri"/>
                <a:cs typeface="Calibri"/>
              </a:rPr>
              <a:t>ur</a:t>
            </a:r>
            <a:r>
              <a:rPr sz="2400" spc="-14" dirty="0" smtClean="0">
                <a:latin typeface="Calibri"/>
                <a:cs typeface="Calibri"/>
              </a:rPr>
              <a:t> </a:t>
            </a:r>
            <a:r>
              <a:rPr sz="2400" spc="-19" dirty="0" smtClean="0">
                <a:latin typeface="Calibri"/>
                <a:cs typeface="Calibri"/>
              </a:rPr>
              <a:t>l</a:t>
            </a:r>
            <a:r>
              <a:rPr sz="2400" spc="0" dirty="0" smtClean="0">
                <a:latin typeface="Calibri"/>
                <a:cs typeface="Calibri"/>
              </a:rPr>
              <a:t>a</a:t>
            </a:r>
            <a:r>
              <a:rPr sz="2400" spc="5" dirty="0" smtClean="0">
                <a:latin typeface="Calibri"/>
                <a:cs typeface="Calibri"/>
              </a:rPr>
              <a:t> </a:t>
            </a:r>
            <a:r>
              <a:rPr sz="2400" spc="0" dirty="0" smtClean="0">
                <a:latin typeface="Calibri"/>
                <a:cs typeface="Calibri"/>
              </a:rPr>
              <a:t>p</a:t>
            </a:r>
            <a:r>
              <a:rPr sz="2400" spc="-54" dirty="0" smtClean="0">
                <a:latin typeface="Calibri"/>
                <a:cs typeface="Calibri"/>
              </a:rPr>
              <a:t>r</a:t>
            </a:r>
            <a:r>
              <a:rPr sz="2400" spc="-9" dirty="0" smtClean="0">
                <a:latin typeface="Calibri"/>
                <a:cs typeface="Calibri"/>
              </a:rPr>
              <a:t>e</a:t>
            </a:r>
            <a:r>
              <a:rPr sz="2400" spc="14" dirty="0" smtClean="0">
                <a:latin typeface="Calibri"/>
                <a:cs typeface="Calibri"/>
              </a:rPr>
              <a:t>m</a:t>
            </a:r>
            <a:r>
              <a:rPr sz="2400" spc="-14" dirty="0" smtClean="0">
                <a:latin typeface="Calibri"/>
                <a:cs typeface="Calibri"/>
              </a:rPr>
              <a:t>i</a:t>
            </a:r>
            <a:r>
              <a:rPr sz="2400" spc="-9" dirty="0" smtClean="0">
                <a:latin typeface="Calibri"/>
                <a:cs typeface="Calibri"/>
              </a:rPr>
              <a:t>è</a:t>
            </a:r>
            <a:r>
              <a:rPr sz="2400" spc="-50" dirty="0" smtClean="0">
                <a:latin typeface="Calibri"/>
                <a:cs typeface="Calibri"/>
              </a:rPr>
              <a:t>r</a:t>
            </a:r>
            <a:r>
              <a:rPr sz="2400" spc="0" dirty="0" smtClean="0">
                <a:latin typeface="Calibri"/>
                <a:cs typeface="Calibri"/>
              </a:rPr>
              <a:t>e</a:t>
            </a:r>
            <a:r>
              <a:rPr sz="2400" spc="25" dirty="0" smtClean="0">
                <a:latin typeface="Calibri"/>
                <a:cs typeface="Calibri"/>
              </a:rPr>
              <a:t> </a:t>
            </a:r>
            <a:r>
              <a:rPr sz="2400" spc="-54" dirty="0" smtClean="0">
                <a:latin typeface="Calibri"/>
                <a:cs typeface="Calibri"/>
              </a:rPr>
              <a:t>f</a:t>
            </a:r>
            <a:r>
              <a:rPr sz="2400" spc="-9" dirty="0" smtClean="0">
                <a:latin typeface="Calibri"/>
                <a:cs typeface="Calibri"/>
              </a:rPr>
              <a:t>o</a:t>
            </a:r>
            <a:r>
              <a:rPr sz="2400" spc="-14" dirty="0" smtClean="0">
                <a:latin typeface="Calibri"/>
                <a:cs typeface="Calibri"/>
              </a:rPr>
              <a:t>i</a:t>
            </a:r>
            <a:r>
              <a:rPr sz="2400" spc="-4" dirty="0" smtClean="0">
                <a:latin typeface="Calibri"/>
                <a:cs typeface="Calibri"/>
              </a:rPr>
              <a:t>s</a:t>
            </a:r>
            <a:r>
              <a:rPr sz="2400" spc="0" dirty="0" smtClean="0">
                <a:latin typeface="Calibri"/>
                <a:cs typeface="Calibri"/>
              </a:rPr>
              <a:t>,</a:t>
            </a:r>
            <a:r>
              <a:rPr sz="2400" spc="21" dirty="0" smtClean="0">
                <a:latin typeface="Calibri"/>
                <a:cs typeface="Calibri"/>
              </a:rPr>
              <a:t> </a:t>
            </a:r>
            <a:r>
              <a:rPr sz="2400" spc="-19" dirty="0" smtClean="0">
                <a:latin typeface="Calibri"/>
                <a:cs typeface="Calibri"/>
              </a:rPr>
              <a:t>l</a:t>
            </a:r>
            <a:r>
              <a:rPr sz="2400" spc="4" dirty="0" smtClean="0">
                <a:latin typeface="Calibri"/>
                <a:cs typeface="Calibri"/>
              </a:rPr>
              <a:t>’</a:t>
            </a:r>
            <a:r>
              <a:rPr sz="2400" spc="0" dirty="0" smtClean="0">
                <a:latin typeface="Calibri"/>
                <a:cs typeface="Calibri"/>
              </a:rPr>
              <a:t>IA</a:t>
            </a:r>
            <a:r>
              <a:rPr sz="2400" spc="26" dirty="0" smtClean="0">
                <a:latin typeface="Calibri"/>
                <a:cs typeface="Calibri"/>
              </a:rPr>
              <a:t> </a:t>
            </a:r>
            <a:r>
              <a:rPr sz="2400" spc="-14" dirty="0" smtClean="0">
                <a:latin typeface="Calibri"/>
                <a:cs typeface="Calibri"/>
              </a:rPr>
              <a:t>e</a:t>
            </a:r>
            <a:r>
              <a:rPr sz="2400" spc="-44" dirty="0" smtClean="0">
                <a:latin typeface="Calibri"/>
                <a:cs typeface="Calibri"/>
              </a:rPr>
              <a:t>s</a:t>
            </a:r>
            <a:r>
              <a:rPr sz="2400" spc="0" dirty="0" smtClean="0">
                <a:latin typeface="Calibri"/>
                <a:cs typeface="Calibri"/>
              </a:rPr>
              <a:t>t</a:t>
            </a:r>
            <a:r>
              <a:rPr sz="2400" spc="-14" dirty="0" smtClean="0">
                <a:latin typeface="Calibri"/>
                <a:cs typeface="Calibri"/>
              </a:rPr>
              <a:t> e</a:t>
            </a:r>
            <a:r>
              <a:rPr sz="2400" spc="-39" dirty="0" smtClean="0">
                <a:latin typeface="Calibri"/>
                <a:cs typeface="Calibri"/>
              </a:rPr>
              <a:t>n</a:t>
            </a:r>
            <a:r>
              <a:rPr sz="2400" spc="-14" dirty="0" smtClean="0">
                <a:latin typeface="Calibri"/>
                <a:cs typeface="Calibri"/>
              </a:rPr>
              <a:t>t</a:t>
            </a:r>
            <a:r>
              <a:rPr sz="2400" spc="-50" dirty="0" smtClean="0">
                <a:latin typeface="Calibri"/>
                <a:cs typeface="Calibri"/>
              </a:rPr>
              <a:t>r</a:t>
            </a:r>
            <a:r>
              <a:rPr sz="2400" spc="-9" dirty="0" smtClean="0">
                <a:latin typeface="Calibri"/>
                <a:cs typeface="Calibri"/>
              </a:rPr>
              <a:t>é</a:t>
            </a:r>
            <a:r>
              <a:rPr sz="2400" spc="0" dirty="0" smtClean="0">
                <a:latin typeface="Calibri"/>
                <a:cs typeface="Calibri"/>
              </a:rPr>
              <a:t>e</a:t>
            </a:r>
            <a:r>
              <a:rPr sz="2400" spc="54" dirty="0" smtClean="0">
                <a:latin typeface="Calibri"/>
                <a:cs typeface="Calibri"/>
              </a:rPr>
              <a:t> </a:t>
            </a:r>
            <a:r>
              <a:rPr sz="2400" spc="0" dirty="0" smtClean="0">
                <a:latin typeface="Calibri"/>
                <a:cs typeface="Calibri"/>
              </a:rPr>
              <a:t>d</a:t>
            </a:r>
            <a:r>
              <a:rPr sz="2400" spc="-4" dirty="0" smtClean="0">
                <a:latin typeface="Calibri"/>
                <a:cs typeface="Calibri"/>
              </a:rPr>
              <a:t>a</a:t>
            </a:r>
            <a:r>
              <a:rPr sz="2400" spc="0" dirty="0" smtClean="0">
                <a:latin typeface="Calibri"/>
                <a:cs typeface="Calibri"/>
              </a:rPr>
              <a:t>ns</a:t>
            </a:r>
            <a:r>
              <a:rPr sz="2400" spc="-9" dirty="0" smtClean="0">
                <a:latin typeface="Calibri"/>
                <a:cs typeface="Calibri"/>
              </a:rPr>
              <a:t> </a:t>
            </a:r>
            <a:r>
              <a:rPr sz="2400" spc="-19" dirty="0" smtClean="0">
                <a:latin typeface="Calibri"/>
                <a:cs typeface="Calibri"/>
              </a:rPr>
              <a:t>l</a:t>
            </a:r>
            <a:r>
              <a:rPr sz="2400" spc="0" dirty="0" smtClean="0">
                <a:latin typeface="Calibri"/>
                <a:cs typeface="Calibri"/>
              </a:rPr>
              <a:t>a</a:t>
            </a:r>
            <a:r>
              <a:rPr sz="2400" spc="5" dirty="0" smtClean="0">
                <a:latin typeface="Calibri"/>
                <a:cs typeface="Calibri"/>
              </a:rPr>
              <a:t> </a:t>
            </a:r>
            <a:r>
              <a:rPr sz="2400" spc="14" dirty="0" smtClean="0">
                <a:latin typeface="Calibri"/>
                <a:cs typeface="Calibri"/>
              </a:rPr>
              <a:t>m</a:t>
            </a:r>
            <a:r>
              <a:rPr sz="2400" spc="0" dirty="0" smtClean="0">
                <a:latin typeface="Calibri"/>
                <a:cs typeface="Calibri"/>
              </a:rPr>
              <a:t>a</a:t>
            </a:r>
            <a:r>
              <a:rPr sz="2400" spc="-14" dirty="0" smtClean="0">
                <a:latin typeface="Calibri"/>
                <a:cs typeface="Calibri"/>
              </a:rPr>
              <a:t>i</a:t>
            </a:r>
            <a:r>
              <a:rPr sz="2400" spc="-4" dirty="0" smtClean="0">
                <a:latin typeface="Calibri"/>
                <a:cs typeface="Calibri"/>
              </a:rPr>
              <a:t>s</a:t>
            </a:r>
            <a:r>
              <a:rPr sz="2400" spc="-9" dirty="0" smtClean="0">
                <a:latin typeface="Calibri"/>
                <a:cs typeface="Calibri"/>
              </a:rPr>
              <a:t>o</a:t>
            </a:r>
            <a:r>
              <a:rPr sz="2400" spc="0" dirty="0" smtClean="0">
                <a:latin typeface="Calibri"/>
                <a:cs typeface="Calibri"/>
              </a:rPr>
              <a:t>n</a:t>
            </a:r>
            <a:r>
              <a:rPr sz="2400" spc="-4" dirty="0" smtClean="0">
                <a:latin typeface="Calibri"/>
                <a:cs typeface="Calibri"/>
              </a:rPr>
              <a:t> s</a:t>
            </a:r>
            <a:r>
              <a:rPr sz="2400" spc="-9" dirty="0" smtClean="0">
                <a:latin typeface="Calibri"/>
                <a:cs typeface="Calibri"/>
              </a:rPr>
              <a:t>o</a:t>
            </a:r>
            <a:r>
              <a:rPr sz="2400" spc="0" dirty="0" smtClean="0">
                <a:latin typeface="Calibri"/>
                <a:cs typeface="Calibri"/>
              </a:rPr>
              <a:t>us</a:t>
            </a:r>
            <a:endParaRPr sz="2400">
              <a:latin typeface="Calibri"/>
              <a:cs typeface="Calibri"/>
            </a:endParaRPr>
          </a:p>
          <a:p>
            <a:pPr marL="561670" marR="46688">
              <a:lnSpc>
                <a:spcPts val="2805"/>
              </a:lnSpc>
              <a:spcBef>
                <a:spcPts val="140"/>
              </a:spcBef>
            </a:pPr>
            <a:r>
              <a:rPr sz="3600" spc="-50" baseline="2275" dirty="0" smtClean="0">
                <a:latin typeface="Calibri"/>
                <a:cs typeface="Calibri"/>
              </a:rPr>
              <a:t>f</a:t>
            </a:r>
            <a:r>
              <a:rPr sz="3600" spc="-9" baseline="2275" dirty="0" smtClean="0">
                <a:latin typeface="Calibri"/>
                <a:cs typeface="Calibri"/>
              </a:rPr>
              <a:t>o</a:t>
            </a:r>
            <a:r>
              <a:rPr sz="3600" spc="-14" baseline="2275" dirty="0" smtClean="0">
                <a:latin typeface="Calibri"/>
                <a:cs typeface="Calibri"/>
              </a:rPr>
              <a:t>r</a:t>
            </a:r>
            <a:r>
              <a:rPr sz="3600" spc="14" baseline="2275" dirty="0" smtClean="0">
                <a:latin typeface="Calibri"/>
                <a:cs typeface="Calibri"/>
              </a:rPr>
              <a:t>m</a:t>
            </a:r>
            <a:r>
              <a:rPr sz="3600" spc="0" baseline="2275" dirty="0" smtClean="0">
                <a:latin typeface="Calibri"/>
                <a:cs typeface="Calibri"/>
              </a:rPr>
              <a:t>e</a:t>
            </a:r>
            <a:r>
              <a:rPr sz="3600" spc="-14" baseline="2275" dirty="0" smtClean="0">
                <a:latin typeface="Calibri"/>
                <a:cs typeface="Calibri"/>
              </a:rPr>
              <a:t> </a:t>
            </a:r>
            <a:r>
              <a:rPr sz="3600" spc="0" baseline="2275" dirty="0" smtClean="0">
                <a:latin typeface="Calibri"/>
                <a:cs typeface="Calibri"/>
              </a:rPr>
              <a:t>de</a:t>
            </a:r>
            <a:r>
              <a:rPr sz="3600" spc="-19" baseline="2275" dirty="0" smtClean="0">
                <a:latin typeface="Calibri"/>
                <a:cs typeface="Calibri"/>
              </a:rPr>
              <a:t> </a:t>
            </a:r>
            <a:r>
              <a:rPr sz="3600" spc="-50" baseline="2275" dirty="0" smtClean="0">
                <a:latin typeface="Calibri"/>
                <a:cs typeface="Calibri"/>
              </a:rPr>
              <a:t>R</a:t>
            </a:r>
            <a:r>
              <a:rPr sz="3600" spc="-9" baseline="2275" dirty="0" smtClean="0">
                <a:latin typeface="Calibri"/>
                <a:cs typeface="Calibri"/>
              </a:rPr>
              <a:t>oo</a:t>
            </a:r>
            <a:r>
              <a:rPr sz="3600" spc="14" baseline="2275" dirty="0" smtClean="0">
                <a:latin typeface="Calibri"/>
                <a:cs typeface="Calibri"/>
              </a:rPr>
              <a:t>m</a:t>
            </a:r>
            <a:r>
              <a:rPr sz="3600" spc="0" baseline="2275" dirty="0" smtClean="0">
                <a:latin typeface="Calibri"/>
                <a:cs typeface="Calibri"/>
              </a:rPr>
              <a:t>b</a:t>
            </a:r>
            <a:r>
              <a:rPr sz="3600" spc="-9" baseline="2275" dirty="0" smtClean="0">
                <a:latin typeface="Calibri"/>
                <a:cs typeface="Calibri"/>
              </a:rPr>
              <a:t>a</a:t>
            </a:r>
            <a:r>
              <a:rPr sz="3600" spc="0" baseline="2275" dirty="0" smtClean="0">
                <a:latin typeface="Calibri"/>
                <a:cs typeface="Calibri"/>
              </a:rPr>
              <a:t>,</a:t>
            </a:r>
            <a:r>
              <a:rPr sz="3600" spc="-29" baseline="2275" dirty="0" smtClean="0">
                <a:latin typeface="Calibri"/>
                <a:cs typeface="Calibri"/>
              </a:rPr>
              <a:t> </a:t>
            </a:r>
            <a:r>
              <a:rPr sz="3600" spc="0" baseline="2275" dirty="0" smtClean="0">
                <a:latin typeface="Calibri"/>
                <a:cs typeface="Calibri"/>
              </a:rPr>
              <a:t>un</a:t>
            </a:r>
            <a:r>
              <a:rPr sz="3600" spc="-4" baseline="2275" dirty="0" smtClean="0">
                <a:latin typeface="Calibri"/>
                <a:cs typeface="Calibri"/>
              </a:rPr>
              <a:t> </a:t>
            </a:r>
            <a:r>
              <a:rPr sz="3600" spc="-54" baseline="2275" dirty="0" smtClean="0">
                <a:latin typeface="Calibri"/>
                <a:cs typeface="Calibri"/>
              </a:rPr>
              <a:t>r</a:t>
            </a:r>
            <a:r>
              <a:rPr sz="3600" spc="-9" baseline="2275" dirty="0" smtClean="0">
                <a:latin typeface="Calibri"/>
                <a:cs typeface="Calibri"/>
              </a:rPr>
              <a:t>o</a:t>
            </a:r>
            <a:r>
              <a:rPr sz="3600" spc="0" baseline="2275" dirty="0" smtClean="0">
                <a:latin typeface="Calibri"/>
                <a:cs typeface="Calibri"/>
              </a:rPr>
              <a:t>b</a:t>
            </a:r>
            <a:r>
              <a:rPr sz="3600" spc="-14" baseline="2275" dirty="0" smtClean="0">
                <a:latin typeface="Calibri"/>
                <a:cs typeface="Calibri"/>
              </a:rPr>
              <a:t>o</a:t>
            </a:r>
            <a:r>
              <a:rPr sz="3600" spc="0" baseline="2275" dirty="0" smtClean="0">
                <a:latin typeface="Calibri"/>
                <a:cs typeface="Calibri"/>
              </a:rPr>
              <a:t>t</a:t>
            </a:r>
            <a:r>
              <a:rPr sz="3600" spc="-14" baseline="2275" dirty="0" smtClean="0">
                <a:latin typeface="Calibri"/>
                <a:cs typeface="Calibri"/>
              </a:rPr>
              <a:t> </a:t>
            </a:r>
            <a:r>
              <a:rPr sz="3600" spc="0" baseline="2275" dirty="0" smtClean="0">
                <a:latin typeface="Calibri"/>
                <a:cs typeface="Calibri"/>
              </a:rPr>
              <a:t>a</a:t>
            </a:r>
            <a:r>
              <a:rPr sz="3600" spc="-9" baseline="2275" dirty="0" smtClean="0">
                <a:latin typeface="Calibri"/>
                <a:cs typeface="Calibri"/>
              </a:rPr>
              <a:t>s</a:t>
            </a:r>
            <a:r>
              <a:rPr sz="3600" spc="0" baseline="2275" dirty="0" smtClean="0">
                <a:latin typeface="Calibri"/>
                <a:cs typeface="Calibri"/>
              </a:rPr>
              <a:t>p</a:t>
            </a:r>
            <a:r>
              <a:rPr sz="3600" spc="-19" baseline="2275" dirty="0" smtClean="0">
                <a:latin typeface="Calibri"/>
                <a:cs typeface="Calibri"/>
              </a:rPr>
              <a:t>i</a:t>
            </a:r>
            <a:r>
              <a:rPr sz="3600" spc="-50" baseline="2275" dirty="0" smtClean="0">
                <a:latin typeface="Calibri"/>
                <a:cs typeface="Calibri"/>
              </a:rPr>
              <a:t>r</a:t>
            </a:r>
            <a:r>
              <a:rPr sz="3600" spc="-39" baseline="2275" dirty="0" smtClean="0">
                <a:latin typeface="Calibri"/>
                <a:cs typeface="Calibri"/>
              </a:rPr>
              <a:t>a</a:t>
            </a:r>
            <a:r>
              <a:rPr sz="3600" spc="-54" baseline="2275" dirty="0" smtClean="0">
                <a:latin typeface="Calibri"/>
                <a:cs typeface="Calibri"/>
              </a:rPr>
              <a:t>t</a:t>
            </a:r>
            <a:r>
              <a:rPr sz="3600" spc="-9" baseline="2275" dirty="0" smtClean="0">
                <a:latin typeface="Calibri"/>
                <a:cs typeface="Calibri"/>
              </a:rPr>
              <a:t>e</a:t>
            </a:r>
            <a:r>
              <a:rPr sz="3600" spc="0" baseline="2275" dirty="0" smtClean="0">
                <a:latin typeface="Calibri"/>
                <a:cs typeface="Calibri"/>
              </a:rPr>
              <a:t>u</a:t>
            </a:r>
            <a:r>
              <a:rPr sz="3600" spc="-269" baseline="2275" dirty="0" smtClean="0">
                <a:latin typeface="Calibri"/>
                <a:cs typeface="Calibri"/>
              </a:rPr>
              <a:t>r</a:t>
            </a:r>
            <a:r>
              <a:rPr sz="3600" spc="0" baseline="2275" dirty="0" smtClean="0">
                <a:latin typeface="Calibri"/>
                <a:cs typeface="Calibri"/>
              </a:rPr>
              <a:t>.</a:t>
            </a:r>
            <a:endParaRPr sz="2400">
              <a:latin typeface="Calibri"/>
              <a:cs typeface="Calibri"/>
            </a:endParaRPr>
          </a:p>
          <a:p>
            <a:pPr marL="168097">
              <a:lnSpc>
                <a:spcPct val="101725"/>
              </a:lnSpc>
              <a:spcBef>
                <a:spcPts val="389"/>
              </a:spcBef>
            </a:pPr>
            <a:r>
              <a:rPr sz="2400" spc="0" dirty="0" smtClean="0">
                <a:solidFill>
                  <a:srgbClr val="006FC0"/>
                </a:solidFill>
                <a:latin typeface="Courier New"/>
                <a:cs typeface="Courier New"/>
              </a:rPr>
              <a:t>o</a:t>
            </a:r>
            <a:r>
              <a:rPr sz="2400" spc="209" dirty="0" smtClean="0">
                <a:solidFill>
                  <a:srgbClr val="006FC0"/>
                </a:solidFill>
                <a:latin typeface="Courier New"/>
                <a:cs typeface="Courier New"/>
              </a:rPr>
              <a:t> </a:t>
            </a:r>
            <a:r>
              <a:rPr sz="2400" b="1" i="1" spc="9" dirty="0" smtClean="0">
                <a:solidFill>
                  <a:srgbClr val="006FC0"/>
                </a:solidFill>
                <a:latin typeface="Calibri"/>
                <a:cs typeface="Calibri"/>
              </a:rPr>
              <a:t>A</a:t>
            </a:r>
            <a:r>
              <a:rPr sz="2400" b="1" i="1" spc="-9" dirty="0" smtClean="0">
                <a:solidFill>
                  <a:srgbClr val="006FC0"/>
                </a:solidFill>
                <a:latin typeface="Calibri"/>
                <a:cs typeface="Calibri"/>
              </a:rPr>
              <a:t>nn</a:t>
            </a:r>
            <a:r>
              <a:rPr sz="2400" b="1" i="1" spc="0" dirty="0" smtClean="0">
                <a:solidFill>
                  <a:srgbClr val="006FC0"/>
                </a:solidFill>
                <a:latin typeface="Calibri"/>
                <a:cs typeface="Calibri"/>
              </a:rPr>
              <a:t>ée</a:t>
            </a:r>
            <a:r>
              <a:rPr sz="2400" b="1" i="1" spc="502" dirty="0" smtClean="0">
                <a:solidFill>
                  <a:srgbClr val="006FC0"/>
                </a:solidFill>
                <a:latin typeface="Calibri"/>
                <a:cs typeface="Calibri"/>
              </a:rPr>
              <a:t> </a:t>
            </a:r>
            <a:r>
              <a:rPr sz="2400" b="1" i="1" spc="0" dirty="0" smtClean="0">
                <a:solidFill>
                  <a:srgbClr val="006FC0"/>
                </a:solidFill>
                <a:latin typeface="Calibri"/>
                <a:cs typeface="Calibri"/>
              </a:rPr>
              <a:t>2006:</a:t>
            </a:r>
            <a:r>
              <a:rPr sz="2400" b="1" i="1" spc="477" dirty="0" smtClean="0">
                <a:solidFill>
                  <a:srgbClr val="006FC0"/>
                </a:solidFill>
                <a:latin typeface="Calibri"/>
                <a:cs typeface="Calibri"/>
              </a:rPr>
              <a:t> </a:t>
            </a:r>
            <a:r>
              <a:rPr sz="2400" spc="-184" dirty="0" smtClean="0">
                <a:latin typeface="Calibri"/>
                <a:cs typeface="Calibri"/>
              </a:rPr>
              <a:t>L</a:t>
            </a:r>
            <a:r>
              <a:rPr sz="2400" spc="4" dirty="0" smtClean="0">
                <a:latin typeface="Calibri"/>
                <a:cs typeface="Calibri"/>
              </a:rPr>
              <a:t>’</a:t>
            </a:r>
            <a:r>
              <a:rPr sz="2400" spc="0" dirty="0" smtClean="0">
                <a:latin typeface="Calibri"/>
                <a:cs typeface="Calibri"/>
              </a:rPr>
              <a:t>IA</a:t>
            </a:r>
            <a:r>
              <a:rPr sz="2400" spc="-23" dirty="0" smtClean="0">
                <a:latin typeface="Calibri"/>
                <a:cs typeface="Calibri"/>
              </a:rPr>
              <a:t> </a:t>
            </a:r>
            <a:r>
              <a:rPr sz="2400" spc="-4" dirty="0" smtClean="0">
                <a:latin typeface="Calibri"/>
                <a:cs typeface="Calibri"/>
              </a:rPr>
              <a:t>s</a:t>
            </a:r>
            <a:r>
              <a:rPr sz="2400" spc="-169" dirty="0" smtClean="0">
                <a:latin typeface="Calibri"/>
                <a:cs typeface="Calibri"/>
              </a:rPr>
              <a:t>’</a:t>
            </a:r>
            <a:r>
              <a:rPr sz="2400" spc="-9" dirty="0" smtClean="0">
                <a:latin typeface="Calibri"/>
                <a:cs typeface="Calibri"/>
              </a:rPr>
              <a:t>e</a:t>
            </a:r>
            <a:r>
              <a:rPr sz="2400" spc="-44" dirty="0" smtClean="0">
                <a:latin typeface="Calibri"/>
                <a:cs typeface="Calibri"/>
              </a:rPr>
              <a:t>s</a:t>
            </a:r>
            <a:r>
              <a:rPr sz="2400" spc="0" dirty="0" smtClean="0">
                <a:latin typeface="Calibri"/>
                <a:cs typeface="Calibri"/>
              </a:rPr>
              <a:t>t</a:t>
            </a:r>
            <a:r>
              <a:rPr sz="2400" spc="-8" dirty="0" smtClean="0">
                <a:latin typeface="Calibri"/>
                <a:cs typeface="Calibri"/>
              </a:rPr>
              <a:t> </a:t>
            </a:r>
            <a:r>
              <a:rPr sz="2400" spc="-19" dirty="0" smtClean="0">
                <a:latin typeface="Calibri"/>
                <a:cs typeface="Calibri"/>
              </a:rPr>
              <a:t>i</a:t>
            </a:r>
            <a:r>
              <a:rPr sz="2400" spc="-39" dirty="0" smtClean="0">
                <a:latin typeface="Calibri"/>
                <a:cs typeface="Calibri"/>
              </a:rPr>
              <a:t>n</a:t>
            </a:r>
            <a:r>
              <a:rPr sz="2400" spc="-50" dirty="0" smtClean="0">
                <a:latin typeface="Calibri"/>
                <a:cs typeface="Calibri"/>
              </a:rPr>
              <a:t>v</a:t>
            </a:r>
            <a:r>
              <a:rPr sz="2400" spc="-9" dirty="0" smtClean="0">
                <a:latin typeface="Calibri"/>
                <a:cs typeface="Calibri"/>
              </a:rPr>
              <a:t>e</a:t>
            </a:r>
            <a:r>
              <a:rPr sz="2400" spc="-44" dirty="0" smtClean="0">
                <a:latin typeface="Calibri"/>
                <a:cs typeface="Calibri"/>
              </a:rPr>
              <a:t>s</a:t>
            </a:r>
            <a:r>
              <a:rPr sz="2400" spc="-14" dirty="0" smtClean="0">
                <a:latin typeface="Calibri"/>
                <a:cs typeface="Calibri"/>
              </a:rPr>
              <a:t>ti</a:t>
            </a:r>
            <a:r>
              <a:rPr sz="2400" spc="0" dirty="0" smtClean="0">
                <a:latin typeface="Calibri"/>
                <a:cs typeface="Calibri"/>
              </a:rPr>
              <a:t>e</a:t>
            </a:r>
            <a:r>
              <a:rPr sz="2400" spc="100" dirty="0" smtClean="0">
                <a:latin typeface="Calibri"/>
                <a:cs typeface="Calibri"/>
              </a:rPr>
              <a:t> </a:t>
            </a:r>
            <a:r>
              <a:rPr sz="2400" spc="0" dirty="0" smtClean="0">
                <a:latin typeface="Calibri"/>
                <a:cs typeface="Calibri"/>
              </a:rPr>
              <a:t>d</a:t>
            </a:r>
            <a:r>
              <a:rPr sz="2400" spc="-4" dirty="0" smtClean="0">
                <a:latin typeface="Calibri"/>
                <a:cs typeface="Calibri"/>
              </a:rPr>
              <a:t>a</a:t>
            </a:r>
            <a:r>
              <a:rPr sz="2400" spc="0" dirty="0" smtClean="0">
                <a:latin typeface="Calibri"/>
                <a:cs typeface="Calibri"/>
              </a:rPr>
              <a:t>ns</a:t>
            </a:r>
            <a:r>
              <a:rPr sz="2400" spc="-9" dirty="0" smtClean="0">
                <a:latin typeface="Calibri"/>
                <a:cs typeface="Calibri"/>
              </a:rPr>
              <a:t> </a:t>
            </a:r>
            <a:r>
              <a:rPr sz="2400" spc="-19" dirty="0" smtClean="0">
                <a:latin typeface="Calibri"/>
                <a:cs typeface="Calibri"/>
              </a:rPr>
              <a:t>l</a:t>
            </a:r>
            <a:r>
              <a:rPr sz="2400" spc="0" dirty="0" smtClean="0">
                <a:latin typeface="Calibri"/>
                <a:cs typeface="Calibri"/>
              </a:rPr>
              <a:t>e</a:t>
            </a:r>
            <a:r>
              <a:rPr sz="2400" spc="-4" dirty="0" smtClean="0">
                <a:latin typeface="Calibri"/>
                <a:cs typeface="Calibri"/>
              </a:rPr>
              <a:t> </a:t>
            </a:r>
            <a:r>
              <a:rPr sz="2400" spc="9" dirty="0" smtClean="0">
                <a:latin typeface="Calibri"/>
                <a:cs typeface="Calibri"/>
              </a:rPr>
              <a:t>m</a:t>
            </a:r>
            <a:r>
              <a:rPr sz="2400" spc="-9" dirty="0" smtClean="0">
                <a:latin typeface="Calibri"/>
                <a:cs typeface="Calibri"/>
              </a:rPr>
              <a:t>o</a:t>
            </a:r>
            <a:r>
              <a:rPr sz="2400" spc="0" dirty="0" smtClean="0">
                <a:latin typeface="Calibri"/>
                <a:cs typeface="Calibri"/>
              </a:rPr>
              <a:t>n</a:t>
            </a:r>
            <a:r>
              <a:rPr sz="2400" spc="-9" dirty="0" smtClean="0">
                <a:latin typeface="Calibri"/>
                <a:cs typeface="Calibri"/>
              </a:rPr>
              <a:t>d</a:t>
            </a:r>
            <a:r>
              <a:rPr sz="2400" spc="0" dirty="0" smtClean="0">
                <a:latin typeface="Calibri"/>
                <a:cs typeface="Calibri"/>
              </a:rPr>
              <a:t>e</a:t>
            </a:r>
            <a:r>
              <a:rPr sz="2400" spc="-9" dirty="0" smtClean="0">
                <a:latin typeface="Calibri"/>
                <a:cs typeface="Calibri"/>
              </a:rPr>
              <a:t> de</a:t>
            </a:r>
            <a:r>
              <a:rPr sz="2400" spc="0" dirty="0" smtClean="0">
                <a:latin typeface="Calibri"/>
                <a:cs typeface="Calibri"/>
              </a:rPr>
              <a:t>s </a:t>
            </a:r>
            <a:r>
              <a:rPr sz="2400" spc="-4" dirty="0" smtClean="0">
                <a:latin typeface="Calibri"/>
                <a:cs typeface="Calibri"/>
              </a:rPr>
              <a:t>a</a:t>
            </a:r>
            <a:r>
              <a:rPr sz="2400" spc="-54" dirty="0" smtClean="0">
                <a:latin typeface="Calibri"/>
                <a:cs typeface="Calibri"/>
              </a:rPr>
              <a:t>ff</a:t>
            </a:r>
            <a:r>
              <a:rPr sz="2400" spc="0" dirty="0" smtClean="0">
                <a:latin typeface="Calibri"/>
                <a:cs typeface="Calibri"/>
              </a:rPr>
              <a:t>a</a:t>
            </a:r>
            <a:r>
              <a:rPr sz="2400" spc="-14" dirty="0" smtClean="0">
                <a:latin typeface="Calibri"/>
                <a:cs typeface="Calibri"/>
              </a:rPr>
              <a:t>i</a:t>
            </a:r>
            <a:r>
              <a:rPr sz="2400" spc="-50" dirty="0" smtClean="0">
                <a:latin typeface="Calibri"/>
                <a:cs typeface="Calibri"/>
              </a:rPr>
              <a:t>r</a:t>
            </a:r>
            <a:r>
              <a:rPr sz="2400" spc="-9" dirty="0" smtClean="0">
                <a:latin typeface="Calibri"/>
                <a:cs typeface="Calibri"/>
              </a:rPr>
              <a:t>e</a:t>
            </a:r>
            <a:r>
              <a:rPr sz="2400" spc="0" dirty="0" smtClean="0">
                <a:latin typeface="Calibri"/>
                <a:cs typeface="Calibri"/>
              </a:rPr>
              <a:t>s</a:t>
            </a:r>
            <a:r>
              <a:rPr sz="2400" spc="59" dirty="0" smtClean="0">
                <a:latin typeface="Calibri"/>
                <a:cs typeface="Calibri"/>
              </a:rPr>
              <a:t> </a:t>
            </a:r>
            <a:r>
              <a:rPr sz="2400" spc="0" dirty="0" smtClean="0">
                <a:latin typeface="Calibri"/>
                <a:cs typeface="Calibri"/>
              </a:rPr>
              <a:t>ju</a:t>
            </a:r>
            <a:r>
              <a:rPr sz="2400" spc="-14" dirty="0" smtClean="0">
                <a:latin typeface="Calibri"/>
                <a:cs typeface="Calibri"/>
              </a:rPr>
              <a:t>s</a:t>
            </a:r>
            <a:r>
              <a:rPr sz="2400" spc="0" dirty="0" smtClean="0">
                <a:latin typeface="Calibri"/>
                <a:cs typeface="Calibri"/>
              </a:rPr>
              <a:t>q</a:t>
            </a:r>
            <a:r>
              <a:rPr sz="2400" spc="-9" dirty="0" smtClean="0">
                <a:latin typeface="Calibri"/>
                <a:cs typeface="Calibri"/>
              </a:rPr>
              <a:t>u</a:t>
            </a:r>
            <a:r>
              <a:rPr sz="2400" spc="-169" dirty="0" smtClean="0">
                <a:latin typeface="Calibri"/>
                <a:cs typeface="Calibri"/>
              </a:rPr>
              <a:t>’</a:t>
            </a:r>
            <a:r>
              <a:rPr sz="2400" spc="-9" dirty="0" smtClean="0">
                <a:latin typeface="Calibri"/>
                <a:cs typeface="Calibri"/>
              </a:rPr>
              <a:t>e</a:t>
            </a:r>
            <a:r>
              <a:rPr sz="2400" spc="0" dirty="0" smtClean="0">
                <a:latin typeface="Calibri"/>
                <a:cs typeface="Calibri"/>
              </a:rPr>
              <a:t>n 200</a:t>
            </a:r>
            <a:r>
              <a:rPr sz="2400" spc="4" dirty="0" smtClean="0">
                <a:latin typeface="Calibri"/>
                <a:cs typeface="Calibri"/>
              </a:rPr>
              <a:t>6</a:t>
            </a:r>
            <a:r>
              <a:rPr sz="2400" spc="0" dirty="0" smtClean="0">
                <a:latin typeface="Calibri"/>
                <a:cs typeface="Calibri"/>
              </a:rPr>
              <a:t>.</a:t>
            </a:r>
            <a:endParaRPr sz="2400">
              <a:latin typeface="Calibri"/>
              <a:cs typeface="Calibri"/>
            </a:endParaRPr>
          </a:p>
          <a:p>
            <a:pPr marL="561670" marR="46688">
              <a:lnSpc>
                <a:spcPts val="2805"/>
              </a:lnSpc>
              <a:spcBef>
                <a:spcPts val="140"/>
              </a:spcBef>
            </a:pPr>
            <a:r>
              <a:rPr sz="3600" spc="0" baseline="2275" dirty="0" smtClean="0">
                <a:latin typeface="Calibri"/>
                <a:cs typeface="Calibri"/>
              </a:rPr>
              <a:t>D</a:t>
            </a:r>
            <a:r>
              <a:rPr sz="3600" spc="-14" baseline="2275" dirty="0" smtClean="0">
                <a:latin typeface="Calibri"/>
                <a:cs typeface="Calibri"/>
              </a:rPr>
              <a:t>e</a:t>
            </a:r>
            <a:r>
              <a:rPr sz="3600" spc="0" baseline="2275" dirty="0" smtClean="0">
                <a:latin typeface="Calibri"/>
                <a:cs typeface="Calibri"/>
              </a:rPr>
              <a:t>s</a:t>
            </a:r>
            <a:r>
              <a:rPr sz="3600" spc="-9" baseline="2275" dirty="0" smtClean="0">
                <a:latin typeface="Calibri"/>
                <a:cs typeface="Calibri"/>
              </a:rPr>
              <a:t> e</a:t>
            </a:r>
            <a:r>
              <a:rPr sz="3600" spc="-39" baseline="2275" dirty="0" smtClean="0">
                <a:latin typeface="Calibri"/>
                <a:cs typeface="Calibri"/>
              </a:rPr>
              <a:t>n</a:t>
            </a:r>
            <a:r>
              <a:rPr sz="3600" spc="-14" baseline="2275" dirty="0" smtClean="0">
                <a:latin typeface="Calibri"/>
                <a:cs typeface="Calibri"/>
              </a:rPr>
              <a:t>t</a:t>
            </a:r>
            <a:r>
              <a:rPr sz="3600" spc="-50" baseline="2275" dirty="0" smtClean="0">
                <a:latin typeface="Calibri"/>
                <a:cs typeface="Calibri"/>
              </a:rPr>
              <a:t>r</a:t>
            </a:r>
            <a:r>
              <a:rPr sz="3600" spc="-9" baseline="2275" dirty="0" smtClean="0">
                <a:latin typeface="Calibri"/>
                <a:cs typeface="Calibri"/>
              </a:rPr>
              <a:t>e</a:t>
            </a:r>
            <a:r>
              <a:rPr sz="3600" spc="0" baseline="2275" dirty="0" smtClean="0">
                <a:latin typeface="Calibri"/>
                <a:cs typeface="Calibri"/>
              </a:rPr>
              <a:t>p</a:t>
            </a:r>
            <a:r>
              <a:rPr sz="3600" spc="-14" baseline="2275" dirty="0" smtClean="0">
                <a:latin typeface="Calibri"/>
                <a:cs typeface="Calibri"/>
              </a:rPr>
              <a:t>ri</a:t>
            </a:r>
            <a:r>
              <a:rPr sz="3600" spc="0" baseline="2275" dirty="0" smtClean="0">
                <a:latin typeface="Calibri"/>
                <a:cs typeface="Calibri"/>
              </a:rPr>
              <a:t>s</a:t>
            </a:r>
            <a:r>
              <a:rPr sz="3600" spc="-14" baseline="2275" dirty="0" smtClean="0">
                <a:latin typeface="Calibri"/>
                <a:cs typeface="Calibri"/>
              </a:rPr>
              <a:t>e</a:t>
            </a:r>
            <a:r>
              <a:rPr sz="3600" spc="0" baseline="2275" dirty="0" smtClean="0">
                <a:latin typeface="Calibri"/>
                <a:cs typeface="Calibri"/>
              </a:rPr>
              <a:t>s</a:t>
            </a:r>
            <a:r>
              <a:rPr sz="3600" spc="94" baseline="2275" dirty="0" smtClean="0">
                <a:latin typeface="Calibri"/>
                <a:cs typeface="Calibri"/>
              </a:rPr>
              <a:t> </a:t>
            </a:r>
            <a:r>
              <a:rPr sz="3600" spc="-50" baseline="2275" dirty="0" smtClean="0">
                <a:latin typeface="Calibri"/>
                <a:cs typeface="Calibri"/>
              </a:rPr>
              <a:t>c</a:t>
            </a:r>
            <a:r>
              <a:rPr sz="3600" spc="-9" baseline="2275" dirty="0" smtClean="0">
                <a:latin typeface="Calibri"/>
                <a:cs typeface="Calibri"/>
              </a:rPr>
              <a:t>o</a:t>
            </a:r>
            <a:r>
              <a:rPr sz="3600" spc="14" baseline="2275" dirty="0" smtClean="0">
                <a:latin typeface="Calibri"/>
                <a:cs typeface="Calibri"/>
              </a:rPr>
              <a:t>mm</a:t>
            </a:r>
            <a:r>
              <a:rPr sz="3600" spc="0" baseline="2275" dirty="0" smtClean="0">
                <a:latin typeface="Calibri"/>
                <a:cs typeface="Calibri"/>
              </a:rPr>
              <a:t>e</a:t>
            </a:r>
            <a:r>
              <a:rPr sz="3600" spc="-44" baseline="2275" dirty="0" smtClean="0">
                <a:latin typeface="Calibri"/>
                <a:cs typeface="Calibri"/>
              </a:rPr>
              <a:t> </a:t>
            </a:r>
            <a:r>
              <a:rPr sz="3600" spc="-64" baseline="2275" dirty="0" smtClean="0">
                <a:latin typeface="Calibri"/>
                <a:cs typeface="Calibri"/>
              </a:rPr>
              <a:t>F</a:t>
            </a:r>
            <a:r>
              <a:rPr sz="3600" spc="0" baseline="2275" dirty="0" smtClean="0">
                <a:latin typeface="Calibri"/>
                <a:cs typeface="Calibri"/>
              </a:rPr>
              <a:t>a</a:t>
            </a:r>
            <a:r>
              <a:rPr sz="3600" spc="-9" baseline="2275" dirty="0" smtClean="0">
                <a:latin typeface="Calibri"/>
                <a:cs typeface="Calibri"/>
              </a:rPr>
              <a:t>ce</a:t>
            </a:r>
            <a:r>
              <a:rPr sz="3600" spc="0" baseline="2275" dirty="0" smtClean="0">
                <a:latin typeface="Calibri"/>
                <a:cs typeface="Calibri"/>
              </a:rPr>
              <a:t>b</a:t>
            </a:r>
            <a:r>
              <a:rPr sz="3600" spc="-14" baseline="2275" dirty="0" smtClean="0">
                <a:latin typeface="Calibri"/>
                <a:cs typeface="Calibri"/>
              </a:rPr>
              <a:t>o</a:t>
            </a:r>
            <a:r>
              <a:rPr sz="3600" spc="-9" baseline="2275" dirty="0" smtClean="0">
                <a:latin typeface="Calibri"/>
                <a:cs typeface="Calibri"/>
              </a:rPr>
              <a:t>o</a:t>
            </a:r>
            <a:r>
              <a:rPr sz="3600" spc="-14" baseline="2275" dirty="0" smtClean="0">
                <a:latin typeface="Calibri"/>
                <a:cs typeface="Calibri"/>
              </a:rPr>
              <a:t>k</a:t>
            </a:r>
            <a:r>
              <a:rPr sz="3600" spc="0" baseline="2275" dirty="0" smtClean="0">
                <a:latin typeface="Calibri"/>
                <a:cs typeface="Calibri"/>
              </a:rPr>
              <a:t>,</a:t>
            </a:r>
            <a:r>
              <a:rPr sz="3600" spc="9" baseline="2275" dirty="0" smtClean="0">
                <a:latin typeface="Calibri"/>
                <a:cs typeface="Calibri"/>
              </a:rPr>
              <a:t> </a:t>
            </a:r>
            <a:r>
              <a:rPr sz="3600" spc="-100" baseline="2275" dirty="0" smtClean="0">
                <a:latin typeface="Calibri"/>
                <a:cs typeface="Calibri"/>
              </a:rPr>
              <a:t>T</a:t>
            </a:r>
            <a:r>
              <a:rPr sz="3600" spc="0" baseline="2275" dirty="0" smtClean="0">
                <a:latin typeface="Calibri"/>
                <a:cs typeface="Calibri"/>
              </a:rPr>
              <a:t>w</a:t>
            </a:r>
            <a:r>
              <a:rPr sz="3600" spc="-9" baseline="2275" dirty="0" smtClean="0">
                <a:latin typeface="Calibri"/>
                <a:cs typeface="Calibri"/>
              </a:rPr>
              <a:t>i</a:t>
            </a:r>
            <a:r>
              <a:rPr sz="3600" spc="-54" baseline="2275" dirty="0" smtClean="0">
                <a:latin typeface="Calibri"/>
                <a:cs typeface="Calibri"/>
              </a:rPr>
              <a:t>tt</a:t>
            </a:r>
            <a:r>
              <a:rPr sz="3600" spc="-9" baseline="2275" dirty="0" smtClean="0">
                <a:latin typeface="Calibri"/>
                <a:cs typeface="Calibri"/>
              </a:rPr>
              <a:t>e</a:t>
            </a:r>
            <a:r>
              <a:rPr sz="3600" spc="0" baseline="2275" dirty="0" smtClean="0">
                <a:latin typeface="Calibri"/>
                <a:cs typeface="Calibri"/>
              </a:rPr>
              <a:t>r</a:t>
            </a:r>
            <a:r>
              <a:rPr sz="3600" spc="19" baseline="2275" dirty="0" smtClean="0">
                <a:latin typeface="Calibri"/>
                <a:cs typeface="Calibri"/>
              </a:rPr>
              <a:t> </a:t>
            </a:r>
            <a:r>
              <a:rPr sz="3600" spc="-9" baseline="2275" dirty="0" smtClean="0">
                <a:latin typeface="Calibri"/>
                <a:cs typeface="Calibri"/>
              </a:rPr>
              <a:t>e</a:t>
            </a:r>
            <a:r>
              <a:rPr sz="3600" spc="0" baseline="2275" dirty="0" smtClean="0">
                <a:latin typeface="Calibri"/>
                <a:cs typeface="Calibri"/>
              </a:rPr>
              <a:t>t</a:t>
            </a:r>
            <a:r>
              <a:rPr sz="3600" spc="-39" baseline="2275" dirty="0" smtClean="0">
                <a:latin typeface="Calibri"/>
                <a:cs typeface="Calibri"/>
              </a:rPr>
              <a:t> </a:t>
            </a:r>
            <a:r>
              <a:rPr sz="3600" spc="-4" baseline="2275" dirty="0" smtClean="0">
                <a:latin typeface="Calibri"/>
                <a:cs typeface="Calibri"/>
              </a:rPr>
              <a:t>N</a:t>
            </a:r>
            <a:r>
              <a:rPr sz="3600" spc="-9" baseline="2275" dirty="0" smtClean="0">
                <a:latin typeface="Calibri"/>
                <a:cs typeface="Calibri"/>
              </a:rPr>
              <a:t>e</a:t>
            </a:r>
            <a:r>
              <a:rPr sz="3600" spc="-14" baseline="2275" dirty="0" smtClean="0">
                <a:latin typeface="Calibri"/>
                <a:cs typeface="Calibri"/>
              </a:rPr>
              <a:t>tfli</a:t>
            </a:r>
            <a:r>
              <a:rPr sz="3600" spc="0" baseline="2275" dirty="0" smtClean="0">
                <a:latin typeface="Calibri"/>
                <a:cs typeface="Calibri"/>
              </a:rPr>
              <a:t>x</a:t>
            </a:r>
            <a:r>
              <a:rPr sz="3600" spc="29" baseline="2275" dirty="0" smtClean="0">
                <a:latin typeface="Calibri"/>
                <a:cs typeface="Calibri"/>
              </a:rPr>
              <a:t> </a:t>
            </a:r>
            <a:r>
              <a:rPr sz="3600" spc="-9" baseline="2275" dirty="0" smtClean="0">
                <a:latin typeface="Calibri"/>
                <a:cs typeface="Calibri"/>
              </a:rPr>
              <a:t>o</a:t>
            </a:r>
            <a:r>
              <a:rPr sz="3600" spc="-39" baseline="2275" dirty="0" smtClean="0">
                <a:latin typeface="Calibri"/>
                <a:cs typeface="Calibri"/>
              </a:rPr>
              <a:t>n</a:t>
            </a:r>
            <a:r>
              <a:rPr sz="3600" spc="0" baseline="2275" dirty="0" smtClean="0">
                <a:latin typeface="Calibri"/>
                <a:cs typeface="Calibri"/>
              </a:rPr>
              <a:t>t</a:t>
            </a:r>
            <a:r>
              <a:rPr sz="3600" spc="14" baseline="2275" dirty="0" smtClean="0">
                <a:latin typeface="Calibri"/>
                <a:cs typeface="Calibri"/>
              </a:rPr>
              <a:t> </a:t>
            </a:r>
            <a:r>
              <a:rPr sz="3600" spc="-9" baseline="2275" dirty="0" smtClean="0">
                <a:latin typeface="Calibri"/>
                <a:cs typeface="Calibri"/>
              </a:rPr>
              <a:t>é</a:t>
            </a:r>
            <a:r>
              <a:rPr sz="3600" spc="-19" baseline="2275" dirty="0" smtClean="0">
                <a:latin typeface="Calibri"/>
                <a:cs typeface="Calibri"/>
              </a:rPr>
              <a:t>g</a:t>
            </a:r>
            <a:r>
              <a:rPr sz="3600" spc="0" baseline="2275" dirty="0" smtClean="0">
                <a:latin typeface="Calibri"/>
                <a:cs typeface="Calibri"/>
              </a:rPr>
              <a:t>a</a:t>
            </a:r>
            <a:r>
              <a:rPr sz="3600" spc="-14" baseline="2275" dirty="0" smtClean="0">
                <a:latin typeface="Calibri"/>
                <a:cs typeface="Calibri"/>
              </a:rPr>
              <a:t>l</a:t>
            </a:r>
            <a:r>
              <a:rPr sz="3600" spc="-9" baseline="2275" dirty="0" smtClean="0">
                <a:latin typeface="Calibri"/>
                <a:cs typeface="Calibri"/>
              </a:rPr>
              <a:t>e</a:t>
            </a:r>
            <a:r>
              <a:rPr sz="3600" spc="14" baseline="2275" dirty="0" smtClean="0">
                <a:latin typeface="Calibri"/>
                <a:cs typeface="Calibri"/>
              </a:rPr>
              <a:t>m</a:t>
            </a:r>
            <a:r>
              <a:rPr sz="3600" spc="-9" baseline="2275" dirty="0" smtClean="0">
                <a:latin typeface="Calibri"/>
                <a:cs typeface="Calibri"/>
              </a:rPr>
              <a:t>e</a:t>
            </a:r>
            <a:r>
              <a:rPr sz="3600" spc="-39" baseline="2275" dirty="0" smtClean="0">
                <a:latin typeface="Calibri"/>
                <a:cs typeface="Calibri"/>
              </a:rPr>
              <a:t>n</a:t>
            </a:r>
            <a:r>
              <a:rPr sz="3600" spc="0" baseline="2275" dirty="0" smtClean="0">
                <a:latin typeface="Calibri"/>
                <a:cs typeface="Calibri"/>
              </a:rPr>
              <a:t>t</a:t>
            </a:r>
            <a:endParaRPr sz="2400">
              <a:latin typeface="Calibri"/>
              <a:cs typeface="Calibri"/>
            </a:endParaRPr>
          </a:p>
          <a:p>
            <a:pPr marL="561670" marR="46688">
              <a:lnSpc>
                <a:spcPts val="2550"/>
              </a:lnSpc>
            </a:pPr>
            <a:r>
              <a:rPr sz="3150" spc="14" baseline="1300" dirty="0" smtClean="0">
                <a:latin typeface="Calibri"/>
                <a:cs typeface="Calibri"/>
              </a:rPr>
              <a:t>co</a:t>
            </a:r>
            <a:r>
              <a:rPr sz="3150" spc="-14" baseline="1300" dirty="0" smtClean="0">
                <a:latin typeface="Calibri"/>
                <a:cs typeface="Calibri"/>
              </a:rPr>
              <a:t>mm</a:t>
            </a:r>
            <a:r>
              <a:rPr sz="3150" spc="0" baseline="1300" dirty="0" smtClean="0">
                <a:latin typeface="Calibri"/>
                <a:cs typeface="Calibri"/>
              </a:rPr>
              <a:t>e</a:t>
            </a:r>
            <a:r>
              <a:rPr sz="3150" spc="-14" baseline="1300" dirty="0" smtClean="0">
                <a:latin typeface="Calibri"/>
                <a:cs typeface="Calibri"/>
              </a:rPr>
              <a:t>n</a:t>
            </a:r>
            <a:r>
              <a:rPr sz="3150" spc="14" baseline="1300" dirty="0" smtClean="0">
                <a:latin typeface="Calibri"/>
                <a:cs typeface="Calibri"/>
              </a:rPr>
              <a:t>c</a:t>
            </a:r>
            <a:r>
              <a:rPr sz="3150" spc="0" baseline="1300" dirty="0" smtClean="0">
                <a:latin typeface="Calibri"/>
                <a:cs typeface="Calibri"/>
              </a:rPr>
              <a:t>é</a:t>
            </a:r>
            <a:r>
              <a:rPr sz="3150" spc="-64" baseline="1300" dirty="0" smtClean="0">
                <a:latin typeface="Calibri"/>
                <a:cs typeface="Calibri"/>
              </a:rPr>
              <a:t> </a:t>
            </a:r>
            <a:r>
              <a:rPr sz="3150" spc="0" baseline="1300" dirty="0" smtClean="0">
                <a:latin typeface="Calibri"/>
                <a:cs typeface="Calibri"/>
              </a:rPr>
              <a:t>à</a:t>
            </a:r>
            <a:r>
              <a:rPr sz="3150" spc="-10" baseline="1300" dirty="0" smtClean="0">
                <a:latin typeface="Calibri"/>
                <a:cs typeface="Calibri"/>
              </a:rPr>
              <a:t> </a:t>
            </a:r>
            <a:r>
              <a:rPr sz="3150" spc="-19" baseline="1300" dirty="0" smtClean="0">
                <a:latin typeface="Calibri"/>
                <a:cs typeface="Calibri"/>
              </a:rPr>
              <a:t>u</a:t>
            </a:r>
            <a:r>
              <a:rPr sz="3150" spc="-14" baseline="1300" dirty="0" smtClean="0">
                <a:latin typeface="Calibri"/>
                <a:cs typeface="Calibri"/>
              </a:rPr>
              <a:t>tili</a:t>
            </a:r>
            <a:r>
              <a:rPr sz="3150" spc="9" baseline="1300" dirty="0" smtClean="0">
                <a:latin typeface="Calibri"/>
                <a:cs typeface="Calibri"/>
              </a:rPr>
              <a:t>s</a:t>
            </a:r>
            <a:r>
              <a:rPr sz="3150" spc="0" baseline="1300" dirty="0" smtClean="0">
                <a:latin typeface="Calibri"/>
                <a:cs typeface="Calibri"/>
              </a:rPr>
              <a:t>er</a:t>
            </a:r>
            <a:r>
              <a:rPr sz="3150" spc="36" baseline="1300" dirty="0" smtClean="0">
                <a:latin typeface="Calibri"/>
                <a:cs typeface="Calibri"/>
              </a:rPr>
              <a:t> </a:t>
            </a:r>
            <a:r>
              <a:rPr sz="3150" spc="-14" baseline="1300" dirty="0" smtClean="0">
                <a:latin typeface="Calibri"/>
                <a:cs typeface="Calibri"/>
              </a:rPr>
              <a:t>l</a:t>
            </a:r>
            <a:r>
              <a:rPr sz="3150" spc="-19" baseline="1300" dirty="0" smtClean="0">
                <a:latin typeface="Calibri"/>
                <a:cs typeface="Calibri"/>
              </a:rPr>
              <a:t>’</a:t>
            </a:r>
            <a:r>
              <a:rPr sz="3150" spc="9" baseline="1300" dirty="0" smtClean="0">
                <a:latin typeface="Calibri"/>
                <a:cs typeface="Calibri"/>
              </a:rPr>
              <a:t>I</a:t>
            </a:r>
            <a:r>
              <a:rPr sz="3150" spc="29" baseline="1300" dirty="0" smtClean="0">
                <a:latin typeface="Calibri"/>
                <a:cs typeface="Calibri"/>
              </a:rPr>
              <a:t>A</a:t>
            </a:r>
            <a:r>
              <a:rPr sz="3150" spc="0" baseline="1300" dirty="0" smtClean="0">
                <a:latin typeface="Calibri"/>
                <a:cs typeface="Calibri"/>
              </a:rPr>
              <a:t>.</a:t>
            </a:r>
            <a:endParaRPr sz="2100">
              <a:latin typeface="Calibri"/>
              <a:cs typeface="Calibri"/>
            </a:endParaRPr>
          </a:p>
        </p:txBody>
      </p:sp>
      <p:sp>
        <p:nvSpPr>
          <p:cNvPr id="26" name="object 26"/>
          <p:cNvSpPr txBox="1"/>
          <p:nvPr/>
        </p:nvSpPr>
        <p:spPr>
          <a:xfrm>
            <a:off x="689864" y="6799024"/>
            <a:ext cx="225543" cy="354584"/>
          </a:xfrm>
          <a:prstGeom prst="rect">
            <a:avLst/>
          </a:prstGeom>
        </p:spPr>
        <p:txBody>
          <a:bodyPr wrap="square" lIns="0" tIns="0" rIns="0" bIns="0" rtlCol="0">
            <a:noAutofit/>
          </a:bodyPr>
          <a:lstStyle/>
          <a:p>
            <a:pPr marL="12700">
              <a:lnSpc>
                <a:spcPts val="2750"/>
              </a:lnSpc>
              <a:spcBef>
                <a:spcPts val="137"/>
              </a:spcBef>
            </a:pPr>
            <a:r>
              <a:rPr sz="2600" spc="0" dirty="0" smtClean="0">
                <a:solidFill>
                  <a:srgbClr val="006FC0"/>
                </a:solidFill>
                <a:latin typeface="Wingdings"/>
                <a:cs typeface="Wingdings"/>
              </a:rPr>
              <a:t></a:t>
            </a:r>
            <a:endParaRPr sz="2600">
              <a:latin typeface="Wingdings"/>
              <a:cs typeface="Wingdings"/>
            </a:endParaRPr>
          </a:p>
        </p:txBody>
      </p:sp>
      <p:sp>
        <p:nvSpPr>
          <p:cNvPr id="25" name="object 25"/>
          <p:cNvSpPr txBox="1"/>
          <p:nvPr/>
        </p:nvSpPr>
        <p:spPr>
          <a:xfrm>
            <a:off x="1165656" y="6818757"/>
            <a:ext cx="5928801" cy="354584"/>
          </a:xfrm>
          <a:prstGeom prst="rect">
            <a:avLst/>
          </a:prstGeom>
        </p:spPr>
        <p:txBody>
          <a:bodyPr wrap="square" lIns="0" tIns="0" rIns="0" bIns="0" rtlCol="0">
            <a:noAutofit/>
          </a:bodyPr>
          <a:lstStyle/>
          <a:p>
            <a:pPr marL="12700">
              <a:lnSpc>
                <a:spcPts val="2740"/>
              </a:lnSpc>
              <a:spcBef>
                <a:spcPts val="137"/>
              </a:spcBef>
            </a:pPr>
            <a:r>
              <a:rPr sz="3900" b="1" i="1" spc="-9" baseline="3150" dirty="0" smtClean="0">
                <a:solidFill>
                  <a:srgbClr val="006FC0"/>
                </a:solidFill>
                <a:latin typeface="Calibri"/>
                <a:cs typeface="Calibri"/>
              </a:rPr>
              <a:t>De</a:t>
            </a:r>
            <a:r>
              <a:rPr sz="3900" b="1" i="1" spc="25" baseline="3150" dirty="0" smtClean="0">
                <a:solidFill>
                  <a:srgbClr val="006FC0"/>
                </a:solidFill>
                <a:latin typeface="Calibri"/>
                <a:cs typeface="Calibri"/>
              </a:rPr>
              <a:t>e</a:t>
            </a:r>
            <a:r>
              <a:rPr sz="3900" b="1" i="1" spc="0" baseline="3150" dirty="0" smtClean="0">
                <a:solidFill>
                  <a:srgbClr val="006FC0"/>
                </a:solidFill>
                <a:latin typeface="Calibri"/>
                <a:cs typeface="Calibri"/>
              </a:rPr>
              <a:t>p</a:t>
            </a:r>
            <a:r>
              <a:rPr sz="3900" b="1" i="1" spc="-35" baseline="3150" dirty="0" smtClean="0">
                <a:solidFill>
                  <a:srgbClr val="006FC0"/>
                </a:solidFill>
                <a:latin typeface="Calibri"/>
                <a:cs typeface="Calibri"/>
              </a:rPr>
              <a:t> </a:t>
            </a:r>
            <a:r>
              <a:rPr sz="3900" b="1" i="1" spc="19" baseline="3150" dirty="0" smtClean="0">
                <a:solidFill>
                  <a:srgbClr val="006FC0"/>
                </a:solidFill>
                <a:latin typeface="Calibri"/>
                <a:cs typeface="Calibri"/>
              </a:rPr>
              <a:t>L</a:t>
            </a:r>
            <a:r>
              <a:rPr sz="3900" b="1" i="1" spc="-9" baseline="3150" dirty="0" smtClean="0">
                <a:solidFill>
                  <a:srgbClr val="006FC0"/>
                </a:solidFill>
                <a:latin typeface="Calibri"/>
                <a:cs typeface="Calibri"/>
              </a:rPr>
              <a:t>e</a:t>
            </a:r>
            <a:r>
              <a:rPr sz="3900" b="1" i="1" spc="0" baseline="3150" dirty="0" smtClean="0">
                <a:solidFill>
                  <a:srgbClr val="006FC0"/>
                </a:solidFill>
                <a:latin typeface="Calibri"/>
                <a:cs typeface="Calibri"/>
              </a:rPr>
              <a:t>a</a:t>
            </a:r>
            <a:r>
              <a:rPr sz="3900" b="1" i="1" spc="-9" baseline="3150" dirty="0" smtClean="0">
                <a:solidFill>
                  <a:srgbClr val="006FC0"/>
                </a:solidFill>
                <a:latin typeface="Calibri"/>
                <a:cs typeface="Calibri"/>
              </a:rPr>
              <a:t>r</a:t>
            </a:r>
            <a:r>
              <a:rPr sz="3900" b="1" i="1" spc="0" baseline="3150" dirty="0" smtClean="0">
                <a:solidFill>
                  <a:srgbClr val="006FC0"/>
                </a:solidFill>
                <a:latin typeface="Calibri"/>
                <a:cs typeface="Calibri"/>
              </a:rPr>
              <a:t>n</a:t>
            </a:r>
            <a:r>
              <a:rPr sz="3900" b="1" i="1" spc="14" baseline="3150" dirty="0" smtClean="0">
                <a:solidFill>
                  <a:srgbClr val="006FC0"/>
                </a:solidFill>
                <a:latin typeface="Calibri"/>
                <a:cs typeface="Calibri"/>
              </a:rPr>
              <a:t>i</a:t>
            </a:r>
            <a:r>
              <a:rPr sz="3900" b="1" i="1" spc="39" baseline="3150" dirty="0" smtClean="0">
                <a:solidFill>
                  <a:srgbClr val="006FC0"/>
                </a:solidFill>
                <a:latin typeface="Calibri"/>
                <a:cs typeface="Calibri"/>
              </a:rPr>
              <a:t>n</a:t>
            </a:r>
            <a:r>
              <a:rPr sz="3900" b="1" i="1" spc="0" baseline="3150" dirty="0" smtClean="0">
                <a:solidFill>
                  <a:srgbClr val="006FC0"/>
                </a:solidFill>
                <a:latin typeface="Calibri"/>
                <a:cs typeface="Calibri"/>
              </a:rPr>
              <a:t>g</a:t>
            </a:r>
            <a:r>
              <a:rPr sz="3900" b="1" i="1" spc="-69" baseline="3150" dirty="0" smtClean="0">
                <a:solidFill>
                  <a:srgbClr val="006FC0"/>
                </a:solidFill>
                <a:latin typeface="Calibri"/>
                <a:cs typeface="Calibri"/>
              </a:rPr>
              <a:t> </a:t>
            </a:r>
            <a:r>
              <a:rPr sz="3900" b="1" i="1" spc="-9" baseline="3150" dirty="0" smtClean="0">
                <a:solidFill>
                  <a:srgbClr val="006FC0"/>
                </a:solidFill>
                <a:latin typeface="Calibri"/>
                <a:cs typeface="Calibri"/>
              </a:rPr>
              <a:t>e</a:t>
            </a:r>
            <a:r>
              <a:rPr sz="3900" b="1" i="1" spc="0" baseline="3150" dirty="0" smtClean="0">
                <a:solidFill>
                  <a:srgbClr val="006FC0"/>
                </a:solidFill>
                <a:latin typeface="Calibri"/>
                <a:cs typeface="Calibri"/>
              </a:rPr>
              <a:t>t</a:t>
            </a:r>
            <a:r>
              <a:rPr sz="3900" b="1" i="1" spc="38" baseline="3150" dirty="0" smtClean="0">
                <a:solidFill>
                  <a:srgbClr val="006FC0"/>
                </a:solidFill>
                <a:latin typeface="Calibri"/>
                <a:cs typeface="Calibri"/>
              </a:rPr>
              <a:t> </a:t>
            </a:r>
            <a:r>
              <a:rPr sz="3900" b="1" i="1" spc="-9" baseline="3150" dirty="0" smtClean="0">
                <a:solidFill>
                  <a:srgbClr val="006FC0"/>
                </a:solidFill>
                <a:latin typeface="Calibri"/>
                <a:cs typeface="Calibri"/>
              </a:rPr>
              <a:t>B</a:t>
            </a:r>
            <a:r>
              <a:rPr sz="3900" b="1" i="1" spc="9" baseline="3150" dirty="0" smtClean="0">
                <a:solidFill>
                  <a:srgbClr val="006FC0"/>
                </a:solidFill>
                <a:latin typeface="Calibri"/>
                <a:cs typeface="Calibri"/>
              </a:rPr>
              <a:t>i</a:t>
            </a:r>
            <a:r>
              <a:rPr sz="3900" b="1" i="1" spc="0" baseline="3150" dirty="0" smtClean="0">
                <a:solidFill>
                  <a:srgbClr val="006FC0"/>
                </a:solidFill>
                <a:latin typeface="Calibri"/>
                <a:cs typeface="Calibri"/>
              </a:rPr>
              <a:t>g</a:t>
            </a:r>
            <a:r>
              <a:rPr sz="3900" b="1" i="1" spc="-4" baseline="3150" dirty="0" smtClean="0">
                <a:solidFill>
                  <a:srgbClr val="006FC0"/>
                </a:solidFill>
                <a:latin typeface="Calibri"/>
                <a:cs typeface="Calibri"/>
              </a:rPr>
              <a:t> </a:t>
            </a:r>
            <a:r>
              <a:rPr sz="3900" b="1" i="1" spc="-9" baseline="3150" dirty="0" smtClean="0">
                <a:solidFill>
                  <a:srgbClr val="006FC0"/>
                </a:solidFill>
                <a:latin typeface="Calibri"/>
                <a:cs typeface="Calibri"/>
              </a:rPr>
              <a:t>D</a:t>
            </a:r>
            <a:r>
              <a:rPr sz="3900" b="1" i="1" spc="34" baseline="3150" dirty="0" smtClean="0">
                <a:solidFill>
                  <a:srgbClr val="006FC0"/>
                </a:solidFill>
                <a:latin typeface="Calibri"/>
                <a:cs typeface="Calibri"/>
              </a:rPr>
              <a:t>a</a:t>
            </a:r>
            <a:r>
              <a:rPr sz="3900" b="1" i="1" spc="-34" baseline="3150" dirty="0" smtClean="0">
                <a:solidFill>
                  <a:srgbClr val="006FC0"/>
                </a:solidFill>
                <a:latin typeface="Calibri"/>
                <a:cs typeface="Calibri"/>
              </a:rPr>
              <a:t>t</a:t>
            </a:r>
            <a:r>
              <a:rPr sz="3900" b="1" i="1" spc="0" baseline="3150" dirty="0" smtClean="0">
                <a:solidFill>
                  <a:srgbClr val="006FC0"/>
                </a:solidFill>
                <a:latin typeface="Calibri"/>
                <a:cs typeface="Calibri"/>
              </a:rPr>
              <a:t>a</a:t>
            </a:r>
            <a:r>
              <a:rPr sz="3900" b="1" i="1" spc="7" baseline="3150" dirty="0" smtClean="0">
                <a:solidFill>
                  <a:srgbClr val="006FC0"/>
                </a:solidFill>
                <a:latin typeface="Calibri"/>
                <a:cs typeface="Calibri"/>
              </a:rPr>
              <a:t> </a:t>
            </a:r>
            <a:r>
              <a:rPr sz="3900" b="1" i="1" spc="-14" baseline="3150" dirty="0" smtClean="0">
                <a:solidFill>
                  <a:srgbClr val="006FC0"/>
                </a:solidFill>
                <a:latin typeface="Calibri"/>
                <a:cs typeface="Calibri"/>
              </a:rPr>
              <a:t>(</a:t>
            </a:r>
            <a:r>
              <a:rPr sz="3900" b="1" i="1" spc="19" baseline="3150" dirty="0" smtClean="0">
                <a:solidFill>
                  <a:srgbClr val="006FC0"/>
                </a:solidFill>
                <a:latin typeface="Calibri"/>
                <a:cs typeface="Calibri"/>
              </a:rPr>
              <a:t>20</a:t>
            </a:r>
            <a:r>
              <a:rPr sz="3900" b="1" i="1" spc="-14" baseline="3150" dirty="0" smtClean="0">
                <a:solidFill>
                  <a:srgbClr val="006FC0"/>
                </a:solidFill>
                <a:latin typeface="Calibri"/>
                <a:cs typeface="Calibri"/>
              </a:rPr>
              <a:t>1</a:t>
            </a:r>
            <a:r>
              <a:rPr sz="3900" b="1" i="1" spc="19" baseline="3150" dirty="0" smtClean="0">
                <a:solidFill>
                  <a:srgbClr val="006FC0"/>
                </a:solidFill>
                <a:latin typeface="Calibri"/>
                <a:cs typeface="Calibri"/>
              </a:rPr>
              <a:t>1</a:t>
            </a:r>
            <a:r>
              <a:rPr sz="3900" b="1" i="1" spc="0" baseline="3150" dirty="0" smtClean="0">
                <a:solidFill>
                  <a:srgbClr val="006FC0"/>
                </a:solidFill>
                <a:latin typeface="Calibri"/>
                <a:cs typeface="Calibri"/>
              </a:rPr>
              <a:t>-</a:t>
            </a:r>
            <a:r>
              <a:rPr sz="3900" b="1" i="1" spc="-43" baseline="3150" dirty="0" smtClean="0">
                <a:solidFill>
                  <a:srgbClr val="006FC0"/>
                </a:solidFill>
                <a:latin typeface="Calibri"/>
                <a:cs typeface="Calibri"/>
              </a:rPr>
              <a:t> </a:t>
            </a:r>
            <a:r>
              <a:rPr sz="3900" b="1" i="1" spc="0" baseline="3150" dirty="0" smtClean="0">
                <a:solidFill>
                  <a:srgbClr val="006FC0"/>
                </a:solidFill>
                <a:latin typeface="Calibri"/>
                <a:cs typeface="Calibri"/>
              </a:rPr>
              <a:t>p</a:t>
            </a:r>
            <a:r>
              <a:rPr sz="3900" b="1" i="1" spc="-9" baseline="3150" dirty="0" smtClean="0">
                <a:solidFill>
                  <a:srgbClr val="006FC0"/>
                </a:solidFill>
                <a:latin typeface="Calibri"/>
                <a:cs typeface="Calibri"/>
              </a:rPr>
              <a:t>ré</a:t>
            </a:r>
            <a:r>
              <a:rPr sz="3900" b="1" i="1" spc="19" baseline="3150" dirty="0" smtClean="0">
                <a:solidFill>
                  <a:srgbClr val="006FC0"/>
                </a:solidFill>
                <a:latin typeface="Calibri"/>
                <a:cs typeface="Calibri"/>
              </a:rPr>
              <a:t>s</a:t>
            </a:r>
            <a:r>
              <a:rPr sz="3900" b="1" i="1" spc="-9" baseline="3150" dirty="0" smtClean="0">
                <a:solidFill>
                  <a:srgbClr val="006FC0"/>
                </a:solidFill>
                <a:latin typeface="Calibri"/>
                <a:cs typeface="Calibri"/>
              </a:rPr>
              <a:t>e</a:t>
            </a:r>
            <a:r>
              <a:rPr sz="3900" b="1" i="1" spc="-29" baseline="3150" dirty="0" smtClean="0">
                <a:solidFill>
                  <a:srgbClr val="006FC0"/>
                </a:solidFill>
                <a:latin typeface="Calibri"/>
                <a:cs typeface="Calibri"/>
              </a:rPr>
              <a:t>n</a:t>
            </a:r>
            <a:r>
              <a:rPr sz="3900" b="1" i="1" spc="29" baseline="3150" dirty="0" smtClean="0">
                <a:solidFill>
                  <a:srgbClr val="006FC0"/>
                </a:solidFill>
                <a:latin typeface="Calibri"/>
                <a:cs typeface="Calibri"/>
              </a:rPr>
              <a:t>t</a:t>
            </a:r>
            <a:r>
              <a:rPr sz="3900" b="1" i="1" spc="-9" baseline="3150" dirty="0" smtClean="0">
                <a:solidFill>
                  <a:srgbClr val="006FC0"/>
                </a:solidFill>
                <a:latin typeface="Calibri"/>
                <a:cs typeface="Calibri"/>
              </a:rPr>
              <a:t>)</a:t>
            </a:r>
            <a:r>
              <a:rPr sz="3900" b="1" spc="0" baseline="3150" dirty="0" smtClean="0">
                <a:solidFill>
                  <a:srgbClr val="006FC0"/>
                </a:solidFill>
                <a:latin typeface="Calibri"/>
                <a:cs typeface="Calibri"/>
              </a:rPr>
              <a:t>:</a:t>
            </a:r>
            <a:endParaRPr sz="2600">
              <a:latin typeface="Calibri"/>
              <a:cs typeface="Calibri"/>
            </a:endParaRPr>
          </a:p>
        </p:txBody>
      </p:sp>
      <p:sp>
        <p:nvSpPr>
          <p:cNvPr id="24" name="object 24"/>
          <p:cNvSpPr txBox="1"/>
          <p:nvPr/>
        </p:nvSpPr>
        <p:spPr>
          <a:xfrm>
            <a:off x="7175754" y="6818757"/>
            <a:ext cx="3705782" cy="354584"/>
          </a:xfrm>
          <a:prstGeom prst="rect">
            <a:avLst/>
          </a:prstGeom>
        </p:spPr>
        <p:txBody>
          <a:bodyPr wrap="square" lIns="0" tIns="0" rIns="0" bIns="0" rtlCol="0">
            <a:noAutofit/>
          </a:bodyPr>
          <a:lstStyle/>
          <a:p>
            <a:pPr marL="12700">
              <a:lnSpc>
                <a:spcPts val="2740"/>
              </a:lnSpc>
              <a:spcBef>
                <a:spcPts val="137"/>
              </a:spcBef>
            </a:pPr>
            <a:r>
              <a:rPr sz="3900" spc="-9" baseline="3150" dirty="0" smtClean="0">
                <a:latin typeface="Calibri"/>
                <a:cs typeface="Calibri"/>
              </a:rPr>
              <a:t>L</a:t>
            </a:r>
            <a:r>
              <a:rPr sz="3900" spc="0" baseline="3150" dirty="0" smtClean="0">
                <a:latin typeface="Calibri"/>
                <a:cs typeface="Calibri"/>
              </a:rPr>
              <a:t>e</a:t>
            </a:r>
            <a:r>
              <a:rPr sz="3900" spc="41" baseline="3150" dirty="0" smtClean="0">
                <a:latin typeface="Calibri"/>
                <a:cs typeface="Calibri"/>
              </a:rPr>
              <a:t> </a:t>
            </a:r>
            <a:r>
              <a:rPr sz="3900" spc="-14" baseline="3150" dirty="0" smtClean="0">
                <a:latin typeface="Calibri"/>
                <a:cs typeface="Calibri"/>
              </a:rPr>
              <a:t>c</a:t>
            </a:r>
            <a:r>
              <a:rPr sz="3900" spc="0" baseline="3150" dirty="0" smtClean="0">
                <a:latin typeface="Calibri"/>
                <a:cs typeface="Calibri"/>
              </a:rPr>
              <a:t>o</a:t>
            </a:r>
            <a:r>
              <a:rPr sz="3900" spc="9" baseline="3150" dirty="0" smtClean="0">
                <a:latin typeface="Calibri"/>
                <a:cs typeface="Calibri"/>
              </a:rPr>
              <a:t>n</a:t>
            </a:r>
            <a:r>
              <a:rPr sz="3900" spc="-14" baseline="3150" dirty="0" smtClean="0">
                <a:latin typeface="Calibri"/>
                <a:cs typeface="Calibri"/>
              </a:rPr>
              <a:t>c</a:t>
            </a:r>
            <a:r>
              <a:rPr sz="3900" spc="0" baseline="3150" dirty="0" smtClean="0">
                <a:latin typeface="Calibri"/>
                <a:cs typeface="Calibri"/>
              </a:rPr>
              <a:t>e</a:t>
            </a:r>
            <a:r>
              <a:rPr sz="3900" spc="14" baseline="3150" dirty="0" smtClean="0">
                <a:latin typeface="Calibri"/>
                <a:cs typeface="Calibri"/>
              </a:rPr>
              <a:t>p</a:t>
            </a:r>
            <a:r>
              <a:rPr sz="3900" spc="0" baseline="3150" dirty="0" smtClean="0">
                <a:latin typeface="Calibri"/>
                <a:cs typeface="Calibri"/>
              </a:rPr>
              <a:t>t</a:t>
            </a:r>
            <a:r>
              <a:rPr sz="3900" spc="-64" baseline="3150" dirty="0" smtClean="0">
                <a:latin typeface="Calibri"/>
                <a:cs typeface="Calibri"/>
              </a:rPr>
              <a:t> </a:t>
            </a:r>
            <a:r>
              <a:rPr sz="3900" spc="9" baseline="3150" dirty="0" smtClean="0">
                <a:latin typeface="Calibri"/>
                <a:cs typeface="Calibri"/>
              </a:rPr>
              <a:t>d</a:t>
            </a:r>
            <a:r>
              <a:rPr sz="3900" spc="-179" baseline="3150" dirty="0" smtClean="0">
                <a:latin typeface="Calibri"/>
                <a:cs typeface="Calibri"/>
              </a:rPr>
              <a:t>’</a:t>
            </a:r>
            <a:r>
              <a:rPr sz="3900" spc="-14" baseline="3150" dirty="0" smtClean="0">
                <a:latin typeface="Calibri"/>
                <a:cs typeface="Calibri"/>
              </a:rPr>
              <a:t>a</a:t>
            </a:r>
            <a:r>
              <a:rPr sz="3900" spc="9" baseline="3150" dirty="0" smtClean="0">
                <a:latin typeface="Calibri"/>
                <a:cs typeface="Calibri"/>
              </a:rPr>
              <a:t>pp</a:t>
            </a:r>
            <a:r>
              <a:rPr sz="3900" spc="-39" baseline="3150" dirty="0" smtClean="0">
                <a:latin typeface="Calibri"/>
                <a:cs typeface="Calibri"/>
              </a:rPr>
              <a:t>r</a:t>
            </a:r>
            <a:r>
              <a:rPr sz="3900" spc="0" baseline="3150" dirty="0" smtClean="0">
                <a:latin typeface="Calibri"/>
                <a:cs typeface="Calibri"/>
              </a:rPr>
              <a:t>e</a:t>
            </a:r>
            <a:r>
              <a:rPr sz="3900" spc="14" baseline="3150" dirty="0" smtClean="0">
                <a:latin typeface="Calibri"/>
                <a:cs typeface="Calibri"/>
              </a:rPr>
              <a:t>n</a:t>
            </a:r>
            <a:r>
              <a:rPr sz="3900" spc="0" baseline="3150" dirty="0" smtClean="0">
                <a:latin typeface="Calibri"/>
                <a:cs typeface="Calibri"/>
              </a:rPr>
              <a:t>t</a:t>
            </a:r>
            <a:r>
              <a:rPr sz="3900" spc="9" baseline="3150" dirty="0" smtClean="0">
                <a:latin typeface="Calibri"/>
                <a:cs typeface="Calibri"/>
              </a:rPr>
              <a:t>i</a:t>
            </a:r>
            <a:r>
              <a:rPr sz="3900" spc="0" baseline="3150" dirty="0" smtClean="0">
                <a:latin typeface="Calibri"/>
                <a:cs typeface="Calibri"/>
              </a:rPr>
              <a:t>s</a:t>
            </a:r>
            <a:r>
              <a:rPr sz="3900" spc="-9" baseline="3150" dirty="0" smtClean="0">
                <a:latin typeface="Calibri"/>
                <a:cs typeface="Calibri"/>
              </a:rPr>
              <a:t>s</a:t>
            </a:r>
            <a:r>
              <a:rPr sz="3900" spc="-14" baseline="3150" dirty="0" smtClean="0">
                <a:latin typeface="Calibri"/>
                <a:cs typeface="Calibri"/>
              </a:rPr>
              <a:t>a</a:t>
            </a:r>
            <a:r>
              <a:rPr sz="3900" spc="-29" baseline="3150" dirty="0" smtClean="0">
                <a:latin typeface="Calibri"/>
                <a:cs typeface="Calibri"/>
              </a:rPr>
              <a:t>g</a:t>
            </a:r>
            <a:r>
              <a:rPr sz="3900" spc="0" baseline="3150" dirty="0" smtClean="0">
                <a:latin typeface="Calibri"/>
                <a:cs typeface="Calibri"/>
              </a:rPr>
              <a:t>e</a:t>
            </a:r>
            <a:endParaRPr sz="2600">
              <a:latin typeface="Calibri"/>
              <a:cs typeface="Calibri"/>
            </a:endParaRPr>
          </a:p>
        </p:txBody>
      </p:sp>
      <p:sp>
        <p:nvSpPr>
          <p:cNvPr id="23" name="object 23"/>
          <p:cNvSpPr txBox="1"/>
          <p:nvPr/>
        </p:nvSpPr>
        <p:spPr>
          <a:xfrm>
            <a:off x="1165656" y="7216673"/>
            <a:ext cx="1227214" cy="354888"/>
          </a:xfrm>
          <a:prstGeom prst="rect">
            <a:avLst/>
          </a:prstGeom>
        </p:spPr>
        <p:txBody>
          <a:bodyPr wrap="square" lIns="0" tIns="0" rIns="0" bIns="0" rtlCol="0">
            <a:noAutofit/>
          </a:bodyPr>
          <a:lstStyle/>
          <a:p>
            <a:pPr marL="12700">
              <a:lnSpc>
                <a:spcPts val="2745"/>
              </a:lnSpc>
              <a:spcBef>
                <a:spcPts val="137"/>
              </a:spcBef>
            </a:pPr>
            <a:r>
              <a:rPr sz="3900" spc="4" baseline="3150" dirty="0" smtClean="0">
                <a:latin typeface="Calibri"/>
                <a:cs typeface="Calibri"/>
              </a:rPr>
              <a:t>p</a:t>
            </a:r>
            <a:r>
              <a:rPr sz="3900" spc="-39" baseline="3150" dirty="0" smtClean="0">
                <a:latin typeface="Calibri"/>
                <a:cs typeface="Calibri"/>
              </a:rPr>
              <a:t>r</a:t>
            </a:r>
            <a:r>
              <a:rPr sz="3900" spc="0" baseline="3150" dirty="0" smtClean="0">
                <a:latin typeface="Calibri"/>
                <a:cs typeface="Calibri"/>
              </a:rPr>
              <a:t>o</a:t>
            </a:r>
            <a:r>
              <a:rPr sz="3900" spc="-69" baseline="3150" dirty="0" smtClean="0">
                <a:latin typeface="Calibri"/>
                <a:cs typeface="Calibri"/>
              </a:rPr>
              <a:t>f</a:t>
            </a:r>
            <a:r>
              <a:rPr sz="3900" spc="0" baseline="3150" dirty="0" smtClean="0">
                <a:latin typeface="Calibri"/>
                <a:cs typeface="Calibri"/>
              </a:rPr>
              <a:t>o</a:t>
            </a:r>
            <a:r>
              <a:rPr sz="3900" spc="4" baseline="3150" dirty="0" smtClean="0">
                <a:latin typeface="Calibri"/>
                <a:cs typeface="Calibri"/>
              </a:rPr>
              <a:t>nd</a:t>
            </a:r>
            <a:r>
              <a:rPr sz="3900" spc="0" baseline="3150" dirty="0" smtClean="0">
                <a:latin typeface="Calibri"/>
                <a:cs typeface="Calibri"/>
              </a:rPr>
              <a:t>,</a:t>
            </a:r>
            <a:endParaRPr sz="2600">
              <a:latin typeface="Calibri"/>
              <a:cs typeface="Calibri"/>
            </a:endParaRPr>
          </a:p>
        </p:txBody>
      </p:sp>
      <p:sp>
        <p:nvSpPr>
          <p:cNvPr id="22" name="object 22"/>
          <p:cNvSpPr txBox="1"/>
          <p:nvPr/>
        </p:nvSpPr>
        <p:spPr>
          <a:xfrm>
            <a:off x="2519553" y="7216673"/>
            <a:ext cx="318264" cy="354888"/>
          </a:xfrm>
          <a:prstGeom prst="rect">
            <a:avLst/>
          </a:prstGeom>
        </p:spPr>
        <p:txBody>
          <a:bodyPr wrap="square" lIns="0" tIns="0" rIns="0" bIns="0" rtlCol="0">
            <a:noAutofit/>
          </a:bodyPr>
          <a:lstStyle/>
          <a:p>
            <a:pPr marL="12700">
              <a:lnSpc>
                <a:spcPts val="2745"/>
              </a:lnSpc>
              <a:spcBef>
                <a:spcPts val="137"/>
              </a:spcBef>
            </a:pPr>
            <a:r>
              <a:rPr sz="3900" spc="14" baseline="3150" dirty="0" smtClean="0">
                <a:latin typeface="Calibri"/>
                <a:cs typeface="Calibri"/>
              </a:rPr>
              <a:t>le</a:t>
            </a:r>
            <a:endParaRPr sz="2600">
              <a:latin typeface="Calibri"/>
              <a:cs typeface="Calibri"/>
            </a:endParaRPr>
          </a:p>
        </p:txBody>
      </p:sp>
      <p:sp>
        <p:nvSpPr>
          <p:cNvPr id="21" name="object 21"/>
          <p:cNvSpPr txBox="1"/>
          <p:nvPr/>
        </p:nvSpPr>
        <p:spPr>
          <a:xfrm>
            <a:off x="2963037" y="7216673"/>
            <a:ext cx="480985" cy="354888"/>
          </a:xfrm>
          <a:prstGeom prst="rect">
            <a:avLst/>
          </a:prstGeom>
        </p:spPr>
        <p:txBody>
          <a:bodyPr wrap="square" lIns="0" tIns="0" rIns="0" bIns="0" rtlCol="0">
            <a:noAutofit/>
          </a:bodyPr>
          <a:lstStyle/>
          <a:p>
            <a:pPr marL="12700">
              <a:lnSpc>
                <a:spcPts val="2745"/>
              </a:lnSpc>
              <a:spcBef>
                <a:spcPts val="137"/>
              </a:spcBef>
            </a:pPr>
            <a:r>
              <a:rPr sz="3900" spc="4" baseline="3150" dirty="0" smtClean="0">
                <a:latin typeface="Calibri"/>
                <a:cs typeface="Calibri"/>
              </a:rPr>
              <a:t>b</a:t>
            </a:r>
            <a:r>
              <a:rPr sz="3900" spc="14" baseline="3150" dirty="0" smtClean="0">
                <a:latin typeface="Calibri"/>
                <a:cs typeface="Calibri"/>
              </a:rPr>
              <a:t>i</a:t>
            </a:r>
            <a:r>
              <a:rPr sz="3900" spc="0" baseline="3150" dirty="0" smtClean="0">
                <a:latin typeface="Calibri"/>
                <a:cs typeface="Calibri"/>
              </a:rPr>
              <a:t>g</a:t>
            </a:r>
            <a:endParaRPr sz="2600">
              <a:latin typeface="Calibri"/>
              <a:cs typeface="Calibri"/>
            </a:endParaRPr>
          </a:p>
        </p:txBody>
      </p:sp>
      <p:sp>
        <p:nvSpPr>
          <p:cNvPr id="20" name="object 20"/>
          <p:cNvSpPr txBox="1"/>
          <p:nvPr/>
        </p:nvSpPr>
        <p:spPr>
          <a:xfrm>
            <a:off x="3576066" y="7216673"/>
            <a:ext cx="672504" cy="354888"/>
          </a:xfrm>
          <a:prstGeom prst="rect">
            <a:avLst/>
          </a:prstGeom>
        </p:spPr>
        <p:txBody>
          <a:bodyPr wrap="square" lIns="0" tIns="0" rIns="0" bIns="0" rtlCol="0">
            <a:noAutofit/>
          </a:bodyPr>
          <a:lstStyle/>
          <a:p>
            <a:pPr marL="12700">
              <a:lnSpc>
                <a:spcPts val="2745"/>
              </a:lnSpc>
              <a:spcBef>
                <a:spcPts val="137"/>
              </a:spcBef>
            </a:pPr>
            <a:r>
              <a:rPr sz="3900" spc="39" baseline="3150" dirty="0" smtClean="0">
                <a:latin typeface="Calibri"/>
                <a:cs typeface="Calibri"/>
              </a:rPr>
              <a:t>d</a:t>
            </a:r>
            <a:r>
              <a:rPr sz="3900" spc="-50" baseline="3150" dirty="0" smtClean="0">
                <a:latin typeface="Calibri"/>
                <a:cs typeface="Calibri"/>
              </a:rPr>
              <a:t>a</a:t>
            </a:r>
            <a:r>
              <a:rPr sz="3900" spc="0" baseline="3150" dirty="0" smtClean="0">
                <a:latin typeface="Calibri"/>
                <a:cs typeface="Calibri"/>
              </a:rPr>
              <a:t>ta</a:t>
            </a:r>
            <a:endParaRPr sz="2600">
              <a:latin typeface="Calibri"/>
              <a:cs typeface="Calibri"/>
            </a:endParaRPr>
          </a:p>
        </p:txBody>
      </p:sp>
      <p:sp>
        <p:nvSpPr>
          <p:cNvPr id="19" name="object 19"/>
          <p:cNvSpPr txBox="1"/>
          <p:nvPr/>
        </p:nvSpPr>
        <p:spPr>
          <a:xfrm>
            <a:off x="4376420" y="7216673"/>
            <a:ext cx="350752" cy="354888"/>
          </a:xfrm>
          <a:prstGeom prst="rect">
            <a:avLst/>
          </a:prstGeom>
        </p:spPr>
        <p:txBody>
          <a:bodyPr wrap="square" lIns="0" tIns="0" rIns="0" bIns="0" rtlCol="0">
            <a:noAutofit/>
          </a:bodyPr>
          <a:lstStyle/>
          <a:p>
            <a:pPr marL="12700">
              <a:lnSpc>
                <a:spcPts val="2745"/>
              </a:lnSpc>
              <a:spcBef>
                <a:spcPts val="137"/>
              </a:spcBef>
            </a:pPr>
            <a:r>
              <a:rPr sz="3900" spc="4" baseline="3150" dirty="0" smtClean="0">
                <a:latin typeface="Calibri"/>
                <a:cs typeface="Calibri"/>
              </a:rPr>
              <a:t>et</a:t>
            </a:r>
            <a:endParaRPr sz="2600">
              <a:latin typeface="Calibri"/>
              <a:cs typeface="Calibri"/>
            </a:endParaRPr>
          </a:p>
        </p:txBody>
      </p:sp>
      <p:sp>
        <p:nvSpPr>
          <p:cNvPr id="18" name="object 18"/>
          <p:cNvSpPr txBox="1"/>
          <p:nvPr/>
        </p:nvSpPr>
        <p:spPr>
          <a:xfrm>
            <a:off x="4852162" y="7216673"/>
            <a:ext cx="672504" cy="354888"/>
          </a:xfrm>
          <a:prstGeom prst="rect">
            <a:avLst/>
          </a:prstGeom>
        </p:spPr>
        <p:txBody>
          <a:bodyPr wrap="square" lIns="0" tIns="0" rIns="0" bIns="0" rtlCol="0">
            <a:noAutofit/>
          </a:bodyPr>
          <a:lstStyle/>
          <a:p>
            <a:pPr marL="12700">
              <a:lnSpc>
                <a:spcPts val="2745"/>
              </a:lnSpc>
              <a:spcBef>
                <a:spcPts val="137"/>
              </a:spcBef>
            </a:pPr>
            <a:r>
              <a:rPr sz="3900" spc="39" baseline="3150" dirty="0" smtClean="0">
                <a:latin typeface="Calibri"/>
                <a:cs typeface="Calibri"/>
              </a:rPr>
              <a:t>d</a:t>
            </a:r>
            <a:r>
              <a:rPr sz="3900" spc="-50" baseline="3150" dirty="0" smtClean="0">
                <a:latin typeface="Calibri"/>
                <a:cs typeface="Calibri"/>
              </a:rPr>
              <a:t>a</a:t>
            </a:r>
            <a:r>
              <a:rPr sz="3900" spc="0" baseline="3150" dirty="0" smtClean="0">
                <a:latin typeface="Calibri"/>
                <a:cs typeface="Calibri"/>
              </a:rPr>
              <a:t>ta</a:t>
            </a:r>
            <a:endParaRPr sz="2600">
              <a:latin typeface="Calibri"/>
              <a:cs typeface="Calibri"/>
            </a:endParaRPr>
          </a:p>
        </p:txBody>
      </p:sp>
      <p:sp>
        <p:nvSpPr>
          <p:cNvPr id="17" name="object 17"/>
          <p:cNvSpPr txBox="1"/>
          <p:nvPr/>
        </p:nvSpPr>
        <p:spPr>
          <a:xfrm>
            <a:off x="5652643" y="7216673"/>
            <a:ext cx="1190034" cy="354888"/>
          </a:xfrm>
          <a:prstGeom prst="rect">
            <a:avLst/>
          </a:prstGeom>
        </p:spPr>
        <p:txBody>
          <a:bodyPr wrap="square" lIns="0" tIns="0" rIns="0" bIns="0" rtlCol="0">
            <a:noAutofit/>
          </a:bodyPr>
          <a:lstStyle/>
          <a:p>
            <a:pPr marL="12700">
              <a:lnSpc>
                <a:spcPts val="2745"/>
              </a:lnSpc>
              <a:spcBef>
                <a:spcPts val="137"/>
              </a:spcBef>
            </a:pPr>
            <a:r>
              <a:rPr sz="3900" spc="25" baseline="3150" dirty="0" smtClean="0">
                <a:latin typeface="Calibri"/>
                <a:cs typeface="Calibri"/>
              </a:rPr>
              <a:t>s</a:t>
            </a:r>
            <a:r>
              <a:rPr sz="3900" spc="-19" baseline="3150" dirty="0" smtClean="0">
                <a:latin typeface="Calibri"/>
                <a:cs typeface="Calibri"/>
              </a:rPr>
              <a:t>c</a:t>
            </a:r>
            <a:r>
              <a:rPr sz="3900" spc="14" baseline="3150" dirty="0" smtClean="0">
                <a:latin typeface="Calibri"/>
                <a:cs typeface="Calibri"/>
              </a:rPr>
              <a:t>i</a:t>
            </a:r>
            <a:r>
              <a:rPr sz="3900" spc="0" baseline="3150" dirty="0" smtClean="0">
                <a:latin typeface="Calibri"/>
                <a:cs typeface="Calibri"/>
              </a:rPr>
              <a:t>e</a:t>
            </a:r>
            <a:r>
              <a:rPr sz="3900" spc="14" baseline="3150" dirty="0" smtClean="0">
                <a:latin typeface="Calibri"/>
                <a:cs typeface="Calibri"/>
              </a:rPr>
              <a:t>n</a:t>
            </a:r>
            <a:r>
              <a:rPr sz="3900" spc="-19" baseline="3150" dirty="0" smtClean="0">
                <a:latin typeface="Calibri"/>
                <a:cs typeface="Calibri"/>
              </a:rPr>
              <a:t>c</a:t>
            </a:r>
            <a:r>
              <a:rPr sz="3900" spc="0" baseline="3150" dirty="0" smtClean="0">
                <a:latin typeface="Calibri"/>
                <a:cs typeface="Calibri"/>
              </a:rPr>
              <a:t>es</a:t>
            </a:r>
            <a:endParaRPr sz="2600">
              <a:latin typeface="Calibri"/>
              <a:cs typeface="Calibri"/>
            </a:endParaRPr>
          </a:p>
        </p:txBody>
      </p:sp>
      <p:sp>
        <p:nvSpPr>
          <p:cNvPr id="16" name="object 16"/>
          <p:cNvSpPr txBox="1"/>
          <p:nvPr/>
        </p:nvSpPr>
        <p:spPr>
          <a:xfrm>
            <a:off x="6974585" y="7216673"/>
            <a:ext cx="1598366" cy="354888"/>
          </a:xfrm>
          <a:prstGeom prst="rect">
            <a:avLst/>
          </a:prstGeom>
        </p:spPr>
        <p:txBody>
          <a:bodyPr wrap="square" lIns="0" tIns="0" rIns="0" bIns="0" rtlCol="0">
            <a:noAutofit/>
          </a:bodyPr>
          <a:lstStyle/>
          <a:p>
            <a:pPr marL="12700">
              <a:lnSpc>
                <a:spcPts val="2745"/>
              </a:lnSpc>
              <a:spcBef>
                <a:spcPts val="137"/>
              </a:spcBef>
            </a:pPr>
            <a:r>
              <a:rPr sz="3900" spc="-54" baseline="3150" dirty="0" smtClean="0">
                <a:latin typeface="Calibri"/>
                <a:cs typeface="Calibri"/>
              </a:rPr>
              <a:t>c</a:t>
            </a:r>
            <a:r>
              <a:rPr sz="3900" spc="0" baseline="3150" dirty="0" smtClean="0">
                <a:latin typeface="Calibri"/>
                <a:cs typeface="Calibri"/>
              </a:rPr>
              <a:t>o</a:t>
            </a:r>
            <a:r>
              <a:rPr sz="3900" spc="4" baseline="3150" dirty="0" smtClean="0">
                <a:latin typeface="Calibri"/>
                <a:cs typeface="Calibri"/>
              </a:rPr>
              <a:t>n</a:t>
            </a:r>
            <a:r>
              <a:rPr sz="3900" spc="0" baseline="3150" dirty="0" smtClean="0">
                <a:latin typeface="Calibri"/>
                <a:cs typeface="Calibri"/>
              </a:rPr>
              <a:t>s</a:t>
            </a:r>
            <a:r>
              <a:rPr sz="3900" spc="-9" baseline="3150" dirty="0" smtClean="0">
                <a:latin typeface="Calibri"/>
                <a:cs typeface="Calibri"/>
              </a:rPr>
              <a:t>t</a:t>
            </a:r>
            <a:r>
              <a:rPr sz="3900" spc="14" baseline="3150" dirty="0" smtClean="0">
                <a:latin typeface="Calibri"/>
                <a:cs typeface="Calibri"/>
              </a:rPr>
              <a:t>i</a:t>
            </a:r>
            <a:r>
              <a:rPr sz="3900" spc="0" baseline="3150" dirty="0" smtClean="0">
                <a:latin typeface="Calibri"/>
                <a:cs typeface="Calibri"/>
              </a:rPr>
              <a:t>tu</a:t>
            </a:r>
            <a:r>
              <a:rPr sz="3900" spc="9" baseline="3150" dirty="0" smtClean="0">
                <a:latin typeface="Calibri"/>
                <a:cs typeface="Calibri"/>
              </a:rPr>
              <a:t>e</a:t>
            </a:r>
            <a:r>
              <a:rPr sz="3900" spc="-29" baseline="3150" dirty="0" smtClean="0">
                <a:latin typeface="Calibri"/>
                <a:cs typeface="Calibri"/>
              </a:rPr>
              <a:t>n</a:t>
            </a:r>
            <a:r>
              <a:rPr sz="3900" spc="0" baseline="3150" dirty="0" smtClean="0">
                <a:latin typeface="Calibri"/>
                <a:cs typeface="Calibri"/>
              </a:rPr>
              <a:t>t</a:t>
            </a:r>
            <a:endParaRPr sz="2600">
              <a:latin typeface="Calibri"/>
              <a:cs typeface="Calibri"/>
            </a:endParaRPr>
          </a:p>
        </p:txBody>
      </p:sp>
      <p:sp>
        <p:nvSpPr>
          <p:cNvPr id="15" name="object 15"/>
          <p:cNvSpPr txBox="1"/>
          <p:nvPr/>
        </p:nvSpPr>
        <p:spPr>
          <a:xfrm>
            <a:off x="8698738" y="7216673"/>
            <a:ext cx="445060" cy="354888"/>
          </a:xfrm>
          <a:prstGeom prst="rect">
            <a:avLst/>
          </a:prstGeom>
        </p:spPr>
        <p:txBody>
          <a:bodyPr wrap="square" lIns="0" tIns="0" rIns="0" bIns="0" rtlCol="0">
            <a:noAutofit/>
          </a:bodyPr>
          <a:lstStyle/>
          <a:p>
            <a:pPr marL="12700">
              <a:lnSpc>
                <a:spcPts val="2745"/>
              </a:lnSpc>
              <a:spcBef>
                <a:spcPts val="137"/>
              </a:spcBef>
            </a:pPr>
            <a:r>
              <a:rPr sz="3900" spc="14" baseline="3150" dirty="0" smtClean="0">
                <a:latin typeface="Calibri"/>
                <a:cs typeface="Calibri"/>
              </a:rPr>
              <a:t>l</a:t>
            </a:r>
            <a:r>
              <a:rPr sz="3900" spc="0" baseline="3150" dirty="0" smtClean="0">
                <a:latin typeface="Calibri"/>
                <a:cs typeface="Calibri"/>
              </a:rPr>
              <a:t>es</a:t>
            </a:r>
            <a:endParaRPr sz="2600">
              <a:latin typeface="Calibri"/>
              <a:cs typeface="Calibri"/>
            </a:endParaRPr>
          </a:p>
        </p:txBody>
      </p:sp>
      <p:sp>
        <p:nvSpPr>
          <p:cNvPr id="14" name="object 14"/>
          <p:cNvSpPr txBox="1"/>
          <p:nvPr/>
        </p:nvSpPr>
        <p:spPr>
          <a:xfrm>
            <a:off x="9275191" y="7216673"/>
            <a:ext cx="1068925" cy="354888"/>
          </a:xfrm>
          <a:prstGeom prst="rect">
            <a:avLst/>
          </a:prstGeom>
        </p:spPr>
        <p:txBody>
          <a:bodyPr wrap="square" lIns="0" tIns="0" rIns="0" bIns="0" rtlCol="0">
            <a:noAutofit/>
          </a:bodyPr>
          <a:lstStyle/>
          <a:p>
            <a:pPr marL="12700">
              <a:lnSpc>
                <a:spcPts val="2745"/>
              </a:lnSpc>
              <a:spcBef>
                <a:spcPts val="137"/>
              </a:spcBef>
            </a:pPr>
            <a:r>
              <a:rPr sz="3900" spc="0" baseline="3150" dirty="0" smtClean="0">
                <a:latin typeface="Calibri"/>
                <a:cs typeface="Calibri"/>
              </a:rPr>
              <a:t>t</a:t>
            </a:r>
            <a:r>
              <a:rPr sz="3900" spc="-9" baseline="3150" dirty="0" smtClean="0">
                <a:latin typeface="Calibri"/>
                <a:cs typeface="Calibri"/>
              </a:rPr>
              <a:t>r</a:t>
            </a:r>
            <a:r>
              <a:rPr sz="3900" spc="-50" baseline="3150" dirty="0" smtClean="0">
                <a:latin typeface="Calibri"/>
                <a:cs typeface="Calibri"/>
              </a:rPr>
              <a:t>a</a:t>
            </a:r>
            <a:r>
              <a:rPr sz="3900" spc="-14" baseline="3150" dirty="0" smtClean="0">
                <a:latin typeface="Calibri"/>
                <a:cs typeface="Calibri"/>
              </a:rPr>
              <a:t>va</a:t>
            </a:r>
            <a:r>
              <a:rPr sz="3900" spc="4" baseline="3150" dirty="0" smtClean="0">
                <a:latin typeface="Calibri"/>
                <a:cs typeface="Calibri"/>
              </a:rPr>
              <a:t>u</a:t>
            </a:r>
            <a:r>
              <a:rPr sz="3900" spc="0" baseline="3150" dirty="0" smtClean="0">
                <a:latin typeface="Calibri"/>
                <a:cs typeface="Calibri"/>
              </a:rPr>
              <a:t>x</a:t>
            </a:r>
            <a:endParaRPr sz="2600">
              <a:latin typeface="Calibri"/>
              <a:cs typeface="Calibri"/>
            </a:endParaRPr>
          </a:p>
        </p:txBody>
      </p:sp>
      <p:sp>
        <p:nvSpPr>
          <p:cNvPr id="13" name="object 13"/>
          <p:cNvSpPr txBox="1"/>
          <p:nvPr/>
        </p:nvSpPr>
        <p:spPr>
          <a:xfrm>
            <a:off x="10473309" y="7216673"/>
            <a:ext cx="413991" cy="354888"/>
          </a:xfrm>
          <a:prstGeom prst="rect">
            <a:avLst/>
          </a:prstGeom>
        </p:spPr>
        <p:txBody>
          <a:bodyPr wrap="square" lIns="0" tIns="0" rIns="0" bIns="0" rtlCol="0">
            <a:noAutofit/>
          </a:bodyPr>
          <a:lstStyle/>
          <a:p>
            <a:pPr marL="12700">
              <a:lnSpc>
                <a:spcPts val="2745"/>
              </a:lnSpc>
              <a:spcBef>
                <a:spcPts val="137"/>
              </a:spcBef>
            </a:pPr>
            <a:r>
              <a:rPr sz="3900" spc="9" baseline="3150" dirty="0" smtClean="0">
                <a:latin typeface="Calibri"/>
                <a:cs typeface="Calibri"/>
              </a:rPr>
              <a:t>de</a:t>
            </a:r>
            <a:endParaRPr sz="2600">
              <a:latin typeface="Calibri"/>
              <a:cs typeface="Calibri"/>
            </a:endParaRPr>
          </a:p>
        </p:txBody>
      </p:sp>
      <p:sp>
        <p:nvSpPr>
          <p:cNvPr id="12" name="object 12"/>
          <p:cNvSpPr txBox="1"/>
          <p:nvPr/>
        </p:nvSpPr>
        <p:spPr>
          <a:xfrm>
            <a:off x="1165656" y="7610093"/>
            <a:ext cx="2714590" cy="354583"/>
          </a:xfrm>
          <a:prstGeom prst="rect">
            <a:avLst/>
          </a:prstGeom>
        </p:spPr>
        <p:txBody>
          <a:bodyPr wrap="square" lIns="0" tIns="0" rIns="0" bIns="0" rtlCol="0">
            <a:noAutofit/>
          </a:bodyPr>
          <a:lstStyle/>
          <a:p>
            <a:pPr marL="12700">
              <a:lnSpc>
                <a:spcPts val="2740"/>
              </a:lnSpc>
              <a:spcBef>
                <a:spcPts val="137"/>
              </a:spcBef>
            </a:pPr>
            <a:r>
              <a:rPr sz="3900" spc="-39" baseline="3150" dirty="0" smtClean="0">
                <a:latin typeface="Calibri"/>
                <a:cs typeface="Calibri"/>
              </a:rPr>
              <a:t>r</a:t>
            </a:r>
            <a:r>
              <a:rPr sz="3900" spc="0" baseline="3150" dirty="0" smtClean="0">
                <a:latin typeface="Calibri"/>
                <a:cs typeface="Calibri"/>
              </a:rPr>
              <a:t>e</a:t>
            </a:r>
            <a:r>
              <a:rPr sz="3900" spc="-4" baseline="3150" dirty="0" smtClean="0">
                <a:latin typeface="Calibri"/>
                <a:cs typeface="Calibri"/>
              </a:rPr>
              <a:t>c</a:t>
            </a:r>
            <a:r>
              <a:rPr sz="3900" spc="4" baseline="3150" dirty="0" smtClean="0">
                <a:latin typeface="Calibri"/>
                <a:cs typeface="Calibri"/>
              </a:rPr>
              <a:t>h</a:t>
            </a:r>
            <a:r>
              <a:rPr sz="3900" spc="0" baseline="3150" dirty="0" smtClean="0">
                <a:latin typeface="Calibri"/>
                <a:cs typeface="Calibri"/>
              </a:rPr>
              <a:t>e</a:t>
            </a:r>
            <a:r>
              <a:rPr sz="3900" spc="-29" baseline="3150" dirty="0" smtClean="0">
                <a:latin typeface="Calibri"/>
                <a:cs typeface="Calibri"/>
              </a:rPr>
              <a:t>r</a:t>
            </a:r>
            <a:r>
              <a:rPr sz="3900" spc="-14" baseline="3150" dirty="0" smtClean="0">
                <a:latin typeface="Calibri"/>
                <a:cs typeface="Calibri"/>
              </a:rPr>
              <a:t>c</a:t>
            </a:r>
            <a:r>
              <a:rPr sz="3900" spc="4" baseline="3150" dirty="0" smtClean="0">
                <a:latin typeface="Calibri"/>
                <a:cs typeface="Calibri"/>
              </a:rPr>
              <a:t>h</a:t>
            </a:r>
            <a:r>
              <a:rPr sz="3900" spc="0" baseline="3150" dirty="0" smtClean="0">
                <a:latin typeface="Calibri"/>
                <a:cs typeface="Calibri"/>
              </a:rPr>
              <a:t>e  </a:t>
            </a:r>
            <a:r>
              <a:rPr sz="3900" spc="261" baseline="3150" dirty="0" smtClean="0">
                <a:latin typeface="Calibri"/>
                <a:cs typeface="Calibri"/>
              </a:rPr>
              <a:t> </a:t>
            </a:r>
            <a:r>
              <a:rPr sz="3900" spc="-14" baseline="3150" dirty="0" smtClean="0">
                <a:latin typeface="Calibri"/>
                <a:cs typeface="Calibri"/>
              </a:rPr>
              <a:t>a</a:t>
            </a:r>
            <a:r>
              <a:rPr sz="3900" spc="19" baseline="3150" dirty="0" smtClean="0">
                <a:latin typeface="Calibri"/>
                <a:cs typeface="Calibri"/>
              </a:rPr>
              <a:t>c</a:t>
            </a:r>
            <a:r>
              <a:rPr sz="3900" spc="0" baseline="3150" dirty="0" smtClean="0">
                <a:latin typeface="Calibri"/>
                <a:cs typeface="Calibri"/>
              </a:rPr>
              <a:t>tu</a:t>
            </a:r>
            <a:r>
              <a:rPr sz="3900" spc="9" baseline="3150" dirty="0" smtClean="0">
                <a:latin typeface="Calibri"/>
                <a:cs typeface="Calibri"/>
              </a:rPr>
              <a:t>e</a:t>
            </a:r>
            <a:r>
              <a:rPr sz="3900" spc="14" baseline="3150" dirty="0" smtClean="0">
                <a:latin typeface="Calibri"/>
                <a:cs typeface="Calibri"/>
              </a:rPr>
              <a:t>l</a:t>
            </a:r>
            <a:r>
              <a:rPr sz="3900" spc="-4" baseline="3150" dirty="0" smtClean="0">
                <a:latin typeface="Calibri"/>
                <a:cs typeface="Calibri"/>
              </a:rPr>
              <a:t>s</a:t>
            </a:r>
            <a:r>
              <a:rPr sz="3900" spc="0" baseline="3150" dirty="0" smtClean="0">
                <a:latin typeface="Calibri"/>
                <a:cs typeface="Calibri"/>
              </a:rPr>
              <a:t>.</a:t>
            </a:r>
            <a:endParaRPr sz="2600">
              <a:latin typeface="Calibri"/>
              <a:cs typeface="Calibri"/>
            </a:endParaRPr>
          </a:p>
        </p:txBody>
      </p:sp>
      <p:sp>
        <p:nvSpPr>
          <p:cNvPr id="11" name="object 11"/>
          <p:cNvSpPr txBox="1"/>
          <p:nvPr/>
        </p:nvSpPr>
        <p:spPr>
          <a:xfrm>
            <a:off x="4070096" y="7610093"/>
            <a:ext cx="1739461" cy="354583"/>
          </a:xfrm>
          <a:prstGeom prst="rect">
            <a:avLst/>
          </a:prstGeom>
        </p:spPr>
        <p:txBody>
          <a:bodyPr wrap="square" lIns="0" tIns="0" rIns="0" bIns="0" rtlCol="0">
            <a:noAutofit/>
          </a:bodyPr>
          <a:lstStyle/>
          <a:p>
            <a:pPr marL="12700">
              <a:lnSpc>
                <a:spcPts val="2740"/>
              </a:lnSpc>
              <a:spcBef>
                <a:spcPts val="137"/>
              </a:spcBef>
            </a:pPr>
            <a:r>
              <a:rPr sz="3900" spc="9" baseline="3150" dirty="0" smtClean="0">
                <a:latin typeface="Calibri"/>
                <a:cs typeface="Calibri"/>
              </a:rPr>
              <a:t>Au</a:t>
            </a:r>
            <a:r>
              <a:rPr sz="3900" spc="0" baseline="3150" dirty="0" smtClean="0">
                <a:latin typeface="Calibri"/>
                <a:cs typeface="Calibri"/>
              </a:rPr>
              <a:t>jou</a:t>
            </a:r>
            <a:r>
              <a:rPr sz="3900" spc="-34" baseline="3150" dirty="0" smtClean="0">
                <a:latin typeface="Calibri"/>
                <a:cs typeface="Calibri"/>
              </a:rPr>
              <a:t>r</a:t>
            </a:r>
            <a:r>
              <a:rPr sz="3900" spc="9" baseline="3150" dirty="0" smtClean="0">
                <a:latin typeface="Calibri"/>
                <a:cs typeface="Calibri"/>
              </a:rPr>
              <a:t>d</a:t>
            </a:r>
            <a:r>
              <a:rPr sz="3900" spc="0" baseline="3150" dirty="0" smtClean="0">
                <a:latin typeface="Calibri"/>
                <a:cs typeface="Calibri"/>
              </a:rPr>
              <a:t>’</a:t>
            </a:r>
            <a:r>
              <a:rPr sz="3900" spc="9" baseline="3150" dirty="0" smtClean="0">
                <a:latin typeface="Calibri"/>
                <a:cs typeface="Calibri"/>
              </a:rPr>
              <a:t>hu</a:t>
            </a:r>
            <a:r>
              <a:rPr sz="3900" spc="14" baseline="3150" dirty="0" smtClean="0">
                <a:latin typeface="Calibri"/>
                <a:cs typeface="Calibri"/>
              </a:rPr>
              <a:t>i</a:t>
            </a:r>
            <a:r>
              <a:rPr sz="3900" spc="0" baseline="3150" dirty="0" smtClean="0">
                <a:latin typeface="Calibri"/>
                <a:cs typeface="Calibri"/>
              </a:rPr>
              <a:t>,</a:t>
            </a:r>
            <a:endParaRPr sz="2600">
              <a:latin typeface="Calibri"/>
              <a:cs typeface="Calibri"/>
            </a:endParaRPr>
          </a:p>
        </p:txBody>
      </p:sp>
      <p:sp>
        <p:nvSpPr>
          <p:cNvPr id="10" name="object 10"/>
          <p:cNvSpPr txBox="1"/>
          <p:nvPr/>
        </p:nvSpPr>
        <p:spPr>
          <a:xfrm>
            <a:off x="6000115" y="7610093"/>
            <a:ext cx="541123" cy="354583"/>
          </a:xfrm>
          <a:prstGeom prst="rect">
            <a:avLst/>
          </a:prstGeom>
        </p:spPr>
        <p:txBody>
          <a:bodyPr wrap="square" lIns="0" tIns="0" rIns="0" bIns="0" rtlCol="0">
            <a:noAutofit/>
          </a:bodyPr>
          <a:lstStyle/>
          <a:p>
            <a:pPr marL="12700">
              <a:lnSpc>
                <a:spcPts val="2740"/>
              </a:lnSpc>
              <a:spcBef>
                <a:spcPts val="137"/>
              </a:spcBef>
            </a:pPr>
            <a:r>
              <a:rPr sz="3900" spc="4" baseline="3150" dirty="0" smtClean="0">
                <a:latin typeface="Calibri"/>
                <a:cs typeface="Calibri"/>
              </a:rPr>
              <a:t>d</a:t>
            </a:r>
            <a:r>
              <a:rPr sz="3900" spc="0" baseline="3150" dirty="0" smtClean="0">
                <a:latin typeface="Calibri"/>
                <a:cs typeface="Calibri"/>
              </a:rPr>
              <a:t>es</a:t>
            </a:r>
            <a:endParaRPr sz="2600">
              <a:latin typeface="Calibri"/>
              <a:cs typeface="Calibri"/>
            </a:endParaRPr>
          </a:p>
        </p:txBody>
      </p:sp>
      <p:sp>
        <p:nvSpPr>
          <p:cNvPr id="9" name="object 9"/>
          <p:cNvSpPr txBox="1"/>
          <p:nvPr/>
        </p:nvSpPr>
        <p:spPr>
          <a:xfrm>
            <a:off x="6731889" y="7610093"/>
            <a:ext cx="1580394" cy="354583"/>
          </a:xfrm>
          <a:prstGeom prst="rect">
            <a:avLst/>
          </a:prstGeom>
        </p:spPr>
        <p:txBody>
          <a:bodyPr wrap="square" lIns="0" tIns="0" rIns="0" bIns="0" rtlCol="0">
            <a:noAutofit/>
          </a:bodyPr>
          <a:lstStyle/>
          <a:p>
            <a:pPr marL="12700">
              <a:lnSpc>
                <a:spcPts val="2740"/>
              </a:lnSpc>
              <a:spcBef>
                <a:spcPts val="137"/>
              </a:spcBef>
            </a:pPr>
            <a:r>
              <a:rPr sz="3900" spc="0" baseline="3150" dirty="0" smtClean="0">
                <a:latin typeface="Calibri"/>
                <a:cs typeface="Calibri"/>
              </a:rPr>
              <a:t>e</a:t>
            </a:r>
            <a:r>
              <a:rPr sz="3900" spc="-19" baseline="3150" dirty="0" smtClean="0">
                <a:latin typeface="Calibri"/>
                <a:cs typeface="Calibri"/>
              </a:rPr>
              <a:t>n</a:t>
            </a:r>
            <a:r>
              <a:rPr sz="3900" spc="0" baseline="3150" dirty="0" smtClean="0">
                <a:latin typeface="Calibri"/>
                <a:cs typeface="Calibri"/>
              </a:rPr>
              <a:t>t</a:t>
            </a:r>
            <a:r>
              <a:rPr sz="3900" spc="-44" baseline="3150" dirty="0" smtClean="0">
                <a:latin typeface="Calibri"/>
                <a:cs typeface="Calibri"/>
              </a:rPr>
              <a:t>r</a:t>
            </a:r>
            <a:r>
              <a:rPr sz="3900" spc="0" baseline="3150" dirty="0" smtClean="0">
                <a:latin typeface="Calibri"/>
                <a:cs typeface="Calibri"/>
              </a:rPr>
              <a:t>e</a:t>
            </a:r>
            <a:r>
              <a:rPr sz="3900" spc="14" baseline="3150" dirty="0" smtClean="0">
                <a:latin typeface="Calibri"/>
                <a:cs typeface="Calibri"/>
              </a:rPr>
              <a:t>p</a:t>
            </a:r>
            <a:r>
              <a:rPr sz="3900" spc="0" baseline="3150" dirty="0" smtClean="0">
                <a:latin typeface="Calibri"/>
                <a:cs typeface="Calibri"/>
              </a:rPr>
              <a:t>r</a:t>
            </a:r>
            <a:r>
              <a:rPr sz="3900" spc="9" baseline="3150" dirty="0" smtClean="0">
                <a:latin typeface="Calibri"/>
                <a:cs typeface="Calibri"/>
              </a:rPr>
              <a:t>i</a:t>
            </a:r>
            <a:r>
              <a:rPr sz="3900" spc="0" baseline="3150" dirty="0" smtClean="0">
                <a:latin typeface="Calibri"/>
                <a:cs typeface="Calibri"/>
              </a:rPr>
              <a:t>ses</a:t>
            </a:r>
            <a:endParaRPr sz="2600">
              <a:latin typeface="Calibri"/>
              <a:cs typeface="Calibri"/>
            </a:endParaRPr>
          </a:p>
        </p:txBody>
      </p:sp>
      <p:sp>
        <p:nvSpPr>
          <p:cNvPr id="8" name="object 8"/>
          <p:cNvSpPr txBox="1"/>
          <p:nvPr/>
        </p:nvSpPr>
        <p:spPr>
          <a:xfrm>
            <a:off x="8506714" y="7610093"/>
            <a:ext cx="1075351" cy="354583"/>
          </a:xfrm>
          <a:prstGeom prst="rect">
            <a:avLst/>
          </a:prstGeom>
        </p:spPr>
        <p:txBody>
          <a:bodyPr wrap="square" lIns="0" tIns="0" rIns="0" bIns="0" rtlCol="0">
            <a:noAutofit/>
          </a:bodyPr>
          <a:lstStyle/>
          <a:p>
            <a:pPr marL="12700">
              <a:lnSpc>
                <a:spcPts val="2740"/>
              </a:lnSpc>
              <a:spcBef>
                <a:spcPts val="137"/>
              </a:spcBef>
            </a:pPr>
            <a:r>
              <a:rPr sz="3900" spc="-50" baseline="3150" dirty="0" smtClean="0">
                <a:latin typeface="Calibri"/>
                <a:cs typeface="Calibri"/>
              </a:rPr>
              <a:t>c</a:t>
            </a:r>
            <a:r>
              <a:rPr sz="3900" spc="0" baseline="3150" dirty="0" smtClean="0">
                <a:latin typeface="Calibri"/>
                <a:cs typeface="Calibri"/>
              </a:rPr>
              <a:t>o</a:t>
            </a:r>
            <a:r>
              <a:rPr sz="3900" spc="19" baseline="3150" dirty="0" smtClean="0">
                <a:latin typeface="Calibri"/>
                <a:cs typeface="Calibri"/>
              </a:rPr>
              <a:t>m</a:t>
            </a:r>
            <a:r>
              <a:rPr sz="3900" spc="14" baseline="3150" dirty="0" smtClean="0">
                <a:latin typeface="Calibri"/>
                <a:cs typeface="Calibri"/>
              </a:rPr>
              <a:t>m</a:t>
            </a:r>
            <a:r>
              <a:rPr sz="3900" spc="0" baseline="3150" dirty="0" smtClean="0">
                <a:latin typeface="Calibri"/>
                <a:cs typeface="Calibri"/>
              </a:rPr>
              <a:t>e</a:t>
            </a:r>
            <a:endParaRPr sz="2600">
              <a:latin typeface="Calibri"/>
              <a:cs typeface="Calibri"/>
            </a:endParaRPr>
          </a:p>
        </p:txBody>
      </p:sp>
      <p:sp>
        <p:nvSpPr>
          <p:cNvPr id="7" name="object 7"/>
          <p:cNvSpPr txBox="1"/>
          <p:nvPr/>
        </p:nvSpPr>
        <p:spPr>
          <a:xfrm>
            <a:off x="9773539" y="7610093"/>
            <a:ext cx="1112059" cy="354583"/>
          </a:xfrm>
          <a:prstGeom prst="rect">
            <a:avLst/>
          </a:prstGeom>
        </p:spPr>
        <p:txBody>
          <a:bodyPr wrap="square" lIns="0" tIns="0" rIns="0" bIns="0" rtlCol="0">
            <a:noAutofit/>
          </a:bodyPr>
          <a:lstStyle/>
          <a:p>
            <a:pPr marL="12700">
              <a:lnSpc>
                <a:spcPts val="2740"/>
              </a:lnSpc>
              <a:spcBef>
                <a:spcPts val="137"/>
              </a:spcBef>
            </a:pPr>
            <a:r>
              <a:rPr sz="3900" spc="-14" baseline="3150" dirty="0" smtClean="0">
                <a:latin typeface="Calibri"/>
                <a:cs typeface="Calibri"/>
              </a:rPr>
              <a:t>G</a:t>
            </a:r>
            <a:r>
              <a:rPr sz="3900" spc="0" baseline="3150" dirty="0" smtClean="0">
                <a:latin typeface="Calibri"/>
                <a:cs typeface="Calibri"/>
              </a:rPr>
              <a:t>o</a:t>
            </a:r>
            <a:r>
              <a:rPr sz="3900" spc="39" baseline="3150" dirty="0" smtClean="0">
                <a:latin typeface="Calibri"/>
                <a:cs typeface="Calibri"/>
              </a:rPr>
              <a:t>o</a:t>
            </a:r>
            <a:r>
              <a:rPr sz="3900" spc="0" baseline="3150" dirty="0" smtClean="0">
                <a:latin typeface="Calibri"/>
                <a:cs typeface="Calibri"/>
              </a:rPr>
              <a:t>g</a:t>
            </a:r>
            <a:r>
              <a:rPr sz="3900" spc="19" baseline="3150" dirty="0" smtClean="0">
                <a:latin typeface="Calibri"/>
                <a:cs typeface="Calibri"/>
              </a:rPr>
              <a:t>l</a:t>
            </a:r>
            <a:r>
              <a:rPr sz="3900" spc="0" baseline="3150" dirty="0" smtClean="0">
                <a:latin typeface="Calibri"/>
                <a:cs typeface="Calibri"/>
              </a:rPr>
              <a:t>e,</a:t>
            </a:r>
            <a:endParaRPr sz="2600">
              <a:latin typeface="Calibri"/>
              <a:cs typeface="Calibri"/>
            </a:endParaRPr>
          </a:p>
        </p:txBody>
      </p:sp>
      <p:sp>
        <p:nvSpPr>
          <p:cNvPr id="6" name="object 6"/>
          <p:cNvSpPr txBox="1"/>
          <p:nvPr/>
        </p:nvSpPr>
        <p:spPr>
          <a:xfrm>
            <a:off x="1165656" y="8008111"/>
            <a:ext cx="9723195" cy="752424"/>
          </a:xfrm>
          <a:prstGeom prst="rect">
            <a:avLst/>
          </a:prstGeom>
        </p:spPr>
        <p:txBody>
          <a:bodyPr wrap="square" lIns="0" tIns="0" rIns="0" bIns="0" rtlCol="0">
            <a:noAutofit/>
          </a:bodyPr>
          <a:lstStyle/>
          <a:p>
            <a:pPr marL="12700">
              <a:lnSpc>
                <a:spcPts val="2740"/>
              </a:lnSpc>
              <a:spcBef>
                <a:spcPts val="137"/>
              </a:spcBef>
            </a:pPr>
            <a:r>
              <a:rPr sz="3900" spc="-75" baseline="3150" dirty="0" smtClean="0">
                <a:latin typeface="Calibri"/>
                <a:cs typeface="Calibri"/>
              </a:rPr>
              <a:t>F</a:t>
            </a:r>
            <a:r>
              <a:rPr sz="3900" spc="19" baseline="3150" dirty="0" smtClean="0">
                <a:latin typeface="Calibri"/>
                <a:cs typeface="Calibri"/>
              </a:rPr>
              <a:t>a</a:t>
            </a:r>
            <a:r>
              <a:rPr sz="3900" spc="-14" baseline="3150" dirty="0" smtClean="0">
                <a:latin typeface="Calibri"/>
                <a:cs typeface="Calibri"/>
              </a:rPr>
              <a:t>c</a:t>
            </a:r>
            <a:r>
              <a:rPr sz="3900" spc="0" baseline="3150" dirty="0" smtClean="0">
                <a:latin typeface="Calibri"/>
                <a:cs typeface="Calibri"/>
              </a:rPr>
              <a:t>e</a:t>
            </a:r>
            <a:r>
              <a:rPr sz="3900" spc="14" baseline="3150" dirty="0" smtClean="0">
                <a:latin typeface="Calibri"/>
                <a:cs typeface="Calibri"/>
              </a:rPr>
              <a:t>b</a:t>
            </a:r>
            <a:r>
              <a:rPr sz="3900" spc="0" baseline="3150" dirty="0" smtClean="0">
                <a:latin typeface="Calibri"/>
                <a:cs typeface="Calibri"/>
              </a:rPr>
              <a:t>o</a:t>
            </a:r>
            <a:r>
              <a:rPr sz="3900" spc="4" baseline="3150" dirty="0" smtClean="0">
                <a:latin typeface="Calibri"/>
                <a:cs typeface="Calibri"/>
              </a:rPr>
              <a:t>o</a:t>
            </a:r>
            <a:r>
              <a:rPr sz="3900" spc="9" baseline="3150" dirty="0" smtClean="0">
                <a:latin typeface="Calibri"/>
                <a:cs typeface="Calibri"/>
              </a:rPr>
              <a:t>k</a:t>
            </a:r>
            <a:r>
              <a:rPr sz="3900" spc="0" baseline="3150" dirty="0" smtClean="0">
                <a:latin typeface="Calibri"/>
                <a:cs typeface="Calibri"/>
              </a:rPr>
              <a:t>,</a:t>
            </a:r>
            <a:r>
              <a:rPr sz="3900" spc="62" baseline="3150" dirty="0" smtClean="0">
                <a:latin typeface="Calibri"/>
                <a:cs typeface="Calibri"/>
              </a:rPr>
              <a:t> </a:t>
            </a:r>
            <a:r>
              <a:rPr sz="3900" spc="0" baseline="3150" dirty="0" smtClean="0">
                <a:latin typeface="Calibri"/>
                <a:cs typeface="Calibri"/>
              </a:rPr>
              <a:t>I</a:t>
            </a:r>
            <a:r>
              <a:rPr sz="3900" spc="-9" baseline="3150" dirty="0" smtClean="0">
                <a:latin typeface="Calibri"/>
                <a:cs typeface="Calibri"/>
              </a:rPr>
              <a:t>B</a:t>
            </a:r>
            <a:r>
              <a:rPr sz="3900" spc="0" baseline="3150" dirty="0" smtClean="0">
                <a:latin typeface="Calibri"/>
                <a:cs typeface="Calibri"/>
              </a:rPr>
              <a:t>M</a:t>
            </a:r>
            <a:r>
              <a:rPr sz="3900" spc="142" baseline="3150" dirty="0" smtClean="0">
                <a:latin typeface="Calibri"/>
                <a:cs typeface="Calibri"/>
              </a:rPr>
              <a:t> </a:t>
            </a:r>
            <a:r>
              <a:rPr sz="3900" spc="9" baseline="3150" dirty="0" smtClean="0">
                <a:latin typeface="Calibri"/>
                <a:cs typeface="Calibri"/>
              </a:rPr>
              <a:t>e</a:t>
            </a:r>
            <a:r>
              <a:rPr sz="3900" spc="0" baseline="3150" dirty="0" smtClean="0">
                <a:latin typeface="Calibri"/>
                <a:cs typeface="Calibri"/>
              </a:rPr>
              <a:t>t</a:t>
            </a:r>
            <a:r>
              <a:rPr sz="3900" spc="143" baseline="3150" dirty="0" smtClean="0">
                <a:latin typeface="Calibri"/>
                <a:cs typeface="Calibri"/>
              </a:rPr>
              <a:t> </a:t>
            </a:r>
            <a:r>
              <a:rPr sz="3900" spc="9" baseline="3150" dirty="0" smtClean="0">
                <a:latin typeface="Calibri"/>
                <a:cs typeface="Calibri"/>
              </a:rPr>
              <a:t>A</a:t>
            </a:r>
            <a:r>
              <a:rPr sz="3900" spc="14" baseline="3150" dirty="0" smtClean="0">
                <a:latin typeface="Calibri"/>
                <a:cs typeface="Calibri"/>
              </a:rPr>
              <a:t>m</a:t>
            </a:r>
            <a:r>
              <a:rPr sz="3900" spc="19" baseline="3150" dirty="0" smtClean="0">
                <a:latin typeface="Calibri"/>
                <a:cs typeface="Calibri"/>
              </a:rPr>
              <a:t>a</a:t>
            </a:r>
            <a:r>
              <a:rPr sz="3900" spc="-89" baseline="3150" dirty="0" smtClean="0">
                <a:latin typeface="Calibri"/>
                <a:cs typeface="Calibri"/>
              </a:rPr>
              <a:t>z</a:t>
            </a:r>
            <a:r>
              <a:rPr sz="3900" spc="0" baseline="3150" dirty="0" smtClean="0">
                <a:latin typeface="Calibri"/>
                <a:cs typeface="Calibri"/>
              </a:rPr>
              <a:t>on</a:t>
            </a:r>
            <a:r>
              <a:rPr sz="3900" spc="133" baseline="3150" dirty="0" smtClean="0">
                <a:latin typeface="Calibri"/>
                <a:cs typeface="Calibri"/>
              </a:rPr>
              <a:t> </a:t>
            </a:r>
            <a:r>
              <a:rPr sz="3900" spc="0" baseline="3150" dirty="0" smtClean="0">
                <a:latin typeface="Calibri"/>
                <a:cs typeface="Calibri"/>
              </a:rPr>
              <a:t>t</a:t>
            </a:r>
            <a:r>
              <a:rPr sz="3900" spc="-44" baseline="3150" dirty="0" smtClean="0">
                <a:latin typeface="Calibri"/>
                <a:cs typeface="Calibri"/>
              </a:rPr>
              <a:t>r</a:t>
            </a:r>
            <a:r>
              <a:rPr sz="3900" spc="-50" baseline="3150" dirty="0" smtClean="0">
                <a:latin typeface="Calibri"/>
                <a:cs typeface="Calibri"/>
              </a:rPr>
              <a:t>a</a:t>
            </a:r>
            <a:r>
              <a:rPr sz="3900" spc="14" baseline="3150" dirty="0" smtClean="0">
                <a:latin typeface="Calibri"/>
                <a:cs typeface="Calibri"/>
              </a:rPr>
              <a:t>v</a:t>
            </a:r>
            <a:r>
              <a:rPr sz="3900" spc="-14" baseline="3150" dirty="0" smtClean="0">
                <a:latin typeface="Calibri"/>
                <a:cs typeface="Calibri"/>
              </a:rPr>
              <a:t>a</a:t>
            </a:r>
            <a:r>
              <a:rPr sz="3900" spc="14" baseline="3150" dirty="0" smtClean="0">
                <a:latin typeface="Calibri"/>
                <a:cs typeface="Calibri"/>
              </a:rPr>
              <a:t>ill</a:t>
            </a:r>
            <a:r>
              <a:rPr sz="3900" spc="0" baseline="3150" dirty="0" smtClean="0">
                <a:latin typeface="Calibri"/>
                <a:cs typeface="Calibri"/>
              </a:rPr>
              <a:t>e</a:t>
            </a:r>
            <a:r>
              <a:rPr sz="3900" spc="-19" baseline="3150" dirty="0" smtClean="0">
                <a:latin typeface="Calibri"/>
                <a:cs typeface="Calibri"/>
              </a:rPr>
              <a:t>n</a:t>
            </a:r>
            <a:r>
              <a:rPr sz="3900" spc="0" baseline="3150" dirty="0" smtClean="0">
                <a:latin typeface="Calibri"/>
                <a:cs typeface="Calibri"/>
              </a:rPr>
              <a:t>t</a:t>
            </a:r>
            <a:r>
              <a:rPr sz="3900" spc="62" baseline="3150" dirty="0" smtClean="0">
                <a:latin typeface="Calibri"/>
                <a:cs typeface="Calibri"/>
              </a:rPr>
              <a:t> </a:t>
            </a:r>
            <a:r>
              <a:rPr sz="3900" spc="-50" baseline="3150" dirty="0" smtClean="0">
                <a:latin typeface="Calibri"/>
                <a:cs typeface="Calibri"/>
              </a:rPr>
              <a:t>a</a:t>
            </a:r>
            <a:r>
              <a:rPr sz="3900" spc="-14" baseline="3150" dirty="0" smtClean="0">
                <a:latin typeface="Calibri"/>
                <a:cs typeface="Calibri"/>
              </a:rPr>
              <a:t>v</a:t>
            </a:r>
            <a:r>
              <a:rPr sz="3900" spc="0" baseline="3150" dirty="0" smtClean="0">
                <a:latin typeface="Calibri"/>
                <a:cs typeface="Calibri"/>
              </a:rPr>
              <a:t>ec</a:t>
            </a:r>
            <a:r>
              <a:rPr sz="3900" spc="146" baseline="3150" dirty="0" smtClean="0">
                <a:latin typeface="Calibri"/>
                <a:cs typeface="Calibri"/>
              </a:rPr>
              <a:t> </a:t>
            </a:r>
            <a:r>
              <a:rPr sz="3900" spc="14" baseline="3150" dirty="0" smtClean="0">
                <a:latin typeface="Calibri"/>
                <a:cs typeface="Calibri"/>
              </a:rPr>
              <a:t>l</a:t>
            </a:r>
            <a:r>
              <a:rPr sz="3900" spc="0" baseline="3150" dirty="0" smtClean="0">
                <a:latin typeface="Calibri"/>
                <a:cs typeface="Calibri"/>
              </a:rPr>
              <a:t>’I</a:t>
            </a:r>
            <a:r>
              <a:rPr sz="3900" spc="9" baseline="3150" dirty="0" smtClean="0">
                <a:latin typeface="Calibri"/>
                <a:cs typeface="Calibri"/>
              </a:rPr>
              <a:t>A</a:t>
            </a:r>
            <a:r>
              <a:rPr sz="3900" spc="0" baseline="3150" dirty="0" smtClean="0">
                <a:latin typeface="Calibri"/>
                <a:cs typeface="Calibri"/>
              </a:rPr>
              <a:t>.</a:t>
            </a:r>
            <a:r>
              <a:rPr sz="3900" spc="125" baseline="3150" dirty="0" smtClean="0">
                <a:latin typeface="Calibri"/>
                <a:cs typeface="Calibri"/>
              </a:rPr>
              <a:t> </a:t>
            </a:r>
            <a:r>
              <a:rPr sz="3900" spc="-189" baseline="3150" dirty="0" smtClean="0">
                <a:latin typeface="Calibri"/>
                <a:cs typeface="Calibri"/>
              </a:rPr>
              <a:t>L</a:t>
            </a:r>
            <a:r>
              <a:rPr sz="3900" spc="-179" baseline="3150" dirty="0" smtClean="0">
                <a:latin typeface="Calibri"/>
                <a:cs typeface="Calibri"/>
              </a:rPr>
              <a:t>’</a:t>
            </a:r>
            <a:r>
              <a:rPr sz="3900" spc="-50" baseline="3150" dirty="0" smtClean="0">
                <a:latin typeface="Calibri"/>
                <a:cs typeface="Calibri"/>
              </a:rPr>
              <a:t>a</a:t>
            </a:r>
            <a:r>
              <a:rPr sz="3900" spc="-19" baseline="3150" dirty="0" smtClean="0">
                <a:latin typeface="Calibri"/>
                <a:cs typeface="Calibri"/>
              </a:rPr>
              <a:t>v</a:t>
            </a:r>
            <a:r>
              <a:rPr sz="3900" spc="0" baseline="3150" dirty="0" smtClean="0">
                <a:latin typeface="Calibri"/>
                <a:cs typeface="Calibri"/>
              </a:rPr>
              <a:t>e</a:t>
            </a:r>
            <a:r>
              <a:rPr sz="3900" spc="14" baseline="3150" dirty="0" smtClean="0">
                <a:latin typeface="Calibri"/>
                <a:cs typeface="Calibri"/>
              </a:rPr>
              <a:t>ni</a:t>
            </a:r>
            <a:r>
              <a:rPr sz="3900" spc="0" baseline="3150" dirty="0" smtClean="0">
                <a:latin typeface="Calibri"/>
                <a:cs typeface="Calibri"/>
              </a:rPr>
              <a:t>r</a:t>
            </a:r>
            <a:r>
              <a:rPr sz="3900" spc="94" baseline="3150" dirty="0" smtClean="0">
                <a:latin typeface="Calibri"/>
                <a:cs typeface="Calibri"/>
              </a:rPr>
              <a:t> </a:t>
            </a:r>
            <a:r>
              <a:rPr sz="3900" spc="9" baseline="3150" dirty="0" smtClean="0">
                <a:latin typeface="Calibri"/>
                <a:cs typeface="Calibri"/>
              </a:rPr>
              <a:t>d</a:t>
            </a:r>
            <a:r>
              <a:rPr sz="3900" spc="0" baseline="3150" dirty="0" smtClean="0">
                <a:latin typeface="Calibri"/>
                <a:cs typeface="Calibri"/>
              </a:rPr>
              <a:t>e</a:t>
            </a:r>
            <a:r>
              <a:rPr sz="3900" spc="143" baseline="3150" dirty="0" smtClean="0">
                <a:latin typeface="Calibri"/>
                <a:cs typeface="Calibri"/>
              </a:rPr>
              <a:t> </a:t>
            </a:r>
            <a:r>
              <a:rPr sz="3900" spc="14" baseline="3150" dirty="0" smtClean="0">
                <a:latin typeface="Calibri"/>
                <a:cs typeface="Calibri"/>
              </a:rPr>
              <a:t>l</a:t>
            </a:r>
            <a:r>
              <a:rPr sz="3900" spc="0" baseline="3150" dirty="0" smtClean="0">
                <a:latin typeface="Calibri"/>
                <a:cs typeface="Calibri"/>
              </a:rPr>
              <a:t>’</a:t>
            </a:r>
            <a:r>
              <a:rPr sz="3900" spc="14" baseline="3150" dirty="0" smtClean="0">
                <a:latin typeface="Calibri"/>
                <a:cs typeface="Calibri"/>
              </a:rPr>
              <a:t>i</a:t>
            </a:r>
            <a:r>
              <a:rPr sz="3900" spc="9" baseline="3150" dirty="0" smtClean="0">
                <a:latin typeface="Calibri"/>
                <a:cs typeface="Calibri"/>
              </a:rPr>
              <a:t>n</a:t>
            </a:r>
            <a:r>
              <a:rPr sz="3900" spc="-39" baseline="3150" dirty="0" smtClean="0">
                <a:latin typeface="Calibri"/>
                <a:cs typeface="Calibri"/>
              </a:rPr>
              <a:t>t</a:t>
            </a:r>
            <a:r>
              <a:rPr sz="3900" spc="0" baseline="3150" dirty="0" smtClean="0">
                <a:latin typeface="Calibri"/>
                <a:cs typeface="Calibri"/>
              </a:rPr>
              <a:t>e</a:t>
            </a:r>
            <a:r>
              <a:rPr sz="3900" spc="19" baseline="3150" dirty="0" smtClean="0">
                <a:latin typeface="Calibri"/>
                <a:cs typeface="Calibri"/>
              </a:rPr>
              <a:t>l</a:t>
            </a:r>
            <a:r>
              <a:rPr sz="3900" spc="14" baseline="3150" dirty="0" smtClean="0">
                <a:latin typeface="Calibri"/>
                <a:cs typeface="Calibri"/>
              </a:rPr>
              <a:t>li</a:t>
            </a:r>
            <a:r>
              <a:rPr sz="3900" spc="-29" baseline="3150" dirty="0" smtClean="0">
                <a:latin typeface="Calibri"/>
                <a:cs typeface="Calibri"/>
              </a:rPr>
              <a:t>g</a:t>
            </a:r>
            <a:r>
              <a:rPr sz="3900" spc="0" baseline="3150" dirty="0" smtClean="0">
                <a:latin typeface="Calibri"/>
                <a:cs typeface="Calibri"/>
              </a:rPr>
              <a:t>e</a:t>
            </a:r>
            <a:r>
              <a:rPr sz="3900" spc="14" baseline="3150" dirty="0" smtClean="0">
                <a:latin typeface="Calibri"/>
                <a:cs typeface="Calibri"/>
              </a:rPr>
              <a:t>n</a:t>
            </a:r>
            <a:r>
              <a:rPr sz="3900" spc="-14" baseline="3150" dirty="0" smtClean="0">
                <a:latin typeface="Calibri"/>
                <a:cs typeface="Calibri"/>
              </a:rPr>
              <a:t>c</a:t>
            </a:r>
            <a:r>
              <a:rPr sz="3900" spc="0" baseline="3150" dirty="0" smtClean="0">
                <a:latin typeface="Calibri"/>
                <a:cs typeface="Calibri"/>
              </a:rPr>
              <a:t>e</a:t>
            </a:r>
            <a:endParaRPr sz="2600">
              <a:latin typeface="Calibri"/>
              <a:cs typeface="Calibri"/>
            </a:endParaRPr>
          </a:p>
          <a:p>
            <a:pPr marL="12700" marR="49377">
              <a:lnSpc>
                <a:spcPts val="3130"/>
              </a:lnSpc>
              <a:spcBef>
                <a:spcPts val="19"/>
              </a:spcBef>
            </a:pPr>
            <a:r>
              <a:rPr sz="3900" spc="-14" baseline="1050" dirty="0" smtClean="0">
                <a:latin typeface="Calibri"/>
                <a:cs typeface="Calibri"/>
              </a:rPr>
              <a:t>a</a:t>
            </a:r>
            <a:r>
              <a:rPr sz="3900" spc="0" baseline="1050" dirty="0" smtClean="0">
                <a:latin typeface="Calibri"/>
                <a:cs typeface="Calibri"/>
              </a:rPr>
              <a:t>r</a:t>
            </a:r>
            <a:r>
              <a:rPr sz="3900" spc="-9" baseline="1050" dirty="0" smtClean="0">
                <a:latin typeface="Calibri"/>
                <a:cs typeface="Calibri"/>
              </a:rPr>
              <a:t>t</a:t>
            </a:r>
            <a:r>
              <a:rPr sz="3900" spc="14" baseline="1050" dirty="0" smtClean="0">
                <a:latin typeface="Calibri"/>
                <a:cs typeface="Calibri"/>
              </a:rPr>
              <a:t>i</a:t>
            </a:r>
            <a:r>
              <a:rPr sz="3900" spc="0" baseline="1050" dirty="0" smtClean="0">
                <a:latin typeface="Calibri"/>
                <a:cs typeface="Calibri"/>
              </a:rPr>
              <a:t>f</a:t>
            </a:r>
            <a:r>
              <a:rPr sz="3900" spc="14" baseline="1050" dirty="0" smtClean="0">
                <a:latin typeface="Calibri"/>
                <a:cs typeface="Calibri"/>
              </a:rPr>
              <a:t>i</a:t>
            </a:r>
            <a:r>
              <a:rPr sz="3900" spc="-19" baseline="1050" dirty="0" smtClean="0">
                <a:latin typeface="Calibri"/>
                <a:cs typeface="Calibri"/>
              </a:rPr>
              <a:t>c</a:t>
            </a:r>
            <a:r>
              <a:rPr sz="3900" spc="14" baseline="1050" dirty="0" smtClean="0">
                <a:latin typeface="Calibri"/>
                <a:cs typeface="Calibri"/>
              </a:rPr>
              <a:t>i</a:t>
            </a:r>
            <a:r>
              <a:rPr sz="3900" spc="0" baseline="1050" dirty="0" smtClean="0">
                <a:latin typeface="Calibri"/>
                <a:cs typeface="Calibri"/>
              </a:rPr>
              <a:t>e</a:t>
            </a:r>
            <a:r>
              <a:rPr sz="3900" spc="19" baseline="1050" dirty="0" smtClean="0">
                <a:latin typeface="Calibri"/>
                <a:cs typeface="Calibri"/>
              </a:rPr>
              <a:t>l</a:t>
            </a:r>
            <a:r>
              <a:rPr sz="3900" spc="14" baseline="1050" dirty="0" smtClean="0">
                <a:latin typeface="Calibri"/>
                <a:cs typeface="Calibri"/>
              </a:rPr>
              <a:t>l</a:t>
            </a:r>
            <a:r>
              <a:rPr sz="3900" spc="0" baseline="1050" dirty="0" smtClean="0">
                <a:latin typeface="Calibri"/>
                <a:cs typeface="Calibri"/>
              </a:rPr>
              <a:t>e</a:t>
            </a:r>
            <a:r>
              <a:rPr sz="3900" spc="-81" baseline="1050" dirty="0" smtClean="0">
                <a:latin typeface="Calibri"/>
                <a:cs typeface="Calibri"/>
              </a:rPr>
              <a:t> </a:t>
            </a:r>
            <a:r>
              <a:rPr sz="3900" spc="0" baseline="1050" dirty="0" smtClean="0">
                <a:latin typeface="Calibri"/>
                <a:cs typeface="Calibri"/>
              </a:rPr>
              <a:t>e</a:t>
            </a:r>
            <a:r>
              <a:rPr sz="3900" spc="-34" baseline="1050" dirty="0" smtClean="0">
                <a:latin typeface="Calibri"/>
                <a:cs typeface="Calibri"/>
              </a:rPr>
              <a:t>s</a:t>
            </a:r>
            <a:r>
              <a:rPr sz="3900" spc="0" baseline="1050" dirty="0" smtClean="0">
                <a:latin typeface="Calibri"/>
                <a:cs typeface="Calibri"/>
              </a:rPr>
              <a:t>t</a:t>
            </a:r>
            <a:r>
              <a:rPr sz="3900" spc="-8" baseline="1050" dirty="0" smtClean="0">
                <a:latin typeface="Calibri"/>
                <a:cs typeface="Calibri"/>
              </a:rPr>
              <a:t> </a:t>
            </a:r>
            <a:r>
              <a:rPr sz="3900" spc="14" baseline="1050" dirty="0" smtClean="0">
                <a:latin typeface="Calibri"/>
                <a:cs typeface="Calibri"/>
              </a:rPr>
              <a:t>i</a:t>
            </a:r>
            <a:r>
              <a:rPr sz="3900" spc="4" baseline="1050" dirty="0" smtClean="0">
                <a:latin typeface="Calibri"/>
                <a:cs typeface="Calibri"/>
              </a:rPr>
              <a:t>n</a:t>
            </a:r>
            <a:r>
              <a:rPr sz="3900" spc="0" baseline="1050" dirty="0" smtClean="0">
                <a:latin typeface="Calibri"/>
                <a:cs typeface="Calibri"/>
              </a:rPr>
              <a:t>sp</a:t>
            </a:r>
            <a:r>
              <a:rPr sz="3900" spc="14" baseline="1050" dirty="0" smtClean="0">
                <a:latin typeface="Calibri"/>
                <a:cs typeface="Calibri"/>
              </a:rPr>
              <a:t>i</a:t>
            </a:r>
            <a:r>
              <a:rPr sz="3900" spc="-39" baseline="1050" dirty="0" smtClean="0">
                <a:latin typeface="Calibri"/>
                <a:cs typeface="Calibri"/>
              </a:rPr>
              <a:t>r</a:t>
            </a:r>
            <a:r>
              <a:rPr sz="3900" spc="-14" baseline="1050" dirty="0" smtClean="0">
                <a:latin typeface="Calibri"/>
                <a:cs typeface="Calibri"/>
              </a:rPr>
              <a:t>a</a:t>
            </a:r>
            <a:r>
              <a:rPr sz="3900" spc="-29" baseline="1050" dirty="0" smtClean="0">
                <a:latin typeface="Calibri"/>
                <a:cs typeface="Calibri"/>
              </a:rPr>
              <a:t>n</a:t>
            </a:r>
            <a:r>
              <a:rPr sz="3900" spc="-39" baseline="1050" dirty="0" smtClean="0">
                <a:latin typeface="Calibri"/>
                <a:cs typeface="Calibri"/>
              </a:rPr>
              <a:t>t</a:t>
            </a:r>
            <a:r>
              <a:rPr sz="3900" spc="9" baseline="1050" dirty="0" smtClean="0">
                <a:latin typeface="Calibri"/>
                <a:cs typeface="Calibri"/>
              </a:rPr>
              <a:t>e</a:t>
            </a:r>
            <a:r>
              <a:rPr sz="3900" spc="0" baseline="1050" dirty="0" smtClean="0">
                <a:latin typeface="Calibri"/>
                <a:cs typeface="Calibri"/>
              </a:rPr>
              <a:t>.</a:t>
            </a:r>
            <a:endParaRPr sz="2600">
              <a:latin typeface="Calibri"/>
              <a:cs typeface="Calibri"/>
            </a:endParaRPr>
          </a:p>
        </p:txBody>
      </p:sp>
      <p:sp>
        <p:nvSpPr>
          <p:cNvPr id="5" name="object 5"/>
          <p:cNvSpPr txBox="1"/>
          <p:nvPr/>
        </p:nvSpPr>
        <p:spPr>
          <a:xfrm>
            <a:off x="216420" y="772540"/>
            <a:ext cx="126479" cy="152400"/>
          </a:xfrm>
          <a:prstGeom prst="rect">
            <a:avLst/>
          </a:prstGeom>
        </p:spPr>
        <p:txBody>
          <a:bodyPr wrap="square" lIns="0" tIns="0" rIns="0" bIns="0" rtlCol="0">
            <a:noAutofit/>
          </a:bodyPr>
          <a:lstStyle/>
          <a:p>
            <a:pPr marL="25400">
              <a:lnSpc>
                <a:spcPts val="1000"/>
              </a:lnSpc>
            </a:pPr>
            <a:endParaRPr sz="1000"/>
          </a:p>
        </p:txBody>
      </p:sp>
      <p:sp>
        <p:nvSpPr>
          <p:cNvPr id="4" name="object 4"/>
          <p:cNvSpPr txBox="1"/>
          <p:nvPr/>
        </p:nvSpPr>
        <p:spPr>
          <a:xfrm>
            <a:off x="2093313" y="772540"/>
            <a:ext cx="101108" cy="152400"/>
          </a:xfrm>
          <a:prstGeom prst="rect">
            <a:avLst/>
          </a:prstGeom>
        </p:spPr>
        <p:txBody>
          <a:bodyPr wrap="square" lIns="0" tIns="0" rIns="0" bIns="0" rtlCol="0">
            <a:noAutofit/>
          </a:bodyPr>
          <a:lstStyle/>
          <a:p>
            <a:pPr marL="25400">
              <a:lnSpc>
                <a:spcPts val="1000"/>
              </a:lnSpc>
            </a:pPr>
            <a:endParaRPr sz="1000"/>
          </a:p>
        </p:txBody>
      </p:sp>
      <p:sp>
        <p:nvSpPr>
          <p:cNvPr id="3" name="object 3"/>
          <p:cNvSpPr txBox="1"/>
          <p:nvPr/>
        </p:nvSpPr>
        <p:spPr>
          <a:xfrm>
            <a:off x="2705912" y="772540"/>
            <a:ext cx="101108" cy="152400"/>
          </a:xfrm>
          <a:prstGeom prst="rect">
            <a:avLst/>
          </a:prstGeom>
        </p:spPr>
        <p:txBody>
          <a:bodyPr wrap="square" lIns="0" tIns="0" rIns="0" bIns="0" rtlCol="0">
            <a:noAutofit/>
          </a:bodyPr>
          <a:lstStyle/>
          <a:p>
            <a:pPr marL="25400">
              <a:lnSpc>
                <a:spcPts val="1000"/>
              </a:lnSpc>
            </a:pPr>
            <a:endParaRPr sz="1000"/>
          </a:p>
        </p:txBody>
      </p:sp>
      <p:sp>
        <p:nvSpPr>
          <p:cNvPr id="2" name="object 2"/>
          <p:cNvSpPr txBox="1"/>
          <p:nvPr/>
        </p:nvSpPr>
        <p:spPr>
          <a:xfrm>
            <a:off x="3486415" y="772540"/>
            <a:ext cx="7675233" cy="152400"/>
          </a:xfrm>
          <a:prstGeom prst="rect">
            <a:avLst/>
          </a:prstGeom>
        </p:spPr>
        <p:txBody>
          <a:bodyPr wrap="square" lIns="0" tIns="0" rIns="0" bIns="0" rtlCol="0">
            <a:noAutofit/>
          </a:bodyPr>
          <a:lstStyle/>
          <a:p>
            <a:pPr marL="25400">
              <a:lnSpc>
                <a:spcPts val="1000"/>
              </a:lnSpc>
            </a:pPr>
            <a:endParaRPr sz="100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08000" y="679450"/>
            <a:ext cx="10591800" cy="923330"/>
          </a:xfrm>
          <a:prstGeom prst="rect">
            <a:avLst/>
          </a:prstGeom>
          <a:noFill/>
        </p:spPr>
        <p:txBody>
          <a:bodyPr wrap="square" rtlCol="0">
            <a:spAutoFit/>
          </a:bodyPr>
          <a:lstStyle/>
          <a:p>
            <a:r>
              <a:rPr lang="fr-FR" sz="5400" b="1" baseline="3034" dirty="0" smtClean="0">
                <a:solidFill>
                  <a:srgbClr val="0070C0"/>
                </a:solidFill>
                <a:latin typeface="Calibri"/>
                <a:cs typeface="Calibri"/>
              </a:rPr>
              <a:t>Le raisonnement</a:t>
            </a:r>
            <a:r>
              <a:rPr lang="fr-FR" sz="5400" b="1" dirty="0" smtClean="0">
                <a:solidFill>
                  <a:srgbClr val="0070C0"/>
                </a:solidFill>
                <a:latin typeface="Calibri"/>
                <a:cs typeface="Calibri"/>
              </a:rPr>
              <a:t> </a:t>
            </a:r>
            <a:r>
              <a:rPr lang="fr-FR" sz="5400" b="1" baseline="3034" dirty="0">
                <a:solidFill>
                  <a:srgbClr val="0070C0"/>
                </a:solidFill>
                <a:latin typeface="Calibri"/>
                <a:cs typeface="Calibri"/>
              </a:rPr>
              <a:t>en IA</a:t>
            </a:r>
          </a:p>
        </p:txBody>
      </p:sp>
      <p:pic>
        <p:nvPicPr>
          <p:cNvPr id="4" name="Picture 3"/>
          <p:cNvPicPr>
            <a:picLocks noChangeAspect="1"/>
          </p:cNvPicPr>
          <p:nvPr/>
        </p:nvPicPr>
        <p:blipFill>
          <a:blip r:embed="rId2"/>
          <a:stretch>
            <a:fillRect/>
          </a:stretch>
        </p:blipFill>
        <p:spPr>
          <a:xfrm>
            <a:off x="485972" y="3422650"/>
            <a:ext cx="10613828" cy="2731099"/>
          </a:xfrm>
          <a:prstGeom prst="rect">
            <a:avLst/>
          </a:prstGeom>
        </p:spPr>
      </p:pic>
    </p:spTree>
    <p:extLst>
      <p:ext uri="{BB962C8B-B14F-4D97-AF65-F5344CB8AC3E}">
        <p14:creationId xmlns:p14="http://schemas.microsoft.com/office/powerpoint/2010/main" val="18625106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889000" y="679450"/>
            <a:ext cx="7391400" cy="646331"/>
          </a:xfrm>
          <a:prstGeom prst="rect">
            <a:avLst/>
          </a:prstGeom>
          <a:noFill/>
        </p:spPr>
        <p:txBody>
          <a:bodyPr wrap="square" rtlCol="0">
            <a:spAutoFit/>
          </a:bodyPr>
          <a:lstStyle/>
          <a:p>
            <a:r>
              <a:rPr lang="fr-FR" sz="5400" b="1" baseline="3034" dirty="0">
                <a:solidFill>
                  <a:srgbClr val="0070C0"/>
                </a:solidFill>
                <a:latin typeface="Calibri"/>
                <a:cs typeface="Calibri"/>
              </a:rPr>
              <a:t>Les types de raisonnement</a:t>
            </a:r>
          </a:p>
        </p:txBody>
      </p:sp>
      <p:sp>
        <p:nvSpPr>
          <p:cNvPr id="5" name="object 15"/>
          <p:cNvSpPr txBox="1"/>
          <p:nvPr/>
        </p:nvSpPr>
        <p:spPr>
          <a:xfrm>
            <a:off x="279400" y="2179138"/>
            <a:ext cx="11049000" cy="7415711"/>
          </a:xfrm>
          <a:prstGeom prst="rect">
            <a:avLst/>
          </a:prstGeom>
        </p:spPr>
        <p:txBody>
          <a:bodyPr wrap="square" lIns="0" tIns="0" rIns="0" bIns="0" rtlCol="0">
            <a:noAutofit/>
          </a:bodyPr>
          <a:lstStyle/>
          <a:p>
            <a:pPr marL="12700">
              <a:lnSpc>
                <a:spcPts val="1225"/>
              </a:lnSpc>
              <a:spcBef>
                <a:spcPts val="61"/>
              </a:spcBef>
            </a:pPr>
            <a:endParaRPr lang="fr-FR" sz="1650" baseline="2482" dirty="0" smtClean="0">
              <a:latin typeface="Calibri"/>
              <a:cs typeface="Calibri"/>
            </a:endParaRPr>
          </a:p>
          <a:p>
            <a:pPr marL="12700">
              <a:lnSpc>
                <a:spcPts val="1225"/>
              </a:lnSpc>
              <a:spcBef>
                <a:spcPts val="61"/>
              </a:spcBef>
            </a:pPr>
            <a:r>
              <a:rPr lang="fr-FR" sz="1650" baseline="2482" dirty="0" smtClean="0">
                <a:latin typeface="Calibri"/>
                <a:cs typeface="Calibri"/>
              </a:rPr>
              <a:t>          </a:t>
            </a:r>
            <a:endParaRPr lang="fr-FR" sz="3200" baseline="2482" dirty="0">
              <a:latin typeface="Calibri"/>
              <a:cs typeface="Calibri"/>
            </a:endParaRPr>
          </a:p>
          <a:p>
            <a:pPr marL="12700">
              <a:lnSpc>
                <a:spcPts val="1225"/>
              </a:lnSpc>
              <a:spcBef>
                <a:spcPts val="61"/>
              </a:spcBef>
            </a:pPr>
            <a:r>
              <a:rPr lang="fr-FR" sz="4000" baseline="2482" dirty="0" smtClean="0">
                <a:latin typeface="Calibri"/>
                <a:cs typeface="Calibri"/>
              </a:rPr>
              <a:t>Il existe une grande</a:t>
            </a:r>
            <a:r>
              <a:rPr lang="fr-FR" sz="4000" dirty="0" smtClean="0">
                <a:latin typeface="Calibri"/>
                <a:cs typeface="Calibri"/>
              </a:rPr>
              <a:t> </a:t>
            </a:r>
            <a:r>
              <a:rPr lang="fr-FR" sz="3200" dirty="0" err="1" smtClean="0">
                <a:latin typeface="Calibri"/>
                <a:cs typeface="Calibri"/>
              </a:rPr>
              <a:t>diversite</a:t>
            </a:r>
            <a:r>
              <a:rPr lang="fr-FR" sz="3200" dirty="0" smtClean="0">
                <a:latin typeface="Calibri"/>
                <a:cs typeface="Calibri"/>
              </a:rPr>
              <a:t> de mode de raisonnement en IA </a:t>
            </a:r>
            <a:endParaRPr lang="fr-FR" sz="3200" baseline="2482" dirty="0" smtClean="0">
              <a:latin typeface="Calibri"/>
              <a:cs typeface="Calibri"/>
            </a:endParaRPr>
          </a:p>
          <a:p>
            <a:pPr marL="12700">
              <a:lnSpc>
                <a:spcPts val="1225"/>
              </a:lnSpc>
              <a:spcBef>
                <a:spcPts val="61"/>
              </a:spcBef>
            </a:pPr>
            <a:endParaRPr lang="fr-FR" sz="1650" baseline="2482" dirty="0">
              <a:latin typeface="Calibri"/>
              <a:cs typeface="Calibri"/>
            </a:endParaRPr>
          </a:p>
          <a:p>
            <a:pPr marL="12700">
              <a:lnSpc>
                <a:spcPts val="1225"/>
              </a:lnSpc>
              <a:spcBef>
                <a:spcPts val="61"/>
              </a:spcBef>
            </a:pPr>
            <a:endParaRPr lang="fr-FR" sz="1650" baseline="2482" dirty="0" smtClean="0">
              <a:latin typeface="Calibri"/>
              <a:cs typeface="Calibri"/>
            </a:endParaRPr>
          </a:p>
          <a:p>
            <a:pPr marL="12700">
              <a:lnSpc>
                <a:spcPts val="1225"/>
              </a:lnSpc>
              <a:spcBef>
                <a:spcPts val="61"/>
              </a:spcBef>
            </a:pPr>
            <a:endParaRPr lang="fr-FR" sz="1650" baseline="2482" dirty="0">
              <a:latin typeface="Calibri"/>
              <a:cs typeface="Calibri"/>
            </a:endParaRPr>
          </a:p>
          <a:p>
            <a:pPr marL="12700">
              <a:lnSpc>
                <a:spcPts val="1225"/>
              </a:lnSpc>
              <a:spcBef>
                <a:spcPts val="61"/>
              </a:spcBef>
            </a:pPr>
            <a:endParaRPr lang="fr-FR" sz="1650" baseline="2482" dirty="0" smtClean="0">
              <a:latin typeface="Calibri"/>
              <a:cs typeface="Calibri"/>
            </a:endParaRPr>
          </a:p>
          <a:p>
            <a:pPr marL="12700">
              <a:lnSpc>
                <a:spcPts val="1225"/>
              </a:lnSpc>
              <a:spcBef>
                <a:spcPts val="61"/>
              </a:spcBef>
            </a:pPr>
            <a:endParaRPr lang="fr-FR" sz="1650" baseline="2482" dirty="0">
              <a:latin typeface="Calibri"/>
              <a:cs typeface="Calibri"/>
            </a:endParaRPr>
          </a:p>
          <a:p>
            <a:pPr marL="469900" indent="-457200" algn="just">
              <a:lnSpc>
                <a:spcPts val="1225"/>
              </a:lnSpc>
              <a:spcBef>
                <a:spcPts val="61"/>
              </a:spcBef>
              <a:buFont typeface="Arial" panose="020B0604020202020204" pitchFamily="34" charset="0"/>
              <a:buChar char="•"/>
            </a:pPr>
            <a:r>
              <a:rPr lang="fr-FR" sz="2800" dirty="0" smtClean="0">
                <a:latin typeface="Calibri"/>
                <a:cs typeface="Calibri"/>
              </a:rPr>
              <a:t>Le raisonnement</a:t>
            </a:r>
            <a:r>
              <a:rPr lang="fr-FR" sz="2800" dirty="0" smtClean="0">
                <a:cs typeface="Calibri"/>
              </a:rPr>
              <a:t> </a:t>
            </a:r>
            <a:r>
              <a:rPr lang="fr-FR" sz="2800" dirty="0" smtClean="0">
                <a:latin typeface="Calibri"/>
                <a:cs typeface="Calibri"/>
              </a:rPr>
              <a:t> formel: fondé sur la manipulation </a:t>
            </a:r>
          </a:p>
          <a:p>
            <a:pPr marL="469900" indent="-457200" algn="just">
              <a:lnSpc>
                <a:spcPts val="1225"/>
              </a:lnSpc>
              <a:spcBef>
                <a:spcPts val="61"/>
              </a:spcBef>
              <a:buFont typeface="Arial" panose="020B0604020202020204" pitchFamily="34" charset="0"/>
              <a:buChar char="•"/>
            </a:pPr>
            <a:endParaRPr lang="fr-FR" sz="2800" dirty="0">
              <a:latin typeface="Calibri"/>
              <a:cs typeface="Calibri"/>
            </a:endParaRPr>
          </a:p>
          <a:p>
            <a:pPr marL="12700" algn="just">
              <a:lnSpc>
                <a:spcPts val="1225"/>
              </a:lnSpc>
              <a:spcBef>
                <a:spcPts val="61"/>
              </a:spcBef>
            </a:pPr>
            <a:r>
              <a:rPr lang="fr-FR" sz="2800" dirty="0" smtClean="0">
                <a:latin typeface="Calibri"/>
                <a:cs typeface="Calibri"/>
              </a:rPr>
              <a:t>      syntaxique des structures symboliques à l’aides des règles</a:t>
            </a:r>
          </a:p>
          <a:p>
            <a:pPr marL="12700" algn="just">
              <a:lnSpc>
                <a:spcPts val="1225"/>
              </a:lnSpc>
              <a:spcBef>
                <a:spcPts val="61"/>
              </a:spcBef>
            </a:pPr>
            <a:endParaRPr sz="2800" dirty="0">
              <a:latin typeface="Calibri"/>
              <a:cs typeface="Calibri"/>
            </a:endParaRPr>
          </a:p>
          <a:p>
            <a:pPr marL="12700" marR="6489" algn="just">
              <a:lnSpc>
                <a:spcPts val="1367"/>
              </a:lnSpc>
              <a:spcBef>
                <a:spcPts val="204"/>
              </a:spcBef>
            </a:pPr>
            <a:endParaRPr lang="fr-FR" sz="1100" spc="0" dirty="0">
              <a:latin typeface="Calibri"/>
              <a:cs typeface="Calibri"/>
            </a:endParaRPr>
          </a:p>
          <a:p>
            <a:pPr marL="469900" marR="6489" indent="-457200" algn="just">
              <a:lnSpc>
                <a:spcPts val="1225"/>
              </a:lnSpc>
              <a:spcBef>
                <a:spcPts val="61"/>
              </a:spcBef>
              <a:buFont typeface="Arial" panose="020B0604020202020204" pitchFamily="34" charset="0"/>
              <a:buChar char="•"/>
            </a:pPr>
            <a:r>
              <a:rPr lang="fr-FR" sz="2800" dirty="0" smtClean="0">
                <a:latin typeface="Calibri"/>
                <a:cs typeface="Calibri"/>
              </a:rPr>
              <a:t>Le </a:t>
            </a:r>
            <a:r>
              <a:rPr sz="2800" dirty="0" err="1" smtClean="0">
                <a:latin typeface="Calibri"/>
                <a:cs typeface="Calibri"/>
              </a:rPr>
              <a:t>raisonnement</a:t>
            </a:r>
            <a:r>
              <a:rPr sz="2800" dirty="0" smtClean="0">
                <a:latin typeface="Calibri"/>
                <a:cs typeface="Calibri"/>
              </a:rPr>
              <a:t>  </a:t>
            </a:r>
            <a:r>
              <a:rPr sz="2800" dirty="0">
                <a:latin typeface="Calibri"/>
                <a:cs typeface="Calibri"/>
              </a:rPr>
              <a:t>procédural :  dans  lequel  toutes  les  connaissances,  </a:t>
            </a:r>
            <a:endParaRPr lang="fr-FR" sz="2800" dirty="0" smtClean="0">
              <a:latin typeface="Calibri"/>
              <a:cs typeface="Calibri"/>
            </a:endParaRPr>
          </a:p>
          <a:p>
            <a:pPr marL="469900" marR="6489" indent="-457200" algn="just">
              <a:lnSpc>
                <a:spcPts val="1225"/>
              </a:lnSpc>
              <a:spcBef>
                <a:spcPts val="61"/>
              </a:spcBef>
              <a:buFont typeface="Arial" panose="020B0604020202020204" pitchFamily="34" charset="0"/>
              <a:buChar char="•"/>
            </a:pPr>
            <a:endParaRPr lang="fr-FR" sz="2800" dirty="0">
              <a:latin typeface="Calibri"/>
              <a:cs typeface="Calibri"/>
            </a:endParaRPr>
          </a:p>
          <a:p>
            <a:pPr marL="469900" marR="6489" indent="-457200" algn="just">
              <a:lnSpc>
                <a:spcPts val="1225"/>
              </a:lnSpc>
              <a:spcBef>
                <a:spcPts val="61"/>
              </a:spcBef>
              <a:buFont typeface="Arial" panose="020B0604020202020204" pitchFamily="34" charset="0"/>
              <a:buChar char="•"/>
            </a:pPr>
            <a:endParaRPr lang="fr-FR" sz="2800" dirty="0" smtClean="0">
              <a:latin typeface="Calibri"/>
              <a:cs typeface="Calibri"/>
            </a:endParaRPr>
          </a:p>
          <a:p>
            <a:pPr marL="12700" marR="6489" algn="just">
              <a:lnSpc>
                <a:spcPts val="1225"/>
              </a:lnSpc>
              <a:spcBef>
                <a:spcPts val="61"/>
              </a:spcBef>
            </a:pPr>
            <a:r>
              <a:rPr lang="fr-FR" sz="2800" dirty="0" smtClean="0">
                <a:latin typeface="Calibri"/>
                <a:cs typeface="Calibri"/>
              </a:rPr>
              <a:t>      La </a:t>
            </a:r>
            <a:r>
              <a:rPr sz="2800" dirty="0" err="1" smtClean="0">
                <a:latin typeface="Calibri"/>
                <a:cs typeface="Calibri"/>
              </a:rPr>
              <a:t>façon</a:t>
            </a:r>
            <a:r>
              <a:rPr sz="2800" dirty="0" smtClean="0">
                <a:latin typeface="Calibri"/>
                <a:cs typeface="Calibri"/>
              </a:rPr>
              <a:t> </a:t>
            </a:r>
            <a:r>
              <a:rPr sz="2800" dirty="0">
                <a:latin typeface="Calibri"/>
                <a:cs typeface="Calibri"/>
              </a:rPr>
              <a:t>de les utiliser et la conduite du raisonnement sont figées sous </a:t>
            </a:r>
            <a:endParaRPr lang="fr-FR" sz="2800" dirty="0" smtClean="0">
              <a:latin typeface="Calibri"/>
              <a:cs typeface="Calibri"/>
            </a:endParaRPr>
          </a:p>
          <a:p>
            <a:pPr marL="12700" marR="6489" algn="just">
              <a:lnSpc>
                <a:spcPts val="1225"/>
              </a:lnSpc>
              <a:spcBef>
                <a:spcPts val="61"/>
              </a:spcBef>
            </a:pPr>
            <a:endParaRPr lang="fr-FR" sz="2800" dirty="0" smtClean="0">
              <a:latin typeface="Calibri"/>
              <a:cs typeface="Calibri"/>
            </a:endParaRPr>
          </a:p>
          <a:p>
            <a:pPr marL="12700" marR="6489" algn="just">
              <a:lnSpc>
                <a:spcPts val="1225"/>
              </a:lnSpc>
              <a:spcBef>
                <a:spcPts val="61"/>
              </a:spcBef>
            </a:pPr>
            <a:r>
              <a:rPr lang="fr-FR" sz="2800" dirty="0">
                <a:latin typeface="Calibri"/>
                <a:cs typeface="Calibri"/>
              </a:rPr>
              <a:t> </a:t>
            </a:r>
            <a:r>
              <a:rPr lang="fr-FR" sz="2800" dirty="0" smtClean="0">
                <a:latin typeface="Calibri"/>
                <a:cs typeface="Calibri"/>
              </a:rPr>
              <a:t>    </a:t>
            </a:r>
          </a:p>
          <a:p>
            <a:pPr marL="12700" marR="6489" algn="just">
              <a:lnSpc>
                <a:spcPts val="1225"/>
              </a:lnSpc>
              <a:spcBef>
                <a:spcPts val="61"/>
              </a:spcBef>
            </a:pPr>
            <a:r>
              <a:rPr lang="fr-FR" sz="2800" dirty="0">
                <a:latin typeface="Calibri"/>
                <a:cs typeface="Calibri"/>
              </a:rPr>
              <a:t> </a:t>
            </a:r>
            <a:r>
              <a:rPr lang="fr-FR" sz="2800" dirty="0" smtClean="0">
                <a:latin typeface="Calibri"/>
                <a:cs typeface="Calibri"/>
              </a:rPr>
              <a:t>     f</a:t>
            </a:r>
            <a:r>
              <a:rPr sz="2800" dirty="0" err="1" smtClean="0">
                <a:latin typeface="Calibri"/>
                <a:cs typeface="Calibri"/>
              </a:rPr>
              <a:t>orme</a:t>
            </a:r>
            <a:r>
              <a:rPr lang="fr-FR" sz="2800" dirty="0" smtClean="0">
                <a:latin typeface="Calibri"/>
                <a:cs typeface="Calibri"/>
              </a:rPr>
              <a:t> d’algorithmes ou d’automates finis</a:t>
            </a:r>
          </a:p>
          <a:p>
            <a:pPr marL="469900" marR="6489" indent="-457200" algn="just">
              <a:lnSpc>
                <a:spcPts val="1225"/>
              </a:lnSpc>
              <a:spcBef>
                <a:spcPts val="61"/>
              </a:spcBef>
              <a:buFont typeface="Arial" panose="020B0604020202020204" pitchFamily="34" charset="0"/>
              <a:buChar char="•"/>
            </a:pPr>
            <a:endParaRPr lang="fr-FR" sz="2800" b="1" dirty="0">
              <a:latin typeface="Calibri"/>
              <a:cs typeface="Calibri"/>
            </a:endParaRPr>
          </a:p>
          <a:p>
            <a:pPr marL="12700" marR="6489" algn="just">
              <a:lnSpc>
                <a:spcPts val="1367"/>
              </a:lnSpc>
              <a:spcBef>
                <a:spcPts val="190"/>
              </a:spcBef>
            </a:pPr>
            <a:endParaRPr lang="fr-FR" sz="3200" dirty="0" smtClean="0">
              <a:latin typeface="Calibri"/>
              <a:cs typeface="Calibri"/>
            </a:endParaRPr>
          </a:p>
          <a:p>
            <a:pPr marL="469900" marR="6489" indent="-457200" algn="just">
              <a:lnSpc>
                <a:spcPts val="1367"/>
              </a:lnSpc>
              <a:spcBef>
                <a:spcPts val="190"/>
              </a:spcBef>
              <a:buFont typeface="Arial" panose="020B0604020202020204" pitchFamily="34" charset="0"/>
              <a:buChar char="•"/>
            </a:pPr>
            <a:r>
              <a:rPr lang="fr-FR" sz="2800" dirty="0" smtClean="0">
                <a:latin typeface="Calibri"/>
                <a:cs typeface="Calibri"/>
              </a:rPr>
              <a:t>raisonnement </a:t>
            </a:r>
            <a:r>
              <a:rPr lang="fr-FR" sz="2800" dirty="0">
                <a:latin typeface="Calibri"/>
                <a:cs typeface="Calibri"/>
              </a:rPr>
              <a:t>par   analogie,   très   naturel   et   efficace   chez   </a:t>
            </a:r>
            <a:endParaRPr lang="fr-FR" sz="2800" dirty="0" smtClean="0">
              <a:latin typeface="Calibri"/>
              <a:cs typeface="Calibri"/>
            </a:endParaRPr>
          </a:p>
          <a:p>
            <a:pPr marL="469900" marR="6489" indent="-457200" algn="just">
              <a:lnSpc>
                <a:spcPts val="1367"/>
              </a:lnSpc>
              <a:spcBef>
                <a:spcPts val="190"/>
              </a:spcBef>
              <a:buFont typeface="Arial" panose="020B0604020202020204" pitchFamily="34" charset="0"/>
              <a:buChar char="•"/>
            </a:pPr>
            <a:endParaRPr lang="fr-FR" sz="2800" dirty="0">
              <a:latin typeface="Calibri"/>
              <a:cs typeface="Calibri"/>
            </a:endParaRPr>
          </a:p>
          <a:p>
            <a:pPr marL="12700" marR="6489" algn="just">
              <a:lnSpc>
                <a:spcPts val="1367"/>
              </a:lnSpc>
              <a:spcBef>
                <a:spcPts val="190"/>
              </a:spcBef>
            </a:pPr>
            <a:r>
              <a:rPr lang="fr-FR" sz="2800" dirty="0" smtClean="0">
                <a:latin typeface="Calibri"/>
                <a:cs typeface="Calibri"/>
              </a:rPr>
              <a:t>     l’être humain </a:t>
            </a:r>
            <a:r>
              <a:rPr lang="fr-FR" sz="2800" dirty="0">
                <a:latin typeface="Calibri"/>
                <a:cs typeface="Calibri"/>
              </a:rPr>
              <a:t>mais difficile à mettre en œuvre en pratique car </a:t>
            </a:r>
            <a:endParaRPr lang="fr-FR" sz="2800" dirty="0" smtClean="0">
              <a:latin typeface="Calibri"/>
              <a:cs typeface="Calibri"/>
            </a:endParaRPr>
          </a:p>
          <a:p>
            <a:pPr marL="469900" marR="6489" indent="-457200" algn="just">
              <a:lnSpc>
                <a:spcPts val="1367"/>
              </a:lnSpc>
              <a:spcBef>
                <a:spcPts val="190"/>
              </a:spcBef>
              <a:buFont typeface="Arial" panose="020B0604020202020204" pitchFamily="34" charset="0"/>
              <a:buChar char="•"/>
            </a:pPr>
            <a:endParaRPr lang="fr-FR" sz="2800" dirty="0">
              <a:latin typeface="Calibri"/>
              <a:cs typeface="Calibri"/>
            </a:endParaRPr>
          </a:p>
          <a:p>
            <a:pPr marL="12700" marR="6489" algn="just">
              <a:lnSpc>
                <a:spcPts val="1367"/>
              </a:lnSpc>
              <a:spcBef>
                <a:spcPts val="190"/>
              </a:spcBef>
            </a:pPr>
            <a:r>
              <a:rPr lang="fr-FR" sz="2800" dirty="0" smtClean="0">
                <a:latin typeface="Calibri"/>
                <a:cs typeface="Calibri"/>
              </a:rPr>
              <a:t>      il est mal </a:t>
            </a:r>
            <a:r>
              <a:rPr lang="fr-FR" sz="2800" dirty="0">
                <a:latin typeface="Calibri"/>
                <a:cs typeface="Calibri"/>
              </a:rPr>
              <a:t>connu .</a:t>
            </a:r>
          </a:p>
          <a:p>
            <a:pPr marL="12700" marR="6489" algn="just">
              <a:lnSpc>
                <a:spcPts val="1367"/>
              </a:lnSpc>
              <a:spcBef>
                <a:spcPts val="205"/>
              </a:spcBef>
            </a:pPr>
            <a:endParaRPr lang="fr-FR" sz="2800" dirty="0">
              <a:latin typeface="Calibri"/>
              <a:cs typeface="Calibri"/>
            </a:endParaRPr>
          </a:p>
          <a:p>
            <a:pPr marL="469900" marR="6489" indent="-457200" algn="just">
              <a:lnSpc>
                <a:spcPts val="1367"/>
              </a:lnSpc>
              <a:spcBef>
                <a:spcPts val="205"/>
              </a:spcBef>
              <a:buFont typeface="Arial" panose="020B0604020202020204" pitchFamily="34" charset="0"/>
              <a:buChar char="•"/>
            </a:pPr>
            <a:r>
              <a:rPr lang="fr-FR" sz="2800" dirty="0">
                <a:latin typeface="Calibri"/>
                <a:cs typeface="Calibri"/>
              </a:rPr>
              <a:t>Le raisonnement par généralisation et abstraction, également </a:t>
            </a:r>
            <a:endParaRPr lang="fr-FR" sz="2800" dirty="0" smtClean="0">
              <a:latin typeface="Calibri"/>
              <a:cs typeface="Calibri"/>
            </a:endParaRPr>
          </a:p>
          <a:p>
            <a:pPr marL="469900" marR="6489" indent="-457200" algn="just">
              <a:lnSpc>
                <a:spcPts val="1367"/>
              </a:lnSpc>
              <a:spcBef>
                <a:spcPts val="205"/>
              </a:spcBef>
              <a:buFont typeface="Arial" panose="020B0604020202020204" pitchFamily="34" charset="0"/>
              <a:buChar char="•"/>
            </a:pPr>
            <a:endParaRPr lang="fr-FR" sz="2800" dirty="0" smtClean="0">
              <a:latin typeface="Calibri"/>
              <a:cs typeface="Calibri"/>
            </a:endParaRPr>
          </a:p>
          <a:p>
            <a:pPr marL="12700" marR="6489" algn="just">
              <a:lnSpc>
                <a:spcPts val="1367"/>
              </a:lnSpc>
              <a:spcBef>
                <a:spcPts val="205"/>
              </a:spcBef>
            </a:pPr>
            <a:r>
              <a:rPr lang="fr-FR" sz="2800" dirty="0" smtClean="0">
                <a:latin typeface="Calibri"/>
                <a:cs typeface="Calibri"/>
              </a:rPr>
              <a:t>      largement répondu </a:t>
            </a:r>
            <a:r>
              <a:rPr lang="fr-FR" sz="2800" dirty="0">
                <a:latin typeface="Calibri"/>
                <a:cs typeface="Calibri"/>
              </a:rPr>
              <a:t>chez l’homme, mais encore mal connu. Il est </a:t>
            </a:r>
            <a:endParaRPr lang="fr-FR" sz="2800" dirty="0" smtClean="0">
              <a:latin typeface="Calibri"/>
              <a:cs typeface="Calibri"/>
            </a:endParaRPr>
          </a:p>
          <a:p>
            <a:pPr marL="469900" marR="6489" indent="-457200" algn="just">
              <a:lnSpc>
                <a:spcPts val="1367"/>
              </a:lnSpc>
              <a:spcBef>
                <a:spcPts val="205"/>
              </a:spcBef>
              <a:buFont typeface="Arial" panose="020B0604020202020204" pitchFamily="34" charset="0"/>
              <a:buChar char="•"/>
            </a:pPr>
            <a:endParaRPr lang="fr-FR" sz="2800" dirty="0">
              <a:latin typeface="Calibri"/>
              <a:cs typeface="Calibri"/>
            </a:endParaRPr>
          </a:p>
          <a:p>
            <a:pPr marL="12700" marR="6489" algn="just">
              <a:lnSpc>
                <a:spcPts val="1367"/>
              </a:lnSpc>
              <a:spcBef>
                <a:spcPts val="205"/>
              </a:spcBef>
            </a:pPr>
            <a:r>
              <a:rPr lang="fr-FR" sz="2800" dirty="0" smtClean="0">
                <a:latin typeface="Calibri"/>
                <a:cs typeface="Calibri"/>
              </a:rPr>
              <a:t>      lié </a:t>
            </a:r>
            <a:r>
              <a:rPr lang="fr-FR" sz="2800" dirty="0">
                <a:latin typeface="Calibri"/>
                <a:cs typeface="Calibri"/>
              </a:rPr>
              <a:t>à l’apprentissage </a:t>
            </a:r>
            <a:r>
              <a:rPr lang="fr-FR" sz="2800" dirty="0" smtClean="0">
                <a:latin typeface="Calibri"/>
                <a:cs typeface="Calibri"/>
              </a:rPr>
              <a:t>par </a:t>
            </a:r>
            <a:r>
              <a:rPr lang="fr-FR" sz="2800" dirty="0">
                <a:latin typeface="Calibri"/>
                <a:cs typeface="Calibri"/>
              </a:rPr>
              <a:t>induction, d’une importance majeure. Ce </a:t>
            </a:r>
            <a:endParaRPr lang="fr-FR" sz="2800" dirty="0" smtClean="0">
              <a:latin typeface="Calibri"/>
              <a:cs typeface="Calibri"/>
            </a:endParaRPr>
          </a:p>
          <a:p>
            <a:pPr marL="469900" marR="6489" indent="-457200" algn="just">
              <a:lnSpc>
                <a:spcPts val="1367"/>
              </a:lnSpc>
              <a:spcBef>
                <a:spcPts val="205"/>
              </a:spcBef>
              <a:buFont typeface="Arial" panose="020B0604020202020204" pitchFamily="34" charset="0"/>
              <a:buChar char="•"/>
            </a:pPr>
            <a:endParaRPr lang="fr-FR" sz="2800" dirty="0">
              <a:latin typeface="Calibri"/>
              <a:cs typeface="Calibri"/>
            </a:endParaRPr>
          </a:p>
          <a:p>
            <a:pPr marL="12700" marR="6489" algn="just">
              <a:lnSpc>
                <a:spcPts val="1367"/>
              </a:lnSpc>
              <a:spcBef>
                <a:spcPts val="205"/>
              </a:spcBef>
            </a:pPr>
            <a:r>
              <a:rPr lang="fr-FR" sz="2800" dirty="0" smtClean="0">
                <a:latin typeface="Calibri"/>
                <a:cs typeface="Calibri"/>
              </a:rPr>
              <a:t>      raisonnement </a:t>
            </a:r>
            <a:r>
              <a:rPr lang="fr-FR" sz="2800" dirty="0">
                <a:latin typeface="Calibri"/>
                <a:cs typeface="Calibri"/>
              </a:rPr>
              <a:t>peut en </a:t>
            </a:r>
            <a:r>
              <a:rPr lang="fr-FR" sz="2800" dirty="0" smtClean="0">
                <a:latin typeface="Calibri"/>
                <a:cs typeface="Calibri"/>
              </a:rPr>
              <a:t>particulier </a:t>
            </a:r>
            <a:r>
              <a:rPr lang="fr-FR" sz="2800" dirty="0">
                <a:latin typeface="Calibri"/>
                <a:cs typeface="Calibri"/>
              </a:rPr>
              <a:t>mettre en œuvre le mécanisme </a:t>
            </a:r>
            <a:endParaRPr lang="fr-FR" sz="2800" dirty="0" smtClean="0">
              <a:latin typeface="Calibri"/>
              <a:cs typeface="Calibri"/>
            </a:endParaRPr>
          </a:p>
          <a:p>
            <a:pPr marL="469900" marR="6489" indent="-457200" algn="just">
              <a:lnSpc>
                <a:spcPts val="1367"/>
              </a:lnSpc>
              <a:spcBef>
                <a:spcPts val="205"/>
              </a:spcBef>
              <a:buFont typeface="Arial" panose="020B0604020202020204" pitchFamily="34" charset="0"/>
              <a:buChar char="•"/>
            </a:pPr>
            <a:endParaRPr lang="fr-FR" sz="2800" dirty="0">
              <a:latin typeface="Calibri"/>
              <a:cs typeface="Calibri"/>
            </a:endParaRPr>
          </a:p>
          <a:p>
            <a:pPr marL="12700" marR="6489" algn="just">
              <a:lnSpc>
                <a:spcPts val="1367"/>
              </a:lnSpc>
              <a:spcBef>
                <a:spcPts val="205"/>
              </a:spcBef>
            </a:pPr>
            <a:r>
              <a:rPr lang="fr-FR" sz="2800" dirty="0" smtClean="0">
                <a:latin typeface="Calibri"/>
                <a:cs typeface="Calibri"/>
              </a:rPr>
              <a:t>      d’inférence </a:t>
            </a:r>
            <a:r>
              <a:rPr lang="fr-FR" sz="2800" dirty="0">
                <a:latin typeface="Calibri"/>
                <a:cs typeface="Calibri"/>
              </a:rPr>
              <a:t>par héritage déjà </a:t>
            </a:r>
            <a:r>
              <a:rPr lang="fr-FR" sz="2800" dirty="0" smtClean="0">
                <a:latin typeface="Calibri"/>
                <a:cs typeface="Calibri"/>
              </a:rPr>
              <a:t>présenté</a:t>
            </a:r>
            <a:r>
              <a:rPr lang="fr-FR" sz="2800" dirty="0">
                <a:latin typeface="Calibri"/>
                <a:cs typeface="Calibri"/>
              </a:rPr>
              <a:t>.</a:t>
            </a:r>
          </a:p>
          <a:p>
            <a:pPr marL="469900" marR="6489" indent="-457200">
              <a:lnSpc>
                <a:spcPts val="1225"/>
              </a:lnSpc>
              <a:spcBef>
                <a:spcPts val="61"/>
              </a:spcBef>
              <a:buFont typeface="Arial" panose="020B0604020202020204" pitchFamily="34" charset="0"/>
              <a:buChar char="•"/>
            </a:pPr>
            <a:endParaRPr sz="2800" dirty="0">
              <a:latin typeface="Calibri"/>
              <a:cs typeface="Calibri"/>
            </a:endParaRPr>
          </a:p>
        </p:txBody>
      </p:sp>
      <p:sp>
        <p:nvSpPr>
          <p:cNvPr id="6" name="TextBox 5"/>
          <p:cNvSpPr txBox="1"/>
          <p:nvPr/>
        </p:nvSpPr>
        <p:spPr>
          <a:xfrm>
            <a:off x="677097" y="2179139"/>
            <a:ext cx="184731" cy="369332"/>
          </a:xfrm>
          <a:prstGeom prst="rect">
            <a:avLst/>
          </a:prstGeom>
          <a:noFill/>
        </p:spPr>
        <p:txBody>
          <a:bodyPr wrap="none" rtlCol="0">
            <a:spAutoFit/>
          </a:bodyPr>
          <a:lstStyle/>
          <a:p>
            <a:endParaRPr lang="fr-FR"/>
          </a:p>
        </p:txBody>
      </p:sp>
    </p:spTree>
    <p:extLst>
      <p:ext uri="{BB962C8B-B14F-4D97-AF65-F5344CB8AC3E}">
        <p14:creationId xmlns:p14="http://schemas.microsoft.com/office/powerpoint/2010/main" val="779596987"/>
      </p:ext>
    </p:extLst>
  </p:cSld>
  <p:clrMapOvr>
    <a:masterClrMapping/>
  </p:clrMapOvr>
</p:sld>
</file>

<file path=ppt/theme/theme1.xml><?xml version="1.0" encoding="utf-8"?>
<a:theme xmlns:a="http://schemas.openxmlformats.org/drawingml/2006/main" name="Retrospect">
  <a:themeElements>
    <a:clrScheme name="Retrospect">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ct">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xmlns="" name="Retrospect" id="{5F128B03-DCCA-4EEB-AB3B-CF2899314A46}" vid="{3F1AAB62-24C6-49D2-8E01-B56FAC9A3DC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Retrospect</Template>
  <TotalTime>1295</TotalTime>
  <Words>2246</Words>
  <Application>Microsoft Office PowerPoint</Application>
  <PresentationFormat>Personnalisé</PresentationFormat>
  <Paragraphs>369</Paragraphs>
  <Slides>26</Slides>
  <Notes>5</Notes>
  <HiddenSlides>0</HiddenSlides>
  <MMClips>0</MMClips>
  <ScaleCrop>false</ScaleCrop>
  <HeadingPairs>
    <vt:vector size="4" baseType="variant">
      <vt:variant>
        <vt:lpstr>Thème</vt:lpstr>
      </vt:variant>
      <vt:variant>
        <vt:i4>1</vt:i4>
      </vt:variant>
      <vt:variant>
        <vt:lpstr>Titres des diapositives</vt:lpstr>
      </vt:variant>
      <vt:variant>
        <vt:i4>26</vt:i4>
      </vt:variant>
    </vt:vector>
  </HeadingPairs>
  <TitlesOfParts>
    <vt:vector size="27" baseType="lpstr">
      <vt:lpstr>Retrospect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Pc</dc:creator>
  <cp:lastModifiedBy>Pc</cp:lastModifiedBy>
  <cp:revision>40</cp:revision>
  <dcterms:modified xsi:type="dcterms:W3CDTF">2023-10-01T00:05:18Z</dcterms:modified>
</cp:coreProperties>
</file>