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16025"/>
            <a:ext cx="8280920" cy="6309319"/>
          </a:xfrm>
        </p:spPr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solidFill>
                  <a:srgbClr val="FF0000"/>
                </a:solidFill>
              </a:rPr>
              <a:t/>
            </a:r>
            <a:br>
              <a:rPr lang="ar-DZ" b="1" dirty="0" smtClean="0">
                <a:solidFill>
                  <a:srgbClr val="FF0000"/>
                </a:solidFill>
              </a:rPr>
            </a:br>
            <a:r>
              <a:rPr lang="ar-DZ" b="1" dirty="0">
                <a:solidFill>
                  <a:srgbClr val="FF0000"/>
                </a:solidFill>
              </a:rPr>
              <a:t/>
            </a:r>
            <a:br>
              <a:rPr lang="ar-DZ" b="1" dirty="0">
                <a:solidFill>
                  <a:srgbClr val="FF0000"/>
                </a:solidFill>
              </a:rPr>
            </a:br>
            <a:r>
              <a:rPr lang="ar-DZ" b="1" dirty="0" smtClean="0">
                <a:solidFill>
                  <a:srgbClr val="FF0000"/>
                </a:solidFill>
              </a:rPr>
              <a:t>الفصل </a:t>
            </a:r>
            <a:r>
              <a:rPr lang="ar-DZ" b="1" dirty="0">
                <a:solidFill>
                  <a:srgbClr val="FF0000"/>
                </a:solidFill>
              </a:rPr>
              <a:t>السابع: </a:t>
            </a:r>
            <a:r>
              <a:rPr lang="ar-DZ" b="1" dirty="0"/>
              <a:t>نماذج عن المحاسبة العمومية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ar-DZ" b="1" smtClean="0"/>
              <a:t>في الجزائر </a:t>
            </a:r>
            <a:br>
              <a:rPr lang="ar-DZ" b="1" smtClean="0"/>
            </a:br>
            <a:r>
              <a:rPr lang="ar-DZ" b="1" smtClean="0"/>
              <a:t>تم </a:t>
            </a:r>
            <a:r>
              <a:rPr lang="ar-DZ" b="1" dirty="0" smtClean="0"/>
              <a:t>التطرق </a:t>
            </a:r>
            <a:r>
              <a:rPr lang="ar-DZ" dirty="0" smtClean="0"/>
              <a:t>في حصة الأعمال الموجهة لنظام </a:t>
            </a:r>
            <a:r>
              <a:rPr lang="ar-DZ" dirty="0"/>
              <a:t>المحاسبة العمومية في بعض المؤسسات العمومية</a:t>
            </a:r>
            <a:r>
              <a:rPr lang="fr-FR" dirty="0"/>
              <a:t> </a:t>
            </a:r>
            <a:r>
              <a:rPr lang="ar-DZ" dirty="0"/>
              <a:t> وهي:</a:t>
            </a:r>
            <a:br>
              <a:rPr lang="ar-DZ" dirty="0"/>
            </a:br>
            <a:r>
              <a:rPr lang="ar-DZ" dirty="0"/>
              <a:t>-البلدية؛</a:t>
            </a:r>
            <a:br>
              <a:rPr lang="ar-DZ" dirty="0"/>
            </a:br>
            <a:r>
              <a:rPr lang="ar-DZ" dirty="0"/>
              <a:t>-المستشفى؛</a:t>
            </a:r>
            <a:br>
              <a:rPr lang="ar-DZ" dirty="0"/>
            </a:br>
            <a:r>
              <a:rPr lang="ar-DZ" dirty="0"/>
              <a:t>-المؤسسة العمومية للصحة الجوارية؛ </a:t>
            </a:r>
            <a:br>
              <a:rPr lang="ar-DZ" dirty="0"/>
            </a:br>
            <a:r>
              <a:rPr lang="ar-DZ" dirty="0"/>
              <a:t>-مراكز ومعاهد التكوين المهني التمهين؛</a:t>
            </a:r>
            <a:br>
              <a:rPr lang="ar-DZ" dirty="0"/>
            </a:br>
            <a:r>
              <a:rPr lang="ar-DZ" dirty="0"/>
              <a:t>-المديريات التنفيذية.......الخ</a:t>
            </a:r>
            <a:br>
              <a:rPr lang="ar-DZ" dirty="0"/>
            </a:br>
            <a:r>
              <a:rPr lang="ar-DZ" b="1" dirty="0"/>
              <a:t/>
            </a:r>
            <a:br>
              <a:rPr lang="ar-DZ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021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60890</TotalTime>
  <Words>0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 الفصل السابع: نماذج عن المحاسبة العمومية  في الجزائر  تم التطرق في حصة الأعمال الموجهة لنظام المحاسبة العمومية في بعض المؤسسات العمومية  وهي: -البلدية؛ -المستشفى؛ -المؤسسة العمومية للصحة الجوارية؛  -مراكز ومعاهد التكوين المهني التمهين؛ -المديريات التنفيذية.......الخ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مادة المحاسبة العمومية لطلبة السنة الأولى ماستر</dc:title>
  <dc:creator>kh</dc:creator>
  <cp:lastModifiedBy>kh</cp:lastModifiedBy>
  <cp:revision>10</cp:revision>
  <dcterms:created xsi:type="dcterms:W3CDTF">2023-10-10T04:32:41Z</dcterms:created>
  <dcterms:modified xsi:type="dcterms:W3CDTF">2023-12-05T06:41:53Z</dcterms:modified>
</cp:coreProperties>
</file>