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484" autoAdjust="0"/>
  </p:normalViewPr>
  <p:slideViewPr>
    <p:cSldViewPr>
      <p:cViewPr>
        <p:scale>
          <a:sx n="60" d="100"/>
          <a:sy n="60" d="100"/>
        </p:scale>
        <p:origin x="-165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D1BF-8C2B-4A95-9197-73386BE8AD33}" type="datetimeFigureOut">
              <a:rPr lang="fr-FR" smtClean="0"/>
              <a:pPr/>
              <a:t>04/04/2024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14"/>
            <a:ext cx="4644019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5728"/>
            <a:ext cx="4287414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6" y="271582"/>
            <a:ext cx="4500562" cy="65864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Cours de linguistique générale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est une œuvre posthume de Ferdinand de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Saussure,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considérée comme l'acte de naissance de la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linguistique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moderne. Il est à noter, cependant,  que l’œuvre de Saussure n’a jamais été publiée par l’auteur lui-même, il s’agit, en fait,  d’un recueil de notes prises par ses disciples, qui ont été réunies par ces derniers et publiées par la suite en 1916 </a:t>
            </a:r>
            <a:r>
              <a:rPr lang="fr-FR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Parmi les apports du structuralisme à la linguistique, Les notions « synchronie » et « diachronie ». Dans cette optique, les linguistes ont tendance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à distinguer deux approches d’analyse différentes de la langue, à savoir: l'approche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diachronique et l'approche synchronique du langage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 Cette distinction a été opérée pour la première fois par Ferdinand de Saussure. A ce propos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Journet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déclare : </a:t>
            </a:r>
          </a:p>
          <a:p>
            <a:pPr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</a:t>
            </a:r>
            <a:endParaRPr lang="fr-FR" dirty="0"/>
          </a:p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</a:t>
            </a:r>
            <a:endParaRPr lang="fr-FR" sz="1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14314" y="5927742"/>
            <a:ext cx="12144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14348" y="3286124"/>
            <a:ext cx="3143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«Saussure distingue deux points de vue pour l’approche du langage : un point de vue synchronique qui appréhende la langue à un moment T et un point de vue diachronique qui s’attache à la transmission des langues à travers le temps »</a:t>
            </a:r>
            <a:r>
              <a:rPr lang="fr-FR" sz="14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(2)</a:t>
            </a:r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78" y="142852"/>
            <a:ext cx="426244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6" y="271582"/>
            <a:ext cx="4500562" cy="6370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Cours de linguistique générale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est une œuvre posthume de Ferdinand de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Saussure,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considérée comme l'acte de naissance de la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linguistique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moderne. Il est à noter, cependant,  que l’œuvre de Saussure n’a jamais été publiée par l’auteur lui-même, il s’agit, en fait,  d’un recueil de notes prises par ses disciples, qui ont été réunies par ces derniers et publiées par la suite en 1916 </a:t>
            </a:r>
            <a:r>
              <a:rPr lang="fr-FR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Parmi les apports du structuralisme à la linguistique, Les notions « synchronie » et « diachronie ». Dans cette optique, les linguistes ont tendance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à distinguer deux approches d’analyse différentes de la langue, à savoir: l'approche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diachronique et l'approche synchronique du langage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 Cette distinction a été opérée pour la première fois par Ferdinand de Saussure. A ce propos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Journet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déclare : </a:t>
            </a:r>
          </a:p>
          <a:p>
            <a:pPr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arenBoth"/>
            </a:pPr>
            <a:r>
              <a:rPr lang="fr-FR" sz="1200" dirty="0" smtClean="0">
                <a:solidFill>
                  <a:schemeClr val="tx1"/>
                </a:solidFill>
              </a:rPr>
              <a:t>N. </a:t>
            </a:r>
            <a:r>
              <a:rPr lang="fr-FR" sz="1200" dirty="0" err="1" smtClean="0">
                <a:solidFill>
                  <a:schemeClr val="tx1"/>
                </a:solidFill>
              </a:rPr>
              <a:t>Journet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i="1" dirty="0" smtClean="0">
                <a:solidFill>
                  <a:schemeClr val="tx1"/>
                </a:solidFill>
              </a:rPr>
              <a:t>Les Grands Penseurs du langage</a:t>
            </a:r>
            <a:r>
              <a:rPr lang="fr-FR" sz="1200" dirty="0" smtClean="0">
                <a:solidFill>
                  <a:schemeClr val="tx1"/>
                </a:solidFill>
              </a:rPr>
              <a:t>, Sciences Humaines, Auxerre, 2019, p.45.</a:t>
            </a:r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(2) </a:t>
            </a:r>
            <a:r>
              <a:rPr lang="fr-FR" sz="1200" i="1" dirty="0" smtClean="0">
                <a:solidFill>
                  <a:schemeClr val="tx1"/>
                </a:solidFill>
              </a:rPr>
              <a:t>Ibid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285720" y="5927742"/>
            <a:ext cx="12144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14348" y="3286124"/>
            <a:ext cx="3143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«Saussure distingue deux points de vue pour l’approche du langage : un point de vue synchronique qui appréhende la langue à un moment T et un point de vue diachronique qui s’attache à la transmission des langues à travers le temps »</a:t>
            </a:r>
            <a:r>
              <a:rPr lang="fr-FR" sz="14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(2)</a:t>
            </a:r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78" y="142852"/>
            <a:ext cx="426244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94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mr</dc:creator>
  <cp:lastModifiedBy>mr</cp:lastModifiedBy>
  <cp:revision>55</cp:revision>
  <dcterms:created xsi:type="dcterms:W3CDTF">2022-03-01T12:30:08Z</dcterms:created>
  <dcterms:modified xsi:type="dcterms:W3CDTF">2024-04-04T04:31:09Z</dcterms:modified>
</cp:coreProperties>
</file>