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6.jpg" ContentType="image/jpg"/>
  <Override PartName="/ppt/media/image9.jpg" ContentType="image/jpg"/>
  <Override PartName="/ppt/media/image10.jpg" ContentType="image/jpg"/>
  <Override PartName="/ppt/media/image11.jpg" ContentType="image/jpg"/>
  <Override PartName="/ppt/media/image12.jpg" ContentType="image/jpg"/>
  <Override PartName="/ppt/media/image13.jpg" ContentType="image/jp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</p:sldIdLst>
  <p:sldSz cx="10058400" cy="7772400"/>
  <p:notesSz cx="10058400" cy="7772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4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21" y="7254240"/>
            <a:ext cx="10055781" cy="518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4" y="7178892"/>
            <a:ext cx="10055781" cy="7254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5256" y="860146"/>
            <a:ext cx="829818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800" spc="-55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7542" y="5049704"/>
            <a:ext cx="8298180" cy="12954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640" cap="all" spc="220" baseline="0">
                <a:solidFill>
                  <a:schemeClr val="tx2"/>
                </a:solidFill>
                <a:latin typeface="+mj-lt"/>
              </a:defRPr>
            </a:lvl1pPr>
            <a:lvl2pPr marL="502920" indent="0" algn="ctr">
              <a:buNone/>
              <a:defRPr sz="2640"/>
            </a:lvl2pPr>
            <a:lvl3pPr marL="1005840" indent="0" algn="ctr">
              <a:buNone/>
              <a:defRPr sz="2640"/>
            </a:lvl3pPr>
            <a:lvl4pPr marL="1508760" indent="0" algn="ctr">
              <a:buNone/>
              <a:defRPr sz="2200"/>
            </a:lvl4pPr>
            <a:lvl5pPr marL="2011680" indent="0" algn="ctr">
              <a:buNone/>
              <a:defRPr sz="2200"/>
            </a:lvl5pPr>
            <a:lvl6pPr marL="2514600" indent="0" algn="ctr">
              <a:buNone/>
              <a:defRPr sz="2200"/>
            </a:lvl6pPr>
            <a:lvl7pPr marL="3017520" indent="0" algn="ctr">
              <a:buNone/>
              <a:defRPr sz="2200"/>
            </a:lvl7pPr>
            <a:lvl8pPr marL="3520440" indent="0" algn="ctr">
              <a:buNone/>
              <a:defRPr sz="2200"/>
            </a:lvl8pPr>
            <a:lvl9pPr marL="4023360" indent="0" algn="ctr">
              <a:buNone/>
              <a:defRPr sz="2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96318" y="4922520"/>
            <a:ext cx="814730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3230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50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21" y="7254240"/>
            <a:ext cx="10055781" cy="518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4" y="7178892"/>
            <a:ext cx="10055781" cy="7254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70084"/>
            <a:ext cx="2168843" cy="65250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70083"/>
            <a:ext cx="6380798" cy="6525076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82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68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21" y="7254240"/>
            <a:ext cx="10055781" cy="518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4" y="7178892"/>
            <a:ext cx="10055781" cy="7254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256" y="860146"/>
            <a:ext cx="8298180" cy="4041648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8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5256" y="5046878"/>
            <a:ext cx="8298180" cy="12954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640" cap="all" spc="220" baseline="0">
                <a:solidFill>
                  <a:schemeClr val="tx2"/>
                </a:solidFill>
                <a:latin typeface="+mj-lt"/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96318" y="4922520"/>
            <a:ext cx="814730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9059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05256" y="324819"/>
            <a:ext cx="8298180" cy="164419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5256" y="2091832"/>
            <a:ext cx="4073652" cy="45598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9784" y="2091835"/>
            <a:ext cx="4073652" cy="45598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748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05256" y="324819"/>
            <a:ext cx="8298180" cy="164419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5256" y="2092192"/>
            <a:ext cx="4073652" cy="834453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2"/>
                </a:solidFill>
              </a:defRPr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5256" y="2926645"/>
            <a:ext cx="4073652" cy="37249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9784" y="2092192"/>
            <a:ext cx="4073652" cy="834453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2"/>
                </a:solidFill>
              </a:defRPr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9784" y="2926645"/>
            <a:ext cx="4073652" cy="37249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746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145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21" y="7254240"/>
            <a:ext cx="10055781" cy="518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4" y="7178892"/>
            <a:ext cx="10055781" cy="7254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12/5/2022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715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" y="0"/>
            <a:ext cx="3341902" cy="777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333058" y="0"/>
            <a:ext cx="52807" cy="7772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190" y="673607"/>
            <a:ext cx="2640330" cy="2590800"/>
          </a:xfrm>
        </p:spPr>
        <p:txBody>
          <a:bodyPr anchor="b">
            <a:normAutofit/>
          </a:bodyPr>
          <a:lstStyle>
            <a:lvl1pPr>
              <a:defRPr sz="396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6261" y="829056"/>
            <a:ext cx="5510332" cy="5958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190" y="3316224"/>
            <a:ext cx="2640330" cy="382967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650">
                <a:solidFill>
                  <a:srgbClr val="FFFFFF"/>
                </a:solidFill>
              </a:defRPr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4048" y="7321092"/>
            <a:ext cx="2160271" cy="413808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12/5/2022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0495" y="7321092"/>
            <a:ext cx="3834765" cy="413808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646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5613400"/>
            <a:ext cx="10055781" cy="215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4" y="5570420"/>
            <a:ext cx="10055781" cy="7254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256" y="5751576"/>
            <a:ext cx="8348472" cy="932688"/>
          </a:xfrm>
        </p:spPr>
        <p:txBody>
          <a:bodyPr tIns="0" bIns="0" anchor="b">
            <a:noAutofit/>
          </a:bodyPr>
          <a:lstStyle>
            <a:lvl1pPr>
              <a:defRPr sz="396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" y="0"/>
            <a:ext cx="10058388" cy="5570419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520">
                <a:solidFill>
                  <a:schemeClr val="bg1"/>
                </a:solidFill>
              </a:defRPr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5255" y="6694627"/>
            <a:ext cx="8348472" cy="673608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60"/>
              </a:spcAft>
              <a:buNone/>
              <a:defRPr sz="1650">
                <a:solidFill>
                  <a:srgbClr val="FFFFFF"/>
                </a:solidFill>
              </a:defRPr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054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254240"/>
            <a:ext cx="10058401" cy="518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7178891"/>
            <a:ext cx="10058401" cy="747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5256" y="324819"/>
            <a:ext cx="8298180" cy="16441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5255" y="2091832"/>
            <a:ext cx="8298181" cy="455980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5258" y="7321092"/>
            <a:ext cx="2039623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1104" y="7321092"/>
            <a:ext cx="3978813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7879" y="7321092"/>
            <a:ext cx="1082421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55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984664" y="1969558"/>
            <a:ext cx="822274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7285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defTabSz="1005840" rtl="0" eaLnBrk="1" latinLnBrk="0" hangingPunct="1">
        <a:lnSpc>
          <a:spcPct val="85000"/>
        </a:lnSpc>
        <a:spcBef>
          <a:spcPct val="0"/>
        </a:spcBef>
        <a:buNone/>
        <a:defRPr sz="5280" kern="1200" spc="-55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00584" indent="-100584" algn="l" defTabSz="1005840" rtl="0" eaLnBrk="1" latinLnBrk="0" hangingPunct="1">
        <a:lnSpc>
          <a:spcPct val="90000"/>
        </a:lnSpc>
        <a:spcBef>
          <a:spcPts val="1320"/>
        </a:spcBef>
        <a:spcAft>
          <a:spcPts val="22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22453" indent="-201168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Calibri" pitchFamily="34" charset="0"/>
        <a:buChar char="◦"/>
        <a:defRPr sz="19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23621" indent="-201168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Calibri" pitchFamily="34" charset="0"/>
        <a:buChar char="◦"/>
        <a:defRPr sz="15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824789" indent="-201168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Calibri" pitchFamily="34" charset="0"/>
        <a:buChar char="◦"/>
        <a:defRPr sz="15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025957" indent="-201168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Calibri" pitchFamily="34" charset="0"/>
        <a:buChar char="◦"/>
        <a:defRPr sz="15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210000" indent="-251460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Calibri" pitchFamily="34" charset="0"/>
        <a:buChar char="◦"/>
        <a:defRPr sz="15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30000" indent="-251460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Calibri" pitchFamily="34" charset="0"/>
        <a:buChar char="◦"/>
        <a:defRPr sz="15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50000" indent="-251460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Calibri" pitchFamily="34" charset="0"/>
        <a:buChar char="◦"/>
        <a:defRPr sz="15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70000" indent="-251460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Calibri" pitchFamily="34" charset="0"/>
        <a:buChar char="◦"/>
        <a:defRPr sz="15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so.com/courses/cs101c/kqml/node6.html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-cdr.stanford.edu/ABE/JavaAgent.html" TargetMode="External"/><Relationship Id="rId2" Type="http://schemas.openxmlformats.org/officeDocument/2006/relationships/hyperlink" Target="http://www.agentbuilder.com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bitpix.com/business/main/bitpix.htm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jmvidal.cse.sc.edu/talks/agentcommunication/performative" TargetMode="Externa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http://jade.tilab.com/" TargetMode="Externa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mailto:Agent2@PC-de-Badr:1099" TargetMode="External"/><Relationship Id="rId2" Type="http://schemas.openxmlformats.org/officeDocument/2006/relationships/hyperlink" Target="mailto:Agent3@PC-de-Badr:1099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frameip.com/liste-des-ports-tcp-udp/" TargetMode="Externa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2001" y="3466048"/>
            <a:ext cx="7519138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065"/>
              </a:lnSpc>
              <a:spcBef>
                <a:spcPts val="203"/>
              </a:spcBef>
            </a:pPr>
            <a:r>
              <a:rPr sz="4000" b="1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lang="fr-FR" sz="4000" b="1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 communication entre Agents</a:t>
            </a:r>
            <a:endParaRPr sz="4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3801870" y="780584"/>
            <a:ext cx="2513404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La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é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oci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tio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139" y="2051915"/>
            <a:ext cx="3790660" cy="2816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x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h</a:t>
            </a:r>
            <a:r>
              <a:rPr sz="2000" spc="-4" dirty="0" smtClean="0">
                <a:latin typeface="Times New Roman"/>
                <a:cs typeface="Times New Roman"/>
              </a:rPr>
              <a:t>niqu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g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 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50339" y="3149381"/>
            <a:ext cx="497302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La</a:t>
            </a:r>
            <a:r>
              <a:rPr sz="2000" spc="38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é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io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spc="39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ce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nt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é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spc="38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000" spc="39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’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viro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nn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  <a:p>
            <a:pPr marL="299211" marR="38176">
              <a:lnSpc>
                <a:spcPct val="95825"/>
              </a:lnSpc>
            </a:pP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’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viro</a:t>
            </a:r>
            <a:r>
              <a:rPr sz="2000" spc="4" dirty="0" smtClean="0">
                <a:latin typeface="Times New Roman"/>
                <a:cs typeface="Times New Roman"/>
              </a:rPr>
              <a:t>nn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à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g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at</a:t>
            </a:r>
            <a:r>
              <a:rPr sz="2000" spc="-4" dirty="0" smtClean="0">
                <a:latin typeface="Times New Roman"/>
                <a:cs typeface="Times New Roman"/>
              </a:rPr>
              <a:t>io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73441" y="3149381"/>
            <a:ext cx="262923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0" dirty="0" smtClean="0">
                <a:latin typeface="Times New Roman"/>
                <a:cs typeface="Times New Roman"/>
              </a:rPr>
              <a:t>:</a:t>
            </a:r>
            <a:r>
              <a:rPr sz="2000" spc="395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pt</a:t>
            </a:r>
            <a:r>
              <a:rPr sz="2000" spc="0" dirty="0" smtClean="0">
                <a:latin typeface="Times New Roman"/>
                <a:cs typeface="Times New Roman"/>
              </a:rPr>
              <a:t>er</a:t>
            </a:r>
            <a:r>
              <a:rPr sz="2000" spc="39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8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x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85" dirty="0" smtClean="0">
                <a:latin typeface="Times New Roman"/>
                <a:cs typeface="Times New Roman"/>
              </a:rPr>
              <a:t> </a:t>
            </a:r>
            <a:r>
              <a:rPr sz="2000" spc="-1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0339" y="4914172"/>
            <a:ext cx="765526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La</a:t>
            </a:r>
            <a:r>
              <a:rPr sz="2000" spc="5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é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go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tio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spc="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ce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ée</a:t>
            </a:r>
            <a:r>
              <a:rPr sz="2000" spc="3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000" spc="5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’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000" spc="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:</a:t>
            </a:r>
            <a:r>
              <a:rPr sz="2000" spc="4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pt</a:t>
            </a:r>
            <a:r>
              <a:rPr sz="2000" spc="0" dirty="0" smtClean="0">
                <a:latin typeface="Times New Roman"/>
                <a:cs typeface="Times New Roman"/>
              </a:rPr>
              <a:t>er</a:t>
            </a:r>
            <a:r>
              <a:rPr sz="2000" spc="4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5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5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’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  <a:p>
            <a:pPr marL="299211" marR="38176">
              <a:lnSpc>
                <a:spcPct val="95825"/>
              </a:lnSpc>
            </a:pP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-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u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r>
              <a:rPr sz="2000" spc="-4" dirty="0" smtClean="0">
                <a:latin typeface="Times New Roman"/>
                <a:cs typeface="Times New Roman"/>
              </a:rPr>
              <a:t>pro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ri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és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x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don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é.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664966" y="1140255"/>
            <a:ext cx="4760332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mm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ni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ca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tio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n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re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ent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72965" y="2425302"/>
            <a:ext cx="7803657" cy="11960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1111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</a:t>
            </a:r>
            <a:r>
              <a:rPr sz="2000" spc="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La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25" dirty="0" smtClean="0">
                <a:latin typeface="Times New Roman"/>
                <a:cs typeface="Times New Roman"/>
              </a:rPr>
              <a:t>mm</a:t>
            </a:r>
            <a:r>
              <a:rPr sz="2000" spc="4" dirty="0" smtClean="0">
                <a:latin typeface="Times New Roman"/>
                <a:cs typeface="Times New Roman"/>
              </a:rPr>
              <a:t>un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ca</a:t>
            </a:r>
            <a:r>
              <a:rPr sz="2000" spc="-4" dirty="0" smtClean="0">
                <a:latin typeface="Times New Roman"/>
                <a:cs typeface="Times New Roman"/>
              </a:rPr>
              <a:t>tio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-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à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éa</a:t>
            </a:r>
            <a:r>
              <a:rPr sz="2000" spc="-14" dirty="0" smtClean="0">
                <a:latin typeface="Times New Roman"/>
                <a:cs typeface="Times New Roman"/>
              </a:rPr>
              <a:t>li</a:t>
            </a:r>
            <a:r>
              <a:rPr sz="2000" spc="0" dirty="0" smtClean="0">
                <a:latin typeface="Times New Roman"/>
                <a:cs typeface="Times New Roman"/>
              </a:rPr>
              <a:t>sa</a:t>
            </a:r>
            <a:r>
              <a:rPr sz="2000" spc="-4" dirty="0" smtClean="0">
                <a:latin typeface="Times New Roman"/>
                <a:cs typeface="Times New Roman"/>
              </a:rPr>
              <a:t>tio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endParaRPr sz="2000">
              <a:latin typeface="Times New Roman"/>
              <a:cs typeface="Times New Roman"/>
            </a:endParaRPr>
          </a:p>
          <a:p>
            <a:pPr marL="395230" indent="-1523">
              <a:lnSpc>
                <a:spcPct val="150000"/>
              </a:lnSpc>
              <a:spcBef>
                <a:spcPts val="415"/>
              </a:spcBef>
            </a:pP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 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nt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m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pp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ng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h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n é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u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4" dirty="0" smtClean="0">
                <a:latin typeface="Times New Roman"/>
                <a:cs typeface="Times New Roman"/>
              </a:rPr>
              <a:t>l’i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ll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ce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h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 et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0" dirty="0" smtClean="0">
                <a:latin typeface="Times New Roman"/>
                <a:cs typeface="Times New Roman"/>
              </a:rPr>
              <a:t>s.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72965" y="4254101"/>
            <a:ext cx="8027387" cy="7457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</a:t>
            </a:r>
            <a:r>
              <a:rPr sz="2000" spc="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25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h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ng</a:t>
            </a:r>
            <a:r>
              <a:rPr sz="2000" spc="0" dirty="0" smtClean="0">
                <a:latin typeface="Times New Roman"/>
                <a:cs typeface="Times New Roman"/>
              </a:rPr>
              <a:t>er</a:t>
            </a:r>
            <a:r>
              <a:rPr sz="2000" spc="25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25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info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tio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270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26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270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on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sa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es,</a:t>
            </a:r>
            <a:r>
              <a:rPr sz="2000" spc="26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25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24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til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  <a:p>
            <a:pPr marL="469906" marR="38431">
              <a:lnSpc>
                <a:spcPct val="95825"/>
              </a:lnSpc>
              <a:spcBef>
                <a:spcPts val="1192"/>
              </a:spcBef>
            </a:pP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b="1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AC</a:t>
            </a:r>
            <a:r>
              <a:rPr sz="2000" b="1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 </a:t>
            </a:r>
            <a:r>
              <a:rPr sz="2000" b="1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(</a:t>
            </a:r>
            <a:r>
              <a:rPr sz="2000" b="1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Ag</a:t>
            </a:r>
            <a:r>
              <a:rPr sz="2000" b="1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2000" b="1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nt </a:t>
            </a:r>
            <a:r>
              <a:rPr sz="2000" b="1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2000" b="1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2000" b="1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mm</a:t>
            </a:r>
            <a:r>
              <a:rPr sz="2000" b="1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2000" b="1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2000" b="1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2000" b="1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2000" b="1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2000" b="1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tio</a:t>
            </a:r>
            <a:r>
              <a:rPr sz="2000" b="1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2000" b="1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b="1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2000" b="1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2000" b="1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2000" b="1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2000" b="1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2000" b="1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2000" b="1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2000" b="1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2000" b="1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)</a:t>
            </a:r>
            <a:r>
              <a:rPr sz="2000" b="1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1905000" y="6096000"/>
            <a:ext cx="1447800" cy="914400"/>
          </a:xfrm>
          <a:custGeom>
            <a:avLst/>
            <a:gdLst/>
            <a:ahLst/>
            <a:cxnLst/>
            <a:rect l="l" t="t" r="r" b="b"/>
            <a:pathLst>
              <a:path w="1447800" h="914400">
                <a:moveTo>
                  <a:pt x="723900" y="0"/>
                </a:moveTo>
                <a:lnTo>
                  <a:pt x="664598" y="1512"/>
                </a:lnTo>
                <a:lnTo>
                  <a:pt x="606603" y="5971"/>
                </a:lnTo>
                <a:lnTo>
                  <a:pt x="550104" y="13259"/>
                </a:lnTo>
                <a:lnTo>
                  <a:pt x="495287" y="23262"/>
                </a:lnTo>
                <a:lnTo>
                  <a:pt x="442340" y="35861"/>
                </a:lnTo>
                <a:lnTo>
                  <a:pt x="391451" y="50941"/>
                </a:lnTo>
                <a:lnTo>
                  <a:pt x="342807" y="68384"/>
                </a:lnTo>
                <a:lnTo>
                  <a:pt x="296594" y="88075"/>
                </a:lnTo>
                <a:lnTo>
                  <a:pt x="253002" y="109896"/>
                </a:lnTo>
                <a:lnTo>
                  <a:pt x="212216" y="133730"/>
                </a:lnTo>
                <a:lnTo>
                  <a:pt x="174426" y="159463"/>
                </a:lnTo>
                <a:lnTo>
                  <a:pt x="139817" y="186976"/>
                </a:lnTo>
                <a:lnTo>
                  <a:pt x="108578" y="216153"/>
                </a:lnTo>
                <a:lnTo>
                  <a:pt x="80896" y="246878"/>
                </a:lnTo>
                <a:lnTo>
                  <a:pt x="56959" y="279034"/>
                </a:lnTo>
                <a:lnTo>
                  <a:pt x="36953" y="312505"/>
                </a:lnTo>
                <a:lnTo>
                  <a:pt x="21067" y="347173"/>
                </a:lnTo>
                <a:lnTo>
                  <a:pt x="2403" y="419637"/>
                </a:lnTo>
                <a:lnTo>
                  <a:pt x="0" y="457200"/>
                </a:lnTo>
                <a:lnTo>
                  <a:pt x="2403" y="494762"/>
                </a:lnTo>
                <a:lnTo>
                  <a:pt x="21067" y="567226"/>
                </a:lnTo>
                <a:lnTo>
                  <a:pt x="36953" y="601894"/>
                </a:lnTo>
                <a:lnTo>
                  <a:pt x="56959" y="635365"/>
                </a:lnTo>
                <a:lnTo>
                  <a:pt x="80896" y="667521"/>
                </a:lnTo>
                <a:lnTo>
                  <a:pt x="108578" y="698246"/>
                </a:lnTo>
                <a:lnTo>
                  <a:pt x="139817" y="727423"/>
                </a:lnTo>
                <a:lnTo>
                  <a:pt x="174426" y="754936"/>
                </a:lnTo>
                <a:lnTo>
                  <a:pt x="212217" y="780668"/>
                </a:lnTo>
                <a:lnTo>
                  <a:pt x="253002" y="804503"/>
                </a:lnTo>
                <a:lnTo>
                  <a:pt x="296594" y="826324"/>
                </a:lnTo>
                <a:lnTo>
                  <a:pt x="342807" y="846015"/>
                </a:lnTo>
                <a:lnTo>
                  <a:pt x="391451" y="863458"/>
                </a:lnTo>
                <a:lnTo>
                  <a:pt x="442340" y="878538"/>
                </a:lnTo>
                <a:lnTo>
                  <a:pt x="495287" y="891137"/>
                </a:lnTo>
                <a:lnTo>
                  <a:pt x="550104" y="901140"/>
                </a:lnTo>
                <a:lnTo>
                  <a:pt x="606603" y="908428"/>
                </a:lnTo>
                <a:lnTo>
                  <a:pt x="664598" y="912887"/>
                </a:lnTo>
                <a:lnTo>
                  <a:pt x="723900" y="914400"/>
                </a:lnTo>
                <a:lnTo>
                  <a:pt x="783201" y="912887"/>
                </a:lnTo>
                <a:lnTo>
                  <a:pt x="841196" y="908428"/>
                </a:lnTo>
                <a:lnTo>
                  <a:pt x="897695" y="901140"/>
                </a:lnTo>
                <a:lnTo>
                  <a:pt x="952512" y="891137"/>
                </a:lnTo>
                <a:lnTo>
                  <a:pt x="1005458" y="878538"/>
                </a:lnTo>
                <a:lnTo>
                  <a:pt x="1056348" y="863458"/>
                </a:lnTo>
                <a:lnTo>
                  <a:pt x="1104992" y="846015"/>
                </a:lnTo>
                <a:lnTo>
                  <a:pt x="1151205" y="826324"/>
                </a:lnTo>
                <a:lnTo>
                  <a:pt x="1194797" y="804503"/>
                </a:lnTo>
                <a:lnTo>
                  <a:pt x="1235582" y="780668"/>
                </a:lnTo>
                <a:lnTo>
                  <a:pt x="1273373" y="754936"/>
                </a:lnTo>
                <a:lnTo>
                  <a:pt x="1307982" y="727423"/>
                </a:lnTo>
                <a:lnTo>
                  <a:pt x="1339221" y="698246"/>
                </a:lnTo>
                <a:lnTo>
                  <a:pt x="1366903" y="667521"/>
                </a:lnTo>
                <a:lnTo>
                  <a:pt x="1390840" y="635365"/>
                </a:lnTo>
                <a:lnTo>
                  <a:pt x="1410846" y="601894"/>
                </a:lnTo>
                <a:lnTo>
                  <a:pt x="1426732" y="567226"/>
                </a:lnTo>
                <a:lnTo>
                  <a:pt x="1445396" y="494762"/>
                </a:lnTo>
                <a:lnTo>
                  <a:pt x="1447800" y="457200"/>
                </a:lnTo>
                <a:lnTo>
                  <a:pt x="1445396" y="419637"/>
                </a:lnTo>
                <a:lnTo>
                  <a:pt x="1426732" y="347173"/>
                </a:lnTo>
                <a:lnTo>
                  <a:pt x="1410846" y="312505"/>
                </a:lnTo>
                <a:lnTo>
                  <a:pt x="1390840" y="279034"/>
                </a:lnTo>
                <a:lnTo>
                  <a:pt x="1366903" y="246878"/>
                </a:lnTo>
                <a:lnTo>
                  <a:pt x="1339221" y="216153"/>
                </a:lnTo>
                <a:lnTo>
                  <a:pt x="1307982" y="186976"/>
                </a:lnTo>
                <a:lnTo>
                  <a:pt x="1273373" y="159463"/>
                </a:lnTo>
                <a:lnTo>
                  <a:pt x="1235582" y="133730"/>
                </a:lnTo>
                <a:lnTo>
                  <a:pt x="1194797" y="109896"/>
                </a:lnTo>
                <a:lnTo>
                  <a:pt x="1151205" y="88075"/>
                </a:lnTo>
                <a:lnTo>
                  <a:pt x="1104992" y="68384"/>
                </a:lnTo>
                <a:lnTo>
                  <a:pt x="1056348" y="50941"/>
                </a:lnTo>
                <a:lnTo>
                  <a:pt x="1005458" y="35861"/>
                </a:lnTo>
                <a:lnTo>
                  <a:pt x="952512" y="23262"/>
                </a:lnTo>
                <a:lnTo>
                  <a:pt x="897695" y="13259"/>
                </a:lnTo>
                <a:lnTo>
                  <a:pt x="841196" y="5971"/>
                </a:lnTo>
                <a:lnTo>
                  <a:pt x="783201" y="1512"/>
                </a:lnTo>
                <a:lnTo>
                  <a:pt x="723900" y="0"/>
                </a:lnTo>
                <a:close/>
              </a:path>
            </a:pathLst>
          </a:custGeom>
          <a:solidFill>
            <a:srgbClr val="99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905000" y="6096000"/>
            <a:ext cx="1447800" cy="914400"/>
          </a:xfrm>
          <a:custGeom>
            <a:avLst/>
            <a:gdLst/>
            <a:ahLst/>
            <a:cxnLst/>
            <a:rect l="l" t="t" r="r" b="b"/>
            <a:pathLst>
              <a:path w="1447800" h="914400">
                <a:moveTo>
                  <a:pt x="723900" y="0"/>
                </a:moveTo>
                <a:lnTo>
                  <a:pt x="664598" y="1512"/>
                </a:lnTo>
                <a:lnTo>
                  <a:pt x="606603" y="5971"/>
                </a:lnTo>
                <a:lnTo>
                  <a:pt x="550104" y="13259"/>
                </a:lnTo>
                <a:lnTo>
                  <a:pt x="495287" y="23262"/>
                </a:lnTo>
                <a:lnTo>
                  <a:pt x="442340" y="35861"/>
                </a:lnTo>
                <a:lnTo>
                  <a:pt x="391451" y="50941"/>
                </a:lnTo>
                <a:lnTo>
                  <a:pt x="342807" y="68384"/>
                </a:lnTo>
                <a:lnTo>
                  <a:pt x="296594" y="88075"/>
                </a:lnTo>
                <a:lnTo>
                  <a:pt x="253002" y="109896"/>
                </a:lnTo>
                <a:lnTo>
                  <a:pt x="212216" y="133730"/>
                </a:lnTo>
                <a:lnTo>
                  <a:pt x="174426" y="159463"/>
                </a:lnTo>
                <a:lnTo>
                  <a:pt x="139817" y="186976"/>
                </a:lnTo>
                <a:lnTo>
                  <a:pt x="108578" y="216153"/>
                </a:lnTo>
                <a:lnTo>
                  <a:pt x="80896" y="246878"/>
                </a:lnTo>
                <a:lnTo>
                  <a:pt x="56959" y="279034"/>
                </a:lnTo>
                <a:lnTo>
                  <a:pt x="36953" y="312505"/>
                </a:lnTo>
                <a:lnTo>
                  <a:pt x="21067" y="347173"/>
                </a:lnTo>
                <a:lnTo>
                  <a:pt x="2403" y="419637"/>
                </a:lnTo>
                <a:lnTo>
                  <a:pt x="0" y="457200"/>
                </a:lnTo>
                <a:lnTo>
                  <a:pt x="2403" y="494762"/>
                </a:lnTo>
                <a:lnTo>
                  <a:pt x="21067" y="567226"/>
                </a:lnTo>
                <a:lnTo>
                  <a:pt x="36953" y="601894"/>
                </a:lnTo>
                <a:lnTo>
                  <a:pt x="56959" y="635365"/>
                </a:lnTo>
                <a:lnTo>
                  <a:pt x="80896" y="667521"/>
                </a:lnTo>
                <a:lnTo>
                  <a:pt x="108578" y="698246"/>
                </a:lnTo>
                <a:lnTo>
                  <a:pt x="139817" y="727423"/>
                </a:lnTo>
                <a:lnTo>
                  <a:pt x="174426" y="754936"/>
                </a:lnTo>
                <a:lnTo>
                  <a:pt x="212217" y="780668"/>
                </a:lnTo>
                <a:lnTo>
                  <a:pt x="253002" y="804503"/>
                </a:lnTo>
                <a:lnTo>
                  <a:pt x="296594" y="826324"/>
                </a:lnTo>
                <a:lnTo>
                  <a:pt x="342807" y="846015"/>
                </a:lnTo>
                <a:lnTo>
                  <a:pt x="391451" y="863458"/>
                </a:lnTo>
                <a:lnTo>
                  <a:pt x="442340" y="878538"/>
                </a:lnTo>
                <a:lnTo>
                  <a:pt x="495287" y="891137"/>
                </a:lnTo>
                <a:lnTo>
                  <a:pt x="550104" y="901140"/>
                </a:lnTo>
                <a:lnTo>
                  <a:pt x="606603" y="908428"/>
                </a:lnTo>
                <a:lnTo>
                  <a:pt x="664598" y="912887"/>
                </a:lnTo>
                <a:lnTo>
                  <a:pt x="723900" y="914400"/>
                </a:lnTo>
                <a:lnTo>
                  <a:pt x="783201" y="912887"/>
                </a:lnTo>
                <a:lnTo>
                  <a:pt x="841196" y="908428"/>
                </a:lnTo>
                <a:lnTo>
                  <a:pt x="897695" y="901140"/>
                </a:lnTo>
                <a:lnTo>
                  <a:pt x="952512" y="891137"/>
                </a:lnTo>
                <a:lnTo>
                  <a:pt x="1005458" y="878538"/>
                </a:lnTo>
                <a:lnTo>
                  <a:pt x="1056348" y="863458"/>
                </a:lnTo>
                <a:lnTo>
                  <a:pt x="1104992" y="846015"/>
                </a:lnTo>
                <a:lnTo>
                  <a:pt x="1151205" y="826324"/>
                </a:lnTo>
                <a:lnTo>
                  <a:pt x="1194797" y="804503"/>
                </a:lnTo>
                <a:lnTo>
                  <a:pt x="1235582" y="780668"/>
                </a:lnTo>
                <a:lnTo>
                  <a:pt x="1273373" y="754936"/>
                </a:lnTo>
                <a:lnTo>
                  <a:pt x="1307982" y="727423"/>
                </a:lnTo>
                <a:lnTo>
                  <a:pt x="1339221" y="698246"/>
                </a:lnTo>
                <a:lnTo>
                  <a:pt x="1366903" y="667521"/>
                </a:lnTo>
                <a:lnTo>
                  <a:pt x="1390840" y="635365"/>
                </a:lnTo>
                <a:lnTo>
                  <a:pt x="1410846" y="601894"/>
                </a:lnTo>
                <a:lnTo>
                  <a:pt x="1426732" y="567226"/>
                </a:lnTo>
                <a:lnTo>
                  <a:pt x="1445396" y="494762"/>
                </a:lnTo>
                <a:lnTo>
                  <a:pt x="1447800" y="457200"/>
                </a:lnTo>
                <a:lnTo>
                  <a:pt x="1445396" y="419637"/>
                </a:lnTo>
                <a:lnTo>
                  <a:pt x="1426732" y="347173"/>
                </a:lnTo>
                <a:lnTo>
                  <a:pt x="1410846" y="312505"/>
                </a:lnTo>
                <a:lnTo>
                  <a:pt x="1390840" y="279034"/>
                </a:lnTo>
                <a:lnTo>
                  <a:pt x="1366903" y="246878"/>
                </a:lnTo>
                <a:lnTo>
                  <a:pt x="1339221" y="216153"/>
                </a:lnTo>
                <a:lnTo>
                  <a:pt x="1307982" y="186976"/>
                </a:lnTo>
                <a:lnTo>
                  <a:pt x="1273373" y="159463"/>
                </a:lnTo>
                <a:lnTo>
                  <a:pt x="1235582" y="133730"/>
                </a:lnTo>
                <a:lnTo>
                  <a:pt x="1194797" y="109896"/>
                </a:lnTo>
                <a:lnTo>
                  <a:pt x="1151205" y="88075"/>
                </a:lnTo>
                <a:lnTo>
                  <a:pt x="1104992" y="68384"/>
                </a:lnTo>
                <a:lnTo>
                  <a:pt x="1056348" y="50941"/>
                </a:lnTo>
                <a:lnTo>
                  <a:pt x="1005458" y="35861"/>
                </a:lnTo>
                <a:lnTo>
                  <a:pt x="952512" y="23262"/>
                </a:lnTo>
                <a:lnTo>
                  <a:pt x="897695" y="13259"/>
                </a:lnTo>
                <a:lnTo>
                  <a:pt x="841196" y="5971"/>
                </a:lnTo>
                <a:lnTo>
                  <a:pt x="783201" y="1512"/>
                </a:lnTo>
                <a:lnTo>
                  <a:pt x="7239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752600" y="3505200"/>
            <a:ext cx="1447800" cy="914400"/>
          </a:xfrm>
          <a:custGeom>
            <a:avLst/>
            <a:gdLst/>
            <a:ahLst/>
            <a:cxnLst/>
            <a:rect l="l" t="t" r="r" b="b"/>
            <a:pathLst>
              <a:path w="1447800" h="914400">
                <a:moveTo>
                  <a:pt x="723900" y="0"/>
                </a:moveTo>
                <a:lnTo>
                  <a:pt x="664598" y="1512"/>
                </a:lnTo>
                <a:lnTo>
                  <a:pt x="606603" y="5971"/>
                </a:lnTo>
                <a:lnTo>
                  <a:pt x="550104" y="13259"/>
                </a:lnTo>
                <a:lnTo>
                  <a:pt x="495287" y="23262"/>
                </a:lnTo>
                <a:lnTo>
                  <a:pt x="442340" y="35861"/>
                </a:lnTo>
                <a:lnTo>
                  <a:pt x="391451" y="50941"/>
                </a:lnTo>
                <a:lnTo>
                  <a:pt x="342807" y="68384"/>
                </a:lnTo>
                <a:lnTo>
                  <a:pt x="296594" y="88075"/>
                </a:lnTo>
                <a:lnTo>
                  <a:pt x="253002" y="109896"/>
                </a:lnTo>
                <a:lnTo>
                  <a:pt x="212217" y="133730"/>
                </a:lnTo>
                <a:lnTo>
                  <a:pt x="174426" y="159463"/>
                </a:lnTo>
                <a:lnTo>
                  <a:pt x="139817" y="186976"/>
                </a:lnTo>
                <a:lnTo>
                  <a:pt x="108578" y="216153"/>
                </a:lnTo>
                <a:lnTo>
                  <a:pt x="80896" y="246878"/>
                </a:lnTo>
                <a:lnTo>
                  <a:pt x="56959" y="279034"/>
                </a:lnTo>
                <a:lnTo>
                  <a:pt x="36953" y="312505"/>
                </a:lnTo>
                <a:lnTo>
                  <a:pt x="21067" y="347173"/>
                </a:lnTo>
                <a:lnTo>
                  <a:pt x="2403" y="419637"/>
                </a:lnTo>
                <a:lnTo>
                  <a:pt x="0" y="457200"/>
                </a:lnTo>
                <a:lnTo>
                  <a:pt x="2403" y="494762"/>
                </a:lnTo>
                <a:lnTo>
                  <a:pt x="21067" y="567226"/>
                </a:lnTo>
                <a:lnTo>
                  <a:pt x="36953" y="601894"/>
                </a:lnTo>
                <a:lnTo>
                  <a:pt x="56959" y="635365"/>
                </a:lnTo>
                <a:lnTo>
                  <a:pt x="80896" y="667521"/>
                </a:lnTo>
                <a:lnTo>
                  <a:pt x="108578" y="698246"/>
                </a:lnTo>
                <a:lnTo>
                  <a:pt x="139817" y="727423"/>
                </a:lnTo>
                <a:lnTo>
                  <a:pt x="174426" y="754936"/>
                </a:lnTo>
                <a:lnTo>
                  <a:pt x="212216" y="780668"/>
                </a:lnTo>
                <a:lnTo>
                  <a:pt x="253002" y="804503"/>
                </a:lnTo>
                <a:lnTo>
                  <a:pt x="296594" y="826324"/>
                </a:lnTo>
                <a:lnTo>
                  <a:pt x="342807" y="846015"/>
                </a:lnTo>
                <a:lnTo>
                  <a:pt x="391451" y="863458"/>
                </a:lnTo>
                <a:lnTo>
                  <a:pt x="442341" y="878538"/>
                </a:lnTo>
                <a:lnTo>
                  <a:pt x="495287" y="891137"/>
                </a:lnTo>
                <a:lnTo>
                  <a:pt x="550104" y="901140"/>
                </a:lnTo>
                <a:lnTo>
                  <a:pt x="606603" y="908428"/>
                </a:lnTo>
                <a:lnTo>
                  <a:pt x="664598" y="912887"/>
                </a:lnTo>
                <a:lnTo>
                  <a:pt x="723900" y="914400"/>
                </a:lnTo>
                <a:lnTo>
                  <a:pt x="783201" y="912887"/>
                </a:lnTo>
                <a:lnTo>
                  <a:pt x="841196" y="908428"/>
                </a:lnTo>
                <a:lnTo>
                  <a:pt x="897695" y="901140"/>
                </a:lnTo>
                <a:lnTo>
                  <a:pt x="952512" y="891137"/>
                </a:lnTo>
                <a:lnTo>
                  <a:pt x="1005458" y="878538"/>
                </a:lnTo>
                <a:lnTo>
                  <a:pt x="1056348" y="863458"/>
                </a:lnTo>
                <a:lnTo>
                  <a:pt x="1104992" y="846015"/>
                </a:lnTo>
                <a:lnTo>
                  <a:pt x="1151205" y="826324"/>
                </a:lnTo>
                <a:lnTo>
                  <a:pt x="1194797" y="804503"/>
                </a:lnTo>
                <a:lnTo>
                  <a:pt x="1235582" y="780668"/>
                </a:lnTo>
                <a:lnTo>
                  <a:pt x="1273373" y="754936"/>
                </a:lnTo>
                <a:lnTo>
                  <a:pt x="1307982" y="727423"/>
                </a:lnTo>
                <a:lnTo>
                  <a:pt x="1339221" y="698246"/>
                </a:lnTo>
                <a:lnTo>
                  <a:pt x="1366903" y="667521"/>
                </a:lnTo>
                <a:lnTo>
                  <a:pt x="1390840" y="635365"/>
                </a:lnTo>
                <a:lnTo>
                  <a:pt x="1410846" y="601894"/>
                </a:lnTo>
                <a:lnTo>
                  <a:pt x="1426732" y="567226"/>
                </a:lnTo>
                <a:lnTo>
                  <a:pt x="1445396" y="494762"/>
                </a:lnTo>
                <a:lnTo>
                  <a:pt x="1447800" y="457200"/>
                </a:lnTo>
                <a:lnTo>
                  <a:pt x="1445396" y="419637"/>
                </a:lnTo>
                <a:lnTo>
                  <a:pt x="1426732" y="347173"/>
                </a:lnTo>
                <a:lnTo>
                  <a:pt x="1410846" y="312505"/>
                </a:lnTo>
                <a:lnTo>
                  <a:pt x="1390840" y="279034"/>
                </a:lnTo>
                <a:lnTo>
                  <a:pt x="1366903" y="246878"/>
                </a:lnTo>
                <a:lnTo>
                  <a:pt x="1339221" y="216153"/>
                </a:lnTo>
                <a:lnTo>
                  <a:pt x="1307982" y="186976"/>
                </a:lnTo>
                <a:lnTo>
                  <a:pt x="1273373" y="159463"/>
                </a:lnTo>
                <a:lnTo>
                  <a:pt x="1235582" y="133730"/>
                </a:lnTo>
                <a:lnTo>
                  <a:pt x="1194797" y="109896"/>
                </a:lnTo>
                <a:lnTo>
                  <a:pt x="1151205" y="88075"/>
                </a:lnTo>
                <a:lnTo>
                  <a:pt x="1104992" y="68384"/>
                </a:lnTo>
                <a:lnTo>
                  <a:pt x="1056348" y="50941"/>
                </a:lnTo>
                <a:lnTo>
                  <a:pt x="1005458" y="35861"/>
                </a:lnTo>
                <a:lnTo>
                  <a:pt x="952512" y="23262"/>
                </a:lnTo>
                <a:lnTo>
                  <a:pt x="897695" y="13259"/>
                </a:lnTo>
                <a:lnTo>
                  <a:pt x="841196" y="5971"/>
                </a:lnTo>
                <a:lnTo>
                  <a:pt x="783201" y="1512"/>
                </a:lnTo>
                <a:lnTo>
                  <a:pt x="723900" y="0"/>
                </a:lnTo>
                <a:close/>
              </a:path>
            </a:pathLst>
          </a:custGeom>
          <a:solidFill>
            <a:srgbClr val="99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752600" y="3505200"/>
            <a:ext cx="1447800" cy="914400"/>
          </a:xfrm>
          <a:custGeom>
            <a:avLst/>
            <a:gdLst/>
            <a:ahLst/>
            <a:cxnLst/>
            <a:rect l="l" t="t" r="r" b="b"/>
            <a:pathLst>
              <a:path w="1447800" h="914400">
                <a:moveTo>
                  <a:pt x="723900" y="0"/>
                </a:moveTo>
                <a:lnTo>
                  <a:pt x="664598" y="1512"/>
                </a:lnTo>
                <a:lnTo>
                  <a:pt x="606603" y="5971"/>
                </a:lnTo>
                <a:lnTo>
                  <a:pt x="550104" y="13259"/>
                </a:lnTo>
                <a:lnTo>
                  <a:pt x="495287" y="23262"/>
                </a:lnTo>
                <a:lnTo>
                  <a:pt x="442340" y="35861"/>
                </a:lnTo>
                <a:lnTo>
                  <a:pt x="391451" y="50941"/>
                </a:lnTo>
                <a:lnTo>
                  <a:pt x="342807" y="68384"/>
                </a:lnTo>
                <a:lnTo>
                  <a:pt x="296594" y="88075"/>
                </a:lnTo>
                <a:lnTo>
                  <a:pt x="253002" y="109896"/>
                </a:lnTo>
                <a:lnTo>
                  <a:pt x="212217" y="133730"/>
                </a:lnTo>
                <a:lnTo>
                  <a:pt x="174426" y="159463"/>
                </a:lnTo>
                <a:lnTo>
                  <a:pt x="139817" y="186976"/>
                </a:lnTo>
                <a:lnTo>
                  <a:pt x="108578" y="216153"/>
                </a:lnTo>
                <a:lnTo>
                  <a:pt x="80896" y="246878"/>
                </a:lnTo>
                <a:lnTo>
                  <a:pt x="56959" y="279034"/>
                </a:lnTo>
                <a:lnTo>
                  <a:pt x="36953" y="312505"/>
                </a:lnTo>
                <a:lnTo>
                  <a:pt x="21067" y="347173"/>
                </a:lnTo>
                <a:lnTo>
                  <a:pt x="2403" y="419637"/>
                </a:lnTo>
                <a:lnTo>
                  <a:pt x="0" y="457200"/>
                </a:lnTo>
                <a:lnTo>
                  <a:pt x="2403" y="494762"/>
                </a:lnTo>
                <a:lnTo>
                  <a:pt x="21067" y="567226"/>
                </a:lnTo>
                <a:lnTo>
                  <a:pt x="36953" y="601894"/>
                </a:lnTo>
                <a:lnTo>
                  <a:pt x="56959" y="635365"/>
                </a:lnTo>
                <a:lnTo>
                  <a:pt x="80896" y="667521"/>
                </a:lnTo>
                <a:lnTo>
                  <a:pt x="108578" y="698246"/>
                </a:lnTo>
                <a:lnTo>
                  <a:pt x="139817" y="727423"/>
                </a:lnTo>
                <a:lnTo>
                  <a:pt x="174426" y="754936"/>
                </a:lnTo>
                <a:lnTo>
                  <a:pt x="212216" y="780668"/>
                </a:lnTo>
                <a:lnTo>
                  <a:pt x="253002" y="804503"/>
                </a:lnTo>
                <a:lnTo>
                  <a:pt x="296594" y="826324"/>
                </a:lnTo>
                <a:lnTo>
                  <a:pt x="342807" y="846015"/>
                </a:lnTo>
                <a:lnTo>
                  <a:pt x="391451" y="863458"/>
                </a:lnTo>
                <a:lnTo>
                  <a:pt x="442341" y="878538"/>
                </a:lnTo>
                <a:lnTo>
                  <a:pt x="495287" y="891137"/>
                </a:lnTo>
                <a:lnTo>
                  <a:pt x="550104" y="901140"/>
                </a:lnTo>
                <a:lnTo>
                  <a:pt x="606603" y="908428"/>
                </a:lnTo>
                <a:lnTo>
                  <a:pt x="664598" y="912887"/>
                </a:lnTo>
                <a:lnTo>
                  <a:pt x="723900" y="914400"/>
                </a:lnTo>
                <a:lnTo>
                  <a:pt x="783201" y="912887"/>
                </a:lnTo>
                <a:lnTo>
                  <a:pt x="841196" y="908428"/>
                </a:lnTo>
                <a:lnTo>
                  <a:pt x="897695" y="901140"/>
                </a:lnTo>
                <a:lnTo>
                  <a:pt x="952512" y="891137"/>
                </a:lnTo>
                <a:lnTo>
                  <a:pt x="1005458" y="878538"/>
                </a:lnTo>
                <a:lnTo>
                  <a:pt x="1056348" y="863458"/>
                </a:lnTo>
                <a:lnTo>
                  <a:pt x="1104992" y="846015"/>
                </a:lnTo>
                <a:lnTo>
                  <a:pt x="1151205" y="826324"/>
                </a:lnTo>
                <a:lnTo>
                  <a:pt x="1194797" y="804503"/>
                </a:lnTo>
                <a:lnTo>
                  <a:pt x="1235582" y="780668"/>
                </a:lnTo>
                <a:lnTo>
                  <a:pt x="1273373" y="754936"/>
                </a:lnTo>
                <a:lnTo>
                  <a:pt x="1307982" y="727423"/>
                </a:lnTo>
                <a:lnTo>
                  <a:pt x="1339221" y="698246"/>
                </a:lnTo>
                <a:lnTo>
                  <a:pt x="1366903" y="667521"/>
                </a:lnTo>
                <a:lnTo>
                  <a:pt x="1390840" y="635365"/>
                </a:lnTo>
                <a:lnTo>
                  <a:pt x="1410846" y="601894"/>
                </a:lnTo>
                <a:lnTo>
                  <a:pt x="1426732" y="567226"/>
                </a:lnTo>
                <a:lnTo>
                  <a:pt x="1445396" y="494762"/>
                </a:lnTo>
                <a:lnTo>
                  <a:pt x="1447800" y="457200"/>
                </a:lnTo>
                <a:lnTo>
                  <a:pt x="1445396" y="419637"/>
                </a:lnTo>
                <a:lnTo>
                  <a:pt x="1426732" y="347173"/>
                </a:lnTo>
                <a:lnTo>
                  <a:pt x="1410846" y="312505"/>
                </a:lnTo>
                <a:lnTo>
                  <a:pt x="1390840" y="279034"/>
                </a:lnTo>
                <a:lnTo>
                  <a:pt x="1366903" y="246878"/>
                </a:lnTo>
                <a:lnTo>
                  <a:pt x="1339221" y="216153"/>
                </a:lnTo>
                <a:lnTo>
                  <a:pt x="1307982" y="186976"/>
                </a:lnTo>
                <a:lnTo>
                  <a:pt x="1273373" y="159463"/>
                </a:lnTo>
                <a:lnTo>
                  <a:pt x="1235582" y="133730"/>
                </a:lnTo>
                <a:lnTo>
                  <a:pt x="1194797" y="109896"/>
                </a:lnTo>
                <a:lnTo>
                  <a:pt x="1151205" y="88075"/>
                </a:lnTo>
                <a:lnTo>
                  <a:pt x="1104992" y="68384"/>
                </a:lnTo>
                <a:lnTo>
                  <a:pt x="1056348" y="50941"/>
                </a:lnTo>
                <a:lnTo>
                  <a:pt x="1005458" y="35861"/>
                </a:lnTo>
                <a:lnTo>
                  <a:pt x="952512" y="23262"/>
                </a:lnTo>
                <a:lnTo>
                  <a:pt x="897695" y="13259"/>
                </a:lnTo>
                <a:lnTo>
                  <a:pt x="841196" y="5971"/>
                </a:lnTo>
                <a:lnTo>
                  <a:pt x="783201" y="1512"/>
                </a:lnTo>
                <a:lnTo>
                  <a:pt x="7239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676400" y="2133600"/>
            <a:ext cx="1447800" cy="914400"/>
          </a:xfrm>
          <a:custGeom>
            <a:avLst/>
            <a:gdLst/>
            <a:ahLst/>
            <a:cxnLst/>
            <a:rect l="l" t="t" r="r" b="b"/>
            <a:pathLst>
              <a:path w="1447800" h="914400">
                <a:moveTo>
                  <a:pt x="723900" y="0"/>
                </a:moveTo>
                <a:lnTo>
                  <a:pt x="664598" y="1512"/>
                </a:lnTo>
                <a:lnTo>
                  <a:pt x="606603" y="5971"/>
                </a:lnTo>
                <a:lnTo>
                  <a:pt x="550104" y="13259"/>
                </a:lnTo>
                <a:lnTo>
                  <a:pt x="495287" y="23262"/>
                </a:lnTo>
                <a:lnTo>
                  <a:pt x="442340" y="35861"/>
                </a:lnTo>
                <a:lnTo>
                  <a:pt x="391451" y="50941"/>
                </a:lnTo>
                <a:lnTo>
                  <a:pt x="342807" y="68384"/>
                </a:lnTo>
                <a:lnTo>
                  <a:pt x="296594" y="88075"/>
                </a:lnTo>
                <a:lnTo>
                  <a:pt x="253002" y="109896"/>
                </a:lnTo>
                <a:lnTo>
                  <a:pt x="212217" y="133730"/>
                </a:lnTo>
                <a:lnTo>
                  <a:pt x="174426" y="159463"/>
                </a:lnTo>
                <a:lnTo>
                  <a:pt x="139817" y="186976"/>
                </a:lnTo>
                <a:lnTo>
                  <a:pt x="108578" y="216153"/>
                </a:lnTo>
                <a:lnTo>
                  <a:pt x="80896" y="246878"/>
                </a:lnTo>
                <a:lnTo>
                  <a:pt x="56959" y="279034"/>
                </a:lnTo>
                <a:lnTo>
                  <a:pt x="36953" y="312505"/>
                </a:lnTo>
                <a:lnTo>
                  <a:pt x="21067" y="347173"/>
                </a:lnTo>
                <a:lnTo>
                  <a:pt x="2403" y="419637"/>
                </a:lnTo>
                <a:lnTo>
                  <a:pt x="0" y="457200"/>
                </a:lnTo>
                <a:lnTo>
                  <a:pt x="2403" y="494762"/>
                </a:lnTo>
                <a:lnTo>
                  <a:pt x="21067" y="567226"/>
                </a:lnTo>
                <a:lnTo>
                  <a:pt x="36953" y="601894"/>
                </a:lnTo>
                <a:lnTo>
                  <a:pt x="56959" y="635365"/>
                </a:lnTo>
                <a:lnTo>
                  <a:pt x="80896" y="667521"/>
                </a:lnTo>
                <a:lnTo>
                  <a:pt x="108578" y="698246"/>
                </a:lnTo>
                <a:lnTo>
                  <a:pt x="139817" y="727423"/>
                </a:lnTo>
                <a:lnTo>
                  <a:pt x="174426" y="754936"/>
                </a:lnTo>
                <a:lnTo>
                  <a:pt x="212216" y="780668"/>
                </a:lnTo>
                <a:lnTo>
                  <a:pt x="253002" y="804503"/>
                </a:lnTo>
                <a:lnTo>
                  <a:pt x="296594" y="826324"/>
                </a:lnTo>
                <a:lnTo>
                  <a:pt x="342807" y="846015"/>
                </a:lnTo>
                <a:lnTo>
                  <a:pt x="391451" y="863458"/>
                </a:lnTo>
                <a:lnTo>
                  <a:pt x="442341" y="878538"/>
                </a:lnTo>
                <a:lnTo>
                  <a:pt x="495287" y="891137"/>
                </a:lnTo>
                <a:lnTo>
                  <a:pt x="550104" y="901140"/>
                </a:lnTo>
                <a:lnTo>
                  <a:pt x="606603" y="908428"/>
                </a:lnTo>
                <a:lnTo>
                  <a:pt x="664598" y="912887"/>
                </a:lnTo>
                <a:lnTo>
                  <a:pt x="723900" y="914400"/>
                </a:lnTo>
                <a:lnTo>
                  <a:pt x="783201" y="912887"/>
                </a:lnTo>
                <a:lnTo>
                  <a:pt x="841196" y="908428"/>
                </a:lnTo>
                <a:lnTo>
                  <a:pt x="897695" y="901140"/>
                </a:lnTo>
                <a:lnTo>
                  <a:pt x="952512" y="891137"/>
                </a:lnTo>
                <a:lnTo>
                  <a:pt x="1005459" y="878538"/>
                </a:lnTo>
                <a:lnTo>
                  <a:pt x="1056348" y="863458"/>
                </a:lnTo>
                <a:lnTo>
                  <a:pt x="1104992" y="846015"/>
                </a:lnTo>
                <a:lnTo>
                  <a:pt x="1151205" y="826324"/>
                </a:lnTo>
                <a:lnTo>
                  <a:pt x="1194797" y="804503"/>
                </a:lnTo>
                <a:lnTo>
                  <a:pt x="1235582" y="780668"/>
                </a:lnTo>
                <a:lnTo>
                  <a:pt x="1273373" y="754936"/>
                </a:lnTo>
                <a:lnTo>
                  <a:pt x="1307982" y="727423"/>
                </a:lnTo>
                <a:lnTo>
                  <a:pt x="1339221" y="698246"/>
                </a:lnTo>
                <a:lnTo>
                  <a:pt x="1366903" y="667521"/>
                </a:lnTo>
                <a:lnTo>
                  <a:pt x="1390840" y="635365"/>
                </a:lnTo>
                <a:lnTo>
                  <a:pt x="1410846" y="601894"/>
                </a:lnTo>
                <a:lnTo>
                  <a:pt x="1426732" y="567226"/>
                </a:lnTo>
                <a:lnTo>
                  <a:pt x="1445396" y="494762"/>
                </a:lnTo>
                <a:lnTo>
                  <a:pt x="1447800" y="457199"/>
                </a:lnTo>
                <a:lnTo>
                  <a:pt x="1445396" y="419637"/>
                </a:lnTo>
                <a:lnTo>
                  <a:pt x="1426732" y="347173"/>
                </a:lnTo>
                <a:lnTo>
                  <a:pt x="1410846" y="312505"/>
                </a:lnTo>
                <a:lnTo>
                  <a:pt x="1390840" y="279034"/>
                </a:lnTo>
                <a:lnTo>
                  <a:pt x="1366903" y="246878"/>
                </a:lnTo>
                <a:lnTo>
                  <a:pt x="1339221" y="216153"/>
                </a:lnTo>
                <a:lnTo>
                  <a:pt x="1307982" y="186976"/>
                </a:lnTo>
                <a:lnTo>
                  <a:pt x="1273373" y="159463"/>
                </a:lnTo>
                <a:lnTo>
                  <a:pt x="1235582" y="133730"/>
                </a:lnTo>
                <a:lnTo>
                  <a:pt x="1194797" y="109896"/>
                </a:lnTo>
                <a:lnTo>
                  <a:pt x="1151205" y="88075"/>
                </a:lnTo>
                <a:lnTo>
                  <a:pt x="1104992" y="68384"/>
                </a:lnTo>
                <a:lnTo>
                  <a:pt x="1056348" y="50941"/>
                </a:lnTo>
                <a:lnTo>
                  <a:pt x="1005458" y="35861"/>
                </a:lnTo>
                <a:lnTo>
                  <a:pt x="952512" y="23262"/>
                </a:lnTo>
                <a:lnTo>
                  <a:pt x="897695" y="13259"/>
                </a:lnTo>
                <a:lnTo>
                  <a:pt x="841196" y="5971"/>
                </a:lnTo>
                <a:lnTo>
                  <a:pt x="783201" y="1512"/>
                </a:lnTo>
                <a:lnTo>
                  <a:pt x="723900" y="0"/>
                </a:lnTo>
                <a:close/>
              </a:path>
            </a:pathLst>
          </a:custGeom>
          <a:solidFill>
            <a:srgbClr val="99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676400" y="2133600"/>
            <a:ext cx="1447800" cy="914400"/>
          </a:xfrm>
          <a:custGeom>
            <a:avLst/>
            <a:gdLst/>
            <a:ahLst/>
            <a:cxnLst/>
            <a:rect l="l" t="t" r="r" b="b"/>
            <a:pathLst>
              <a:path w="1447800" h="914400">
                <a:moveTo>
                  <a:pt x="723900" y="0"/>
                </a:moveTo>
                <a:lnTo>
                  <a:pt x="664598" y="1512"/>
                </a:lnTo>
                <a:lnTo>
                  <a:pt x="606603" y="5971"/>
                </a:lnTo>
                <a:lnTo>
                  <a:pt x="550104" y="13259"/>
                </a:lnTo>
                <a:lnTo>
                  <a:pt x="495287" y="23262"/>
                </a:lnTo>
                <a:lnTo>
                  <a:pt x="442340" y="35861"/>
                </a:lnTo>
                <a:lnTo>
                  <a:pt x="391451" y="50941"/>
                </a:lnTo>
                <a:lnTo>
                  <a:pt x="342807" y="68384"/>
                </a:lnTo>
                <a:lnTo>
                  <a:pt x="296594" y="88075"/>
                </a:lnTo>
                <a:lnTo>
                  <a:pt x="253002" y="109896"/>
                </a:lnTo>
                <a:lnTo>
                  <a:pt x="212217" y="133730"/>
                </a:lnTo>
                <a:lnTo>
                  <a:pt x="174426" y="159463"/>
                </a:lnTo>
                <a:lnTo>
                  <a:pt x="139817" y="186976"/>
                </a:lnTo>
                <a:lnTo>
                  <a:pt x="108578" y="216153"/>
                </a:lnTo>
                <a:lnTo>
                  <a:pt x="80896" y="246878"/>
                </a:lnTo>
                <a:lnTo>
                  <a:pt x="56959" y="279034"/>
                </a:lnTo>
                <a:lnTo>
                  <a:pt x="36953" y="312505"/>
                </a:lnTo>
                <a:lnTo>
                  <a:pt x="21067" y="347173"/>
                </a:lnTo>
                <a:lnTo>
                  <a:pt x="2403" y="419637"/>
                </a:lnTo>
                <a:lnTo>
                  <a:pt x="0" y="457200"/>
                </a:lnTo>
                <a:lnTo>
                  <a:pt x="2403" y="494762"/>
                </a:lnTo>
                <a:lnTo>
                  <a:pt x="21067" y="567226"/>
                </a:lnTo>
                <a:lnTo>
                  <a:pt x="36953" y="601894"/>
                </a:lnTo>
                <a:lnTo>
                  <a:pt x="56959" y="635365"/>
                </a:lnTo>
                <a:lnTo>
                  <a:pt x="80896" y="667521"/>
                </a:lnTo>
                <a:lnTo>
                  <a:pt x="108578" y="698246"/>
                </a:lnTo>
                <a:lnTo>
                  <a:pt x="139817" y="727423"/>
                </a:lnTo>
                <a:lnTo>
                  <a:pt x="174426" y="754936"/>
                </a:lnTo>
                <a:lnTo>
                  <a:pt x="212216" y="780668"/>
                </a:lnTo>
                <a:lnTo>
                  <a:pt x="253002" y="804503"/>
                </a:lnTo>
                <a:lnTo>
                  <a:pt x="296594" y="826324"/>
                </a:lnTo>
                <a:lnTo>
                  <a:pt x="342807" y="846015"/>
                </a:lnTo>
                <a:lnTo>
                  <a:pt x="391451" y="863458"/>
                </a:lnTo>
                <a:lnTo>
                  <a:pt x="442341" y="878538"/>
                </a:lnTo>
                <a:lnTo>
                  <a:pt x="495287" y="891137"/>
                </a:lnTo>
                <a:lnTo>
                  <a:pt x="550104" y="901140"/>
                </a:lnTo>
                <a:lnTo>
                  <a:pt x="606603" y="908428"/>
                </a:lnTo>
                <a:lnTo>
                  <a:pt x="664598" y="912887"/>
                </a:lnTo>
                <a:lnTo>
                  <a:pt x="723900" y="914400"/>
                </a:lnTo>
                <a:lnTo>
                  <a:pt x="783201" y="912887"/>
                </a:lnTo>
                <a:lnTo>
                  <a:pt x="841196" y="908428"/>
                </a:lnTo>
                <a:lnTo>
                  <a:pt x="897695" y="901140"/>
                </a:lnTo>
                <a:lnTo>
                  <a:pt x="952512" y="891137"/>
                </a:lnTo>
                <a:lnTo>
                  <a:pt x="1005459" y="878538"/>
                </a:lnTo>
                <a:lnTo>
                  <a:pt x="1056348" y="863458"/>
                </a:lnTo>
                <a:lnTo>
                  <a:pt x="1104992" y="846015"/>
                </a:lnTo>
                <a:lnTo>
                  <a:pt x="1151205" y="826324"/>
                </a:lnTo>
                <a:lnTo>
                  <a:pt x="1194797" y="804503"/>
                </a:lnTo>
                <a:lnTo>
                  <a:pt x="1235582" y="780668"/>
                </a:lnTo>
                <a:lnTo>
                  <a:pt x="1273373" y="754936"/>
                </a:lnTo>
                <a:lnTo>
                  <a:pt x="1307982" y="727423"/>
                </a:lnTo>
                <a:lnTo>
                  <a:pt x="1339221" y="698246"/>
                </a:lnTo>
                <a:lnTo>
                  <a:pt x="1366903" y="667521"/>
                </a:lnTo>
                <a:lnTo>
                  <a:pt x="1390840" y="635365"/>
                </a:lnTo>
                <a:lnTo>
                  <a:pt x="1410846" y="601894"/>
                </a:lnTo>
                <a:lnTo>
                  <a:pt x="1426732" y="567226"/>
                </a:lnTo>
                <a:lnTo>
                  <a:pt x="1445396" y="494762"/>
                </a:lnTo>
                <a:lnTo>
                  <a:pt x="1447800" y="457199"/>
                </a:lnTo>
                <a:lnTo>
                  <a:pt x="1445396" y="419637"/>
                </a:lnTo>
                <a:lnTo>
                  <a:pt x="1426732" y="347173"/>
                </a:lnTo>
                <a:lnTo>
                  <a:pt x="1410846" y="312505"/>
                </a:lnTo>
                <a:lnTo>
                  <a:pt x="1390840" y="279034"/>
                </a:lnTo>
                <a:lnTo>
                  <a:pt x="1366903" y="246878"/>
                </a:lnTo>
                <a:lnTo>
                  <a:pt x="1339221" y="216153"/>
                </a:lnTo>
                <a:lnTo>
                  <a:pt x="1307982" y="186976"/>
                </a:lnTo>
                <a:lnTo>
                  <a:pt x="1273373" y="159463"/>
                </a:lnTo>
                <a:lnTo>
                  <a:pt x="1235582" y="133730"/>
                </a:lnTo>
                <a:lnTo>
                  <a:pt x="1194797" y="109896"/>
                </a:lnTo>
                <a:lnTo>
                  <a:pt x="1151205" y="88075"/>
                </a:lnTo>
                <a:lnTo>
                  <a:pt x="1104992" y="68384"/>
                </a:lnTo>
                <a:lnTo>
                  <a:pt x="1056348" y="50941"/>
                </a:lnTo>
                <a:lnTo>
                  <a:pt x="1005458" y="35861"/>
                </a:lnTo>
                <a:lnTo>
                  <a:pt x="952512" y="23262"/>
                </a:lnTo>
                <a:lnTo>
                  <a:pt x="897695" y="13259"/>
                </a:lnTo>
                <a:lnTo>
                  <a:pt x="841196" y="5971"/>
                </a:lnTo>
                <a:lnTo>
                  <a:pt x="783201" y="1512"/>
                </a:lnTo>
                <a:lnTo>
                  <a:pt x="7239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362200" y="3048000"/>
            <a:ext cx="152400" cy="533400"/>
          </a:xfrm>
          <a:custGeom>
            <a:avLst/>
            <a:gdLst/>
            <a:ahLst/>
            <a:cxnLst/>
            <a:rect l="l" t="t" r="r" b="b"/>
            <a:pathLst>
              <a:path w="152400" h="533400">
                <a:moveTo>
                  <a:pt x="38100" y="399288"/>
                </a:moveTo>
                <a:lnTo>
                  <a:pt x="0" y="399288"/>
                </a:lnTo>
                <a:lnTo>
                  <a:pt x="76200" y="533400"/>
                </a:lnTo>
                <a:lnTo>
                  <a:pt x="152400" y="399288"/>
                </a:lnTo>
                <a:lnTo>
                  <a:pt x="114300" y="399288"/>
                </a:lnTo>
                <a:lnTo>
                  <a:pt x="114300" y="0"/>
                </a:lnTo>
                <a:lnTo>
                  <a:pt x="38100" y="0"/>
                </a:lnTo>
                <a:lnTo>
                  <a:pt x="38100" y="399288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362200" y="3048000"/>
            <a:ext cx="152400" cy="533400"/>
          </a:xfrm>
          <a:custGeom>
            <a:avLst/>
            <a:gdLst/>
            <a:ahLst/>
            <a:cxnLst/>
            <a:rect l="l" t="t" r="r" b="b"/>
            <a:pathLst>
              <a:path w="152400" h="533400">
                <a:moveTo>
                  <a:pt x="0" y="399288"/>
                </a:moveTo>
                <a:lnTo>
                  <a:pt x="38100" y="399288"/>
                </a:lnTo>
                <a:lnTo>
                  <a:pt x="38100" y="0"/>
                </a:lnTo>
                <a:lnTo>
                  <a:pt x="114300" y="0"/>
                </a:lnTo>
                <a:lnTo>
                  <a:pt x="114300" y="399288"/>
                </a:lnTo>
                <a:lnTo>
                  <a:pt x="152400" y="399288"/>
                </a:lnTo>
                <a:lnTo>
                  <a:pt x="76200" y="533400"/>
                </a:lnTo>
                <a:lnTo>
                  <a:pt x="0" y="39928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828800" y="4876800"/>
            <a:ext cx="1447799" cy="914400"/>
          </a:xfrm>
          <a:custGeom>
            <a:avLst/>
            <a:gdLst/>
            <a:ahLst/>
            <a:cxnLst/>
            <a:rect l="l" t="t" r="r" b="b"/>
            <a:pathLst>
              <a:path w="1447799" h="914400">
                <a:moveTo>
                  <a:pt x="723900" y="0"/>
                </a:moveTo>
                <a:lnTo>
                  <a:pt x="664598" y="1512"/>
                </a:lnTo>
                <a:lnTo>
                  <a:pt x="606603" y="5971"/>
                </a:lnTo>
                <a:lnTo>
                  <a:pt x="550104" y="13259"/>
                </a:lnTo>
                <a:lnTo>
                  <a:pt x="495287" y="23262"/>
                </a:lnTo>
                <a:lnTo>
                  <a:pt x="442340" y="35861"/>
                </a:lnTo>
                <a:lnTo>
                  <a:pt x="391451" y="50941"/>
                </a:lnTo>
                <a:lnTo>
                  <a:pt x="342807" y="68384"/>
                </a:lnTo>
                <a:lnTo>
                  <a:pt x="296594" y="88075"/>
                </a:lnTo>
                <a:lnTo>
                  <a:pt x="253002" y="109896"/>
                </a:lnTo>
                <a:lnTo>
                  <a:pt x="212216" y="133730"/>
                </a:lnTo>
                <a:lnTo>
                  <a:pt x="174426" y="159463"/>
                </a:lnTo>
                <a:lnTo>
                  <a:pt x="139817" y="186976"/>
                </a:lnTo>
                <a:lnTo>
                  <a:pt x="108578" y="216153"/>
                </a:lnTo>
                <a:lnTo>
                  <a:pt x="80896" y="246878"/>
                </a:lnTo>
                <a:lnTo>
                  <a:pt x="56959" y="279034"/>
                </a:lnTo>
                <a:lnTo>
                  <a:pt x="36953" y="312505"/>
                </a:lnTo>
                <a:lnTo>
                  <a:pt x="21067" y="347173"/>
                </a:lnTo>
                <a:lnTo>
                  <a:pt x="2403" y="419637"/>
                </a:lnTo>
                <a:lnTo>
                  <a:pt x="0" y="457200"/>
                </a:lnTo>
                <a:lnTo>
                  <a:pt x="2403" y="494762"/>
                </a:lnTo>
                <a:lnTo>
                  <a:pt x="21067" y="567226"/>
                </a:lnTo>
                <a:lnTo>
                  <a:pt x="36953" y="601894"/>
                </a:lnTo>
                <a:lnTo>
                  <a:pt x="56959" y="635365"/>
                </a:lnTo>
                <a:lnTo>
                  <a:pt x="80896" y="667521"/>
                </a:lnTo>
                <a:lnTo>
                  <a:pt x="108578" y="698246"/>
                </a:lnTo>
                <a:lnTo>
                  <a:pt x="139817" y="727423"/>
                </a:lnTo>
                <a:lnTo>
                  <a:pt x="174426" y="754936"/>
                </a:lnTo>
                <a:lnTo>
                  <a:pt x="212217" y="780668"/>
                </a:lnTo>
                <a:lnTo>
                  <a:pt x="253002" y="804503"/>
                </a:lnTo>
                <a:lnTo>
                  <a:pt x="296594" y="826324"/>
                </a:lnTo>
                <a:lnTo>
                  <a:pt x="342807" y="846015"/>
                </a:lnTo>
                <a:lnTo>
                  <a:pt x="391451" y="863458"/>
                </a:lnTo>
                <a:lnTo>
                  <a:pt x="442340" y="878538"/>
                </a:lnTo>
                <a:lnTo>
                  <a:pt x="495287" y="891137"/>
                </a:lnTo>
                <a:lnTo>
                  <a:pt x="550104" y="901140"/>
                </a:lnTo>
                <a:lnTo>
                  <a:pt x="606603" y="908428"/>
                </a:lnTo>
                <a:lnTo>
                  <a:pt x="664598" y="912887"/>
                </a:lnTo>
                <a:lnTo>
                  <a:pt x="723900" y="914400"/>
                </a:lnTo>
                <a:lnTo>
                  <a:pt x="783201" y="912887"/>
                </a:lnTo>
                <a:lnTo>
                  <a:pt x="841196" y="908428"/>
                </a:lnTo>
                <a:lnTo>
                  <a:pt x="897695" y="901140"/>
                </a:lnTo>
                <a:lnTo>
                  <a:pt x="952512" y="891137"/>
                </a:lnTo>
                <a:lnTo>
                  <a:pt x="1005458" y="878538"/>
                </a:lnTo>
                <a:lnTo>
                  <a:pt x="1056348" y="863458"/>
                </a:lnTo>
                <a:lnTo>
                  <a:pt x="1104992" y="846015"/>
                </a:lnTo>
                <a:lnTo>
                  <a:pt x="1151205" y="826324"/>
                </a:lnTo>
                <a:lnTo>
                  <a:pt x="1194797" y="804503"/>
                </a:lnTo>
                <a:lnTo>
                  <a:pt x="1235582" y="780668"/>
                </a:lnTo>
                <a:lnTo>
                  <a:pt x="1273373" y="754936"/>
                </a:lnTo>
                <a:lnTo>
                  <a:pt x="1307982" y="727423"/>
                </a:lnTo>
                <a:lnTo>
                  <a:pt x="1339221" y="698246"/>
                </a:lnTo>
                <a:lnTo>
                  <a:pt x="1366903" y="667521"/>
                </a:lnTo>
                <a:lnTo>
                  <a:pt x="1390840" y="635365"/>
                </a:lnTo>
                <a:lnTo>
                  <a:pt x="1410846" y="601894"/>
                </a:lnTo>
                <a:lnTo>
                  <a:pt x="1426732" y="567226"/>
                </a:lnTo>
                <a:lnTo>
                  <a:pt x="1445396" y="494762"/>
                </a:lnTo>
                <a:lnTo>
                  <a:pt x="1447799" y="457200"/>
                </a:lnTo>
                <a:lnTo>
                  <a:pt x="1445396" y="419637"/>
                </a:lnTo>
                <a:lnTo>
                  <a:pt x="1426732" y="347173"/>
                </a:lnTo>
                <a:lnTo>
                  <a:pt x="1410846" y="312505"/>
                </a:lnTo>
                <a:lnTo>
                  <a:pt x="1390840" y="279034"/>
                </a:lnTo>
                <a:lnTo>
                  <a:pt x="1366903" y="246878"/>
                </a:lnTo>
                <a:lnTo>
                  <a:pt x="1339221" y="216153"/>
                </a:lnTo>
                <a:lnTo>
                  <a:pt x="1307982" y="186976"/>
                </a:lnTo>
                <a:lnTo>
                  <a:pt x="1273373" y="159463"/>
                </a:lnTo>
                <a:lnTo>
                  <a:pt x="1235582" y="133730"/>
                </a:lnTo>
                <a:lnTo>
                  <a:pt x="1194797" y="109896"/>
                </a:lnTo>
                <a:lnTo>
                  <a:pt x="1151205" y="88075"/>
                </a:lnTo>
                <a:lnTo>
                  <a:pt x="1104992" y="68384"/>
                </a:lnTo>
                <a:lnTo>
                  <a:pt x="1056348" y="50941"/>
                </a:lnTo>
                <a:lnTo>
                  <a:pt x="1005458" y="35861"/>
                </a:lnTo>
                <a:lnTo>
                  <a:pt x="952512" y="23262"/>
                </a:lnTo>
                <a:lnTo>
                  <a:pt x="897695" y="13259"/>
                </a:lnTo>
                <a:lnTo>
                  <a:pt x="841196" y="5971"/>
                </a:lnTo>
                <a:lnTo>
                  <a:pt x="783201" y="1512"/>
                </a:lnTo>
                <a:lnTo>
                  <a:pt x="723900" y="0"/>
                </a:lnTo>
                <a:close/>
              </a:path>
            </a:pathLst>
          </a:custGeom>
          <a:solidFill>
            <a:srgbClr val="99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828800" y="4876800"/>
            <a:ext cx="1447799" cy="914400"/>
          </a:xfrm>
          <a:custGeom>
            <a:avLst/>
            <a:gdLst/>
            <a:ahLst/>
            <a:cxnLst/>
            <a:rect l="l" t="t" r="r" b="b"/>
            <a:pathLst>
              <a:path w="1447799" h="914400">
                <a:moveTo>
                  <a:pt x="723900" y="0"/>
                </a:moveTo>
                <a:lnTo>
                  <a:pt x="664598" y="1512"/>
                </a:lnTo>
                <a:lnTo>
                  <a:pt x="606603" y="5971"/>
                </a:lnTo>
                <a:lnTo>
                  <a:pt x="550104" y="13259"/>
                </a:lnTo>
                <a:lnTo>
                  <a:pt x="495287" y="23262"/>
                </a:lnTo>
                <a:lnTo>
                  <a:pt x="442340" y="35861"/>
                </a:lnTo>
                <a:lnTo>
                  <a:pt x="391451" y="50941"/>
                </a:lnTo>
                <a:lnTo>
                  <a:pt x="342807" y="68384"/>
                </a:lnTo>
                <a:lnTo>
                  <a:pt x="296594" y="88075"/>
                </a:lnTo>
                <a:lnTo>
                  <a:pt x="253002" y="109896"/>
                </a:lnTo>
                <a:lnTo>
                  <a:pt x="212216" y="133730"/>
                </a:lnTo>
                <a:lnTo>
                  <a:pt x="174426" y="159463"/>
                </a:lnTo>
                <a:lnTo>
                  <a:pt x="139817" y="186976"/>
                </a:lnTo>
                <a:lnTo>
                  <a:pt x="108578" y="216153"/>
                </a:lnTo>
                <a:lnTo>
                  <a:pt x="80896" y="246878"/>
                </a:lnTo>
                <a:lnTo>
                  <a:pt x="56959" y="279034"/>
                </a:lnTo>
                <a:lnTo>
                  <a:pt x="36953" y="312505"/>
                </a:lnTo>
                <a:lnTo>
                  <a:pt x="21067" y="347173"/>
                </a:lnTo>
                <a:lnTo>
                  <a:pt x="2403" y="419637"/>
                </a:lnTo>
                <a:lnTo>
                  <a:pt x="0" y="457200"/>
                </a:lnTo>
                <a:lnTo>
                  <a:pt x="2403" y="494762"/>
                </a:lnTo>
                <a:lnTo>
                  <a:pt x="21067" y="567226"/>
                </a:lnTo>
                <a:lnTo>
                  <a:pt x="36953" y="601894"/>
                </a:lnTo>
                <a:lnTo>
                  <a:pt x="56959" y="635365"/>
                </a:lnTo>
                <a:lnTo>
                  <a:pt x="80896" y="667521"/>
                </a:lnTo>
                <a:lnTo>
                  <a:pt x="108578" y="698246"/>
                </a:lnTo>
                <a:lnTo>
                  <a:pt x="139817" y="727423"/>
                </a:lnTo>
                <a:lnTo>
                  <a:pt x="174426" y="754936"/>
                </a:lnTo>
                <a:lnTo>
                  <a:pt x="212217" y="780668"/>
                </a:lnTo>
                <a:lnTo>
                  <a:pt x="253002" y="804503"/>
                </a:lnTo>
                <a:lnTo>
                  <a:pt x="296594" y="826324"/>
                </a:lnTo>
                <a:lnTo>
                  <a:pt x="342807" y="846015"/>
                </a:lnTo>
                <a:lnTo>
                  <a:pt x="391451" y="863458"/>
                </a:lnTo>
                <a:lnTo>
                  <a:pt x="442340" y="878538"/>
                </a:lnTo>
                <a:lnTo>
                  <a:pt x="495287" y="891137"/>
                </a:lnTo>
                <a:lnTo>
                  <a:pt x="550104" y="901140"/>
                </a:lnTo>
                <a:lnTo>
                  <a:pt x="606603" y="908428"/>
                </a:lnTo>
                <a:lnTo>
                  <a:pt x="664598" y="912887"/>
                </a:lnTo>
                <a:lnTo>
                  <a:pt x="723900" y="914400"/>
                </a:lnTo>
                <a:lnTo>
                  <a:pt x="783201" y="912887"/>
                </a:lnTo>
                <a:lnTo>
                  <a:pt x="841196" y="908428"/>
                </a:lnTo>
                <a:lnTo>
                  <a:pt x="897695" y="901140"/>
                </a:lnTo>
                <a:lnTo>
                  <a:pt x="952512" y="891137"/>
                </a:lnTo>
                <a:lnTo>
                  <a:pt x="1005458" y="878538"/>
                </a:lnTo>
                <a:lnTo>
                  <a:pt x="1056348" y="863458"/>
                </a:lnTo>
                <a:lnTo>
                  <a:pt x="1104992" y="846015"/>
                </a:lnTo>
                <a:lnTo>
                  <a:pt x="1151205" y="826324"/>
                </a:lnTo>
                <a:lnTo>
                  <a:pt x="1194797" y="804503"/>
                </a:lnTo>
                <a:lnTo>
                  <a:pt x="1235582" y="780668"/>
                </a:lnTo>
                <a:lnTo>
                  <a:pt x="1273373" y="754936"/>
                </a:lnTo>
                <a:lnTo>
                  <a:pt x="1307982" y="727423"/>
                </a:lnTo>
                <a:lnTo>
                  <a:pt x="1339221" y="698246"/>
                </a:lnTo>
                <a:lnTo>
                  <a:pt x="1366903" y="667521"/>
                </a:lnTo>
                <a:lnTo>
                  <a:pt x="1390840" y="635365"/>
                </a:lnTo>
                <a:lnTo>
                  <a:pt x="1410846" y="601894"/>
                </a:lnTo>
                <a:lnTo>
                  <a:pt x="1426732" y="567226"/>
                </a:lnTo>
                <a:lnTo>
                  <a:pt x="1445396" y="494762"/>
                </a:lnTo>
                <a:lnTo>
                  <a:pt x="1447799" y="457200"/>
                </a:lnTo>
                <a:lnTo>
                  <a:pt x="1445396" y="419637"/>
                </a:lnTo>
                <a:lnTo>
                  <a:pt x="1426732" y="347173"/>
                </a:lnTo>
                <a:lnTo>
                  <a:pt x="1410846" y="312505"/>
                </a:lnTo>
                <a:lnTo>
                  <a:pt x="1390840" y="279034"/>
                </a:lnTo>
                <a:lnTo>
                  <a:pt x="1366903" y="246878"/>
                </a:lnTo>
                <a:lnTo>
                  <a:pt x="1339221" y="216153"/>
                </a:lnTo>
                <a:lnTo>
                  <a:pt x="1307982" y="186976"/>
                </a:lnTo>
                <a:lnTo>
                  <a:pt x="1273373" y="159463"/>
                </a:lnTo>
                <a:lnTo>
                  <a:pt x="1235582" y="133730"/>
                </a:lnTo>
                <a:lnTo>
                  <a:pt x="1194797" y="109896"/>
                </a:lnTo>
                <a:lnTo>
                  <a:pt x="1151205" y="88075"/>
                </a:lnTo>
                <a:lnTo>
                  <a:pt x="1104992" y="68384"/>
                </a:lnTo>
                <a:lnTo>
                  <a:pt x="1056348" y="50941"/>
                </a:lnTo>
                <a:lnTo>
                  <a:pt x="1005458" y="35861"/>
                </a:lnTo>
                <a:lnTo>
                  <a:pt x="952512" y="23262"/>
                </a:lnTo>
                <a:lnTo>
                  <a:pt x="897695" y="13259"/>
                </a:lnTo>
                <a:lnTo>
                  <a:pt x="841196" y="5971"/>
                </a:lnTo>
                <a:lnTo>
                  <a:pt x="783201" y="1512"/>
                </a:lnTo>
                <a:lnTo>
                  <a:pt x="7239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438400" y="4419600"/>
            <a:ext cx="152400" cy="533400"/>
          </a:xfrm>
          <a:custGeom>
            <a:avLst/>
            <a:gdLst/>
            <a:ahLst/>
            <a:cxnLst/>
            <a:rect l="l" t="t" r="r" b="b"/>
            <a:pathLst>
              <a:path w="152400" h="533400">
                <a:moveTo>
                  <a:pt x="38100" y="399288"/>
                </a:moveTo>
                <a:lnTo>
                  <a:pt x="0" y="399288"/>
                </a:lnTo>
                <a:lnTo>
                  <a:pt x="76200" y="533400"/>
                </a:lnTo>
                <a:lnTo>
                  <a:pt x="152400" y="399288"/>
                </a:lnTo>
                <a:lnTo>
                  <a:pt x="114300" y="399288"/>
                </a:lnTo>
                <a:lnTo>
                  <a:pt x="114300" y="0"/>
                </a:lnTo>
                <a:lnTo>
                  <a:pt x="38100" y="0"/>
                </a:lnTo>
                <a:lnTo>
                  <a:pt x="38100" y="399288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438400" y="4419600"/>
            <a:ext cx="152400" cy="533400"/>
          </a:xfrm>
          <a:custGeom>
            <a:avLst/>
            <a:gdLst/>
            <a:ahLst/>
            <a:cxnLst/>
            <a:rect l="l" t="t" r="r" b="b"/>
            <a:pathLst>
              <a:path w="152400" h="533400">
                <a:moveTo>
                  <a:pt x="0" y="399288"/>
                </a:moveTo>
                <a:lnTo>
                  <a:pt x="38100" y="399288"/>
                </a:lnTo>
                <a:lnTo>
                  <a:pt x="38100" y="0"/>
                </a:lnTo>
                <a:lnTo>
                  <a:pt x="114300" y="0"/>
                </a:lnTo>
                <a:lnTo>
                  <a:pt x="114300" y="399288"/>
                </a:lnTo>
                <a:lnTo>
                  <a:pt x="152400" y="399288"/>
                </a:lnTo>
                <a:lnTo>
                  <a:pt x="76200" y="533400"/>
                </a:lnTo>
                <a:lnTo>
                  <a:pt x="0" y="39928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438400" y="5791200"/>
            <a:ext cx="152400" cy="533400"/>
          </a:xfrm>
          <a:custGeom>
            <a:avLst/>
            <a:gdLst/>
            <a:ahLst/>
            <a:cxnLst/>
            <a:rect l="l" t="t" r="r" b="b"/>
            <a:pathLst>
              <a:path w="152400" h="533400">
                <a:moveTo>
                  <a:pt x="38100" y="399288"/>
                </a:moveTo>
                <a:lnTo>
                  <a:pt x="0" y="399288"/>
                </a:lnTo>
                <a:lnTo>
                  <a:pt x="76200" y="533400"/>
                </a:lnTo>
                <a:lnTo>
                  <a:pt x="152400" y="399288"/>
                </a:lnTo>
                <a:lnTo>
                  <a:pt x="114300" y="399288"/>
                </a:lnTo>
                <a:lnTo>
                  <a:pt x="114300" y="0"/>
                </a:lnTo>
                <a:lnTo>
                  <a:pt x="38100" y="0"/>
                </a:lnTo>
                <a:lnTo>
                  <a:pt x="38100" y="399288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438400" y="5791200"/>
            <a:ext cx="152400" cy="533400"/>
          </a:xfrm>
          <a:custGeom>
            <a:avLst/>
            <a:gdLst/>
            <a:ahLst/>
            <a:cxnLst/>
            <a:rect l="l" t="t" r="r" b="b"/>
            <a:pathLst>
              <a:path w="152400" h="533400">
                <a:moveTo>
                  <a:pt x="0" y="399288"/>
                </a:moveTo>
                <a:lnTo>
                  <a:pt x="38100" y="399288"/>
                </a:lnTo>
                <a:lnTo>
                  <a:pt x="38100" y="0"/>
                </a:lnTo>
                <a:lnTo>
                  <a:pt x="114300" y="0"/>
                </a:lnTo>
                <a:lnTo>
                  <a:pt x="114300" y="399288"/>
                </a:lnTo>
                <a:lnTo>
                  <a:pt x="152400" y="399288"/>
                </a:lnTo>
                <a:lnTo>
                  <a:pt x="76200" y="533400"/>
                </a:lnTo>
                <a:lnTo>
                  <a:pt x="0" y="39928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756150" y="1111299"/>
            <a:ext cx="2604291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É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tio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200" spc="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74595" y="2312705"/>
            <a:ext cx="8384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2615">
              <a:lnSpc>
                <a:spcPts val="2140"/>
              </a:lnSpc>
              <a:spcBef>
                <a:spcPts val="107"/>
              </a:spcBef>
            </a:pPr>
            <a:r>
              <a:rPr sz="2000" spc="0" dirty="0" smtClean="0">
                <a:latin typeface="Times New Roman"/>
                <a:cs typeface="Times New Roman"/>
              </a:rPr>
              <a:t>Pa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67563">
              <a:lnSpc>
                <a:spcPct val="95825"/>
              </a:lnSpc>
            </a:pP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4" dirty="0" smtClean="0">
                <a:latin typeface="Times New Roman"/>
                <a:cs typeface="Times New Roman"/>
              </a:rPr>
              <a:t>’ob</a:t>
            </a:r>
            <a:r>
              <a:rPr sz="2000" spc="4" dirty="0" smtClean="0">
                <a:latin typeface="Times New Roman"/>
                <a:cs typeface="Times New Roman"/>
              </a:rPr>
              <a:t>j</a:t>
            </a:r>
            <a:r>
              <a:rPr sz="2000" spc="0" dirty="0" smtClean="0">
                <a:latin typeface="Times New Roman"/>
                <a:cs typeface="Times New Roman"/>
              </a:rPr>
              <a:t>et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92498" y="2333268"/>
            <a:ext cx="1339697" cy="6944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486">
              <a:lnSpc>
                <a:spcPts val="2545"/>
              </a:lnSpc>
              <a:spcBef>
                <a:spcPts val="127"/>
              </a:spcBef>
            </a:pPr>
            <a:r>
              <a:rPr sz="2400" spc="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&gt; Pa</a:t>
            </a:r>
            <a:r>
              <a:rPr sz="2400" spc="-4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9" dirty="0" smtClean="0">
                <a:latin typeface="Times New Roman"/>
                <a:cs typeface="Times New Roman"/>
              </a:rPr>
              <a:t>g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sz="2400" spc="0" dirty="0" smtClean="0">
                <a:latin typeface="Times New Roman"/>
                <a:cs typeface="Times New Roman"/>
              </a:rPr>
              <a:t>et </a:t>
            </a:r>
            <a:r>
              <a:rPr sz="2400" spc="-9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 S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D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832094" y="2333268"/>
            <a:ext cx="3056329" cy="6944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2400" spc="-9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es ob</a:t>
            </a:r>
            <a:r>
              <a:rPr sz="2400" spc="-4" dirty="0" smtClean="0">
                <a:latin typeface="Times New Roman"/>
                <a:cs typeface="Times New Roman"/>
              </a:rPr>
              <a:t>j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s, </a:t>
            </a:r>
            <a:r>
              <a:rPr sz="2400" spc="-9" dirty="0" smtClean="0">
                <a:latin typeface="Times New Roman"/>
                <a:cs typeface="Times New Roman"/>
              </a:rPr>
              <a:t>de</a:t>
            </a:r>
            <a:r>
              <a:rPr sz="2400" spc="0" dirty="0" smtClean="0">
                <a:latin typeface="Times New Roman"/>
                <a:cs typeface="Times New Roman"/>
              </a:rPr>
              <a:t>s app</a:t>
            </a:r>
            <a:r>
              <a:rPr sz="2400" spc="-9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s de</a:t>
            </a:r>
            <a:endParaRPr sz="2400">
              <a:latin typeface="Times New Roman"/>
              <a:cs typeface="Times New Roman"/>
            </a:endParaRPr>
          </a:p>
          <a:p>
            <a:pPr marL="17271" marR="45719">
              <a:lnSpc>
                <a:spcPct val="95825"/>
              </a:lnSpc>
            </a:pPr>
            <a:r>
              <a:rPr sz="2400" spc="14" dirty="0" smtClean="0">
                <a:latin typeface="Times New Roman"/>
                <a:cs typeface="Times New Roman"/>
              </a:rPr>
              <a:t>(</a:t>
            </a:r>
            <a:r>
              <a:rPr sz="2400" spc="-4" dirty="0" smtClean="0">
                <a:latin typeface="Times New Roman"/>
                <a:cs typeface="Times New Roman"/>
              </a:rPr>
              <a:t>CO</a:t>
            </a:r>
            <a:r>
              <a:rPr sz="2400" spc="4" dirty="0" smtClean="0">
                <a:latin typeface="Times New Roman"/>
                <a:cs typeface="Times New Roman"/>
              </a:rPr>
              <a:t>RB</a:t>
            </a:r>
            <a:r>
              <a:rPr sz="2400" spc="-4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, 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P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, …)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892284" y="2333268"/>
            <a:ext cx="1290014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p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océd</a:t>
            </a:r>
            <a:r>
              <a:rPr sz="2400" spc="-9" dirty="0" smtClean="0">
                <a:latin typeface="Times New Roman"/>
                <a:cs typeface="Times New Roman"/>
              </a:rPr>
              <a:t>u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31923" y="3684305"/>
            <a:ext cx="110998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140"/>
              </a:lnSpc>
              <a:spcBef>
                <a:spcPts val="107"/>
              </a:spcBef>
            </a:pPr>
            <a:r>
              <a:rPr sz="2000" spc="0" dirty="0" smtClean="0">
                <a:latin typeface="Times New Roman"/>
                <a:cs typeface="Times New Roman"/>
              </a:rPr>
              <a:t>Pa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421347" marR="441310" algn="ctr">
              <a:lnSpc>
                <a:spcPct val="95825"/>
              </a:lnSpc>
            </a:pPr>
            <a:r>
              <a:rPr sz="2000" spc="0" dirty="0" smtClean="0">
                <a:latin typeface="Times New Roman"/>
                <a:cs typeface="Times New Roman"/>
              </a:rPr>
              <a:t>K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92498" y="3793260"/>
            <a:ext cx="345135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2400" spc="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&gt;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43018" y="3793260"/>
            <a:ext cx="983690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Pa</a:t>
            </a:r>
            <a:r>
              <a:rPr sz="2400" spc="-4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9" dirty="0" smtClean="0">
                <a:latin typeface="Times New Roman"/>
                <a:cs typeface="Times New Roman"/>
              </a:rPr>
              <a:t>g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32094" y="3793260"/>
            <a:ext cx="3056634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2400" spc="-9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es conn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ss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nces </a:t>
            </a: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-4" dirty="0" smtClean="0">
                <a:latin typeface="Times New Roman"/>
                <a:cs typeface="Times New Roman"/>
              </a:rPr>
              <a:t>f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s,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93808" y="3793260"/>
            <a:ext cx="874267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èg</a:t>
            </a:r>
            <a:r>
              <a:rPr sz="2400" spc="-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es,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73498" y="4159020"/>
            <a:ext cx="3453789" cy="6944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con</a:t>
            </a:r>
            <a:r>
              <a:rPr sz="2400" spc="-4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es, p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-9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édu</a:t>
            </a:r>
            <a:r>
              <a:rPr sz="2400" spc="-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es, …)</a:t>
            </a:r>
            <a:endParaRPr sz="2400">
              <a:latin typeface="Times New Roman"/>
              <a:cs typeface="Times New Roman"/>
            </a:endParaRPr>
          </a:p>
          <a:p>
            <a:pPr marL="12700" marR="45719">
              <a:lnSpc>
                <a:spcPct val="95825"/>
              </a:lnSpc>
            </a:pPr>
            <a:r>
              <a:rPr sz="2400" spc="-4" dirty="0" smtClean="0">
                <a:latin typeface="Times New Roman"/>
                <a:cs typeface="Times New Roman"/>
              </a:rPr>
              <a:t>K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F,</a:t>
            </a:r>
            <a:r>
              <a:rPr sz="2400" spc="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K</a:t>
            </a:r>
            <a:r>
              <a:rPr sz="2400" spc="4" dirty="0" smtClean="0">
                <a:latin typeface="Times New Roman"/>
                <a:cs typeface="Times New Roman"/>
              </a:rPr>
              <a:t>Q</a:t>
            </a:r>
            <a:r>
              <a:rPr sz="2400" spc="0" dirty="0" smtClean="0">
                <a:latin typeface="Times New Roman"/>
                <a:cs typeface="Times New Roman"/>
              </a:rPr>
              <a:t>ML, F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P</a:t>
            </a:r>
            <a:r>
              <a:rPr sz="2400" spc="-4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….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59355" y="5055904"/>
            <a:ext cx="120724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140"/>
              </a:lnSpc>
              <a:spcBef>
                <a:spcPts val="107"/>
              </a:spcBef>
            </a:pPr>
            <a:r>
              <a:rPr sz="2000" spc="0" dirty="0" smtClean="0">
                <a:latin typeface="Times New Roman"/>
                <a:cs typeface="Times New Roman"/>
              </a:rPr>
              <a:t>Pa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  <a:p>
            <a:pPr marL="63207" marR="80772" algn="ctr">
              <a:lnSpc>
                <a:spcPct val="95825"/>
              </a:lnSpc>
            </a:pP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92498" y="5254775"/>
            <a:ext cx="345135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2400" spc="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&gt;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43018" y="5254775"/>
            <a:ext cx="4874766" cy="17901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Pa</a:t>
            </a:r>
            <a:r>
              <a:rPr sz="2400" spc="-4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9" dirty="0" smtClean="0">
                <a:latin typeface="Times New Roman"/>
                <a:cs typeface="Times New Roman"/>
              </a:rPr>
              <a:t>g</a:t>
            </a:r>
            <a:r>
              <a:rPr sz="2400" spc="0" dirty="0" smtClean="0">
                <a:latin typeface="Times New Roman"/>
                <a:cs typeface="Times New Roman"/>
              </a:rPr>
              <a:t>e </a:t>
            </a:r>
            <a:r>
              <a:rPr sz="2400" spc="-9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es 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ons</a:t>
            </a:r>
            <a:r>
              <a:rPr sz="2400" spc="-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0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-9" dirty="0" smtClean="0">
                <a:latin typeface="Times New Roman"/>
                <a:cs typeface="Times New Roman"/>
              </a:rPr>
              <a:t>y</a:t>
            </a:r>
            <a:r>
              <a:rPr sz="2400" spc="0" dirty="0" smtClean="0">
                <a:latin typeface="Times New Roman"/>
                <a:cs typeface="Times New Roman"/>
              </a:rPr>
              <a:t>an</a:t>
            </a:r>
            <a:r>
              <a:rPr sz="2400" spc="-9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es, bu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s,</a:t>
            </a:r>
            <a:endParaRPr sz="2400">
              <a:latin typeface="Times New Roman"/>
              <a:cs typeface="Times New Roman"/>
            </a:endParaRPr>
          </a:p>
          <a:p>
            <a:pPr marL="43179" marR="45719">
              <a:lnSpc>
                <a:spcPct val="95825"/>
              </a:lnSpc>
            </a:pP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s)  =&gt; </a:t>
            </a:r>
            <a:r>
              <a:rPr sz="2400" spc="-4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9" dirty="0" smtClean="0">
                <a:latin typeface="Times New Roman"/>
                <a:cs typeface="Times New Roman"/>
              </a:rPr>
              <a:t>v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u 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on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el</a:t>
            </a:r>
            <a:endParaRPr sz="2400">
              <a:latin typeface="Times New Roman"/>
              <a:cs typeface="Times New Roman"/>
            </a:endParaRPr>
          </a:p>
          <a:p>
            <a:pPr marL="43179" marR="45719">
              <a:lnSpc>
                <a:spcPct val="95825"/>
              </a:lnSpc>
              <a:spcBef>
                <a:spcPts val="12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Théo</a:t>
            </a:r>
            <a:r>
              <a:rPr sz="2400" spc="-4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BD</a:t>
            </a:r>
            <a:r>
              <a:rPr sz="2400" spc="0" dirty="0" smtClean="0">
                <a:latin typeface="Times New Roman"/>
                <a:cs typeface="Times New Roman"/>
              </a:rPr>
              <a:t>I</a:t>
            </a:r>
            <a:endParaRPr sz="2400">
              <a:latin typeface="Times New Roman"/>
              <a:cs typeface="Times New Roman"/>
            </a:endParaRPr>
          </a:p>
          <a:p>
            <a:pPr marL="119379" marR="1072950" indent="-106679">
              <a:lnSpc>
                <a:spcPct val="100041"/>
              </a:lnSpc>
              <a:spcBef>
                <a:spcPts val="105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Q</a:t>
            </a:r>
            <a:r>
              <a:rPr sz="2400" spc="0" dirty="0" smtClean="0">
                <a:latin typeface="Times New Roman"/>
                <a:cs typeface="Times New Roman"/>
              </a:rPr>
              <a:t>ue pe</a:t>
            </a:r>
            <a:r>
              <a:rPr sz="2400" spc="-9" dirty="0" smtClean="0">
                <a:latin typeface="Times New Roman"/>
                <a:cs typeface="Times New Roman"/>
              </a:rPr>
              <a:t>u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on pa</a:t>
            </a:r>
            <a:r>
              <a:rPr sz="2400" spc="-4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9" dirty="0" smtClean="0">
                <a:latin typeface="Times New Roman"/>
                <a:cs typeface="Times New Roman"/>
              </a:rPr>
              <a:t>g</a:t>
            </a:r>
            <a:r>
              <a:rPr sz="2400" spc="0" dirty="0" smtClean="0">
                <a:latin typeface="Times New Roman"/>
                <a:cs typeface="Times New Roman"/>
              </a:rPr>
              <a:t>er</a:t>
            </a:r>
            <a:r>
              <a:rPr sz="2400" spc="-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d</a:t>
            </a:r>
            <a:r>
              <a:rPr sz="2400" spc="4" dirty="0" smtClean="0">
                <a:latin typeface="Times New Roman"/>
                <a:cs typeface="Times New Roman"/>
              </a:rPr>
              <a:t>’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9" dirty="0" smtClean="0">
                <a:latin typeface="Times New Roman"/>
                <a:cs typeface="Times New Roman"/>
              </a:rPr>
              <a:t>u</a:t>
            </a:r>
            <a:r>
              <a:rPr sz="2400" spc="4" dirty="0" smtClean="0">
                <a:latin typeface="Times New Roman"/>
                <a:cs typeface="Times New Roman"/>
              </a:rPr>
              <a:t>tr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? Expé</a:t>
            </a:r>
            <a:r>
              <a:rPr sz="2400" spc="-4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ces, S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r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é</a:t>
            </a:r>
            <a:r>
              <a:rPr sz="2400" spc="-9" dirty="0" smtClean="0">
                <a:latin typeface="Times New Roman"/>
                <a:cs typeface="Times New Roman"/>
              </a:rPr>
              <a:t>g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es…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92498" y="6349007"/>
            <a:ext cx="345135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2400" spc="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&gt;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559810" y="6427504"/>
            <a:ext cx="17657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0" dirty="0" smtClean="0">
                <a:latin typeface="Times New Roman"/>
                <a:cs typeface="Times New Roman"/>
              </a:rPr>
              <a:t>?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2040127" y="1111299"/>
            <a:ext cx="6038415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Le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dè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B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I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mm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un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ca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93139" y="2493882"/>
            <a:ext cx="2375784" cy="2816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m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un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ca</a:t>
            </a:r>
            <a:r>
              <a:rPr sz="2000" spc="-4" dirty="0" smtClean="0">
                <a:latin typeface="Times New Roman"/>
                <a:cs typeface="Times New Roman"/>
              </a:rPr>
              <a:t>tio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 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50339" y="3225581"/>
            <a:ext cx="6620966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er à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’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’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y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s,</a:t>
            </a:r>
            <a:r>
              <a:rPr sz="2000" spc="-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et 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50339" y="3955577"/>
            <a:ext cx="253033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Essa</a:t>
            </a:r>
            <a:r>
              <a:rPr sz="2000" spc="-4" dirty="0" smtClean="0">
                <a:latin typeface="Times New Roman"/>
                <a:cs typeface="Times New Roman"/>
              </a:rPr>
              <a:t>y</a:t>
            </a:r>
            <a:r>
              <a:rPr sz="2000" spc="0" dirty="0" smtClean="0">
                <a:latin typeface="Times New Roman"/>
                <a:cs typeface="Times New Roman"/>
              </a:rPr>
              <a:t>er </a:t>
            </a:r>
            <a:r>
              <a:rPr sz="2000" spc="19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’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f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endParaRPr sz="2000">
              <a:latin typeface="Times New Roman"/>
              <a:cs typeface="Times New Roman"/>
            </a:endParaRPr>
          </a:p>
          <a:p>
            <a:pPr marL="299211" marR="38176">
              <a:lnSpc>
                <a:spcPct val="95825"/>
              </a:lnSpc>
            </a:pP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’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70094" y="3955577"/>
            <a:ext cx="107240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’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18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31381" y="3955577"/>
            <a:ext cx="1139139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y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59725" y="3955577"/>
            <a:ext cx="225198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20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et </a:t>
            </a:r>
            <a:r>
              <a:rPr sz="2000" spc="18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99066" y="3955577"/>
            <a:ext cx="30459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50339" y="4990372"/>
            <a:ext cx="3768645" cy="889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285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28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28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290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ro</a:t>
            </a:r>
            <a:r>
              <a:rPr sz="2000" spc="-4" dirty="0" smtClean="0">
                <a:latin typeface="Times New Roman"/>
                <a:cs typeface="Times New Roman"/>
              </a:rPr>
              <a:t>y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ces</a:t>
            </a:r>
            <a:r>
              <a:rPr sz="2000" spc="280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29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299211" marR="3311" indent="0">
              <a:lnSpc>
                <a:spcPct val="100041"/>
              </a:lnSpc>
            </a:pP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y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ces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 a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1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 s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…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54243" y="4990372"/>
            <a:ext cx="346912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8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(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28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)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28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59441" y="4990372"/>
            <a:ext cx="343936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223762" y="5295172"/>
            <a:ext cx="388114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 c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y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ces</a:t>
            </a:r>
            <a:r>
              <a:rPr sz="2000" spc="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qu’</a:t>
            </a:r>
            <a:r>
              <a:rPr sz="2000" spc="4" dirty="0" smtClean="0">
                <a:latin typeface="Times New Roman"/>
                <a:cs typeface="Times New Roman"/>
              </a:rPr>
              <a:t>on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1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597910" y="867452"/>
            <a:ext cx="4891359" cy="9199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ge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ic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on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  <a:p>
            <a:pPr marL="1409661" marR="1440179" algn="ctr">
              <a:lnSpc>
                <a:spcPct val="95825"/>
              </a:lnSpc>
            </a:pP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en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139" y="2197110"/>
            <a:ext cx="7668105" cy="40561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565"/>
              </a:lnSpc>
              <a:spcBef>
                <a:spcPts val="128"/>
              </a:spcBef>
            </a:pPr>
            <a:r>
              <a:rPr sz="2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spc="-3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Tout</a:t>
            </a:r>
            <a:r>
              <a:rPr sz="2400" spc="-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an</a:t>
            </a:r>
            <a:r>
              <a:rPr sz="2400" spc="-9" dirty="0" smtClean="0">
                <a:latin typeface="Times New Roman"/>
                <a:cs typeface="Times New Roman"/>
              </a:rPr>
              <a:t>g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9" dirty="0" smtClean="0">
                <a:latin typeface="Times New Roman"/>
                <a:cs typeface="Times New Roman"/>
              </a:rPr>
              <a:t>g</a:t>
            </a:r>
            <a:r>
              <a:rPr sz="2400" spc="0" dirty="0" smtClean="0">
                <a:latin typeface="Times New Roman"/>
                <a:cs typeface="Times New Roman"/>
              </a:rPr>
              <a:t>e 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u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i a</a:t>
            </a:r>
            <a:r>
              <a:rPr sz="2400" spc="-9" dirty="0" smtClean="0">
                <a:latin typeface="Times New Roman"/>
                <a:cs typeface="Times New Roman"/>
              </a:rPr>
              <a:t>g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 e</a:t>
            </a:r>
            <a:r>
              <a:rPr sz="2400" spc="-9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t </a:t>
            </a:r>
            <a:r>
              <a:rPr sz="2400" spc="-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ep</a:t>
            </a:r>
            <a:r>
              <a:rPr sz="2400" spc="-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és</a:t>
            </a:r>
            <a:r>
              <a:rPr sz="2400" spc="-9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é </a:t>
            </a:r>
            <a:r>
              <a:rPr sz="2400" spc="-9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 u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e s</a:t>
            </a:r>
            <a:r>
              <a:rPr sz="2400" spc="4" dirty="0" smtClean="0">
                <a:latin typeface="Times New Roman"/>
                <a:cs typeface="Times New Roman"/>
              </a:rPr>
              <a:t>tr</a:t>
            </a:r>
            <a:r>
              <a:rPr sz="2400" spc="-9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-9" dirty="0" smtClean="0">
                <a:latin typeface="Times New Roman"/>
                <a:cs typeface="Times New Roman"/>
              </a:rPr>
              <a:t>u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 </a:t>
            </a:r>
            <a:r>
              <a:rPr sz="2400" spc="-9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  <a:p>
            <a:pPr marL="355599" marR="23013">
              <a:lnSpc>
                <a:spcPct val="95825"/>
              </a:lnSpc>
              <a:spcBef>
                <a:spcPts val="556"/>
              </a:spcBef>
            </a:pPr>
            <a:r>
              <a:rPr sz="2400" spc="0" dirty="0" smtClean="0">
                <a:latin typeface="Times New Roman"/>
                <a:cs typeface="Times New Roman"/>
              </a:rPr>
              <a:t>donnée co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p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ena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es</a:t>
            </a:r>
            <a:r>
              <a:rPr sz="2400" spc="-9" dirty="0" smtClean="0">
                <a:latin typeface="Times New Roman"/>
                <a:cs typeface="Times New Roman"/>
              </a:rPr>
              <a:t> c</a:t>
            </a:r>
            <a:r>
              <a:rPr sz="2400" spc="0" dirty="0" smtClean="0">
                <a:latin typeface="Times New Roman"/>
                <a:cs typeface="Times New Roman"/>
              </a:rPr>
              <a:t>ha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ps :</a:t>
            </a:r>
            <a:endParaRPr sz="2400">
              <a:latin typeface="Times New Roman"/>
              <a:cs typeface="Times New Roman"/>
            </a:endParaRPr>
          </a:p>
          <a:p>
            <a:pPr marL="469899" marR="23013">
              <a:lnSpc>
                <a:spcPct val="95825"/>
              </a:lnSpc>
              <a:spcBef>
                <a:spcPts val="1069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b="1" spc="-4" dirty="0" smtClean="0">
                <a:latin typeface="Times New Roman"/>
                <a:cs typeface="Times New Roman"/>
              </a:rPr>
              <a:t>E</a:t>
            </a:r>
            <a:r>
              <a:rPr sz="2000" b="1" spc="0" dirty="0" smtClean="0">
                <a:latin typeface="Times New Roman"/>
                <a:cs typeface="Times New Roman"/>
              </a:rPr>
              <a:t>me</a:t>
            </a:r>
            <a:r>
              <a:rPr sz="2000" b="1" spc="-4" dirty="0" smtClean="0">
                <a:latin typeface="Times New Roman"/>
                <a:cs typeface="Times New Roman"/>
              </a:rPr>
              <a:t>t</a:t>
            </a:r>
            <a:r>
              <a:rPr sz="2000" b="1" spc="4" dirty="0" smtClean="0">
                <a:latin typeface="Times New Roman"/>
                <a:cs typeface="Times New Roman"/>
              </a:rPr>
              <a:t>t</a:t>
            </a:r>
            <a:r>
              <a:rPr sz="2000" b="1" spc="0" dirty="0" smtClean="0">
                <a:latin typeface="Times New Roman"/>
                <a:cs typeface="Times New Roman"/>
              </a:rPr>
              <a:t>eur</a:t>
            </a:r>
            <a:endParaRPr sz="2000">
              <a:latin typeface="Times New Roman"/>
              <a:cs typeface="Times New Roman"/>
            </a:endParaRPr>
          </a:p>
          <a:p>
            <a:pPr marL="469899" marR="23013">
              <a:lnSpc>
                <a:spcPct val="95825"/>
              </a:lnSpc>
              <a:spcBef>
                <a:spcPts val="1060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b="1" spc="4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écep</a:t>
            </a:r>
            <a:r>
              <a:rPr sz="2000" b="1" spc="4" dirty="0" smtClean="0">
                <a:latin typeface="Times New Roman"/>
                <a:cs typeface="Times New Roman"/>
              </a:rPr>
              <a:t>t</a:t>
            </a:r>
            <a:r>
              <a:rPr sz="2000" b="1" spc="-14" dirty="0" smtClean="0">
                <a:latin typeface="Times New Roman"/>
                <a:cs typeface="Times New Roman"/>
              </a:rPr>
              <a:t>e</a:t>
            </a:r>
            <a:r>
              <a:rPr sz="2000" b="1" spc="0" dirty="0" smtClean="0">
                <a:latin typeface="Times New Roman"/>
                <a:cs typeface="Times New Roman"/>
              </a:rPr>
              <a:t>ur</a:t>
            </a:r>
            <a:endParaRPr sz="2000">
              <a:latin typeface="Times New Roman"/>
              <a:cs typeface="Times New Roman"/>
            </a:endParaRPr>
          </a:p>
          <a:p>
            <a:pPr marL="469899" marR="23013">
              <a:lnSpc>
                <a:spcPct val="95825"/>
              </a:lnSpc>
              <a:spcBef>
                <a:spcPts val="1048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b="1" spc="-4" dirty="0" smtClean="0">
                <a:latin typeface="Times New Roman"/>
                <a:cs typeface="Times New Roman"/>
              </a:rPr>
              <a:t>L</a:t>
            </a:r>
            <a:r>
              <a:rPr sz="2000" b="1" spc="4" dirty="0" smtClean="0">
                <a:latin typeface="Times New Roman"/>
                <a:cs typeface="Times New Roman"/>
              </a:rPr>
              <a:t>a</a:t>
            </a:r>
            <a:r>
              <a:rPr sz="2000" b="1" spc="0" dirty="0" smtClean="0">
                <a:latin typeface="Times New Roman"/>
                <a:cs typeface="Times New Roman"/>
              </a:rPr>
              <a:t>n</a:t>
            </a:r>
            <a:r>
              <a:rPr sz="2000" b="1" spc="-4" dirty="0" smtClean="0">
                <a:latin typeface="Times New Roman"/>
                <a:cs typeface="Times New Roman"/>
              </a:rPr>
              <a:t>ga</a:t>
            </a:r>
            <a:r>
              <a:rPr sz="2000" b="1" spc="4" dirty="0" smtClean="0">
                <a:latin typeface="Times New Roman"/>
                <a:cs typeface="Times New Roman"/>
              </a:rPr>
              <a:t>g</a:t>
            </a:r>
            <a:r>
              <a:rPr sz="2000" b="1" spc="0" dirty="0" smtClean="0">
                <a:latin typeface="Times New Roman"/>
                <a:cs typeface="Times New Roman"/>
              </a:rPr>
              <a:t>e </a:t>
            </a:r>
            <a:r>
              <a:rPr sz="2000" b="1" spc="-9" dirty="0" smtClean="0">
                <a:latin typeface="Times New Roman"/>
                <a:cs typeface="Times New Roman"/>
              </a:rPr>
              <a:t>u</a:t>
            </a:r>
            <a:r>
              <a:rPr sz="2000" b="1" spc="4" dirty="0" smtClean="0">
                <a:latin typeface="Times New Roman"/>
                <a:cs typeface="Times New Roman"/>
              </a:rPr>
              <a:t>t</a:t>
            </a:r>
            <a:r>
              <a:rPr sz="2000" b="1" spc="-4" dirty="0" smtClean="0">
                <a:latin typeface="Times New Roman"/>
                <a:cs typeface="Times New Roman"/>
              </a:rPr>
              <a:t>il</a:t>
            </a:r>
            <a:r>
              <a:rPr sz="2000" b="1" spc="-14" dirty="0" smtClean="0">
                <a:latin typeface="Times New Roman"/>
                <a:cs typeface="Times New Roman"/>
              </a:rPr>
              <a:t>i</a:t>
            </a:r>
            <a:r>
              <a:rPr sz="2000" b="1" spc="-9" dirty="0" smtClean="0">
                <a:latin typeface="Times New Roman"/>
                <a:cs typeface="Times New Roman"/>
              </a:rPr>
              <a:t>s</a:t>
            </a:r>
            <a:r>
              <a:rPr sz="2000" b="1" spc="0" dirty="0" smtClean="0">
                <a:latin typeface="Times New Roman"/>
                <a:cs typeface="Times New Roman"/>
              </a:rPr>
              <a:t>é :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qu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l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ai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essa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 est</a:t>
            </a:r>
            <a:r>
              <a:rPr sz="2000" spc="-2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endParaRPr sz="2000">
              <a:latin typeface="Times New Roman"/>
              <a:cs typeface="Times New Roman"/>
            </a:endParaRPr>
          </a:p>
          <a:p>
            <a:pPr marL="756411" marR="803660" indent="-286511">
              <a:lnSpc>
                <a:spcPts val="2320"/>
              </a:lnSpc>
              <a:spcBef>
                <a:spcPts val="1048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b="1" spc="4" dirty="0" smtClean="0">
                <a:latin typeface="Times New Roman"/>
                <a:cs typeface="Times New Roman"/>
              </a:rPr>
              <a:t>Co</a:t>
            </a:r>
            <a:r>
              <a:rPr sz="2000" b="1" spc="-9" dirty="0" smtClean="0">
                <a:latin typeface="Times New Roman"/>
                <a:cs typeface="Times New Roman"/>
              </a:rPr>
              <a:t>n</a:t>
            </a:r>
            <a:r>
              <a:rPr sz="2000" b="1" spc="4" dirty="0" smtClean="0">
                <a:latin typeface="Times New Roman"/>
                <a:cs typeface="Times New Roman"/>
              </a:rPr>
              <a:t>t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-9" dirty="0" smtClean="0">
                <a:latin typeface="Times New Roman"/>
                <a:cs typeface="Times New Roman"/>
              </a:rPr>
              <a:t>n</a:t>
            </a:r>
            <a:r>
              <a:rPr sz="2000" b="1" spc="0" dirty="0" smtClean="0">
                <a:latin typeface="Times New Roman"/>
                <a:cs typeface="Times New Roman"/>
              </a:rPr>
              <a:t>u</a:t>
            </a:r>
            <a:r>
              <a:rPr sz="2000" b="1" spc="4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du</a:t>
            </a:r>
            <a:r>
              <a:rPr sz="2000" b="1" spc="-4" dirty="0" smtClean="0">
                <a:latin typeface="Times New Roman"/>
                <a:cs typeface="Times New Roman"/>
              </a:rPr>
              <a:t> </a:t>
            </a:r>
            <a:r>
              <a:rPr sz="2000" b="1" spc="-14" dirty="0" smtClean="0">
                <a:latin typeface="Times New Roman"/>
                <a:cs typeface="Times New Roman"/>
              </a:rPr>
              <a:t>m</a:t>
            </a:r>
            <a:r>
              <a:rPr sz="2000" b="1" spc="0" dirty="0" smtClean="0">
                <a:latin typeface="Times New Roman"/>
                <a:cs typeface="Times New Roman"/>
              </a:rPr>
              <a:t>es</a:t>
            </a:r>
            <a:r>
              <a:rPr sz="2000" b="1" spc="-9" dirty="0" smtClean="0">
                <a:latin typeface="Times New Roman"/>
                <a:cs typeface="Times New Roman"/>
              </a:rPr>
              <a:t>s</a:t>
            </a:r>
            <a:r>
              <a:rPr sz="2000" b="1" spc="4" dirty="0" smtClean="0">
                <a:latin typeface="Times New Roman"/>
                <a:cs typeface="Times New Roman"/>
              </a:rPr>
              <a:t>ag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-9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: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ai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essa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q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’</a:t>
            </a:r>
            <a:r>
              <a:rPr sz="2000" spc="-4" dirty="0" smtClean="0">
                <a:latin typeface="Times New Roman"/>
                <a:cs typeface="Times New Roman"/>
              </a:rPr>
              <a:t>ob</a:t>
            </a:r>
            <a:r>
              <a:rPr sz="2000" spc="4" dirty="0" smtClean="0">
                <a:latin typeface="Times New Roman"/>
                <a:cs typeface="Times New Roman"/>
              </a:rPr>
              <a:t>j</a:t>
            </a:r>
            <a:r>
              <a:rPr sz="2000" spc="0" dirty="0" smtClean="0">
                <a:latin typeface="Times New Roman"/>
                <a:cs typeface="Times New Roman"/>
              </a:rPr>
              <a:t>et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 </a:t>
            </a:r>
            <a:endParaRPr sz="2000">
              <a:latin typeface="Times New Roman"/>
              <a:cs typeface="Times New Roman"/>
            </a:endParaRPr>
          </a:p>
          <a:p>
            <a:pPr marL="756411" marR="803660">
              <a:lnSpc>
                <a:spcPts val="2299"/>
              </a:lnSpc>
              <a:spcBef>
                <a:spcPts val="573"/>
              </a:spcBef>
            </a:pP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m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un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ca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  <a:p>
            <a:pPr marL="756411" marR="215680" indent="-286511">
              <a:lnSpc>
                <a:spcPts val="2320"/>
              </a:lnSpc>
              <a:spcBef>
                <a:spcPts val="1081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b="1" spc="-4" dirty="0" smtClean="0">
                <a:latin typeface="Times New Roman"/>
                <a:cs typeface="Times New Roman"/>
              </a:rPr>
              <a:t>L</a:t>
            </a:r>
            <a:r>
              <a:rPr sz="2000" b="1" spc="4" dirty="0" smtClean="0">
                <a:latin typeface="Times New Roman"/>
                <a:cs typeface="Times New Roman"/>
              </a:rPr>
              <a:t>’o</a:t>
            </a:r>
            <a:r>
              <a:rPr sz="2000" b="1" spc="-9" dirty="0" smtClean="0">
                <a:latin typeface="Times New Roman"/>
                <a:cs typeface="Times New Roman"/>
              </a:rPr>
              <a:t>n</a:t>
            </a:r>
            <a:r>
              <a:rPr sz="2000" b="1" spc="-4" dirty="0" smtClean="0">
                <a:latin typeface="Times New Roman"/>
                <a:cs typeface="Times New Roman"/>
              </a:rPr>
              <a:t>t</a:t>
            </a:r>
            <a:r>
              <a:rPr sz="2000" b="1" spc="4" dirty="0" smtClean="0">
                <a:latin typeface="Times New Roman"/>
                <a:cs typeface="Times New Roman"/>
              </a:rPr>
              <a:t>o</a:t>
            </a:r>
            <a:r>
              <a:rPr sz="2000" b="1" spc="-14" dirty="0" smtClean="0">
                <a:latin typeface="Times New Roman"/>
                <a:cs typeface="Times New Roman"/>
              </a:rPr>
              <a:t>l</a:t>
            </a:r>
            <a:r>
              <a:rPr sz="2000" b="1" spc="4" dirty="0" smtClean="0">
                <a:latin typeface="Times New Roman"/>
                <a:cs typeface="Times New Roman"/>
              </a:rPr>
              <a:t>og</a:t>
            </a:r>
            <a:r>
              <a:rPr sz="2000" b="1" spc="-4" dirty="0" smtClean="0">
                <a:latin typeface="Times New Roman"/>
                <a:cs typeface="Times New Roman"/>
              </a:rPr>
              <a:t>i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-19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:</a:t>
            </a:r>
            <a:r>
              <a:rPr sz="2000" b="1" spc="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4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ca</a:t>
            </a:r>
            <a:r>
              <a:rPr sz="2000" spc="-4" dirty="0" smtClean="0">
                <a:latin typeface="Times New Roman"/>
                <a:cs typeface="Times New Roman"/>
              </a:rPr>
              <a:t>b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4" dirty="0" smtClean="0">
                <a:latin typeface="Times New Roman"/>
                <a:cs typeface="Times New Roman"/>
              </a:rPr>
              <a:t>do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in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-4" dirty="0" smtClean="0">
                <a:latin typeface="Times New Roman"/>
                <a:cs typeface="Times New Roman"/>
              </a:rPr>
              <a:t>q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endParaRPr sz="2000">
              <a:latin typeface="Times New Roman"/>
              <a:cs typeface="Times New Roman"/>
            </a:endParaRPr>
          </a:p>
          <a:p>
            <a:pPr marL="756411" marR="215680">
              <a:lnSpc>
                <a:spcPts val="2299"/>
              </a:lnSpc>
              <a:spcBef>
                <a:spcPts val="573"/>
              </a:spcBef>
            </a:pP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nt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se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se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pr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dr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927099" marR="23013">
              <a:lnSpc>
                <a:spcPct val="95825"/>
              </a:lnSpc>
              <a:spcBef>
                <a:spcPts val="1069"/>
              </a:spcBef>
            </a:pPr>
            <a:r>
              <a:rPr sz="16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600" spc="-19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it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2610102" y="1134159"/>
            <a:ext cx="4891359" cy="9474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ge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ic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on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  <a:p>
            <a:pPr marL="1409661" marR="1440179" algn="ctr">
              <a:lnSpc>
                <a:spcPct val="95825"/>
              </a:lnSpc>
              <a:spcBef>
                <a:spcPts val="206"/>
              </a:spcBef>
            </a:pP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en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39" y="3145044"/>
            <a:ext cx="8116008" cy="697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65"/>
              </a:lnSpc>
              <a:spcBef>
                <a:spcPts val="128"/>
              </a:spcBef>
            </a:pPr>
            <a:r>
              <a:rPr sz="2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spc="-3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1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9" dirty="0" smtClean="0">
                <a:latin typeface="Times New Roman"/>
                <a:cs typeface="Times New Roman"/>
              </a:rPr>
              <a:t>o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b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eux</a:t>
            </a:r>
            <a:r>
              <a:rPr sz="2400" spc="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an</a:t>
            </a:r>
            <a:r>
              <a:rPr sz="2400" spc="-9" dirty="0" smtClean="0">
                <a:latin typeface="Times New Roman"/>
                <a:cs typeface="Times New Roman"/>
              </a:rPr>
              <a:t>g</a:t>
            </a:r>
            <a:r>
              <a:rPr sz="2400" spc="0" dirty="0" smtClean="0">
                <a:latin typeface="Times New Roman"/>
                <a:cs typeface="Times New Roman"/>
              </a:rPr>
              <a:t>ages</a:t>
            </a:r>
            <a:r>
              <a:rPr sz="2400" spc="14" dirty="0" smtClean="0">
                <a:latin typeface="Times New Roman"/>
                <a:cs typeface="Times New Roman"/>
              </a:rPr>
              <a:t> </a:t>
            </a:r>
            <a:r>
              <a:rPr sz="2400" spc="-9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1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co</a:t>
            </a:r>
            <a:r>
              <a:rPr sz="2400" spc="-4" dirty="0" smtClean="0">
                <a:latin typeface="Times New Roman"/>
                <a:cs typeface="Times New Roman"/>
              </a:rPr>
              <a:t>m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un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9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ons</a:t>
            </a:r>
            <a:r>
              <a:rPr sz="2400" spc="2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1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age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25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-4" dirty="0" smtClean="0">
                <a:latin typeface="Times New Roman"/>
                <a:cs typeface="Times New Roman"/>
              </a:rPr>
              <a:t>AC</a:t>
            </a:r>
            <a:r>
              <a:rPr sz="2400" spc="0" dirty="0" smtClean="0">
                <a:latin typeface="Times New Roman"/>
                <a:cs typeface="Times New Roman"/>
              </a:rPr>
              <a:t>L)</a:t>
            </a:r>
            <a:endParaRPr sz="2400">
              <a:latin typeface="Times New Roman"/>
              <a:cs typeface="Times New Roman"/>
            </a:endParaRPr>
          </a:p>
          <a:p>
            <a:pPr marL="355599" marR="46026">
              <a:lnSpc>
                <a:spcPct val="95825"/>
              </a:lnSpc>
            </a:pPr>
            <a:r>
              <a:rPr sz="2400" spc="0" dirty="0" smtClean="0">
                <a:latin typeface="Times New Roman"/>
                <a:cs typeface="Times New Roman"/>
              </a:rPr>
              <a:t>se sont dé</a:t>
            </a:r>
            <a:r>
              <a:rPr sz="2400" spc="-9" dirty="0" smtClean="0">
                <a:latin typeface="Times New Roman"/>
                <a:cs typeface="Times New Roman"/>
              </a:rPr>
              <a:t>ve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oppés.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50339" y="4379474"/>
            <a:ext cx="2132160" cy="3042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20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-29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200" spc="0" dirty="0" smtClean="0">
                <a:latin typeface="Times New Roman"/>
                <a:cs typeface="Times New Roman"/>
              </a:rPr>
              <a:t>KQ</a:t>
            </a:r>
            <a:r>
              <a:rPr sz="2200" spc="4" dirty="0" smtClean="0">
                <a:latin typeface="Times New Roman"/>
                <a:cs typeface="Times New Roman"/>
              </a:rPr>
              <a:t>M</a:t>
            </a:r>
            <a:r>
              <a:rPr sz="2200" spc="0" dirty="0" smtClean="0">
                <a:latin typeface="Times New Roman"/>
                <a:cs typeface="Times New Roman"/>
              </a:rPr>
              <a:t>L</a:t>
            </a:r>
            <a:r>
              <a:rPr sz="2200" spc="-64" dirty="0" smtClean="0">
                <a:latin typeface="Times New Roman"/>
                <a:cs typeface="Times New Roman"/>
              </a:rPr>
              <a:t> </a:t>
            </a:r>
            <a:r>
              <a:rPr sz="2200" spc="0" dirty="0" smtClean="0">
                <a:latin typeface="Times New Roman"/>
                <a:cs typeface="Times New Roman"/>
              </a:rPr>
              <a:t>(</a:t>
            </a:r>
            <a:r>
              <a:rPr sz="2200" spc="4" dirty="0" smtClean="0">
                <a:latin typeface="Times New Roman"/>
                <a:cs typeface="Times New Roman"/>
              </a:rPr>
              <a:t>93</a:t>
            </a:r>
            <a:r>
              <a:rPr sz="2200" spc="0" dirty="0" smtClean="0">
                <a:latin typeface="Times New Roman"/>
                <a:cs typeface="Times New Roman"/>
              </a:rPr>
              <a:t>,</a:t>
            </a:r>
            <a:r>
              <a:rPr sz="2200" spc="-34" dirty="0" smtClean="0">
                <a:latin typeface="Times New Roman"/>
                <a:cs typeface="Times New Roman"/>
              </a:rPr>
              <a:t> </a:t>
            </a:r>
            <a:r>
              <a:rPr sz="2200" spc="4" dirty="0" smtClean="0">
                <a:latin typeface="Times New Roman"/>
                <a:cs typeface="Times New Roman"/>
              </a:rPr>
              <a:t>97</a:t>
            </a:r>
            <a:r>
              <a:rPr sz="2200" spc="0" dirty="0" smtClean="0">
                <a:latin typeface="Times New Roman"/>
                <a:cs typeface="Times New Roman"/>
              </a:rPr>
              <a:t>)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0339" y="5182622"/>
            <a:ext cx="3267539" cy="3042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20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-29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200" spc="4" dirty="0" smtClean="0">
                <a:latin typeface="Times New Roman"/>
                <a:cs typeface="Times New Roman"/>
              </a:rPr>
              <a:t>F</a:t>
            </a:r>
            <a:r>
              <a:rPr sz="2200" spc="0" dirty="0" smtClean="0">
                <a:latin typeface="Times New Roman"/>
                <a:cs typeface="Times New Roman"/>
              </a:rPr>
              <a:t>I</a:t>
            </a:r>
            <a:r>
              <a:rPr sz="2200" spc="4" dirty="0" smtClean="0">
                <a:latin typeface="Times New Roman"/>
                <a:cs typeface="Times New Roman"/>
              </a:rPr>
              <a:t>P</a:t>
            </a:r>
            <a:r>
              <a:rPr sz="2200" spc="0" dirty="0" smtClean="0">
                <a:latin typeface="Times New Roman"/>
                <a:cs typeface="Times New Roman"/>
              </a:rPr>
              <a:t>A</a:t>
            </a:r>
            <a:r>
              <a:rPr sz="2200" spc="14" dirty="0" smtClean="0">
                <a:latin typeface="Times New Roman"/>
                <a:cs typeface="Times New Roman"/>
              </a:rPr>
              <a:t>-</a:t>
            </a:r>
            <a:r>
              <a:rPr sz="2200" spc="0" dirty="0" smtClean="0">
                <a:latin typeface="Times New Roman"/>
                <a:cs typeface="Times New Roman"/>
              </a:rPr>
              <a:t>ACL</a:t>
            </a:r>
            <a:r>
              <a:rPr sz="2200" spc="-98" dirty="0" smtClean="0">
                <a:latin typeface="Times New Roman"/>
                <a:cs typeface="Times New Roman"/>
              </a:rPr>
              <a:t> </a:t>
            </a:r>
            <a:r>
              <a:rPr sz="2200" spc="14" dirty="0" smtClean="0">
                <a:latin typeface="Times New Roman"/>
                <a:cs typeface="Times New Roman"/>
              </a:rPr>
              <a:t>(</a:t>
            </a:r>
            <a:r>
              <a:rPr sz="2200" spc="4" dirty="0" smtClean="0">
                <a:latin typeface="Times New Roman"/>
                <a:cs typeface="Times New Roman"/>
              </a:rPr>
              <a:t>97</a:t>
            </a:r>
            <a:r>
              <a:rPr sz="2200" spc="0" dirty="0" smtClean="0">
                <a:latin typeface="Times New Roman"/>
                <a:cs typeface="Times New Roman"/>
              </a:rPr>
              <a:t>,</a:t>
            </a:r>
            <a:r>
              <a:rPr sz="2200" spc="-34" dirty="0" smtClean="0">
                <a:latin typeface="Times New Roman"/>
                <a:cs typeface="Times New Roman"/>
              </a:rPr>
              <a:t> </a:t>
            </a:r>
            <a:r>
              <a:rPr sz="2200" spc="-4" dirty="0" smtClean="0">
                <a:latin typeface="Times New Roman"/>
                <a:cs typeface="Times New Roman"/>
              </a:rPr>
              <a:t>9</a:t>
            </a:r>
            <a:r>
              <a:rPr sz="2200" spc="4" dirty="0" smtClean="0">
                <a:latin typeface="Times New Roman"/>
                <a:cs typeface="Times New Roman"/>
              </a:rPr>
              <a:t>9</a:t>
            </a:r>
            <a:r>
              <a:rPr sz="2200" spc="0" dirty="0" smtClean="0">
                <a:latin typeface="Times New Roman"/>
                <a:cs typeface="Times New Roman"/>
              </a:rPr>
              <a:t>,</a:t>
            </a:r>
            <a:r>
              <a:rPr sz="2200" spc="-27" dirty="0" smtClean="0">
                <a:latin typeface="Times New Roman"/>
                <a:cs typeface="Times New Roman"/>
              </a:rPr>
              <a:t> </a:t>
            </a:r>
            <a:r>
              <a:rPr sz="2200" spc="-4" dirty="0" smtClean="0">
                <a:latin typeface="Times New Roman"/>
                <a:cs typeface="Times New Roman"/>
              </a:rPr>
              <a:t>2</a:t>
            </a:r>
            <a:r>
              <a:rPr sz="2200" spc="4" dirty="0" smtClean="0">
                <a:latin typeface="Times New Roman"/>
                <a:cs typeface="Times New Roman"/>
              </a:rPr>
              <a:t>000</a:t>
            </a:r>
            <a:r>
              <a:rPr sz="2200" spc="0" dirty="0" smtClean="0">
                <a:latin typeface="Times New Roman"/>
                <a:cs typeface="Times New Roman"/>
              </a:rPr>
              <a:t>)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3445764" y="5583935"/>
            <a:ext cx="3311651" cy="533400"/>
          </a:xfrm>
          <a:custGeom>
            <a:avLst/>
            <a:gdLst/>
            <a:ahLst/>
            <a:cxnLst/>
            <a:rect l="l" t="t" r="r" b="b"/>
            <a:pathLst>
              <a:path w="3311651" h="533400">
                <a:moveTo>
                  <a:pt x="0" y="0"/>
                </a:moveTo>
                <a:lnTo>
                  <a:pt x="0" y="533400"/>
                </a:lnTo>
                <a:lnTo>
                  <a:pt x="3311651" y="533400"/>
                </a:lnTo>
                <a:lnTo>
                  <a:pt x="331165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DB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445764" y="5050535"/>
            <a:ext cx="3311651" cy="533400"/>
          </a:xfrm>
          <a:custGeom>
            <a:avLst/>
            <a:gdLst/>
            <a:ahLst/>
            <a:cxnLst/>
            <a:rect l="l" t="t" r="r" b="b"/>
            <a:pathLst>
              <a:path w="3311651" h="533400">
                <a:moveTo>
                  <a:pt x="0" y="0"/>
                </a:moveTo>
                <a:lnTo>
                  <a:pt x="0" y="533400"/>
                </a:lnTo>
                <a:lnTo>
                  <a:pt x="3311651" y="533400"/>
                </a:lnTo>
                <a:lnTo>
                  <a:pt x="331165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DB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5764" y="4517135"/>
            <a:ext cx="3311651" cy="533400"/>
          </a:xfrm>
          <a:custGeom>
            <a:avLst/>
            <a:gdLst/>
            <a:ahLst/>
            <a:cxnLst/>
            <a:rect l="l" t="t" r="r" b="b"/>
            <a:pathLst>
              <a:path w="3311651" h="533400">
                <a:moveTo>
                  <a:pt x="0" y="0"/>
                </a:moveTo>
                <a:lnTo>
                  <a:pt x="0" y="533400"/>
                </a:lnTo>
                <a:lnTo>
                  <a:pt x="3311651" y="533400"/>
                </a:lnTo>
                <a:lnTo>
                  <a:pt x="331165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DB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45764" y="4504372"/>
            <a:ext cx="3311651" cy="28575"/>
          </a:xfrm>
          <a:custGeom>
            <a:avLst/>
            <a:gdLst/>
            <a:ahLst/>
            <a:cxnLst/>
            <a:rect l="l" t="t" r="r" b="b"/>
            <a:pathLst>
              <a:path w="3311651" h="28575">
                <a:moveTo>
                  <a:pt x="0" y="0"/>
                </a:moveTo>
                <a:lnTo>
                  <a:pt x="0" y="28575"/>
                </a:lnTo>
                <a:lnTo>
                  <a:pt x="3311651" y="28575"/>
                </a:lnTo>
                <a:lnTo>
                  <a:pt x="331165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445764" y="5052059"/>
            <a:ext cx="3311651" cy="0"/>
          </a:xfrm>
          <a:custGeom>
            <a:avLst/>
            <a:gdLst/>
            <a:ahLst/>
            <a:cxnLst/>
            <a:rect l="l" t="t" r="r" b="b"/>
            <a:pathLst>
              <a:path w="3311651">
                <a:moveTo>
                  <a:pt x="0" y="0"/>
                </a:moveTo>
                <a:lnTo>
                  <a:pt x="3311651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445764" y="5585459"/>
            <a:ext cx="3311651" cy="0"/>
          </a:xfrm>
          <a:custGeom>
            <a:avLst/>
            <a:gdLst/>
            <a:ahLst/>
            <a:cxnLst/>
            <a:rect l="l" t="t" r="r" b="b"/>
            <a:pathLst>
              <a:path w="3311651">
                <a:moveTo>
                  <a:pt x="0" y="0"/>
                </a:moveTo>
                <a:lnTo>
                  <a:pt x="3311651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445764" y="6118859"/>
            <a:ext cx="3311651" cy="0"/>
          </a:xfrm>
          <a:custGeom>
            <a:avLst/>
            <a:gdLst/>
            <a:ahLst/>
            <a:cxnLst/>
            <a:rect l="l" t="t" r="r" b="b"/>
            <a:pathLst>
              <a:path w="3311651">
                <a:moveTo>
                  <a:pt x="0" y="0"/>
                </a:moveTo>
                <a:lnTo>
                  <a:pt x="3311651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445764" y="4518660"/>
            <a:ext cx="0" cy="1600199"/>
          </a:xfrm>
          <a:custGeom>
            <a:avLst/>
            <a:gdLst/>
            <a:ahLst/>
            <a:cxnLst/>
            <a:rect l="l" t="t" r="r" b="b"/>
            <a:pathLst>
              <a:path h="1600199">
                <a:moveTo>
                  <a:pt x="0" y="0"/>
                </a:moveTo>
                <a:lnTo>
                  <a:pt x="0" y="1600199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57415" y="4518659"/>
            <a:ext cx="0" cy="1600199"/>
          </a:xfrm>
          <a:custGeom>
            <a:avLst/>
            <a:gdLst/>
            <a:ahLst/>
            <a:cxnLst/>
            <a:rect l="l" t="t" r="r" b="b"/>
            <a:pathLst>
              <a:path h="1600199">
                <a:moveTo>
                  <a:pt x="0" y="0"/>
                </a:moveTo>
                <a:lnTo>
                  <a:pt x="0" y="1600199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550923" y="894606"/>
            <a:ext cx="7001659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2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K</a:t>
            </a:r>
            <a:r>
              <a:rPr sz="2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Q</a:t>
            </a:r>
            <a:r>
              <a:rPr sz="2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ML </a:t>
            </a:r>
            <a:r>
              <a:rPr sz="2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(</a:t>
            </a:r>
            <a:r>
              <a:rPr sz="2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K</a:t>
            </a:r>
            <a:r>
              <a:rPr sz="2400" spc="9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2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2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w</a:t>
            </a:r>
            <a:r>
              <a:rPr sz="2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2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edge </a:t>
            </a:r>
            <a:r>
              <a:rPr sz="2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Q</a:t>
            </a:r>
            <a:r>
              <a:rPr sz="2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ue</a:t>
            </a:r>
            <a:r>
              <a:rPr sz="2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2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y and </a:t>
            </a:r>
            <a:r>
              <a:rPr sz="2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2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2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2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2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2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2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2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2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2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2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on L</a:t>
            </a:r>
            <a:r>
              <a:rPr sz="2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2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nguage)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05325" y="1896467"/>
            <a:ext cx="8109794" cy="20494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6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KQ</a:t>
            </a:r>
            <a:r>
              <a:rPr sz="2000" spc="-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37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37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36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on</a:t>
            </a:r>
            <a:r>
              <a:rPr sz="2000" spc="-14" dirty="0" smtClean="0">
                <a:latin typeface="Times New Roman"/>
                <a:cs typeface="Times New Roman"/>
              </a:rPr>
              <a:t>ç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380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25" dirty="0" smtClean="0">
                <a:latin typeface="Times New Roman"/>
                <a:cs typeface="Times New Roman"/>
              </a:rPr>
              <a:t>mm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8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37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à</a:t>
            </a:r>
            <a:r>
              <a:rPr sz="2000" spc="36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37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37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spc="37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0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at</a:t>
            </a:r>
            <a:r>
              <a:rPr sz="2000" spc="38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spc="38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essa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spc="38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et</a:t>
            </a:r>
            <a:r>
              <a:rPr sz="2000" spc="37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  <a:p>
            <a:pPr marL="355606" marR="6614" indent="0" algn="just">
              <a:lnSpc>
                <a:spcPts val="2299"/>
              </a:lnSpc>
              <a:spcBef>
                <a:spcPts val="952"/>
              </a:spcBef>
            </a:pP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d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spc="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 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spc="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ess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es</a:t>
            </a:r>
            <a:r>
              <a:rPr sz="2000" spc="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a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3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2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int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ll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25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u </a:t>
            </a:r>
            <a:endParaRPr sz="2000">
              <a:latin typeface="Times New Roman"/>
              <a:cs typeface="Times New Roman"/>
            </a:endParaRPr>
          </a:p>
          <a:p>
            <a:pPr marL="355606" marR="6614" algn="just">
              <a:lnSpc>
                <a:spcPts val="2299"/>
              </a:lnSpc>
              <a:spcBef>
                <a:spcPts val="1060"/>
              </a:spcBef>
            </a:pP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 et</a:t>
            </a:r>
            <a:r>
              <a:rPr sz="2000" spc="1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h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ng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do</a:t>
            </a:r>
            <a:r>
              <a:rPr sz="2000" spc="4" dirty="0" smtClean="0">
                <a:latin typeface="Times New Roman"/>
                <a:cs typeface="Times New Roman"/>
              </a:rPr>
              <a:t>nn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2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h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1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2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2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en</a:t>
            </a:r>
            <a:r>
              <a:rPr sz="2000" spc="2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1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in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1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endParaRPr sz="2000">
              <a:latin typeface="Times New Roman"/>
              <a:cs typeface="Times New Roman"/>
            </a:endParaRPr>
          </a:p>
          <a:p>
            <a:pPr marL="355606" marR="6614" algn="just">
              <a:lnSpc>
                <a:spcPts val="2299"/>
              </a:lnSpc>
              <a:spcBef>
                <a:spcPts val="1060"/>
              </a:spcBef>
            </a:pP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ac</a:t>
            </a:r>
            <a:r>
              <a:rPr sz="2000" spc="4" dirty="0" smtClean="0">
                <a:latin typeface="Times New Roman"/>
                <a:cs typeface="Times New Roman"/>
              </a:rPr>
              <a:t>h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es.</a:t>
            </a:r>
            <a:endParaRPr sz="2000">
              <a:latin typeface="Times New Roman"/>
              <a:cs typeface="Times New Roman"/>
            </a:endParaRPr>
          </a:p>
          <a:p>
            <a:pPr marL="12700" marR="37725">
              <a:lnSpc>
                <a:spcPct val="95825"/>
              </a:lnSpc>
              <a:spcBef>
                <a:spcPts val="1579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KQ</a:t>
            </a:r>
            <a:r>
              <a:rPr sz="2000" spc="-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L est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ng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q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és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 3 c</a:t>
            </a:r>
            <a:r>
              <a:rPr sz="2000" spc="4" dirty="0" smtClean="0">
                <a:latin typeface="Times New Roman"/>
                <a:cs typeface="Times New Roman"/>
              </a:rPr>
              <a:t>ou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h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 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45764" y="4518660"/>
            <a:ext cx="3311651" cy="533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51686">
              <a:lnSpc>
                <a:spcPct val="95825"/>
              </a:lnSpc>
              <a:spcBef>
                <a:spcPts val="420"/>
              </a:spcBef>
            </a:pPr>
            <a:r>
              <a:rPr sz="1800" b="1" spc="0" dirty="0" smtClean="0">
                <a:latin typeface="Times New Roman"/>
                <a:cs typeface="Times New Roman"/>
              </a:rPr>
              <a:t>La</a:t>
            </a:r>
            <a:r>
              <a:rPr sz="1800" b="1" spc="-4" dirty="0" smtClean="0">
                <a:latin typeface="Times New Roman"/>
                <a:cs typeface="Times New Roman"/>
              </a:rPr>
              <a:t> </a:t>
            </a:r>
            <a:r>
              <a:rPr sz="1800" b="1" spc="4" dirty="0" smtClean="0">
                <a:latin typeface="Times New Roman"/>
                <a:cs typeface="Times New Roman"/>
              </a:rPr>
              <a:t>c</a:t>
            </a:r>
            <a:r>
              <a:rPr sz="1800" b="1" spc="0" dirty="0" smtClean="0">
                <a:latin typeface="Times New Roman"/>
                <a:cs typeface="Times New Roman"/>
              </a:rPr>
              <a:t>o</a:t>
            </a:r>
            <a:r>
              <a:rPr sz="1800" b="1" spc="-4" dirty="0" smtClean="0">
                <a:latin typeface="Times New Roman"/>
                <a:cs typeface="Times New Roman"/>
              </a:rPr>
              <a:t>u</a:t>
            </a:r>
            <a:r>
              <a:rPr sz="1800" b="1" spc="4" dirty="0" smtClean="0">
                <a:latin typeface="Times New Roman"/>
                <a:cs typeface="Times New Roman"/>
              </a:rPr>
              <a:t>c</a:t>
            </a:r>
            <a:r>
              <a:rPr sz="1800" b="1" spc="-4" dirty="0" smtClean="0">
                <a:latin typeface="Times New Roman"/>
                <a:cs typeface="Times New Roman"/>
              </a:rPr>
              <a:t>h</a:t>
            </a:r>
            <a:r>
              <a:rPr sz="1800" b="1" spc="0" dirty="0" smtClean="0">
                <a:latin typeface="Times New Roman"/>
                <a:cs typeface="Times New Roman"/>
              </a:rPr>
              <a:t>e </a:t>
            </a:r>
            <a:r>
              <a:rPr sz="1800" b="1" spc="4" dirty="0" smtClean="0">
                <a:latin typeface="Times New Roman"/>
                <a:cs typeface="Times New Roman"/>
              </a:rPr>
              <a:t>c</a:t>
            </a:r>
            <a:r>
              <a:rPr sz="1800" b="1" spc="0" dirty="0" smtClean="0">
                <a:latin typeface="Times New Roman"/>
                <a:cs typeface="Times New Roman"/>
              </a:rPr>
              <a:t>o</a:t>
            </a:r>
            <a:r>
              <a:rPr sz="1800" b="1" spc="-4" dirty="0" smtClean="0">
                <a:latin typeface="Times New Roman"/>
                <a:cs typeface="Times New Roman"/>
              </a:rPr>
              <a:t>n</a:t>
            </a:r>
            <a:r>
              <a:rPr sz="1800" b="1" spc="0" dirty="0" smtClean="0">
                <a:latin typeface="Times New Roman"/>
                <a:cs typeface="Times New Roman"/>
              </a:rPr>
              <a:t>t</a:t>
            </a:r>
            <a:r>
              <a:rPr sz="1800" b="1" spc="4" dirty="0" smtClean="0">
                <a:latin typeface="Times New Roman"/>
                <a:cs typeface="Times New Roman"/>
              </a:rPr>
              <a:t>e</a:t>
            </a:r>
            <a:r>
              <a:rPr sz="1800" b="1" spc="-4" dirty="0" smtClean="0">
                <a:latin typeface="Times New Roman"/>
                <a:cs typeface="Times New Roman"/>
              </a:rPr>
              <a:t>n</a:t>
            </a:r>
            <a:r>
              <a:rPr sz="1800" b="1" spc="0" dirty="0" smtClean="0">
                <a:latin typeface="Times New Roman"/>
                <a:cs typeface="Times New Roman"/>
              </a:rPr>
              <a:t>u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45764" y="5052059"/>
            <a:ext cx="3311651" cy="533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15"/>
              </a:spcBef>
            </a:pPr>
            <a:endParaRPr sz="1100"/>
          </a:p>
          <a:p>
            <a:pPr marL="550162">
              <a:lnSpc>
                <a:spcPct val="95825"/>
              </a:lnSpc>
            </a:pPr>
            <a:r>
              <a:rPr sz="1800" b="1" spc="0" dirty="0" smtClean="0">
                <a:latin typeface="Times New Roman"/>
                <a:cs typeface="Times New Roman"/>
              </a:rPr>
              <a:t>La</a:t>
            </a:r>
            <a:r>
              <a:rPr sz="1800" b="1" spc="4" dirty="0" smtClean="0">
                <a:latin typeface="Times New Roman"/>
                <a:cs typeface="Times New Roman"/>
              </a:rPr>
              <a:t> c</a:t>
            </a:r>
            <a:r>
              <a:rPr sz="1800" b="1" spc="0" dirty="0" smtClean="0">
                <a:latin typeface="Times New Roman"/>
                <a:cs typeface="Times New Roman"/>
              </a:rPr>
              <a:t>o</a:t>
            </a:r>
            <a:r>
              <a:rPr sz="1800" b="1" spc="-4" dirty="0" smtClean="0">
                <a:latin typeface="Times New Roman"/>
                <a:cs typeface="Times New Roman"/>
              </a:rPr>
              <a:t>u</a:t>
            </a:r>
            <a:r>
              <a:rPr sz="1800" b="1" spc="4" dirty="0" smtClean="0">
                <a:latin typeface="Times New Roman"/>
                <a:cs typeface="Times New Roman"/>
              </a:rPr>
              <a:t>c</a:t>
            </a:r>
            <a:r>
              <a:rPr sz="1800" b="1" spc="-4" dirty="0" smtClean="0">
                <a:latin typeface="Times New Roman"/>
                <a:cs typeface="Times New Roman"/>
              </a:rPr>
              <a:t>h</a:t>
            </a:r>
            <a:r>
              <a:rPr sz="1800" b="1" spc="0" dirty="0" smtClean="0">
                <a:latin typeface="Times New Roman"/>
                <a:cs typeface="Times New Roman"/>
              </a:rPr>
              <a:t>e </a:t>
            </a:r>
            <a:r>
              <a:rPr sz="1800" b="1" spc="4" dirty="0" smtClean="0">
                <a:latin typeface="Times New Roman"/>
                <a:cs typeface="Times New Roman"/>
              </a:rPr>
              <a:t>c</a:t>
            </a:r>
            <a:r>
              <a:rPr sz="1800" b="1" spc="0" dirty="0" smtClean="0">
                <a:latin typeface="Times New Roman"/>
                <a:cs typeface="Times New Roman"/>
              </a:rPr>
              <a:t>o</a:t>
            </a:r>
            <a:r>
              <a:rPr sz="1800" b="1" spc="-9" dirty="0" smtClean="0">
                <a:latin typeface="Times New Roman"/>
                <a:cs typeface="Times New Roman"/>
              </a:rPr>
              <a:t>m</a:t>
            </a:r>
            <a:r>
              <a:rPr sz="1800" b="1" spc="0" dirty="0" smtClean="0">
                <a:latin typeface="Times New Roman"/>
                <a:cs typeface="Times New Roman"/>
              </a:rPr>
              <a:t>m</a:t>
            </a:r>
            <a:r>
              <a:rPr sz="1800" b="1" spc="-4" dirty="0" smtClean="0">
                <a:latin typeface="Times New Roman"/>
                <a:cs typeface="Times New Roman"/>
              </a:rPr>
              <a:t>un</a:t>
            </a:r>
            <a:r>
              <a:rPr sz="1800" b="1" spc="4" dirty="0" smtClean="0">
                <a:latin typeface="Times New Roman"/>
                <a:cs typeface="Times New Roman"/>
              </a:rPr>
              <a:t>ic</a:t>
            </a:r>
            <a:r>
              <a:rPr sz="1800" b="1" spc="0" dirty="0" smtClean="0">
                <a:latin typeface="Times New Roman"/>
                <a:cs typeface="Times New Roman"/>
              </a:rPr>
              <a:t>at</a:t>
            </a:r>
            <a:r>
              <a:rPr sz="1800" b="1" spc="4" dirty="0" smtClean="0">
                <a:latin typeface="Times New Roman"/>
                <a:cs typeface="Times New Roman"/>
              </a:rPr>
              <a:t>i</a:t>
            </a:r>
            <a:r>
              <a:rPr sz="1800" b="1" spc="0" dirty="0" smtClean="0">
                <a:latin typeface="Times New Roman"/>
                <a:cs typeface="Times New Roman"/>
              </a:rPr>
              <a:t>on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445764" y="5585459"/>
            <a:ext cx="3311651" cy="533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300"/>
              </a:lnSpc>
              <a:spcBef>
                <a:spcPts val="79"/>
              </a:spcBef>
            </a:pPr>
            <a:endParaRPr sz="1300"/>
          </a:p>
          <a:p>
            <a:pPr marL="550162">
              <a:lnSpc>
                <a:spcPct val="95825"/>
              </a:lnSpc>
            </a:pPr>
            <a:r>
              <a:rPr sz="1800" b="1" spc="0" dirty="0" smtClean="0">
                <a:latin typeface="Times New Roman"/>
                <a:cs typeface="Times New Roman"/>
              </a:rPr>
              <a:t>La</a:t>
            </a:r>
            <a:r>
              <a:rPr sz="1800" b="1" spc="4" dirty="0" smtClean="0">
                <a:latin typeface="Times New Roman"/>
                <a:cs typeface="Times New Roman"/>
              </a:rPr>
              <a:t> c</a:t>
            </a:r>
            <a:r>
              <a:rPr sz="1800" b="1" spc="0" dirty="0" smtClean="0">
                <a:latin typeface="Times New Roman"/>
                <a:cs typeface="Times New Roman"/>
              </a:rPr>
              <a:t>o</a:t>
            </a:r>
            <a:r>
              <a:rPr sz="1800" b="1" spc="-4" dirty="0" smtClean="0">
                <a:latin typeface="Times New Roman"/>
                <a:cs typeface="Times New Roman"/>
              </a:rPr>
              <a:t>u</a:t>
            </a:r>
            <a:r>
              <a:rPr sz="1800" b="1" spc="4" dirty="0" smtClean="0">
                <a:latin typeface="Times New Roman"/>
                <a:cs typeface="Times New Roman"/>
              </a:rPr>
              <a:t>c</a:t>
            </a:r>
            <a:r>
              <a:rPr sz="1800" b="1" spc="-4" dirty="0" smtClean="0">
                <a:latin typeface="Times New Roman"/>
                <a:cs typeface="Times New Roman"/>
              </a:rPr>
              <a:t>h</a:t>
            </a:r>
            <a:r>
              <a:rPr sz="1800" b="1" spc="0" dirty="0" smtClean="0">
                <a:latin typeface="Times New Roman"/>
                <a:cs typeface="Times New Roman"/>
              </a:rPr>
              <a:t>e</a:t>
            </a:r>
            <a:r>
              <a:rPr sz="1800" b="1" spc="9" dirty="0" smtClean="0">
                <a:latin typeface="Times New Roman"/>
                <a:cs typeface="Times New Roman"/>
              </a:rPr>
              <a:t> </a:t>
            </a:r>
            <a:r>
              <a:rPr sz="1800" b="1" spc="-9" dirty="0" smtClean="0">
                <a:latin typeface="Times New Roman"/>
                <a:cs typeface="Times New Roman"/>
              </a:rPr>
              <a:t>m</a:t>
            </a:r>
            <a:r>
              <a:rPr sz="1800" b="1" spc="4" dirty="0" smtClean="0">
                <a:latin typeface="Times New Roman"/>
                <a:cs typeface="Times New Roman"/>
              </a:rPr>
              <a:t>e</a:t>
            </a:r>
            <a:r>
              <a:rPr sz="1800" b="1" spc="-4" dirty="0" smtClean="0">
                <a:latin typeface="Times New Roman"/>
                <a:cs typeface="Times New Roman"/>
              </a:rPr>
              <a:t>ss</a:t>
            </a:r>
            <a:r>
              <a:rPr sz="1800" b="1" spc="0" dirty="0" smtClean="0">
                <a:latin typeface="Times New Roman"/>
                <a:cs typeface="Times New Roman"/>
              </a:rPr>
              <a:t>age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4283454" y="780584"/>
            <a:ext cx="128450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KQ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39" y="1882056"/>
            <a:ext cx="8103455" cy="1309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1111">
              <a:lnSpc>
                <a:spcPts val="2970"/>
              </a:lnSpc>
              <a:spcBef>
                <a:spcPts val="148"/>
              </a:spcBef>
            </a:pPr>
            <a:r>
              <a:rPr sz="28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800" spc="-48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800" b="1" spc="-4" dirty="0" smtClean="0">
                <a:latin typeface="Times New Roman"/>
                <a:cs typeface="Times New Roman"/>
              </a:rPr>
              <a:t>L</a:t>
            </a:r>
            <a:r>
              <a:rPr sz="2800" b="1" spc="0" dirty="0" smtClean="0">
                <a:latin typeface="Times New Roman"/>
                <a:cs typeface="Times New Roman"/>
              </a:rPr>
              <a:t>a</a:t>
            </a:r>
            <a:r>
              <a:rPr sz="2800" b="1" spc="-13" dirty="0" smtClean="0">
                <a:latin typeface="Times New Roman"/>
                <a:cs typeface="Times New Roman"/>
              </a:rPr>
              <a:t> </a:t>
            </a:r>
            <a:r>
              <a:rPr sz="2800" b="1" spc="-4" dirty="0" smtClean="0">
                <a:latin typeface="Times New Roman"/>
                <a:cs typeface="Times New Roman"/>
              </a:rPr>
              <a:t>c</a:t>
            </a:r>
            <a:r>
              <a:rPr sz="2800" b="1" spc="4" dirty="0" smtClean="0">
                <a:latin typeface="Times New Roman"/>
                <a:cs typeface="Times New Roman"/>
              </a:rPr>
              <a:t>ou</a:t>
            </a:r>
            <a:r>
              <a:rPr sz="2800" b="1" spc="-4" dirty="0" smtClean="0">
                <a:latin typeface="Times New Roman"/>
                <a:cs typeface="Times New Roman"/>
              </a:rPr>
              <a:t>c</a:t>
            </a:r>
            <a:r>
              <a:rPr sz="2800" b="1" spc="4" dirty="0" smtClean="0">
                <a:latin typeface="Times New Roman"/>
                <a:cs typeface="Times New Roman"/>
              </a:rPr>
              <a:t>h</a:t>
            </a:r>
            <a:r>
              <a:rPr sz="2800" b="1" spc="0" dirty="0" smtClean="0">
                <a:latin typeface="Times New Roman"/>
                <a:cs typeface="Times New Roman"/>
              </a:rPr>
              <a:t>e</a:t>
            </a:r>
            <a:r>
              <a:rPr sz="2800" b="1" spc="-45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Times New Roman"/>
                <a:cs typeface="Times New Roman"/>
              </a:rPr>
              <a:t>«</a:t>
            </a:r>
            <a:r>
              <a:rPr sz="2800" b="1" spc="-13" dirty="0" smtClean="0">
                <a:latin typeface="Times New Roman"/>
                <a:cs typeface="Times New Roman"/>
              </a:rPr>
              <a:t> </a:t>
            </a:r>
            <a:r>
              <a:rPr sz="2800" b="1" spc="-4" dirty="0" smtClean="0">
                <a:latin typeface="Times New Roman"/>
                <a:cs typeface="Times New Roman"/>
              </a:rPr>
              <a:t>C</a:t>
            </a:r>
            <a:r>
              <a:rPr sz="2800" b="1" spc="4" dirty="0" smtClean="0">
                <a:latin typeface="Times New Roman"/>
                <a:cs typeface="Times New Roman"/>
              </a:rPr>
              <a:t>ont</a:t>
            </a:r>
            <a:r>
              <a:rPr sz="2800" b="1" spc="-4" dirty="0" smtClean="0">
                <a:latin typeface="Times New Roman"/>
                <a:cs typeface="Times New Roman"/>
              </a:rPr>
              <a:t>e</a:t>
            </a:r>
            <a:r>
              <a:rPr sz="2800" b="1" spc="14" dirty="0" smtClean="0">
                <a:latin typeface="Times New Roman"/>
                <a:cs typeface="Times New Roman"/>
              </a:rPr>
              <a:t>n</a:t>
            </a:r>
            <a:r>
              <a:rPr sz="2800" b="1" spc="0" dirty="0" smtClean="0">
                <a:latin typeface="Times New Roman"/>
                <a:cs typeface="Times New Roman"/>
              </a:rPr>
              <a:t>u</a:t>
            </a:r>
            <a:r>
              <a:rPr sz="2800" b="1" spc="-90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Times New Roman"/>
                <a:cs typeface="Times New Roman"/>
              </a:rPr>
              <a:t>»</a:t>
            </a:r>
            <a:endParaRPr sz="2800">
              <a:latin typeface="Times New Roman"/>
              <a:cs typeface="Times New Roman"/>
            </a:endParaRPr>
          </a:p>
          <a:p>
            <a:pPr marL="756411" indent="-286511">
              <a:lnSpc>
                <a:spcPct val="139583"/>
              </a:lnSpc>
              <a:spcBef>
                <a:spcPts val="943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’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u c</a:t>
            </a:r>
            <a:r>
              <a:rPr sz="2000" spc="-4" dirty="0" smtClean="0">
                <a:latin typeface="Times New Roman"/>
                <a:cs typeface="Times New Roman"/>
              </a:rPr>
              <a:t>ont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u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éel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ess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e,</a:t>
            </a:r>
            <a:r>
              <a:rPr sz="2000" spc="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ê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 é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pr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0" dirty="0" smtClean="0">
                <a:latin typeface="Times New Roman"/>
                <a:cs typeface="Times New Roman"/>
              </a:rPr>
              <a:t>se</a:t>
            </a:r>
            <a:r>
              <a:rPr sz="2000" spc="-4" dirty="0" smtClean="0">
                <a:latin typeface="Times New Roman"/>
                <a:cs typeface="Times New Roman"/>
              </a:rPr>
              <a:t>nt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u </a:t>
            </a:r>
            <a:r>
              <a:rPr sz="2000" spc="-4" dirty="0" smtClean="0">
                <a:latin typeface="Times New Roman"/>
                <a:cs typeface="Times New Roman"/>
              </a:rPr>
              <a:t>pr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g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25" dirty="0" smtClean="0">
                <a:latin typeface="Times New Roman"/>
                <a:cs typeface="Times New Roman"/>
              </a:rPr>
              <a:t>mm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’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nt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907539" y="3869707"/>
            <a:ext cx="7189874" cy="10220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14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 </a:t>
            </a:r>
            <a:r>
              <a:rPr sz="1400" spc="-15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KQM</a:t>
            </a:r>
            <a:r>
              <a:rPr sz="1800" spc="0" dirty="0" smtClean="0">
                <a:latin typeface="Times New Roman"/>
                <a:cs typeface="Times New Roman"/>
              </a:rPr>
              <a:t>L</a:t>
            </a:r>
            <a:r>
              <a:rPr sz="1800" spc="21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p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ut</a:t>
            </a:r>
            <a:r>
              <a:rPr sz="1800" spc="21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por</a:t>
            </a:r>
            <a:r>
              <a:rPr sz="1800" spc="4" dirty="0" smtClean="0">
                <a:latin typeface="Times New Roman"/>
                <a:cs typeface="Times New Roman"/>
              </a:rPr>
              <a:t>te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225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s</a:t>
            </a:r>
            <a:r>
              <a:rPr sz="1800" spc="204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-4" dirty="0" smtClean="0">
                <a:latin typeface="Times New Roman"/>
                <a:cs typeface="Times New Roman"/>
              </a:rPr>
              <a:t>ess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s</a:t>
            </a:r>
            <a:r>
              <a:rPr sz="1800" spc="21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éc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-9" dirty="0" smtClean="0">
                <a:latin typeface="Times New Roman"/>
                <a:cs typeface="Times New Roman"/>
              </a:rPr>
              <a:t>i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s</a:t>
            </a:r>
            <a:r>
              <a:rPr sz="1800" spc="21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d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ns</a:t>
            </a:r>
            <a:r>
              <a:rPr sz="1800" spc="21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n’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por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21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q</a:t>
            </a:r>
            <a:r>
              <a:rPr sz="1800" spc="-9" dirty="0" smtClean="0">
                <a:latin typeface="Times New Roman"/>
                <a:cs typeface="Times New Roman"/>
              </a:rPr>
              <a:t>u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l</a:t>
            </a:r>
            <a:r>
              <a:rPr sz="1800" spc="21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la</a:t>
            </a:r>
            <a:r>
              <a:rPr sz="1800" spc="0" dirty="0" smtClean="0">
                <a:latin typeface="Times New Roman"/>
                <a:cs typeface="Times New Roman"/>
              </a:rPr>
              <a:t>ng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-9" dirty="0" smtClean="0">
                <a:latin typeface="Times New Roman"/>
                <a:cs typeface="Times New Roman"/>
              </a:rPr>
              <a:t>g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endParaRPr sz="1800">
              <a:latin typeface="Times New Roman"/>
              <a:cs typeface="Times New Roman"/>
            </a:endParaRPr>
          </a:p>
          <a:p>
            <a:pPr marL="241299" marR="6190">
              <a:lnSpc>
                <a:spcPct val="138888"/>
              </a:lnSpc>
              <a:spcBef>
                <a:spcPts val="394"/>
              </a:spcBef>
            </a:pPr>
            <a:r>
              <a:rPr sz="1800" spc="0" dirty="0" smtClean="0">
                <a:latin typeface="Times New Roman"/>
                <a:cs typeface="Times New Roman"/>
              </a:rPr>
              <a:t>de </a:t>
            </a:r>
            <a:r>
              <a:rPr sz="1800" spc="75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p</a:t>
            </a:r>
            <a:r>
              <a:rPr sz="1800" spc="-9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é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4" dirty="0" smtClean="0">
                <a:latin typeface="Times New Roman"/>
                <a:cs typeface="Times New Roman"/>
              </a:rPr>
              <a:t>ti</a:t>
            </a:r>
            <a:r>
              <a:rPr sz="1800" spc="-9" dirty="0" smtClean="0">
                <a:latin typeface="Times New Roman"/>
                <a:cs typeface="Times New Roman"/>
              </a:rPr>
              <a:t>o</a:t>
            </a:r>
            <a:r>
              <a:rPr sz="1800" spc="0" dirty="0" smtClean="0">
                <a:latin typeface="Times New Roman"/>
                <a:cs typeface="Times New Roman"/>
              </a:rPr>
              <a:t>n </a:t>
            </a:r>
            <a:r>
              <a:rPr sz="1800" spc="6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(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x </a:t>
            </a:r>
            <a:r>
              <a:rPr sz="1800" spc="5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: </a:t>
            </a:r>
            <a:r>
              <a:rPr sz="1800" spc="64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P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-4" dirty="0" smtClean="0">
                <a:latin typeface="Times New Roman"/>
                <a:cs typeface="Times New Roman"/>
              </a:rPr>
              <a:t>O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-4" dirty="0" smtClean="0">
                <a:latin typeface="Times New Roman"/>
                <a:cs typeface="Times New Roman"/>
              </a:rPr>
              <a:t>OG</a:t>
            </a:r>
            <a:r>
              <a:rPr sz="1800" spc="0" dirty="0" smtClean="0">
                <a:latin typeface="Times New Roman"/>
                <a:cs typeface="Times New Roman"/>
              </a:rPr>
              <a:t>, </a:t>
            </a:r>
            <a:r>
              <a:rPr sz="1800" spc="79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K</a:t>
            </a:r>
            <a:r>
              <a:rPr sz="1800" spc="0" dirty="0" smtClean="0">
                <a:latin typeface="Times New Roman"/>
                <a:cs typeface="Times New Roman"/>
              </a:rPr>
              <a:t>I</a:t>
            </a:r>
            <a:r>
              <a:rPr sz="1800" spc="-4" dirty="0" smtClean="0">
                <a:latin typeface="Times New Roman"/>
                <a:cs typeface="Times New Roman"/>
              </a:rPr>
              <a:t>F</a:t>
            </a:r>
            <a:r>
              <a:rPr sz="1800" spc="0" dirty="0" smtClean="0">
                <a:latin typeface="Times New Roman"/>
                <a:cs typeface="Times New Roman"/>
              </a:rPr>
              <a:t>, </a:t>
            </a:r>
            <a:r>
              <a:rPr sz="1800" spc="6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I</a:t>
            </a:r>
            <a:r>
              <a:rPr sz="1800" spc="-4" dirty="0" smtClean="0">
                <a:latin typeface="Times New Roman"/>
                <a:cs typeface="Times New Roman"/>
              </a:rPr>
              <a:t>SP</a:t>
            </a:r>
            <a:r>
              <a:rPr sz="1800" spc="0" dirty="0" smtClean="0">
                <a:latin typeface="Times New Roman"/>
                <a:cs typeface="Times New Roman"/>
              </a:rPr>
              <a:t>, </a:t>
            </a:r>
            <a:r>
              <a:rPr sz="1800" spc="79" dirty="0" smtClean="0">
                <a:latin typeface="Times New Roman"/>
                <a:cs typeface="Times New Roman"/>
              </a:rPr>
              <a:t> </a:t>
            </a:r>
            <a:r>
              <a:rPr sz="1800" spc="-1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, </a:t>
            </a:r>
            <a:r>
              <a:rPr sz="1800" spc="64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KQM</a:t>
            </a:r>
            <a:r>
              <a:rPr sz="1800" spc="0" dirty="0" smtClean="0">
                <a:latin typeface="Times New Roman"/>
                <a:cs typeface="Times New Roman"/>
              </a:rPr>
              <a:t>L </a:t>
            </a:r>
            <a:r>
              <a:rPr sz="1800" spc="6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(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-9" dirty="0" smtClean="0">
                <a:latin typeface="Times New Roman"/>
                <a:cs typeface="Times New Roman"/>
              </a:rPr>
              <a:t>u</a:t>
            </a:r>
            <a:r>
              <a:rPr sz="1800" spc="0" dirty="0" smtClean="0">
                <a:latin typeface="Times New Roman"/>
                <a:cs typeface="Times New Roman"/>
              </a:rPr>
              <a:t>i </a:t>
            </a:r>
            <a:r>
              <a:rPr sz="1800" spc="64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4" dirty="0" smtClean="0">
                <a:latin typeface="Times New Roman"/>
                <a:cs typeface="Times New Roman"/>
              </a:rPr>
              <a:t>ê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), </a:t>
            </a:r>
            <a:r>
              <a:rPr sz="1800" spc="-4" dirty="0" smtClean="0">
                <a:latin typeface="Times New Roman"/>
                <a:cs typeface="Times New Roman"/>
              </a:rPr>
              <a:t>XM</a:t>
            </a:r>
            <a:r>
              <a:rPr sz="1800" spc="0" dirty="0" smtClean="0">
                <a:latin typeface="Times New Roman"/>
                <a:cs typeface="Times New Roman"/>
              </a:rPr>
              <a:t>L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.</a:t>
            </a:r>
            <a:r>
              <a:rPr sz="1800" spc="-4" dirty="0" smtClean="0">
                <a:latin typeface="Times New Roman"/>
                <a:cs typeface="Times New Roman"/>
              </a:rPr>
              <a:t>.</a:t>
            </a:r>
            <a:r>
              <a:rPr sz="1800" spc="4" dirty="0" smtClean="0">
                <a:latin typeface="Times New Roman"/>
                <a:cs typeface="Times New Roman"/>
              </a:rPr>
              <a:t>.</a:t>
            </a:r>
            <a:r>
              <a:rPr sz="1800" spc="0" dirty="0" smtClean="0">
                <a:latin typeface="Times New Roman"/>
                <a:cs typeface="Times New Roman"/>
              </a:rPr>
              <a:t>)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4416042" y="1111299"/>
            <a:ext cx="128450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KQ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39" y="2285922"/>
            <a:ext cx="5047955" cy="39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70"/>
              </a:lnSpc>
              <a:spcBef>
                <a:spcPts val="148"/>
              </a:spcBef>
            </a:pPr>
            <a:r>
              <a:rPr sz="28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800" spc="-48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800" b="1" spc="-4" dirty="0" smtClean="0">
                <a:latin typeface="Times New Roman"/>
                <a:cs typeface="Times New Roman"/>
              </a:rPr>
              <a:t>L</a:t>
            </a:r>
            <a:r>
              <a:rPr sz="2800" b="1" spc="0" dirty="0" smtClean="0">
                <a:latin typeface="Times New Roman"/>
                <a:cs typeface="Times New Roman"/>
              </a:rPr>
              <a:t>a</a:t>
            </a:r>
            <a:r>
              <a:rPr sz="2800" b="1" spc="-13" dirty="0" smtClean="0">
                <a:latin typeface="Times New Roman"/>
                <a:cs typeface="Times New Roman"/>
              </a:rPr>
              <a:t> </a:t>
            </a:r>
            <a:r>
              <a:rPr sz="2800" b="1" spc="-4" dirty="0" smtClean="0">
                <a:latin typeface="Times New Roman"/>
                <a:cs typeface="Times New Roman"/>
              </a:rPr>
              <a:t>c</a:t>
            </a:r>
            <a:r>
              <a:rPr sz="2800" b="1" spc="4" dirty="0" smtClean="0">
                <a:latin typeface="Times New Roman"/>
                <a:cs typeface="Times New Roman"/>
              </a:rPr>
              <a:t>ou</a:t>
            </a:r>
            <a:r>
              <a:rPr sz="2800" b="1" spc="-4" dirty="0" smtClean="0">
                <a:latin typeface="Times New Roman"/>
                <a:cs typeface="Times New Roman"/>
              </a:rPr>
              <a:t>c</a:t>
            </a:r>
            <a:r>
              <a:rPr sz="2800" b="1" spc="4" dirty="0" smtClean="0">
                <a:latin typeface="Times New Roman"/>
                <a:cs typeface="Times New Roman"/>
              </a:rPr>
              <a:t>h</a:t>
            </a:r>
            <a:r>
              <a:rPr sz="2800" b="1" spc="0" dirty="0" smtClean="0">
                <a:latin typeface="Times New Roman"/>
                <a:cs typeface="Times New Roman"/>
              </a:rPr>
              <a:t>e</a:t>
            </a:r>
            <a:r>
              <a:rPr sz="2800" b="1" spc="-45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Times New Roman"/>
                <a:cs typeface="Times New Roman"/>
              </a:rPr>
              <a:t>«</a:t>
            </a:r>
            <a:r>
              <a:rPr sz="2800" b="1" spc="-13" dirty="0" smtClean="0">
                <a:latin typeface="Times New Roman"/>
                <a:cs typeface="Times New Roman"/>
              </a:rPr>
              <a:t> </a:t>
            </a:r>
            <a:r>
              <a:rPr sz="2800" b="1" spc="-4" dirty="0" smtClean="0">
                <a:latin typeface="Times New Roman"/>
                <a:cs typeface="Times New Roman"/>
              </a:rPr>
              <a:t>C</a:t>
            </a:r>
            <a:r>
              <a:rPr sz="2800" b="1" spc="19" dirty="0" smtClean="0">
                <a:latin typeface="Times New Roman"/>
                <a:cs typeface="Times New Roman"/>
              </a:rPr>
              <a:t>o</a:t>
            </a:r>
            <a:r>
              <a:rPr sz="2800" b="1" spc="0" dirty="0" smtClean="0">
                <a:latin typeface="Times New Roman"/>
                <a:cs typeface="Times New Roman"/>
              </a:rPr>
              <a:t>m</a:t>
            </a:r>
            <a:r>
              <a:rPr sz="2800" b="1" spc="9" dirty="0" smtClean="0">
                <a:latin typeface="Times New Roman"/>
                <a:cs typeface="Times New Roman"/>
              </a:rPr>
              <a:t>m</a:t>
            </a:r>
            <a:r>
              <a:rPr sz="2800" b="1" spc="4" dirty="0" smtClean="0">
                <a:latin typeface="Times New Roman"/>
                <a:cs typeface="Times New Roman"/>
              </a:rPr>
              <a:t>uni</a:t>
            </a:r>
            <a:r>
              <a:rPr sz="2800" b="1" spc="-4" dirty="0" smtClean="0">
                <a:latin typeface="Times New Roman"/>
                <a:cs typeface="Times New Roman"/>
              </a:rPr>
              <a:t>c</a:t>
            </a:r>
            <a:r>
              <a:rPr sz="2800" b="1" spc="4" dirty="0" smtClean="0">
                <a:latin typeface="Times New Roman"/>
                <a:cs typeface="Times New Roman"/>
              </a:rPr>
              <a:t>atio</a:t>
            </a:r>
            <a:r>
              <a:rPr sz="2800" b="1" spc="0" dirty="0" smtClean="0">
                <a:latin typeface="Times New Roman"/>
                <a:cs typeface="Times New Roman"/>
              </a:rPr>
              <a:t>n</a:t>
            </a:r>
            <a:r>
              <a:rPr sz="2800" b="1" spc="-164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Times New Roman"/>
                <a:cs typeface="Times New Roman"/>
              </a:rPr>
              <a:t>»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0339" y="3573053"/>
            <a:ext cx="7653855" cy="1560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34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ce</a:t>
            </a:r>
            <a:r>
              <a:rPr sz="2000" spc="-4" dirty="0" smtClean="0">
                <a:latin typeface="Times New Roman"/>
                <a:cs typeface="Times New Roman"/>
              </a:rPr>
              <a:t>tt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50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h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4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36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5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365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tio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35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’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36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eau</a:t>
            </a:r>
            <a:r>
              <a:rPr sz="2000" spc="36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36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eu</a:t>
            </a:r>
            <a:endParaRPr sz="2000">
              <a:latin typeface="Times New Roman"/>
              <a:cs typeface="Times New Roman"/>
            </a:endParaRPr>
          </a:p>
          <a:p>
            <a:pPr marL="299211" marR="5652" indent="0" algn="just">
              <a:lnSpc>
                <a:spcPts val="3360"/>
              </a:lnSpc>
              <a:spcBef>
                <a:spcPts val="301"/>
              </a:spcBef>
            </a:pP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tt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on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tion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2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25" dirty="0" smtClean="0">
                <a:latin typeface="Times New Roman"/>
                <a:cs typeface="Times New Roman"/>
              </a:rPr>
              <a:t>mm</a:t>
            </a:r>
            <a:r>
              <a:rPr sz="2000" spc="19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ca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40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ll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r>
              <a:rPr sz="2000" spc="4" dirty="0" smtClean="0">
                <a:latin typeface="Times New Roman"/>
                <a:cs typeface="Times New Roman"/>
              </a:rPr>
              <a:t>qu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’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tit</a:t>
            </a:r>
            <a:r>
              <a:rPr sz="2000" spc="0" dirty="0" smtClean="0">
                <a:latin typeface="Times New Roman"/>
                <a:cs typeface="Times New Roman"/>
              </a:rPr>
              <a:t>é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0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’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tt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2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ll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0" dirty="0" smtClean="0">
                <a:latin typeface="Times New Roman"/>
                <a:cs typeface="Times New Roman"/>
              </a:rPr>
              <a:t>ce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20" dirty="0" smtClean="0">
                <a:latin typeface="Times New Roman"/>
                <a:cs typeface="Times New Roman"/>
              </a:rPr>
              <a:t>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ess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e,</a:t>
            </a:r>
            <a:r>
              <a:rPr sz="2000" spc="2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si </a:t>
            </a:r>
            <a:r>
              <a:rPr sz="2000" spc="4" dirty="0" smtClean="0">
                <a:latin typeface="Times New Roman"/>
                <a:cs typeface="Times New Roman"/>
              </a:rPr>
              <a:t>q</a:t>
            </a:r>
            <a:r>
              <a:rPr sz="2000" spc="-4" dirty="0" smtClean="0">
                <a:latin typeface="Times New Roman"/>
                <a:cs typeface="Times New Roman"/>
              </a:rPr>
              <a:t>u’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ntifi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niq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essa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4416042" y="734864"/>
            <a:ext cx="128450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KQ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3139" y="1744896"/>
            <a:ext cx="5154877" cy="8355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176">
              <a:lnSpc>
                <a:spcPts val="2970"/>
              </a:lnSpc>
              <a:spcBef>
                <a:spcPts val="148"/>
              </a:spcBef>
            </a:pPr>
            <a:r>
              <a:rPr sz="28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800" spc="-48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800" b="1" spc="-4" dirty="0" smtClean="0">
                <a:latin typeface="Times New Roman"/>
                <a:cs typeface="Times New Roman"/>
              </a:rPr>
              <a:t>L</a:t>
            </a:r>
            <a:r>
              <a:rPr sz="2800" b="1" spc="0" dirty="0" smtClean="0">
                <a:latin typeface="Times New Roman"/>
                <a:cs typeface="Times New Roman"/>
              </a:rPr>
              <a:t>a</a:t>
            </a:r>
            <a:r>
              <a:rPr sz="2800" b="1" spc="-13" dirty="0" smtClean="0">
                <a:latin typeface="Times New Roman"/>
                <a:cs typeface="Times New Roman"/>
              </a:rPr>
              <a:t> </a:t>
            </a:r>
            <a:r>
              <a:rPr sz="2800" b="1" spc="-4" dirty="0" smtClean="0">
                <a:latin typeface="Times New Roman"/>
                <a:cs typeface="Times New Roman"/>
              </a:rPr>
              <a:t>c</a:t>
            </a:r>
            <a:r>
              <a:rPr sz="2800" b="1" spc="4" dirty="0" smtClean="0">
                <a:latin typeface="Times New Roman"/>
                <a:cs typeface="Times New Roman"/>
              </a:rPr>
              <a:t>ou</a:t>
            </a:r>
            <a:r>
              <a:rPr sz="2800" b="1" spc="-4" dirty="0" smtClean="0">
                <a:latin typeface="Times New Roman"/>
                <a:cs typeface="Times New Roman"/>
              </a:rPr>
              <a:t>c</a:t>
            </a:r>
            <a:r>
              <a:rPr sz="2800" b="1" spc="4" dirty="0" smtClean="0">
                <a:latin typeface="Times New Roman"/>
                <a:cs typeface="Times New Roman"/>
              </a:rPr>
              <a:t>h</a:t>
            </a:r>
            <a:r>
              <a:rPr sz="2800" b="1" spc="0" dirty="0" smtClean="0">
                <a:latin typeface="Times New Roman"/>
                <a:cs typeface="Times New Roman"/>
              </a:rPr>
              <a:t>e</a:t>
            </a:r>
            <a:r>
              <a:rPr sz="2800" b="1" spc="-45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Times New Roman"/>
                <a:cs typeface="Times New Roman"/>
              </a:rPr>
              <a:t>«</a:t>
            </a:r>
            <a:r>
              <a:rPr sz="2800" b="1" spc="-13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Times New Roman"/>
                <a:cs typeface="Times New Roman"/>
              </a:rPr>
              <a:t>M</a:t>
            </a:r>
            <a:r>
              <a:rPr sz="2800" b="1" spc="-4" dirty="0" smtClean="0">
                <a:latin typeface="Times New Roman"/>
                <a:cs typeface="Times New Roman"/>
              </a:rPr>
              <a:t>e</a:t>
            </a:r>
            <a:r>
              <a:rPr sz="2800" b="1" spc="4" dirty="0" smtClean="0">
                <a:latin typeface="Times New Roman"/>
                <a:cs typeface="Times New Roman"/>
              </a:rPr>
              <a:t>ssa</a:t>
            </a:r>
            <a:r>
              <a:rPr sz="2800" b="1" spc="-4" dirty="0" smtClean="0">
                <a:latin typeface="Times New Roman"/>
                <a:cs typeface="Times New Roman"/>
              </a:rPr>
              <a:t>g</a:t>
            </a:r>
            <a:r>
              <a:rPr sz="2800" b="1" spc="0" dirty="0" smtClean="0">
                <a:latin typeface="Times New Roman"/>
                <a:cs typeface="Times New Roman"/>
              </a:rPr>
              <a:t>e</a:t>
            </a:r>
            <a:r>
              <a:rPr sz="2800" b="1" spc="-86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Times New Roman"/>
                <a:cs typeface="Times New Roman"/>
              </a:rPr>
              <a:t>»</a:t>
            </a:r>
            <a:r>
              <a:rPr sz="2800" b="1" spc="-13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 marL="469899">
              <a:lnSpc>
                <a:spcPct val="95825"/>
              </a:lnSpc>
              <a:spcBef>
                <a:spcPts val="1098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tt</a:t>
            </a:r>
            <a:r>
              <a:rPr sz="2000" spc="0" dirty="0" smtClean="0">
                <a:latin typeface="Times New Roman"/>
                <a:cs typeface="Times New Roman"/>
              </a:rPr>
              <a:t>e c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h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ti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 c</a:t>
            </a:r>
            <a:r>
              <a:rPr sz="2000" spc="-4" dirty="0" smtClean="0">
                <a:latin typeface="Times New Roman"/>
                <a:cs typeface="Times New Roman"/>
              </a:rPr>
              <a:t>œu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u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ng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50339" y="3243869"/>
            <a:ext cx="5363285" cy="6913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ll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or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3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rg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3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éc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3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ont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endParaRPr sz="2000">
              <a:latin typeface="Times New Roman"/>
              <a:cs typeface="Times New Roman"/>
            </a:endParaRPr>
          </a:p>
          <a:p>
            <a:pPr marL="299211" marR="38176">
              <a:lnSpc>
                <a:spcPct val="95825"/>
              </a:lnSpc>
              <a:spcBef>
                <a:spcPts val="833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ti</a:t>
            </a:r>
            <a:r>
              <a:rPr sz="2000" spc="-14" dirty="0" smtClean="0">
                <a:latin typeface="Times New Roman"/>
                <a:cs typeface="Times New Roman"/>
              </a:rPr>
              <a:t>li</a:t>
            </a:r>
            <a:r>
              <a:rPr sz="2000" spc="0" dirty="0" smtClean="0">
                <a:latin typeface="Times New Roman"/>
                <a:cs typeface="Times New Roman"/>
              </a:rPr>
              <a:t>sé,</a:t>
            </a:r>
            <a:r>
              <a:rPr sz="2000" spc="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-4" dirty="0" smtClean="0">
                <a:latin typeface="Times New Roman"/>
                <a:cs typeface="Times New Roman"/>
              </a:rPr>
              <a:t>’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nt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…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19390" y="3243869"/>
            <a:ext cx="228579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44" dirty="0" smtClean="0">
                <a:latin typeface="Times New Roman"/>
                <a:cs typeface="Times New Roman"/>
              </a:rPr>
              <a:t>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ess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5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ll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3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qu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50339" y="4598704"/>
            <a:ext cx="5364272" cy="6898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176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27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rg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25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tt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25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à</a:t>
            </a:r>
            <a:r>
              <a:rPr sz="2000" spc="25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KQ</a:t>
            </a:r>
            <a:r>
              <a:rPr sz="2000" spc="-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27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’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-4" dirty="0" smtClean="0">
                <a:latin typeface="Times New Roman"/>
                <a:cs typeface="Times New Roman"/>
              </a:rPr>
              <a:t>y</a:t>
            </a:r>
            <a:r>
              <a:rPr sz="2000" spc="0" dirty="0" smtClean="0">
                <a:latin typeface="Times New Roman"/>
                <a:cs typeface="Times New Roman"/>
              </a:rPr>
              <a:t>se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  <a:p>
            <a:pPr marL="299211">
              <a:lnSpc>
                <a:spcPct val="95825"/>
              </a:lnSpc>
              <a:spcBef>
                <a:spcPts val="821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essa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9" dirty="0" smtClean="0">
                <a:latin typeface="Times New Roman"/>
                <a:cs typeface="Times New Roman"/>
              </a:rPr>
              <a:t>ê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 si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q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814818" y="4598704"/>
            <a:ext cx="2289547" cy="6898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272">
              <a:lnSpc>
                <a:spcPts val="2140"/>
              </a:lnSpc>
              <a:spcBef>
                <a:spcPts val="107"/>
              </a:spcBef>
            </a:pPr>
            <a:r>
              <a:rPr sz="2000" spc="0" dirty="0" smtClean="0">
                <a:latin typeface="Times New Roman"/>
                <a:cs typeface="Times New Roman"/>
              </a:rPr>
              <a:t>ac</a:t>
            </a:r>
            <a:r>
              <a:rPr sz="2000" spc="-4" dirty="0" smtClean="0">
                <a:latin typeface="Times New Roman"/>
                <a:cs typeface="Times New Roman"/>
              </a:rPr>
              <a:t>h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er</a:t>
            </a:r>
            <a:r>
              <a:rPr sz="2000" spc="27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et</a:t>
            </a:r>
            <a:r>
              <a:rPr sz="2000" spc="25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vr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endParaRPr sz="2000">
              <a:latin typeface="Times New Roman"/>
              <a:cs typeface="Times New Roman"/>
            </a:endParaRPr>
          </a:p>
          <a:p>
            <a:pPr marL="12700" marR="38176">
              <a:lnSpc>
                <a:spcPct val="95825"/>
              </a:lnSpc>
              <a:spcBef>
                <a:spcPts val="821"/>
              </a:spcBef>
            </a:pP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ac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ess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 txBox="1"/>
          <p:nvPr/>
        </p:nvSpPr>
        <p:spPr>
          <a:xfrm>
            <a:off x="3266946" y="856784"/>
            <a:ext cx="3583670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lang="fr-FR"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Introduction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05331" y="1896467"/>
            <a:ext cx="6519113" cy="2816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 s</a:t>
            </a:r>
            <a:r>
              <a:rPr sz="2000" spc="-4" dirty="0" smtClean="0">
                <a:latin typeface="Times New Roman"/>
                <a:cs typeface="Times New Roman"/>
              </a:rPr>
              <a:t>y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è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lt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-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nt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 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ni</a:t>
            </a:r>
            <a:r>
              <a:rPr sz="2000" spc="0" dirty="0" smtClean="0">
                <a:latin typeface="Times New Roman"/>
                <a:cs typeface="Times New Roman"/>
              </a:rPr>
              <a:t>sé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’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s.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05325" y="2870309"/>
            <a:ext cx="6785326" cy="7098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st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ti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é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4" dirty="0" smtClean="0">
                <a:latin typeface="Times New Roman"/>
                <a:cs typeface="Times New Roman"/>
              </a:rPr>
              <a:t>’u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plu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rg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q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2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  <a:p>
            <a:pPr marL="355606" marR="38431">
              <a:lnSpc>
                <a:spcPct val="95825"/>
              </a:lnSpc>
              <a:spcBef>
                <a:spcPts val="964"/>
              </a:spcBef>
            </a:pP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oh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4" dirty="0" smtClean="0">
                <a:latin typeface="Times New Roman"/>
                <a:cs typeface="Times New Roman"/>
              </a:rPr>
              <a:t>it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tio</a:t>
            </a:r>
            <a:r>
              <a:rPr sz="2000" spc="0" dirty="0" smtClean="0">
                <a:latin typeface="Times New Roman"/>
                <a:cs typeface="Times New Roman"/>
              </a:rPr>
              <a:t>n et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ol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ec</a:t>
            </a:r>
            <a:r>
              <a:rPr sz="2000" spc="-4" dirty="0" smtClean="0">
                <a:latin typeface="Times New Roman"/>
                <a:cs typeface="Times New Roman"/>
              </a:rPr>
              <a:t>ti</a:t>
            </a:r>
            <a:r>
              <a:rPr sz="2000" spc="0" dirty="0" smtClean="0">
                <a:latin typeface="Times New Roman"/>
                <a:cs typeface="Times New Roman"/>
              </a:rPr>
              <a:t>f 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793227" y="2872013"/>
            <a:ext cx="1322626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è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62531" y="4274092"/>
            <a:ext cx="87428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65323" y="4274092"/>
            <a:ext cx="317322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13378" y="4274092"/>
            <a:ext cx="68102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9" dirty="0" smtClean="0">
                <a:latin typeface="Times New Roman"/>
                <a:cs typeface="Times New Roman"/>
              </a:rPr>
              <a:t>ê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24146" y="4274092"/>
            <a:ext cx="94406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y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è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97042" y="4274092"/>
            <a:ext cx="318845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45098" y="4274092"/>
            <a:ext cx="612865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85761" y="4274092"/>
            <a:ext cx="50161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15174" y="4274092"/>
            <a:ext cx="109016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pp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32851" y="4274092"/>
            <a:ext cx="17657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0" dirty="0" smtClean="0">
                <a:latin typeface="Times New Roman"/>
                <a:cs typeface="Times New Roman"/>
              </a:rPr>
              <a:t>à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37650" y="4274092"/>
            <a:ext cx="977918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lu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ur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749043" y="4700812"/>
            <a:ext cx="147899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tion</a:t>
            </a:r>
            <a:r>
              <a:rPr sz="2000" spc="0" dirty="0" smtClean="0">
                <a:latin typeface="Times New Roman"/>
                <a:cs typeface="Times New Roman"/>
              </a:rPr>
              <a:t>s.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3439158" y="1111299"/>
            <a:ext cx="128450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KQ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39130" y="1111299"/>
            <a:ext cx="199556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52490" y="1111299"/>
            <a:ext cx="379879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8729" y="1111299"/>
            <a:ext cx="1327806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y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tax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33" y="2106965"/>
            <a:ext cx="2288841" cy="12857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latin typeface="Times New Roman"/>
                <a:cs typeface="Times New Roman"/>
              </a:rPr>
              <a:t>(KQ</a:t>
            </a:r>
            <a:r>
              <a:rPr sz="2000" spc="-4" dirty="0" smtClean="0">
                <a:latin typeface="Times New Roman"/>
                <a:cs typeface="Times New Roman"/>
              </a:rPr>
              <a:t>M</a:t>
            </a:r>
            <a:r>
              <a:rPr sz="2000" spc="-9" dirty="0" smtClean="0">
                <a:latin typeface="Times New Roman"/>
                <a:cs typeface="Times New Roman"/>
              </a:rPr>
              <a:t>L</a:t>
            </a:r>
            <a:r>
              <a:rPr sz="2000" spc="-4" dirty="0" smtClean="0">
                <a:latin typeface="Times New Roman"/>
                <a:cs typeface="Times New Roman"/>
              </a:rPr>
              <a:t>-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rfor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ti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12700" marR="38176">
              <a:lnSpc>
                <a:spcPct val="95825"/>
              </a:lnSpc>
              <a:spcBef>
                <a:spcPts val="233"/>
              </a:spcBef>
            </a:pP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ess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355599" marR="38176">
              <a:lnSpc>
                <a:spcPct val="95825"/>
              </a:lnSpc>
              <a:spcBef>
                <a:spcPts val="340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:l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gu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&lt;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x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e&gt;</a:t>
            </a:r>
            <a:endParaRPr sz="2000">
              <a:latin typeface="Times New Roman"/>
              <a:cs typeface="Times New Roman"/>
            </a:endParaRPr>
          </a:p>
          <a:p>
            <a:pPr marL="355599" marR="38176">
              <a:lnSpc>
                <a:spcPct val="95825"/>
              </a:lnSpc>
              <a:spcBef>
                <a:spcPts val="340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:o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tolo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4" dirty="0" smtClean="0">
                <a:latin typeface="Times New Roman"/>
                <a:cs typeface="Times New Roman"/>
              </a:rPr>
              <a:t>y</a:t>
            </a:r>
            <a:r>
              <a:rPr sz="2000" spc="0" dirty="0" smtClean="0">
                <a:latin typeface="Times New Roman"/>
                <a:cs typeface="Times New Roman"/>
              </a:rPr>
              <a:t>&lt;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x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e&gt;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33" y="3781841"/>
            <a:ext cx="2418117" cy="9504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m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un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ca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  <a:p>
            <a:pPr marL="355599" marR="19088">
              <a:lnSpc>
                <a:spcPct val="95825"/>
              </a:lnSpc>
              <a:spcBef>
                <a:spcPts val="233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:</a:t>
            </a:r>
            <a:r>
              <a:rPr sz="2000" spc="0" dirty="0" smtClean="0">
                <a:latin typeface="Times New Roman"/>
                <a:cs typeface="Times New Roman"/>
              </a:rPr>
              <a:t>se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&lt;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x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e&gt;</a:t>
            </a:r>
            <a:endParaRPr sz="2000">
              <a:latin typeface="Times New Roman"/>
              <a:cs typeface="Times New Roman"/>
            </a:endParaRPr>
          </a:p>
          <a:p>
            <a:pPr marL="355599" marR="19088">
              <a:lnSpc>
                <a:spcPct val="95825"/>
              </a:lnSpc>
              <a:spcBef>
                <a:spcPts val="340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: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ece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&lt;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x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&gt;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133" y="5122960"/>
            <a:ext cx="2593701" cy="6136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176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endParaRPr sz="2000">
              <a:latin typeface="Times New Roman"/>
              <a:cs typeface="Times New Roman"/>
            </a:endParaRPr>
          </a:p>
          <a:p>
            <a:pPr marL="355599">
              <a:lnSpc>
                <a:spcPct val="95825"/>
              </a:lnSpc>
              <a:spcBef>
                <a:spcPts val="217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: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nt</a:t>
            </a:r>
            <a:r>
              <a:rPr sz="2000" spc="0" dirty="0" smtClean="0">
                <a:latin typeface="Times New Roman"/>
                <a:cs typeface="Times New Roman"/>
              </a:rPr>
              <a:t>&lt;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x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ss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&gt;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2864610" y="888788"/>
            <a:ext cx="4412861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KQ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 :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ma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ve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133" y="1921037"/>
            <a:ext cx="4329899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latin typeface="Times New Roman"/>
                <a:cs typeface="Times New Roman"/>
              </a:rPr>
              <a:t>3</a:t>
            </a:r>
            <a:r>
              <a:rPr sz="2000" spc="0" dirty="0" smtClean="0">
                <a:latin typeface="Times New Roman"/>
                <a:cs typeface="Times New Roman"/>
              </a:rPr>
              <a:t>6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rf</a:t>
            </a:r>
            <a:r>
              <a:rPr sz="2000" spc="4" dirty="0" smtClean="0">
                <a:latin typeface="Times New Roman"/>
                <a:cs typeface="Times New Roman"/>
              </a:rPr>
              <a:t>or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tiv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n 3 ca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go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33" y="2588370"/>
            <a:ext cx="8068533" cy="8912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 </a:t>
            </a:r>
            <a:r>
              <a:rPr sz="2000" spc="-7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1</a:t>
            </a:r>
            <a:r>
              <a:rPr sz="2000" spc="0" dirty="0" smtClean="0">
                <a:latin typeface="Times New Roman"/>
                <a:cs typeface="Times New Roman"/>
              </a:rPr>
              <a:t>8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rf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ti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di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ur</a:t>
            </a:r>
            <a:r>
              <a:rPr sz="2000" spc="0" dirty="0" smtClean="0">
                <a:latin typeface="Times New Roman"/>
                <a:cs typeface="Times New Roman"/>
              </a:rPr>
              <a:t>s :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rv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2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à éc</a:t>
            </a:r>
            <a:r>
              <a:rPr sz="2000" spc="4" dirty="0" smtClean="0">
                <a:latin typeface="Times New Roman"/>
                <a:cs typeface="Times New Roman"/>
              </a:rPr>
              <a:t>h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er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ss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ces</a:t>
            </a:r>
            <a:r>
              <a:rPr sz="2000" spc="-1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et</a:t>
            </a:r>
            <a:endParaRPr sz="2000">
              <a:latin typeface="Times New Roman"/>
              <a:cs typeface="Times New Roman"/>
            </a:endParaRPr>
          </a:p>
          <a:p>
            <a:pPr marL="355606" marR="38431">
              <a:lnSpc>
                <a:spcPts val="2160"/>
              </a:lnSpc>
              <a:spcBef>
                <a:spcPts val="0"/>
              </a:spcBef>
            </a:pP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info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ti</a:t>
            </a:r>
            <a:r>
              <a:rPr sz="2000" spc="4" dirty="0" smtClean="0">
                <a:latin typeface="Times New Roman"/>
                <a:cs typeface="Times New Roman"/>
              </a:rPr>
              <a:t>on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és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ase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ss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ce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’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  <a:p>
            <a:pPr marL="469906" marR="38431">
              <a:lnSpc>
                <a:spcPct val="95825"/>
              </a:lnSpc>
              <a:spcBef>
                <a:spcPts val="231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(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k</a:t>
            </a:r>
            <a:r>
              <a:rPr sz="2000" spc="4" dirty="0" smtClean="0">
                <a:latin typeface="Times New Roman"/>
                <a:cs typeface="Times New Roman"/>
              </a:rPr>
              <a:t>-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k-on</a:t>
            </a:r>
            <a:r>
              <a:rPr sz="2000" spc="0" dirty="0" smtClean="0">
                <a:latin typeface="Times New Roman"/>
                <a:cs typeface="Times New Roman"/>
              </a:rPr>
              <a:t>e,</a:t>
            </a:r>
            <a:r>
              <a:rPr sz="2000" spc="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-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ea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-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…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33" y="3868529"/>
            <a:ext cx="7546620" cy="8912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 </a:t>
            </a:r>
            <a:r>
              <a:rPr sz="2000" spc="-7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1</a:t>
            </a:r>
            <a:r>
              <a:rPr sz="2000" spc="0" dirty="0" smtClean="0">
                <a:latin typeface="Times New Roman"/>
                <a:cs typeface="Times New Roman"/>
              </a:rPr>
              <a:t>1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rf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ti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’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x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 : a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 à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se en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tio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  <a:p>
            <a:pPr marL="355606" marR="38431">
              <a:lnSpc>
                <a:spcPts val="2160"/>
              </a:lnSpc>
              <a:spcBef>
                <a:spcPts val="0"/>
              </a:spcBef>
            </a:pP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nt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x</a:t>
            </a:r>
            <a:endParaRPr sz="2000">
              <a:latin typeface="Times New Roman"/>
              <a:cs typeface="Times New Roman"/>
            </a:endParaRPr>
          </a:p>
          <a:p>
            <a:pPr marL="469906" marR="38431">
              <a:lnSpc>
                <a:spcPct val="95825"/>
              </a:lnSpc>
              <a:spcBef>
                <a:spcPts val="231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(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-4" dirty="0" smtClean="0">
                <a:latin typeface="Times New Roman"/>
                <a:cs typeface="Times New Roman"/>
              </a:rPr>
              <a:t> un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gi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-4" dirty="0" smtClean="0">
                <a:latin typeface="Times New Roman"/>
                <a:cs typeface="Times New Roman"/>
              </a:rPr>
              <a:t> b</a:t>
            </a:r>
            <a:r>
              <a:rPr sz="2000" spc="4" dirty="0" smtClean="0">
                <a:latin typeface="Times New Roman"/>
                <a:cs typeface="Times New Roman"/>
              </a:rPr>
              <a:t>ro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st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…)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133" y="5147165"/>
            <a:ext cx="8086822" cy="8912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 </a:t>
            </a:r>
            <a:r>
              <a:rPr sz="2000" spc="-7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7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fo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ti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d’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x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-4" dirty="0" smtClean="0">
                <a:latin typeface="Times New Roman"/>
                <a:cs typeface="Times New Roman"/>
              </a:rPr>
              <a:t>io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: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rv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à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h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ul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-4" dirty="0" smtClean="0">
                <a:latin typeface="Times New Roman"/>
                <a:cs typeface="Times New Roman"/>
              </a:rPr>
              <a:t>no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al</a:t>
            </a:r>
            <a:endParaRPr sz="2000">
              <a:latin typeface="Times New Roman"/>
              <a:cs typeface="Times New Roman"/>
            </a:endParaRPr>
          </a:p>
          <a:p>
            <a:pPr marL="355606" marR="38431">
              <a:lnSpc>
                <a:spcPts val="2160"/>
              </a:lnSpc>
              <a:spcBef>
                <a:spcPts val="0"/>
              </a:spcBef>
            </a:pP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éc</a:t>
            </a:r>
            <a:r>
              <a:rPr sz="2000" spc="4" dirty="0" smtClean="0">
                <a:latin typeface="Times New Roman"/>
                <a:cs typeface="Times New Roman"/>
              </a:rPr>
              <a:t>h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  <a:p>
            <a:pPr marL="469906" marR="38431">
              <a:lnSpc>
                <a:spcPct val="95825"/>
              </a:lnSpc>
              <a:spcBef>
                <a:spcPts val="231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(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ro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-4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y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-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y </a:t>
            </a:r>
            <a:r>
              <a:rPr sz="2000" spc="-9" dirty="0" smtClean="0">
                <a:latin typeface="Times New Roman"/>
                <a:cs typeface="Times New Roman"/>
              </a:rPr>
              <a:t>…</a:t>
            </a:r>
            <a:r>
              <a:rPr sz="2000" spc="0" dirty="0" smtClean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067302" y="646472"/>
            <a:ext cx="398309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Que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q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rm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ti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ve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36039" y="1511082"/>
            <a:ext cx="7661494" cy="47012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1111">
              <a:lnSpc>
                <a:spcPts val="2140"/>
              </a:lnSpc>
              <a:spcBef>
                <a:spcPts val="107"/>
              </a:spcBef>
            </a:pPr>
            <a:r>
              <a:rPr sz="2000" spc="0" dirty="0" smtClean="0">
                <a:latin typeface="Times New Roman"/>
                <a:cs typeface="Times New Roman"/>
              </a:rPr>
              <a:t>E :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tt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endParaRPr sz="2000">
              <a:latin typeface="Times New Roman"/>
              <a:cs typeface="Times New Roman"/>
            </a:endParaRPr>
          </a:p>
          <a:p>
            <a:pPr marL="12700" marR="31111">
              <a:lnSpc>
                <a:spcPct val="95825"/>
              </a:lnSpc>
            </a:pPr>
            <a:r>
              <a:rPr sz="2000" spc="0" dirty="0" smtClean="0">
                <a:latin typeface="Times New Roman"/>
                <a:cs typeface="Times New Roman"/>
              </a:rPr>
              <a:t>R :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éc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endParaRPr sz="2000">
              <a:latin typeface="Times New Roman"/>
              <a:cs typeface="Times New Roman"/>
            </a:endParaRPr>
          </a:p>
          <a:p>
            <a:pPr marL="12700" marR="31111">
              <a:lnSpc>
                <a:spcPct val="95825"/>
              </a:lnSpc>
              <a:spcBef>
                <a:spcPts val="100"/>
              </a:spcBef>
            </a:pPr>
            <a:r>
              <a:rPr sz="2000" spc="0" dirty="0" smtClean="0">
                <a:latin typeface="Times New Roman"/>
                <a:cs typeface="Times New Roman"/>
              </a:rPr>
              <a:t>C :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on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u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u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essa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12700" marR="458016" indent="0">
              <a:lnSpc>
                <a:spcPct val="100041"/>
              </a:lnSpc>
              <a:spcBef>
                <a:spcPts val="100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B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C :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 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se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tu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ll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nn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ss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(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ss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ces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b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ées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r c</a:t>
            </a:r>
            <a:r>
              <a:rPr sz="2000" spc="4" dirty="0" smtClean="0">
                <a:latin typeface="Times New Roman"/>
                <a:cs typeface="Times New Roman"/>
              </a:rPr>
              <a:t>h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q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x a</a:t>
            </a:r>
            <a:r>
              <a:rPr sz="2000" spc="-4" dirty="0" smtClean="0">
                <a:latin typeface="Times New Roman"/>
                <a:cs typeface="Times New Roman"/>
              </a:rPr>
              <a:t>ut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s)</a:t>
            </a:r>
            <a:endParaRPr sz="2000">
              <a:latin typeface="Times New Roman"/>
              <a:cs typeface="Times New Roman"/>
            </a:endParaRPr>
          </a:p>
          <a:p>
            <a:pPr marL="126999" marR="31111">
              <a:lnSpc>
                <a:spcPct val="95825"/>
              </a:lnSpc>
              <a:spcBef>
                <a:spcPts val="480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as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k-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on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: 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q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 s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R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on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 à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sa </a:t>
            </a:r>
            <a:r>
              <a:rPr sz="2000" spc="-4" dirty="0" smtClean="0">
                <a:latin typeface="Times New Roman"/>
                <a:cs typeface="Times New Roman"/>
              </a:rPr>
              <a:t>q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 C</a:t>
            </a:r>
            <a:endParaRPr sz="2000">
              <a:latin typeface="Times New Roman"/>
              <a:cs typeface="Times New Roman"/>
            </a:endParaRPr>
          </a:p>
          <a:p>
            <a:pPr marL="413511" indent="-286511">
              <a:lnSpc>
                <a:spcPct val="100041"/>
              </a:lnSpc>
              <a:spcBef>
                <a:spcPts val="568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as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k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20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sa</a:t>
            </a:r>
            <a:r>
              <a:rPr sz="2000" spc="-4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r si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se à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qu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éc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sée 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n C se 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ou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B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C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 R</a:t>
            </a:r>
            <a:endParaRPr sz="2000">
              <a:latin typeface="Times New Roman"/>
              <a:cs typeface="Times New Roman"/>
            </a:endParaRPr>
          </a:p>
          <a:p>
            <a:pPr marL="126999" marR="31111">
              <a:lnSpc>
                <a:spcPct val="95825"/>
              </a:lnSpc>
              <a:spcBef>
                <a:spcPts val="480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l : 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 au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qu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 est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B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C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 E</a:t>
            </a:r>
            <a:endParaRPr sz="2000">
              <a:latin typeface="Times New Roman"/>
              <a:cs typeface="Times New Roman"/>
            </a:endParaRPr>
          </a:p>
          <a:p>
            <a:pPr marL="413511" marR="73433" indent="-286511">
              <a:lnSpc>
                <a:spcPct val="100041"/>
              </a:lnSpc>
              <a:spcBef>
                <a:spcPts val="568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ca</a:t>
            </a:r>
            <a:r>
              <a:rPr sz="20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 : 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q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 R 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tt</a:t>
            </a:r>
            <a:r>
              <a:rPr sz="2000" spc="0" dirty="0" smtClean="0">
                <a:latin typeface="Times New Roman"/>
                <a:cs typeface="Times New Roman"/>
              </a:rPr>
              <a:t>e à s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-4" dirty="0" smtClean="0">
                <a:latin typeface="Times New Roman"/>
                <a:cs typeface="Times New Roman"/>
              </a:rPr>
              <a:t>ou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rf</a:t>
            </a:r>
            <a:r>
              <a:rPr sz="2000" spc="4" dirty="0" smtClean="0">
                <a:latin typeface="Times New Roman"/>
                <a:cs typeface="Times New Roman"/>
              </a:rPr>
              <a:t>or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e à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to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 ses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nn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x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  <a:p>
            <a:pPr marL="126999" marR="31111">
              <a:lnSpc>
                <a:spcPct val="95825"/>
              </a:lnSpc>
              <a:spcBef>
                <a:spcPts val="480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r : 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è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ess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éc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R 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m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4" dirty="0" smtClean="0">
                <a:latin typeface="Times New Roman"/>
                <a:cs typeface="Times New Roman"/>
              </a:rPr>
              <a:t>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al 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endParaRPr sz="2000">
              <a:latin typeface="Times New Roman"/>
              <a:cs typeface="Times New Roman"/>
            </a:endParaRPr>
          </a:p>
          <a:p>
            <a:pPr marL="126999" marR="31111">
              <a:lnSpc>
                <a:spcPct val="95825"/>
              </a:lnSpc>
              <a:spcBef>
                <a:spcPts val="568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or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y : 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fou</a:t>
            </a:r>
            <a:r>
              <a:rPr sz="2000" spc="4" dirty="0" smtClean="0">
                <a:latin typeface="Times New Roman"/>
                <a:cs typeface="Times New Roman"/>
              </a:rPr>
              <a:t>rn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-4" dirty="0" smtClean="0">
                <a:latin typeface="Times New Roman"/>
                <a:cs typeface="Times New Roman"/>
              </a:rPr>
              <a:t>pl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’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  <a:p>
            <a:pPr marL="126999" marR="31111">
              <a:lnSpc>
                <a:spcPct val="95825"/>
              </a:lnSpc>
              <a:spcBef>
                <a:spcPts val="645"/>
              </a:spcBef>
            </a:pPr>
            <a:r>
              <a:rPr sz="20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-29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2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h</a:t>
            </a:r>
            <a:r>
              <a:rPr sz="22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tt</a:t>
            </a:r>
            <a:r>
              <a:rPr sz="22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p</a:t>
            </a:r>
            <a:r>
              <a:rPr sz="22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://www</a:t>
            </a:r>
            <a:r>
              <a:rPr sz="22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.</a:t>
            </a:r>
            <a:r>
              <a:rPr sz="2200" u="heavy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e</a:t>
            </a:r>
            <a:r>
              <a:rPr sz="22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x</a:t>
            </a:r>
            <a:r>
              <a:rPr sz="22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s</a:t>
            </a:r>
            <a:r>
              <a:rPr sz="22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o.</a:t>
            </a:r>
            <a:r>
              <a:rPr sz="2200" u="heavy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c</a:t>
            </a:r>
            <a:r>
              <a:rPr sz="22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o</a:t>
            </a:r>
            <a:r>
              <a:rPr sz="2200" u="heavy" spc="-1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m</a:t>
            </a:r>
            <a:r>
              <a:rPr sz="22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/</a:t>
            </a:r>
            <a:r>
              <a:rPr sz="2200" u="heavy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c</a:t>
            </a:r>
            <a:r>
              <a:rPr sz="22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ou</a:t>
            </a:r>
            <a:r>
              <a:rPr sz="2200" u="heavy" spc="1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r</a:t>
            </a:r>
            <a:r>
              <a:rPr sz="22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s</a:t>
            </a:r>
            <a:r>
              <a:rPr sz="2200" u="heavy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e</a:t>
            </a:r>
            <a:r>
              <a:rPr sz="22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s/</a:t>
            </a:r>
            <a:r>
              <a:rPr sz="2200" u="heavy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c</a:t>
            </a:r>
            <a:r>
              <a:rPr sz="22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s</a:t>
            </a:r>
            <a:r>
              <a:rPr sz="22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101</a:t>
            </a:r>
            <a:r>
              <a:rPr sz="2200" u="heavy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c</a:t>
            </a:r>
            <a:r>
              <a:rPr sz="22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/</a:t>
            </a:r>
            <a:r>
              <a:rPr sz="22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k</a:t>
            </a:r>
            <a:r>
              <a:rPr sz="2200" u="heavy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qm</a:t>
            </a:r>
            <a:r>
              <a:rPr sz="22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l/</a:t>
            </a:r>
            <a:r>
              <a:rPr sz="22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nod</a:t>
            </a:r>
            <a:r>
              <a:rPr sz="2200" u="heavy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e</a:t>
            </a:r>
            <a:r>
              <a:rPr sz="22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6.h</a:t>
            </a:r>
            <a:r>
              <a:rPr sz="2200" u="heavy" spc="-9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t</a:t>
            </a:r>
            <a:r>
              <a:rPr sz="2200" u="heavy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m</a:t>
            </a:r>
            <a:r>
              <a:rPr sz="22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l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399534" y="1111299"/>
            <a:ext cx="331752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KQ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139" y="2108724"/>
            <a:ext cx="7962388" cy="42748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65"/>
              </a:lnSpc>
              <a:spcBef>
                <a:spcPts val="128"/>
              </a:spcBef>
            </a:pPr>
            <a:r>
              <a:rPr sz="2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spc="-3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’</a:t>
            </a:r>
            <a:r>
              <a:rPr sz="2400" spc="-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age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 A veut</a:t>
            </a:r>
            <a:r>
              <a:rPr sz="2400" spc="-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conn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î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 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-9" dirty="0" smtClean="0">
                <a:latin typeface="Times New Roman"/>
                <a:cs typeface="Times New Roman"/>
              </a:rPr>
              <a:t>u</a:t>
            </a:r>
            <a:r>
              <a:rPr sz="2400" spc="-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es </a:t>
            </a:r>
            <a:r>
              <a:rPr sz="2400" spc="-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es</a:t>
            </a:r>
            <a:r>
              <a:rPr sz="2400" spc="-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pe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sonnes </a:t>
            </a:r>
            <a:r>
              <a:rPr sz="2400" spc="-9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é</a:t>
            </a:r>
            <a:r>
              <a:rPr sz="2400" spc="-4" dirty="0" smtClean="0">
                <a:latin typeface="Times New Roman"/>
                <a:cs typeface="Times New Roman"/>
              </a:rPr>
              <a:t>f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es co</a:t>
            </a:r>
            <a:r>
              <a:rPr sz="2400" spc="-19" dirty="0" smtClean="0">
                <a:latin typeface="Times New Roman"/>
                <a:cs typeface="Times New Roman"/>
              </a:rPr>
              <a:t>mm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  <a:p>
            <a:pPr marL="355599" marR="46026">
              <a:lnSpc>
                <a:spcPts val="2580"/>
              </a:lnSpc>
              <a:spcBef>
                <a:spcPts val="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é</a:t>
            </a:r>
            <a:r>
              <a:rPr sz="2400" spc="-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 des h</a:t>
            </a:r>
            <a:r>
              <a:rPr sz="2400" spc="-9" dirty="0" smtClean="0">
                <a:latin typeface="Times New Roman"/>
                <a:cs typeface="Times New Roman"/>
              </a:rPr>
              <a:t>o</a:t>
            </a:r>
            <a:r>
              <a:rPr sz="2400" spc="-4" dirty="0" smtClean="0">
                <a:latin typeface="Times New Roman"/>
                <a:cs typeface="Times New Roman"/>
              </a:rPr>
              <a:t>m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es.</a:t>
            </a:r>
            <a:endParaRPr sz="2400">
              <a:latin typeface="Times New Roman"/>
              <a:cs typeface="Times New Roman"/>
            </a:endParaRPr>
          </a:p>
          <a:p>
            <a:pPr marL="12700" marR="46026">
              <a:lnSpc>
                <a:spcPct val="95825"/>
              </a:lnSpc>
              <a:spcBef>
                <a:spcPts val="276"/>
              </a:spcBef>
            </a:pP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0" dirty="0" smtClean="0">
                <a:latin typeface="Times New Roman"/>
                <a:cs typeface="Times New Roman"/>
              </a:rPr>
              <a:t>ask</a:t>
            </a:r>
            <a:r>
              <a:rPr sz="2400" spc="4" dirty="0" smtClean="0">
                <a:latin typeface="Times New Roman"/>
                <a:cs typeface="Times New Roman"/>
              </a:rPr>
              <a:t>-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l</a:t>
            </a:r>
            <a:endParaRPr sz="2400">
              <a:latin typeface="Times New Roman"/>
              <a:cs typeface="Times New Roman"/>
            </a:endParaRPr>
          </a:p>
          <a:p>
            <a:pPr marL="355599" marR="46026">
              <a:lnSpc>
                <a:spcPct val="95825"/>
              </a:lnSpc>
              <a:spcBef>
                <a:spcPts val="405"/>
              </a:spcBef>
            </a:pPr>
            <a:r>
              <a:rPr sz="2400" spc="4" dirty="0" smtClean="0">
                <a:latin typeface="Times New Roman"/>
                <a:cs typeface="Times New Roman"/>
              </a:rPr>
              <a:t>:</a:t>
            </a:r>
            <a:r>
              <a:rPr sz="2400" spc="0" dirty="0" smtClean="0">
                <a:latin typeface="Times New Roman"/>
                <a:cs typeface="Times New Roman"/>
              </a:rPr>
              <a:t>sen</a:t>
            </a:r>
            <a:r>
              <a:rPr sz="2400" spc="-9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er A</a:t>
            </a:r>
            <a:endParaRPr sz="2400">
              <a:latin typeface="Times New Roman"/>
              <a:cs typeface="Times New Roman"/>
            </a:endParaRPr>
          </a:p>
          <a:p>
            <a:pPr marL="355599" marR="46026">
              <a:lnSpc>
                <a:spcPct val="95825"/>
              </a:lnSpc>
              <a:spcBef>
                <a:spcPts val="395"/>
              </a:spcBef>
            </a:pPr>
            <a:r>
              <a:rPr sz="2400" spc="4" dirty="0" smtClean="0">
                <a:latin typeface="Times New Roman"/>
                <a:cs typeface="Times New Roman"/>
              </a:rPr>
              <a:t>:</a:t>
            </a:r>
            <a:r>
              <a:rPr sz="2400" spc="-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9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9" dirty="0" smtClean="0">
                <a:latin typeface="Times New Roman"/>
                <a:cs typeface="Times New Roman"/>
              </a:rPr>
              <a:t>v</a:t>
            </a:r>
            <a:r>
              <a:rPr sz="2400" spc="0" dirty="0" smtClean="0">
                <a:latin typeface="Times New Roman"/>
                <a:cs typeface="Times New Roman"/>
              </a:rPr>
              <a:t>er B</a:t>
            </a:r>
            <a:endParaRPr sz="2400">
              <a:latin typeface="Times New Roman"/>
              <a:cs typeface="Times New Roman"/>
            </a:endParaRPr>
          </a:p>
          <a:p>
            <a:pPr marL="355599" marR="46026">
              <a:lnSpc>
                <a:spcPct val="95825"/>
              </a:lnSpc>
              <a:spcBef>
                <a:spcPts val="405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: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ang</a:t>
            </a:r>
            <a:r>
              <a:rPr sz="2400" spc="-9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age </a:t>
            </a:r>
            <a:r>
              <a:rPr sz="2400" spc="-14" dirty="0" smtClean="0">
                <a:latin typeface="Times New Roman"/>
                <a:cs typeface="Times New Roman"/>
              </a:rPr>
              <a:t>P</a:t>
            </a:r>
            <a:r>
              <a:rPr sz="2400" spc="-4" dirty="0" smtClean="0">
                <a:latin typeface="Times New Roman"/>
                <a:cs typeface="Times New Roman"/>
              </a:rPr>
              <a:t>RO</a:t>
            </a:r>
            <a:r>
              <a:rPr sz="2400" spc="9" dirty="0" smtClean="0">
                <a:latin typeface="Times New Roman"/>
                <a:cs typeface="Times New Roman"/>
              </a:rPr>
              <a:t>L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G</a:t>
            </a:r>
            <a:endParaRPr sz="2400">
              <a:latin typeface="Times New Roman"/>
              <a:cs typeface="Times New Roman"/>
            </a:endParaRPr>
          </a:p>
          <a:p>
            <a:pPr marL="355599" marR="46026">
              <a:lnSpc>
                <a:spcPct val="95825"/>
              </a:lnSpc>
              <a:spcBef>
                <a:spcPts val="395"/>
              </a:spcBef>
            </a:pPr>
            <a:r>
              <a:rPr sz="2400" spc="4" dirty="0" smtClean="0">
                <a:latin typeface="Times New Roman"/>
                <a:cs typeface="Times New Roman"/>
              </a:rPr>
              <a:t>: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ogy p</a:t>
            </a:r>
            <a:r>
              <a:rPr sz="2400" spc="-9" dirty="0" smtClean="0">
                <a:latin typeface="Times New Roman"/>
                <a:cs typeface="Times New Roman"/>
              </a:rPr>
              <a:t>h</a:t>
            </a:r>
            <a:r>
              <a:rPr sz="2400" spc="0" dirty="0" smtClean="0">
                <a:latin typeface="Times New Roman"/>
                <a:cs typeface="Times New Roman"/>
              </a:rPr>
              <a:t>y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osoph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  <a:p>
            <a:pPr marL="355599" marR="6038445">
              <a:lnSpc>
                <a:spcPts val="2759"/>
              </a:lnSpc>
              <a:spcBef>
                <a:spcPts val="405"/>
              </a:spcBef>
            </a:pPr>
            <a:r>
              <a:rPr sz="2400" spc="4" dirty="0" smtClean="0">
                <a:latin typeface="Times New Roman"/>
                <a:cs typeface="Times New Roman"/>
              </a:rPr>
              <a:t>:</a:t>
            </a:r>
            <a:r>
              <a:rPr sz="2400" spc="0" dirty="0" smtClean="0">
                <a:latin typeface="Times New Roman"/>
                <a:cs typeface="Times New Roman"/>
              </a:rPr>
              <a:t>co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ent </a:t>
            </a:r>
            <a:endParaRPr sz="2400">
              <a:latin typeface="Times New Roman"/>
              <a:cs typeface="Times New Roman"/>
            </a:endParaRPr>
          </a:p>
          <a:p>
            <a:pPr marL="355599" marR="6038445">
              <a:lnSpc>
                <a:spcPts val="2759"/>
              </a:lnSpc>
              <a:spcBef>
                <a:spcPts val="39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ho</a:t>
            </a:r>
            <a:r>
              <a:rPr sz="2400" spc="-4" dirty="0" smtClean="0">
                <a:latin typeface="Times New Roman"/>
                <a:cs typeface="Times New Roman"/>
              </a:rPr>
              <a:t>m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e </a:t>
            </a: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0" dirty="0" smtClean="0">
                <a:latin typeface="Times New Roman"/>
                <a:cs typeface="Times New Roman"/>
              </a:rPr>
              <a:t>=x)</a:t>
            </a:r>
            <a:endParaRPr sz="2400">
              <a:latin typeface="Times New Roman"/>
              <a:cs typeface="Times New Roman"/>
            </a:endParaRPr>
          </a:p>
          <a:p>
            <a:pPr marL="355599" marR="46026">
              <a:lnSpc>
                <a:spcPct val="95825"/>
              </a:lnSpc>
              <a:spcBef>
                <a:spcPts val="422"/>
              </a:spcBef>
            </a:pPr>
            <a:r>
              <a:rPr sz="2400" spc="4" dirty="0" smtClean="0">
                <a:latin typeface="Times New Roman"/>
                <a:cs typeface="Times New Roman"/>
              </a:rPr>
              <a:t>:</a:t>
            </a:r>
            <a:r>
              <a:rPr sz="2400" spc="-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ep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y_</a:t>
            </a:r>
            <a:r>
              <a:rPr sz="2400" spc="-4" dirty="0" smtClean="0">
                <a:latin typeface="Times New Roman"/>
                <a:cs typeface="Times New Roman"/>
              </a:rPr>
              <a:t>wi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h</a:t>
            </a:r>
            <a:r>
              <a:rPr sz="2400" spc="-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ques</a:t>
            </a:r>
            <a:r>
              <a:rPr sz="2400" spc="-4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on1</a:t>
            </a:r>
            <a:endParaRPr sz="2400">
              <a:latin typeface="Times New Roman"/>
              <a:cs typeface="Times New Roman"/>
            </a:endParaRPr>
          </a:p>
          <a:p>
            <a:pPr marL="12700" marR="46026">
              <a:lnSpc>
                <a:spcPct val="95825"/>
              </a:lnSpc>
              <a:spcBef>
                <a:spcPts val="395"/>
              </a:spcBef>
            </a:pPr>
            <a:r>
              <a:rPr sz="2400" spc="0" dirty="0" smtClean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399534" y="1111299"/>
            <a:ext cx="331752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KQ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139" y="2137680"/>
            <a:ext cx="5900723" cy="42748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65"/>
              </a:lnSpc>
              <a:spcBef>
                <a:spcPts val="128"/>
              </a:spcBef>
            </a:pPr>
            <a:r>
              <a:rPr sz="2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spc="-3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’</a:t>
            </a:r>
            <a:r>
              <a:rPr sz="2400" spc="-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age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 B 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-9" dirty="0" smtClean="0">
                <a:latin typeface="Times New Roman"/>
                <a:cs typeface="Times New Roman"/>
              </a:rPr>
              <a:t>é</a:t>
            </a:r>
            <a:r>
              <a:rPr sz="2400" spc="0" dirty="0" smtClean="0">
                <a:latin typeface="Times New Roman"/>
                <a:cs typeface="Times New Roman"/>
              </a:rPr>
              <a:t>pond que Soc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 e</a:t>
            </a:r>
            <a:r>
              <a:rPr sz="2400" spc="-9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t un</a:t>
            </a:r>
            <a:r>
              <a:rPr sz="2400" spc="-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ho</a:t>
            </a:r>
            <a:r>
              <a:rPr sz="2400" spc="-4" dirty="0" smtClean="0">
                <a:latin typeface="Times New Roman"/>
                <a:cs typeface="Times New Roman"/>
              </a:rPr>
              <a:t>m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e.</a:t>
            </a:r>
            <a:endParaRPr sz="2400">
              <a:latin typeface="Times New Roman"/>
              <a:cs typeface="Times New Roman"/>
            </a:endParaRPr>
          </a:p>
          <a:p>
            <a:pPr marL="12700" marR="46026">
              <a:lnSpc>
                <a:spcPct val="95825"/>
              </a:lnSpc>
              <a:spcBef>
                <a:spcPts val="555"/>
              </a:spcBef>
            </a:pP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-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l</a:t>
            </a:r>
            <a:endParaRPr sz="2400">
              <a:latin typeface="Times New Roman"/>
              <a:cs typeface="Times New Roman"/>
            </a:endParaRPr>
          </a:p>
          <a:p>
            <a:pPr marL="355599" marR="46026">
              <a:lnSpc>
                <a:spcPct val="95825"/>
              </a:lnSpc>
              <a:spcBef>
                <a:spcPts val="696"/>
              </a:spcBef>
            </a:pPr>
            <a:r>
              <a:rPr sz="2400" spc="4" dirty="0" smtClean="0">
                <a:latin typeface="Times New Roman"/>
                <a:cs typeface="Times New Roman"/>
              </a:rPr>
              <a:t>:</a:t>
            </a:r>
            <a:r>
              <a:rPr sz="2400" spc="0" dirty="0" smtClean="0">
                <a:latin typeface="Times New Roman"/>
                <a:cs typeface="Times New Roman"/>
              </a:rPr>
              <a:t>sen</a:t>
            </a:r>
            <a:r>
              <a:rPr sz="2400" spc="-9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er B</a:t>
            </a:r>
            <a:endParaRPr sz="2400">
              <a:latin typeface="Times New Roman"/>
              <a:cs typeface="Times New Roman"/>
            </a:endParaRPr>
          </a:p>
          <a:p>
            <a:pPr marL="355599" marR="46026">
              <a:lnSpc>
                <a:spcPct val="95825"/>
              </a:lnSpc>
              <a:spcBef>
                <a:spcPts val="684"/>
              </a:spcBef>
            </a:pPr>
            <a:r>
              <a:rPr sz="2400" spc="4" dirty="0" smtClean="0">
                <a:latin typeface="Times New Roman"/>
                <a:cs typeface="Times New Roman"/>
              </a:rPr>
              <a:t>:</a:t>
            </a:r>
            <a:r>
              <a:rPr sz="2400" spc="-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9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9" dirty="0" smtClean="0">
                <a:latin typeface="Times New Roman"/>
                <a:cs typeface="Times New Roman"/>
              </a:rPr>
              <a:t>v</a:t>
            </a:r>
            <a:r>
              <a:rPr sz="2400" spc="0" dirty="0" smtClean="0">
                <a:latin typeface="Times New Roman"/>
                <a:cs typeface="Times New Roman"/>
              </a:rPr>
              <a:t>er A</a:t>
            </a:r>
            <a:endParaRPr sz="2400">
              <a:latin typeface="Times New Roman"/>
              <a:cs typeface="Times New Roman"/>
            </a:endParaRPr>
          </a:p>
          <a:p>
            <a:pPr marL="355599" marR="46026">
              <a:lnSpc>
                <a:spcPct val="95825"/>
              </a:lnSpc>
              <a:spcBef>
                <a:spcPts val="696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: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ang</a:t>
            </a:r>
            <a:r>
              <a:rPr sz="2400" spc="-9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age </a:t>
            </a:r>
            <a:r>
              <a:rPr sz="2400" spc="-14" dirty="0" smtClean="0">
                <a:latin typeface="Times New Roman"/>
                <a:cs typeface="Times New Roman"/>
              </a:rPr>
              <a:t>P</a:t>
            </a:r>
            <a:r>
              <a:rPr sz="2400" spc="-4" dirty="0" smtClean="0">
                <a:latin typeface="Times New Roman"/>
                <a:cs typeface="Times New Roman"/>
              </a:rPr>
              <a:t>RO</a:t>
            </a:r>
            <a:r>
              <a:rPr sz="2400" spc="9" dirty="0" smtClean="0">
                <a:latin typeface="Times New Roman"/>
                <a:cs typeface="Times New Roman"/>
              </a:rPr>
              <a:t>L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G</a:t>
            </a:r>
            <a:endParaRPr sz="2400">
              <a:latin typeface="Times New Roman"/>
              <a:cs typeface="Times New Roman"/>
            </a:endParaRPr>
          </a:p>
          <a:p>
            <a:pPr marL="355599" marR="46026">
              <a:lnSpc>
                <a:spcPct val="95825"/>
              </a:lnSpc>
              <a:spcBef>
                <a:spcPts val="684"/>
              </a:spcBef>
            </a:pPr>
            <a:r>
              <a:rPr sz="2400" spc="4" dirty="0" smtClean="0">
                <a:latin typeface="Times New Roman"/>
                <a:cs typeface="Times New Roman"/>
              </a:rPr>
              <a:t>: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ogy p</a:t>
            </a:r>
            <a:r>
              <a:rPr sz="2400" spc="-9" dirty="0" smtClean="0">
                <a:latin typeface="Times New Roman"/>
                <a:cs typeface="Times New Roman"/>
              </a:rPr>
              <a:t>h</a:t>
            </a:r>
            <a:r>
              <a:rPr sz="2400" spc="0" dirty="0" smtClean="0">
                <a:latin typeface="Times New Roman"/>
                <a:cs typeface="Times New Roman"/>
              </a:rPr>
              <a:t>y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osoph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  <a:p>
            <a:pPr marL="355599" marR="3461668">
              <a:lnSpc>
                <a:spcPts val="2759"/>
              </a:lnSpc>
              <a:spcBef>
                <a:spcPts val="696"/>
              </a:spcBef>
            </a:pPr>
            <a:r>
              <a:rPr sz="2400" spc="4" dirty="0" smtClean="0">
                <a:latin typeface="Times New Roman"/>
                <a:cs typeface="Times New Roman"/>
              </a:rPr>
              <a:t>:</a:t>
            </a:r>
            <a:r>
              <a:rPr sz="2400" spc="0" dirty="0" smtClean="0">
                <a:latin typeface="Times New Roman"/>
                <a:cs typeface="Times New Roman"/>
              </a:rPr>
              <a:t>co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ent </a:t>
            </a:r>
            <a:endParaRPr sz="2400">
              <a:latin typeface="Times New Roman"/>
              <a:cs typeface="Times New Roman"/>
            </a:endParaRPr>
          </a:p>
          <a:p>
            <a:pPr marL="355599" marR="3461668">
              <a:lnSpc>
                <a:spcPts val="2759"/>
              </a:lnSpc>
              <a:spcBef>
                <a:spcPts val="684"/>
              </a:spcBef>
            </a:pPr>
            <a:r>
              <a:rPr sz="2400" spc="0" dirty="0" smtClean="0">
                <a:latin typeface="Times New Roman"/>
                <a:cs typeface="Times New Roman"/>
              </a:rPr>
              <a:t>ho</a:t>
            </a:r>
            <a:r>
              <a:rPr sz="2400" spc="-4" dirty="0" smtClean="0">
                <a:latin typeface="Times New Roman"/>
                <a:cs typeface="Times New Roman"/>
              </a:rPr>
              <a:t>m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0" dirty="0" smtClean="0">
                <a:latin typeface="Times New Roman"/>
                <a:cs typeface="Times New Roman"/>
              </a:rPr>
              <a:t>So</a:t>
            </a:r>
            <a:r>
              <a:rPr sz="2400" spc="1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e)</a:t>
            </a:r>
            <a:endParaRPr sz="2400">
              <a:latin typeface="Times New Roman"/>
              <a:cs typeface="Times New Roman"/>
            </a:endParaRPr>
          </a:p>
          <a:p>
            <a:pPr marL="355599" marR="46026">
              <a:lnSpc>
                <a:spcPct val="95825"/>
              </a:lnSpc>
              <a:spcBef>
                <a:spcPts val="719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: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n_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9" dirty="0" smtClean="0">
                <a:latin typeface="Times New Roman"/>
                <a:cs typeface="Times New Roman"/>
              </a:rPr>
              <a:t>p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y</a:t>
            </a:r>
            <a:r>
              <a:rPr sz="2400" spc="-9" dirty="0" smtClean="0">
                <a:latin typeface="Times New Roman"/>
                <a:cs typeface="Times New Roman"/>
              </a:rPr>
              <a:t>_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-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ques</a:t>
            </a:r>
            <a:r>
              <a:rPr sz="2400" spc="-4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on1</a:t>
            </a:r>
            <a:endParaRPr sz="2400">
              <a:latin typeface="Times New Roman"/>
              <a:cs typeface="Times New Roman"/>
            </a:endParaRPr>
          </a:p>
          <a:p>
            <a:pPr marL="12700" marR="46026">
              <a:lnSpc>
                <a:spcPct val="95825"/>
              </a:lnSpc>
              <a:spcBef>
                <a:spcPts val="684"/>
              </a:spcBef>
            </a:pPr>
            <a:r>
              <a:rPr sz="2400" spc="0" dirty="0" smtClean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2868168" y="3424428"/>
            <a:ext cx="938783" cy="188975"/>
          </a:xfrm>
          <a:custGeom>
            <a:avLst/>
            <a:gdLst/>
            <a:ahLst/>
            <a:cxnLst/>
            <a:rect l="l" t="t" r="r" b="b"/>
            <a:pathLst>
              <a:path w="938783" h="188975">
                <a:moveTo>
                  <a:pt x="87213" y="29585"/>
                </a:moveTo>
                <a:lnTo>
                  <a:pt x="91439" y="0"/>
                </a:lnTo>
                <a:lnTo>
                  <a:pt x="0" y="30479"/>
                </a:lnTo>
                <a:lnTo>
                  <a:pt x="79247" y="85344"/>
                </a:lnTo>
                <a:lnTo>
                  <a:pt x="83277" y="57141"/>
                </a:lnTo>
                <a:lnTo>
                  <a:pt x="68579" y="54863"/>
                </a:lnTo>
                <a:lnTo>
                  <a:pt x="73151" y="27432"/>
                </a:lnTo>
                <a:lnTo>
                  <a:pt x="87213" y="29585"/>
                </a:lnTo>
                <a:close/>
              </a:path>
              <a:path w="938783" h="188975">
                <a:moveTo>
                  <a:pt x="73151" y="27432"/>
                </a:moveTo>
                <a:lnTo>
                  <a:pt x="68579" y="54863"/>
                </a:lnTo>
                <a:lnTo>
                  <a:pt x="83277" y="57141"/>
                </a:lnTo>
                <a:lnTo>
                  <a:pt x="934211" y="188975"/>
                </a:lnTo>
                <a:lnTo>
                  <a:pt x="938783" y="160020"/>
                </a:lnTo>
                <a:lnTo>
                  <a:pt x="87213" y="29585"/>
                </a:lnTo>
                <a:lnTo>
                  <a:pt x="73151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941320" y="3656076"/>
            <a:ext cx="938783" cy="252984"/>
          </a:xfrm>
          <a:custGeom>
            <a:avLst/>
            <a:gdLst/>
            <a:ahLst/>
            <a:cxnLst/>
            <a:rect l="l" t="t" r="r" b="b"/>
            <a:pathLst>
              <a:path w="938783" h="252984">
                <a:moveTo>
                  <a:pt x="67056" y="199643"/>
                </a:moveTo>
                <a:lnTo>
                  <a:pt x="80642" y="196510"/>
                </a:lnTo>
                <a:lnTo>
                  <a:pt x="74675" y="169163"/>
                </a:lnTo>
                <a:lnTo>
                  <a:pt x="0" y="230124"/>
                </a:lnTo>
                <a:lnTo>
                  <a:pt x="67056" y="199643"/>
                </a:lnTo>
                <a:close/>
              </a:path>
              <a:path w="938783" h="252984">
                <a:moveTo>
                  <a:pt x="73151" y="228600"/>
                </a:moveTo>
                <a:lnTo>
                  <a:pt x="92963" y="252984"/>
                </a:lnTo>
                <a:lnTo>
                  <a:pt x="86944" y="225394"/>
                </a:lnTo>
                <a:lnTo>
                  <a:pt x="73151" y="228600"/>
                </a:lnTo>
                <a:close/>
              </a:path>
              <a:path w="938783" h="252984">
                <a:moveTo>
                  <a:pt x="938783" y="27431"/>
                </a:moveTo>
                <a:lnTo>
                  <a:pt x="932687" y="0"/>
                </a:lnTo>
                <a:lnTo>
                  <a:pt x="80642" y="196510"/>
                </a:lnTo>
                <a:lnTo>
                  <a:pt x="67056" y="199643"/>
                </a:lnTo>
                <a:lnTo>
                  <a:pt x="0" y="230124"/>
                </a:lnTo>
                <a:lnTo>
                  <a:pt x="92963" y="252984"/>
                </a:lnTo>
                <a:lnTo>
                  <a:pt x="73151" y="228600"/>
                </a:lnTo>
                <a:lnTo>
                  <a:pt x="86944" y="225394"/>
                </a:lnTo>
                <a:lnTo>
                  <a:pt x="938783" y="274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157728" y="4352544"/>
            <a:ext cx="1511808" cy="123444"/>
          </a:xfrm>
          <a:custGeom>
            <a:avLst/>
            <a:gdLst/>
            <a:ahLst/>
            <a:cxnLst/>
            <a:rect l="l" t="t" r="r" b="b"/>
            <a:pathLst>
              <a:path w="1511808" h="123444">
                <a:moveTo>
                  <a:pt x="85864" y="28109"/>
                </a:moveTo>
                <a:lnTo>
                  <a:pt x="86868" y="0"/>
                </a:lnTo>
                <a:lnTo>
                  <a:pt x="0" y="38100"/>
                </a:lnTo>
                <a:lnTo>
                  <a:pt x="83819" y="85344"/>
                </a:lnTo>
                <a:lnTo>
                  <a:pt x="84829" y="57073"/>
                </a:lnTo>
                <a:lnTo>
                  <a:pt x="70104" y="56387"/>
                </a:lnTo>
                <a:lnTo>
                  <a:pt x="71628" y="27432"/>
                </a:lnTo>
                <a:lnTo>
                  <a:pt x="85864" y="28109"/>
                </a:lnTo>
                <a:close/>
              </a:path>
              <a:path w="1511808" h="123444">
                <a:moveTo>
                  <a:pt x="71628" y="27432"/>
                </a:moveTo>
                <a:lnTo>
                  <a:pt x="70104" y="56387"/>
                </a:lnTo>
                <a:lnTo>
                  <a:pt x="84829" y="57073"/>
                </a:lnTo>
                <a:lnTo>
                  <a:pt x="1510283" y="123444"/>
                </a:lnTo>
                <a:lnTo>
                  <a:pt x="1511808" y="96012"/>
                </a:lnTo>
                <a:lnTo>
                  <a:pt x="85864" y="28109"/>
                </a:lnTo>
                <a:lnTo>
                  <a:pt x="71628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165091" y="4450080"/>
            <a:ext cx="512063" cy="373380"/>
          </a:xfrm>
          <a:custGeom>
            <a:avLst/>
            <a:gdLst/>
            <a:ahLst/>
            <a:cxnLst/>
            <a:rect l="l" t="t" r="r" b="b"/>
            <a:pathLst>
              <a:path w="512063" h="373380">
                <a:moveTo>
                  <a:pt x="50292" y="320039"/>
                </a:moveTo>
                <a:lnTo>
                  <a:pt x="62084" y="311559"/>
                </a:lnTo>
                <a:lnTo>
                  <a:pt x="45720" y="288036"/>
                </a:lnTo>
                <a:lnTo>
                  <a:pt x="0" y="373380"/>
                </a:lnTo>
                <a:lnTo>
                  <a:pt x="50292" y="320039"/>
                </a:lnTo>
                <a:close/>
              </a:path>
              <a:path w="512063" h="373380">
                <a:moveTo>
                  <a:pt x="94487" y="358139"/>
                </a:moveTo>
                <a:lnTo>
                  <a:pt x="78291" y="334857"/>
                </a:lnTo>
                <a:lnTo>
                  <a:pt x="67056" y="342900"/>
                </a:lnTo>
                <a:lnTo>
                  <a:pt x="94487" y="358139"/>
                </a:lnTo>
                <a:close/>
              </a:path>
              <a:path w="512063" h="373380">
                <a:moveTo>
                  <a:pt x="512063" y="24384"/>
                </a:moveTo>
                <a:lnTo>
                  <a:pt x="495300" y="0"/>
                </a:lnTo>
                <a:lnTo>
                  <a:pt x="62084" y="311559"/>
                </a:lnTo>
                <a:lnTo>
                  <a:pt x="50292" y="320039"/>
                </a:lnTo>
                <a:lnTo>
                  <a:pt x="0" y="373380"/>
                </a:lnTo>
                <a:lnTo>
                  <a:pt x="94487" y="358139"/>
                </a:lnTo>
                <a:lnTo>
                  <a:pt x="67056" y="342900"/>
                </a:lnTo>
                <a:lnTo>
                  <a:pt x="78291" y="334857"/>
                </a:lnTo>
                <a:lnTo>
                  <a:pt x="512063" y="243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045452" y="5228843"/>
            <a:ext cx="362711" cy="111251"/>
          </a:xfrm>
          <a:custGeom>
            <a:avLst/>
            <a:gdLst/>
            <a:ahLst/>
            <a:cxnLst/>
            <a:rect l="l" t="t" r="r" b="b"/>
            <a:pathLst>
              <a:path w="362711" h="111251">
                <a:moveTo>
                  <a:pt x="358139" y="111251"/>
                </a:moveTo>
                <a:lnTo>
                  <a:pt x="362711" y="83820"/>
                </a:lnTo>
                <a:lnTo>
                  <a:pt x="87219" y="28721"/>
                </a:lnTo>
                <a:lnTo>
                  <a:pt x="73151" y="25908"/>
                </a:lnTo>
                <a:lnTo>
                  <a:pt x="92963" y="0"/>
                </a:lnTo>
                <a:lnTo>
                  <a:pt x="0" y="25908"/>
                </a:lnTo>
                <a:lnTo>
                  <a:pt x="67055" y="53339"/>
                </a:lnTo>
                <a:lnTo>
                  <a:pt x="81712" y="56256"/>
                </a:lnTo>
                <a:lnTo>
                  <a:pt x="358139" y="111251"/>
                </a:lnTo>
                <a:close/>
              </a:path>
              <a:path w="362711" h="111251">
                <a:moveTo>
                  <a:pt x="67055" y="53339"/>
                </a:moveTo>
                <a:lnTo>
                  <a:pt x="0" y="25908"/>
                </a:lnTo>
                <a:lnTo>
                  <a:pt x="76200" y="83820"/>
                </a:lnTo>
                <a:lnTo>
                  <a:pt x="81712" y="56256"/>
                </a:lnTo>
                <a:lnTo>
                  <a:pt x="67055" y="53339"/>
                </a:lnTo>
                <a:close/>
              </a:path>
              <a:path w="362711" h="111251">
                <a:moveTo>
                  <a:pt x="92963" y="0"/>
                </a:moveTo>
                <a:lnTo>
                  <a:pt x="73151" y="25908"/>
                </a:lnTo>
                <a:lnTo>
                  <a:pt x="87219" y="28721"/>
                </a:lnTo>
                <a:lnTo>
                  <a:pt x="929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399534" y="1111299"/>
            <a:ext cx="331752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KQ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3139" y="2128122"/>
            <a:ext cx="7199791" cy="2816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’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-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1 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-4" dirty="0" smtClean="0">
                <a:latin typeface="Times New Roman"/>
                <a:cs typeface="Times New Roman"/>
              </a:rPr>
              <a:t>info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’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-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2 </a:t>
            </a:r>
            <a:r>
              <a:rPr sz="2000" spc="-4" dirty="0" smtClean="0">
                <a:latin typeface="Times New Roman"/>
                <a:cs typeface="Times New Roman"/>
              </a:rPr>
              <a:t>q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bl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c A est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c B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3139" y="2881908"/>
            <a:ext cx="2165399" cy="16454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19">
              <a:lnSpc>
                <a:spcPts val="2545"/>
              </a:lnSpc>
              <a:spcBef>
                <a:spcPts val="127"/>
              </a:spcBef>
            </a:pP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-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l</a:t>
            </a:r>
            <a:endParaRPr sz="2400">
              <a:latin typeface="Times New Roman"/>
              <a:cs typeface="Times New Roman"/>
            </a:endParaRPr>
          </a:p>
          <a:p>
            <a:pPr marL="355599" marR="45719">
              <a:lnSpc>
                <a:spcPct val="95825"/>
              </a:lnSpc>
              <a:spcBef>
                <a:spcPts val="568"/>
              </a:spcBef>
            </a:pPr>
            <a:r>
              <a:rPr sz="2400" spc="4" dirty="0" smtClean="0">
                <a:latin typeface="Times New Roman"/>
                <a:cs typeface="Times New Roman"/>
              </a:rPr>
              <a:t>:</a:t>
            </a:r>
            <a:r>
              <a:rPr sz="2400" spc="0" dirty="0" smtClean="0">
                <a:latin typeface="Times New Roman"/>
                <a:cs typeface="Times New Roman"/>
              </a:rPr>
              <a:t>sen</a:t>
            </a:r>
            <a:r>
              <a:rPr sz="2400" spc="-9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er </a:t>
            </a:r>
            <a:r>
              <a:rPr sz="2400" spc="-4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  <a:p>
            <a:pPr marL="355599" marR="45719">
              <a:lnSpc>
                <a:spcPct val="95825"/>
              </a:lnSpc>
              <a:spcBef>
                <a:spcPts val="684"/>
              </a:spcBef>
            </a:pPr>
            <a:r>
              <a:rPr sz="2400" spc="4" dirty="0" smtClean="0">
                <a:latin typeface="Times New Roman"/>
                <a:cs typeface="Times New Roman"/>
              </a:rPr>
              <a:t>:</a:t>
            </a:r>
            <a:r>
              <a:rPr sz="2400" spc="-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9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9" dirty="0" smtClean="0">
                <a:latin typeface="Times New Roman"/>
                <a:cs typeface="Times New Roman"/>
              </a:rPr>
              <a:t>v</a:t>
            </a:r>
            <a:r>
              <a:rPr sz="2400" spc="0" dirty="0" smtClean="0">
                <a:latin typeface="Times New Roman"/>
                <a:cs typeface="Times New Roman"/>
              </a:rPr>
              <a:t>er </a:t>
            </a:r>
            <a:r>
              <a:rPr sz="2400" spc="-4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  <a:p>
            <a:pPr marL="355599">
              <a:lnSpc>
                <a:spcPct val="95825"/>
              </a:lnSpc>
              <a:spcBef>
                <a:spcPts val="696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: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ang</a:t>
            </a:r>
            <a:r>
              <a:rPr sz="2400" spc="-9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age </a:t>
            </a:r>
            <a:r>
              <a:rPr sz="2400" spc="-4" dirty="0" smtClean="0">
                <a:latin typeface="Times New Roman"/>
                <a:cs typeface="Times New Roman"/>
              </a:rPr>
              <a:t>K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F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55794" y="3502423"/>
            <a:ext cx="2200908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18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18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8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18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ea</a:t>
            </a:r>
            <a:r>
              <a:rPr sz="18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18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18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18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mm</a:t>
            </a:r>
            <a:r>
              <a:rPr sz="18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18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18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ica</a:t>
            </a:r>
            <a:r>
              <a:rPr sz="18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18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8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on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48274" y="4366531"/>
            <a:ext cx="1552598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18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18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8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18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ea</a:t>
            </a:r>
            <a:r>
              <a:rPr sz="18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18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18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8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ss</a:t>
            </a:r>
            <a:r>
              <a:rPr sz="18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8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ge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36039" y="4634507"/>
            <a:ext cx="3057549" cy="7691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19">
              <a:lnSpc>
                <a:spcPts val="2545"/>
              </a:lnSpc>
              <a:spcBef>
                <a:spcPts val="127"/>
              </a:spcBef>
            </a:pPr>
            <a:r>
              <a:rPr sz="2400" spc="4" dirty="0" smtClean="0">
                <a:latin typeface="Times New Roman"/>
                <a:cs typeface="Times New Roman"/>
              </a:rPr>
              <a:t>: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ogy </a:t>
            </a:r>
            <a:r>
              <a:rPr sz="2400" spc="-14" dirty="0" smtClean="0">
                <a:latin typeface="Times New Roman"/>
                <a:cs typeface="Times New Roman"/>
              </a:rPr>
              <a:t>B</a:t>
            </a:r>
            <a:r>
              <a:rPr sz="2400" spc="-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ock</a:t>
            </a:r>
            <a:r>
              <a:rPr sz="2400" spc="-19" dirty="0" smtClean="0">
                <a:latin typeface="Times New Roman"/>
                <a:cs typeface="Times New Roman"/>
              </a:rPr>
              <a:t>W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d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568"/>
              </a:spcBef>
            </a:pPr>
            <a:r>
              <a:rPr sz="2400" spc="4" dirty="0" smtClean="0">
                <a:latin typeface="Times New Roman"/>
                <a:cs typeface="Times New Roman"/>
              </a:rPr>
              <a:t>:</a:t>
            </a:r>
            <a:r>
              <a:rPr sz="2400" spc="0" dirty="0" smtClean="0">
                <a:latin typeface="Times New Roman"/>
                <a:cs typeface="Times New Roman"/>
              </a:rPr>
              <a:t>co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ent</a:t>
            </a:r>
            <a:r>
              <a:rPr sz="2400" spc="-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-4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nd </a:t>
            </a: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-4" dirty="0" smtClean="0">
                <a:latin typeface="Times New Roman"/>
                <a:cs typeface="Times New Roman"/>
              </a:rPr>
              <a:t>B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ock </a:t>
            </a:r>
            <a:r>
              <a:rPr sz="2400" spc="-4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97754" y="5073419"/>
            <a:ext cx="2609493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-4" dirty="0" smtClean="0">
                <a:latin typeface="Times New Roman"/>
                <a:cs typeface="Times New Roman"/>
              </a:rPr>
              <a:t>B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ock </a:t>
            </a:r>
            <a:r>
              <a:rPr sz="2400" spc="-4" dirty="0" smtClean="0">
                <a:latin typeface="Times New Roman"/>
                <a:cs typeface="Times New Roman"/>
              </a:rPr>
              <a:t>B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r>
              <a:rPr sz="2400" spc="-4" dirty="0" smtClean="0">
                <a:latin typeface="Times New Roman"/>
                <a:cs typeface="Times New Roman"/>
              </a:rPr>
              <a:t> (O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 </a:t>
            </a:r>
            <a:r>
              <a:rPr sz="2400" spc="-4" dirty="0" smtClean="0">
                <a:latin typeface="Times New Roman"/>
                <a:cs typeface="Times New Roman"/>
              </a:rPr>
              <a:t>B</a:t>
            </a:r>
            <a:r>
              <a:rPr sz="2400" spc="4" dirty="0" smtClean="0">
                <a:latin typeface="Times New Roman"/>
                <a:cs typeface="Times New Roman"/>
              </a:rPr>
              <a:t>)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85377" y="5159011"/>
            <a:ext cx="1502916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18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18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8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18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ea</a:t>
            </a:r>
            <a:r>
              <a:rPr sz="18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18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18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on</a:t>
            </a:r>
            <a:r>
              <a:rPr sz="18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te</a:t>
            </a:r>
            <a:r>
              <a:rPr sz="18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nu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139" y="5510807"/>
            <a:ext cx="172618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3509262" y="748580"/>
            <a:ext cx="3100217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b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q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é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0551" y="1748640"/>
            <a:ext cx="6354133" cy="2816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1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à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3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essa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éc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à </a:t>
            </a:r>
            <a:r>
              <a:rPr sz="2000" spc="-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0545" y="2359949"/>
            <a:ext cx="2607893" cy="2108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176">
              <a:lnSpc>
                <a:spcPts val="2140"/>
              </a:lnSpc>
              <a:spcBef>
                <a:spcPts val="107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(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rw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d</a:t>
            </a:r>
            <a:endParaRPr sz="2000">
              <a:latin typeface="Times New Roman"/>
              <a:cs typeface="Times New Roman"/>
            </a:endParaRPr>
          </a:p>
          <a:p>
            <a:pPr marL="12700" marR="38176">
              <a:lnSpc>
                <a:spcPct val="95825"/>
              </a:lnSpc>
            </a:pPr>
            <a:r>
              <a:rPr sz="2000" spc="-4" dirty="0" smtClean="0">
                <a:latin typeface="Times New Roman"/>
                <a:cs typeface="Times New Roman"/>
              </a:rPr>
              <a:t>:f</a:t>
            </a:r>
            <a:r>
              <a:rPr sz="2000" spc="4" dirty="0" smtClean="0">
                <a:latin typeface="Times New Roman"/>
                <a:cs typeface="Times New Roman"/>
              </a:rPr>
              <a:t>ro</a:t>
            </a:r>
            <a:r>
              <a:rPr sz="2000" spc="0" dirty="0" smtClean="0">
                <a:latin typeface="Times New Roman"/>
                <a:cs typeface="Times New Roman"/>
              </a:rPr>
              <a:t>m</a:t>
            </a:r>
            <a:r>
              <a:rPr sz="2000" spc="-1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  <a:p>
            <a:pPr marL="12700" marR="38176">
              <a:lnSpc>
                <a:spcPct val="95825"/>
              </a:lnSpc>
              <a:spcBef>
                <a:spcPts val="100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:t</a:t>
            </a:r>
            <a:r>
              <a:rPr sz="2000" spc="0" dirty="0" smtClean="0">
                <a:latin typeface="Times New Roman"/>
                <a:cs typeface="Times New Roman"/>
              </a:rPr>
              <a:t>o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  <a:p>
            <a:pPr marL="12700" marR="38176">
              <a:lnSpc>
                <a:spcPct val="95825"/>
              </a:lnSpc>
              <a:spcBef>
                <a:spcPts val="100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:</a:t>
            </a:r>
            <a:r>
              <a:rPr sz="2000" spc="0" dirty="0" smtClean="0">
                <a:latin typeface="Times New Roman"/>
                <a:cs typeface="Times New Roman"/>
              </a:rPr>
              <a:t>se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  <a:p>
            <a:pPr marL="12700" marR="38176">
              <a:lnSpc>
                <a:spcPct val="95825"/>
              </a:lnSpc>
              <a:spcBef>
                <a:spcPts val="100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: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ece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3</a:t>
            </a:r>
            <a:endParaRPr sz="2000">
              <a:latin typeface="Times New Roman"/>
              <a:cs typeface="Times New Roman"/>
            </a:endParaRPr>
          </a:p>
          <a:p>
            <a:pPr marL="12700" marR="38176">
              <a:lnSpc>
                <a:spcPct val="95825"/>
              </a:lnSpc>
              <a:spcBef>
                <a:spcPts val="100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:l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gu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K</a:t>
            </a:r>
            <a:r>
              <a:rPr sz="2000" spc="-4" dirty="0" smtClean="0">
                <a:latin typeface="Times New Roman"/>
                <a:cs typeface="Times New Roman"/>
              </a:rPr>
              <a:t>QM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00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:o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tolo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y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kq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-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og</a:t>
            </a:r>
            <a:r>
              <a:rPr sz="2000" spc="0" dirty="0" smtClean="0">
                <a:latin typeface="Times New Roman"/>
                <a:cs typeface="Times New Roman"/>
              </a:rPr>
              <a:t>y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60545" y="4493548"/>
            <a:ext cx="135200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: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(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689344" y="4493548"/>
            <a:ext cx="4900157" cy="1499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176">
              <a:lnSpc>
                <a:spcPts val="2140"/>
              </a:lnSpc>
              <a:spcBef>
                <a:spcPts val="107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:</a:t>
            </a:r>
            <a:r>
              <a:rPr sz="2000" spc="0" dirty="0" smtClean="0">
                <a:latin typeface="Times New Roman"/>
                <a:cs typeface="Times New Roman"/>
              </a:rPr>
              <a:t>se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  <a:p>
            <a:pPr marL="12700" marR="38176">
              <a:lnSpc>
                <a:spcPct val="95825"/>
              </a:lnSpc>
            </a:pPr>
            <a:r>
              <a:rPr sz="2000" spc="-4" dirty="0" smtClean="0">
                <a:latin typeface="Times New Roman"/>
                <a:cs typeface="Times New Roman"/>
              </a:rPr>
              <a:t>: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ece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  <a:p>
            <a:pPr marL="12700" marR="38176">
              <a:lnSpc>
                <a:spcPct val="95825"/>
              </a:lnSpc>
              <a:spcBef>
                <a:spcPts val="100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:l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gu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K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F</a:t>
            </a:r>
            <a:endParaRPr sz="2000">
              <a:latin typeface="Times New Roman"/>
              <a:cs typeface="Times New Roman"/>
            </a:endParaRPr>
          </a:p>
          <a:p>
            <a:pPr marL="12700" marR="38176">
              <a:lnSpc>
                <a:spcPct val="95825"/>
              </a:lnSpc>
              <a:spcBef>
                <a:spcPts val="100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:o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tolo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y </a:t>
            </a:r>
            <a:r>
              <a:rPr sz="2000" spc="-4" dirty="0" smtClean="0">
                <a:latin typeface="Times New Roman"/>
                <a:cs typeface="Times New Roman"/>
              </a:rPr>
              <a:t>Bl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k</a:t>
            </a:r>
            <a:r>
              <a:rPr sz="2000" spc="4" dirty="0" smtClean="0">
                <a:latin typeface="Times New Roman"/>
                <a:cs typeface="Times New Roman"/>
              </a:rPr>
              <a:t>W</a:t>
            </a:r>
            <a:r>
              <a:rPr sz="2000" spc="-4" dirty="0" smtClean="0">
                <a:latin typeface="Times New Roman"/>
                <a:cs typeface="Times New Roman"/>
              </a:rPr>
              <a:t>or</a:t>
            </a:r>
            <a:r>
              <a:rPr sz="2000" spc="0" dirty="0" smtClean="0">
                <a:latin typeface="Times New Roman"/>
                <a:cs typeface="Times New Roman"/>
              </a:rPr>
              <a:t>d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00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: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(</a:t>
            </a:r>
            <a:r>
              <a:rPr sz="2000" spc="-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d </a:t>
            </a:r>
            <a:r>
              <a:rPr sz="2000" spc="-4" dirty="0" smtClean="0">
                <a:latin typeface="Times New Roman"/>
                <a:cs typeface="Times New Roman"/>
              </a:rPr>
              <a:t>(Bl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ck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)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(</a:t>
            </a:r>
            <a:r>
              <a:rPr sz="2000" spc="-4" dirty="0" smtClean="0">
                <a:latin typeface="Times New Roman"/>
                <a:cs typeface="Times New Roman"/>
              </a:rPr>
              <a:t>Blo</a:t>
            </a:r>
            <a:r>
              <a:rPr sz="2000" spc="0" dirty="0" smtClean="0">
                <a:latin typeface="Times New Roman"/>
                <a:cs typeface="Times New Roman"/>
              </a:rPr>
              <a:t>ck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)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(O</a:t>
            </a:r>
            <a:r>
              <a:rPr sz="2000" spc="0" dirty="0" smtClean="0">
                <a:latin typeface="Times New Roman"/>
                <a:cs typeface="Times New Roman"/>
              </a:rPr>
              <a:t>n A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B</a:t>
            </a:r>
            <a:r>
              <a:rPr sz="2000" spc="-4" dirty="0" smtClean="0">
                <a:latin typeface="Times New Roman"/>
                <a:cs typeface="Times New Roman"/>
              </a:rPr>
              <a:t>)</a:t>
            </a:r>
            <a:r>
              <a:rPr sz="2000" spc="4" dirty="0" smtClean="0">
                <a:latin typeface="Times New Roman"/>
                <a:cs typeface="Times New Roman"/>
              </a:rPr>
              <a:t>)</a:t>
            </a:r>
            <a:r>
              <a:rPr sz="2000" spc="-4" dirty="0" smtClean="0">
                <a:latin typeface="Times New Roman"/>
                <a:cs typeface="Times New Roman"/>
              </a:rPr>
              <a:t>)</a:t>
            </a:r>
            <a:r>
              <a:rPr sz="2000" spc="0" dirty="0" smtClean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3411726" y="646472"/>
            <a:ext cx="331752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KQ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133" y="1343442"/>
            <a:ext cx="5589823" cy="53045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1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nd</a:t>
            </a:r>
            <a:r>
              <a:rPr sz="2000" spc="0" dirty="0" smtClean="0">
                <a:latin typeface="Times New Roman"/>
                <a:cs typeface="Times New Roman"/>
              </a:rPr>
              <a:t>e à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2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x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4" dirty="0" smtClean="0">
                <a:latin typeface="Times New Roman"/>
                <a:cs typeface="Times New Roman"/>
              </a:rPr>
              <a:t>’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-4" dirty="0" smtClean="0">
                <a:latin typeface="Times New Roman"/>
                <a:cs typeface="Times New Roman"/>
              </a:rPr>
              <a:t>po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12700" marR="4658311">
              <a:lnSpc>
                <a:spcPts val="2299"/>
              </a:lnSpc>
              <a:spcBef>
                <a:spcPts val="233"/>
              </a:spcBef>
            </a:pP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on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. </a:t>
            </a:r>
            <a:endParaRPr sz="2000">
              <a:latin typeface="Times New Roman"/>
              <a:cs typeface="Times New Roman"/>
            </a:endParaRPr>
          </a:p>
          <a:p>
            <a:pPr marL="12700" marR="4658311">
              <a:lnSpc>
                <a:spcPts val="2299"/>
              </a:lnSpc>
              <a:spcBef>
                <a:spcPts val="340"/>
              </a:spcBef>
            </a:pPr>
            <a:r>
              <a:rPr sz="2000" spc="4" dirty="0" smtClean="0">
                <a:latin typeface="Times New Roman"/>
                <a:cs typeface="Times New Roman"/>
              </a:rPr>
              <a:t>(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k</a:t>
            </a:r>
            <a:r>
              <a:rPr sz="2000" spc="4" dirty="0" smtClean="0">
                <a:latin typeface="Times New Roman"/>
                <a:cs typeface="Times New Roman"/>
              </a:rPr>
              <a:t>-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355599" marR="38176">
              <a:lnSpc>
                <a:spcPct val="95825"/>
              </a:lnSpc>
              <a:spcBef>
                <a:spcPts val="350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:</a:t>
            </a:r>
            <a:r>
              <a:rPr sz="2000" spc="0" dirty="0" smtClean="0">
                <a:latin typeface="Times New Roman"/>
                <a:cs typeface="Times New Roman"/>
              </a:rPr>
              <a:t>se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  <a:p>
            <a:pPr marL="355599" marR="38176">
              <a:lnSpc>
                <a:spcPct val="95825"/>
              </a:lnSpc>
              <a:spcBef>
                <a:spcPts val="340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: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ece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  <a:p>
            <a:pPr marL="355599" marR="38176">
              <a:lnSpc>
                <a:spcPct val="95825"/>
              </a:lnSpc>
              <a:spcBef>
                <a:spcPts val="325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: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(v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(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x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ki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-6</a:t>
            </a:r>
            <a:r>
              <a:rPr sz="2000" spc="4" dirty="0" smtClean="0">
                <a:latin typeface="Times New Roman"/>
                <a:cs typeface="Times New Roman"/>
              </a:rPr>
              <a:t>1</a:t>
            </a:r>
            <a:r>
              <a:rPr sz="2000" spc="-4" dirty="0" smtClean="0">
                <a:latin typeface="Times New Roman"/>
                <a:cs typeface="Times New Roman"/>
              </a:rPr>
              <a:t>00)</a:t>
            </a:r>
            <a:r>
              <a:rPr sz="2000" spc="0" dirty="0" smtClean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  <a:p>
            <a:pPr marL="355599" marR="38176">
              <a:lnSpc>
                <a:spcPct val="95825"/>
              </a:lnSpc>
              <a:spcBef>
                <a:spcPts val="340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:l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gu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K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F</a:t>
            </a:r>
            <a:endParaRPr sz="2000">
              <a:latin typeface="Times New Roman"/>
              <a:cs typeface="Times New Roman"/>
            </a:endParaRPr>
          </a:p>
          <a:p>
            <a:pPr marL="355599" marR="38176">
              <a:lnSpc>
                <a:spcPct val="95825"/>
              </a:lnSpc>
              <a:spcBef>
                <a:spcPts val="340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:o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tolo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y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  <a:p>
            <a:pPr marL="12700" marR="5124231" indent="0">
              <a:lnSpc>
                <a:spcPts val="2299"/>
              </a:lnSpc>
              <a:spcBef>
                <a:spcPts val="340"/>
              </a:spcBef>
            </a:pPr>
            <a:r>
              <a:rPr sz="2000" spc="0" dirty="0" smtClean="0">
                <a:latin typeface="Times New Roman"/>
                <a:cs typeface="Times New Roman"/>
              </a:rPr>
              <a:t>) </a:t>
            </a:r>
            <a:endParaRPr sz="2000">
              <a:latin typeface="Times New Roman"/>
              <a:cs typeface="Times New Roman"/>
            </a:endParaRPr>
          </a:p>
          <a:p>
            <a:pPr marL="12700" marR="5124231">
              <a:lnSpc>
                <a:spcPts val="2299"/>
              </a:lnSpc>
              <a:spcBef>
                <a:spcPts val="340"/>
              </a:spcBef>
            </a:pPr>
            <a:r>
              <a:rPr sz="2000" spc="4" dirty="0" smtClean="0">
                <a:latin typeface="Times New Roman"/>
                <a:cs typeface="Times New Roman"/>
              </a:rPr>
              <a:t>(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endParaRPr sz="2000">
              <a:latin typeface="Times New Roman"/>
              <a:cs typeface="Times New Roman"/>
            </a:endParaRPr>
          </a:p>
          <a:p>
            <a:pPr marL="355599" marR="38176">
              <a:lnSpc>
                <a:spcPct val="95825"/>
              </a:lnSpc>
              <a:spcBef>
                <a:spcPts val="340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:</a:t>
            </a:r>
            <a:r>
              <a:rPr sz="2000" spc="0" dirty="0" smtClean="0">
                <a:latin typeface="Times New Roman"/>
                <a:cs typeface="Times New Roman"/>
              </a:rPr>
              <a:t>se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  <a:p>
            <a:pPr marL="355599" marR="38176">
              <a:lnSpc>
                <a:spcPct val="95825"/>
              </a:lnSpc>
              <a:spcBef>
                <a:spcPts val="340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: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ece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  <a:p>
            <a:pPr marL="355599" marR="38176">
              <a:lnSpc>
                <a:spcPct val="95825"/>
              </a:lnSpc>
              <a:spcBef>
                <a:spcPts val="340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: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(</a:t>
            </a:r>
            <a:r>
              <a:rPr sz="2000" spc="-14" dirty="0" smtClean="0">
                <a:latin typeface="Times New Roman"/>
                <a:cs typeface="Times New Roman"/>
              </a:rPr>
              <a:t>=</a:t>
            </a:r>
            <a:r>
              <a:rPr sz="2000" spc="4" dirty="0" smtClean="0">
                <a:latin typeface="Times New Roman"/>
                <a:cs typeface="Times New Roman"/>
              </a:rPr>
              <a:t>(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x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No</a:t>
            </a:r>
            <a:r>
              <a:rPr sz="2000" spc="4" dirty="0" smtClean="0">
                <a:latin typeface="Times New Roman"/>
                <a:cs typeface="Times New Roman"/>
              </a:rPr>
              <a:t>k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-</a:t>
            </a:r>
            <a:r>
              <a:rPr sz="2000" spc="-4" dirty="0" smtClean="0">
                <a:latin typeface="Times New Roman"/>
                <a:cs typeface="Times New Roman"/>
              </a:rPr>
              <a:t>61</a:t>
            </a:r>
            <a:r>
              <a:rPr sz="2000" spc="4" dirty="0" smtClean="0">
                <a:latin typeface="Times New Roman"/>
                <a:cs typeface="Times New Roman"/>
              </a:rPr>
              <a:t>0</a:t>
            </a:r>
            <a:r>
              <a:rPr sz="2000" spc="-4" dirty="0" smtClean="0">
                <a:latin typeface="Times New Roman"/>
                <a:cs typeface="Times New Roman"/>
              </a:rPr>
              <a:t>0</a:t>
            </a:r>
            <a:r>
              <a:rPr sz="2000" spc="0" dirty="0" smtClean="0">
                <a:latin typeface="Times New Roman"/>
                <a:cs typeface="Times New Roman"/>
              </a:rPr>
              <a:t>) </a:t>
            </a:r>
            <a:r>
              <a:rPr sz="2000" spc="4" dirty="0" smtClean="0">
                <a:latin typeface="Times New Roman"/>
                <a:cs typeface="Times New Roman"/>
              </a:rPr>
              <a:t>(</a:t>
            </a:r>
            <a:r>
              <a:rPr sz="2000" spc="0" dirty="0" smtClean="0">
                <a:latin typeface="Times New Roman"/>
                <a:cs typeface="Times New Roman"/>
              </a:rPr>
              <a:t>sca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ar </a:t>
            </a:r>
            <a:r>
              <a:rPr sz="2000" spc="-4" dirty="0" smtClean="0">
                <a:latin typeface="Times New Roman"/>
                <a:cs typeface="Times New Roman"/>
              </a:rPr>
              <a:t>29</a:t>
            </a:r>
            <a:r>
              <a:rPr sz="2000" spc="0" dirty="0" smtClean="0">
                <a:latin typeface="Times New Roman"/>
                <a:cs typeface="Times New Roman"/>
              </a:rPr>
              <a:t>0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)</a:t>
            </a:r>
            <a:r>
              <a:rPr sz="2000" spc="0" dirty="0" smtClean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  <a:p>
            <a:pPr marL="355599" marR="38176">
              <a:lnSpc>
                <a:spcPct val="95825"/>
              </a:lnSpc>
              <a:spcBef>
                <a:spcPts val="340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:l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gu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K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F</a:t>
            </a:r>
            <a:endParaRPr sz="2000">
              <a:latin typeface="Times New Roman"/>
              <a:cs typeface="Times New Roman"/>
            </a:endParaRPr>
          </a:p>
          <a:p>
            <a:pPr marL="355599" marR="38176">
              <a:lnSpc>
                <a:spcPct val="95825"/>
              </a:lnSpc>
              <a:spcBef>
                <a:spcPts val="325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:o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tolo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y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  <a:p>
            <a:pPr marL="12700" marR="38176">
              <a:lnSpc>
                <a:spcPct val="95825"/>
              </a:lnSpc>
              <a:spcBef>
                <a:spcPts val="340"/>
              </a:spcBef>
            </a:pPr>
            <a:r>
              <a:rPr sz="2000" spc="0" dirty="0" smtClean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83163" y="1343442"/>
            <a:ext cx="684069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No</a:t>
            </a:r>
            <a:r>
              <a:rPr sz="2000" spc="4" dirty="0" smtClean="0">
                <a:latin typeface="Times New Roman"/>
                <a:cs typeface="Times New Roman"/>
              </a:rPr>
              <a:t>k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67438" y="1343442"/>
            <a:ext cx="61907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0" dirty="0" smtClean="0">
                <a:latin typeface="Times New Roman"/>
                <a:cs typeface="Times New Roman"/>
              </a:rPr>
              <a:t>et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887707" y="1343442"/>
            <a:ext cx="330925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860545" y="856784"/>
            <a:ext cx="8142064" cy="16169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51689" marR="43811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KQ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2036"/>
              </a:spcBef>
            </a:pP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1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nd</a:t>
            </a:r>
            <a:r>
              <a:rPr sz="2000" spc="0" dirty="0" smtClean="0">
                <a:latin typeface="Times New Roman"/>
                <a:cs typeface="Times New Roman"/>
              </a:rPr>
              <a:t>e à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2 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ou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in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tio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on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rt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bl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12700" marR="43811">
              <a:lnSpc>
                <a:spcPct val="95825"/>
              </a:lnSpc>
              <a:spcBef>
                <a:spcPts val="100"/>
              </a:spcBef>
            </a:pP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k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6</a:t>
            </a:r>
            <a:r>
              <a:rPr sz="2000" spc="-4" dirty="0" smtClean="0">
                <a:latin typeface="Times New Roman"/>
                <a:cs typeface="Times New Roman"/>
              </a:rPr>
              <a:t>10</a:t>
            </a:r>
            <a:r>
              <a:rPr sz="2000" spc="4" dirty="0" smtClean="0">
                <a:latin typeface="Times New Roman"/>
                <a:cs typeface="Times New Roman"/>
              </a:rPr>
              <a:t>0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2 </a:t>
            </a:r>
            <a:r>
              <a:rPr sz="2000" spc="-4" dirty="0" smtClean="0">
                <a:latin typeface="Times New Roman"/>
                <a:cs typeface="Times New Roman"/>
              </a:rPr>
              <a:t>lu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po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lu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essa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q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i 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ec 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  <a:p>
            <a:pPr marL="12700" marR="43811">
              <a:lnSpc>
                <a:spcPct val="95825"/>
              </a:lnSpc>
              <a:spcBef>
                <a:spcPts val="100"/>
              </a:spcBef>
            </a:pP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i="1" spc="0" dirty="0" smtClean="0">
                <a:latin typeface="Times New Roman"/>
                <a:cs typeface="Times New Roman"/>
              </a:rPr>
              <a:t>e</a:t>
            </a:r>
            <a:r>
              <a:rPr sz="2000" i="1" spc="4" dirty="0" smtClean="0">
                <a:latin typeface="Times New Roman"/>
                <a:cs typeface="Times New Roman"/>
              </a:rPr>
              <a:t>o</a:t>
            </a:r>
            <a:r>
              <a:rPr sz="2000" i="1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05325" y="2652032"/>
            <a:ext cx="3673077" cy="45928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730">
              <a:lnSpc>
                <a:spcPts val="1935"/>
              </a:lnSpc>
              <a:spcBef>
                <a:spcPts val="96"/>
              </a:spcBef>
            </a:pPr>
            <a:r>
              <a:rPr sz="1800" spc="0" dirty="0" smtClean="0">
                <a:latin typeface="Times New Roman"/>
                <a:cs typeface="Times New Roman"/>
              </a:rPr>
              <a:t>(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ea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-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bout</a:t>
            </a:r>
            <a:endParaRPr sz="1800">
              <a:latin typeface="Times New Roman"/>
              <a:cs typeface="Times New Roman"/>
            </a:endParaRPr>
          </a:p>
          <a:p>
            <a:pPr marL="355599" marR="26730">
              <a:lnSpc>
                <a:spcPct val="95825"/>
              </a:lnSpc>
            </a:pPr>
            <a:r>
              <a:rPr sz="1800" spc="4" dirty="0" smtClean="0">
                <a:latin typeface="Times New Roman"/>
                <a:cs typeface="Times New Roman"/>
              </a:rPr>
              <a:t>: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nd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  <a:p>
            <a:pPr marL="355599" marR="26730">
              <a:lnSpc>
                <a:spcPct val="95825"/>
              </a:lnSpc>
              <a:spcBef>
                <a:spcPts val="90"/>
              </a:spcBef>
            </a:pPr>
            <a:r>
              <a:rPr sz="1800" spc="4" dirty="0" smtClean="0">
                <a:latin typeface="Times New Roman"/>
                <a:cs typeface="Times New Roman"/>
              </a:rPr>
              <a:t>: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ec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v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-4" dirty="0" smtClean="0">
                <a:latin typeface="Times New Roman"/>
                <a:cs typeface="Times New Roman"/>
              </a:rPr>
              <a:t> A</a:t>
            </a:r>
            <a:r>
              <a:rPr sz="1800" spc="0" dirty="0" smtClean="0"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  <a:p>
            <a:pPr marL="355599" marR="26730">
              <a:lnSpc>
                <a:spcPct val="95825"/>
              </a:lnSpc>
              <a:spcBef>
                <a:spcPts val="100"/>
              </a:spcBef>
            </a:pPr>
            <a:r>
              <a:rPr sz="1800" spc="4" dirty="0" smtClean="0">
                <a:latin typeface="Times New Roman"/>
                <a:cs typeface="Times New Roman"/>
              </a:rPr>
              <a:t>: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p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9" dirty="0" smtClean="0">
                <a:latin typeface="Times New Roman"/>
                <a:cs typeface="Times New Roman"/>
              </a:rPr>
              <a:t>y</a:t>
            </a:r>
            <a:r>
              <a:rPr sz="1800" spc="0" dirty="0" smtClean="0">
                <a:latin typeface="Times New Roman"/>
                <a:cs typeface="Times New Roman"/>
              </a:rPr>
              <a:t>-</a:t>
            </a:r>
            <a:r>
              <a:rPr sz="1800" spc="-4" dirty="0" smtClean="0">
                <a:latin typeface="Times New Roman"/>
                <a:cs typeface="Times New Roman"/>
              </a:rPr>
              <a:t>w</a:t>
            </a:r>
            <a:r>
              <a:rPr sz="1800" spc="4" dirty="0" smtClean="0">
                <a:latin typeface="Times New Roman"/>
                <a:cs typeface="Times New Roman"/>
              </a:rPr>
              <a:t>it</a:t>
            </a:r>
            <a:r>
              <a:rPr sz="1800" spc="0" dirty="0" smtClean="0">
                <a:latin typeface="Times New Roman"/>
                <a:cs typeface="Times New Roman"/>
              </a:rPr>
              <a:t>h</a:t>
            </a:r>
            <a:r>
              <a:rPr sz="1800" spc="-4" dirty="0" smtClean="0">
                <a:latin typeface="Times New Roman"/>
                <a:cs typeface="Times New Roman"/>
              </a:rPr>
              <a:t> N</a:t>
            </a:r>
            <a:r>
              <a:rPr sz="1800" spc="0" dirty="0" smtClean="0">
                <a:latin typeface="Times New Roman"/>
                <a:cs typeface="Times New Roman"/>
              </a:rPr>
              <a:t>6</a:t>
            </a:r>
            <a:r>
              <a:rPr sz="1800" spc="-9" dirty="0" smtClean="0">
                <a:latin typeface="Times New Roman"/>
                <a:cs typeface="Times New Roman"/>
              </a:rPr>
              <a:t>1</a:t>
            </a:r>
            <a:r>
              <a:rPr sz="1800" spc="0" dirty="0" smtClean="0">
                <a:latin typeface="Times New Roman"/>
                <a:cs typeface="Times New Roman"/>
              </a:rPr>
              <a:t>00</a:t>
            </a:r>
            <a:endParaRPr sz="1800">
              <a:latin typeface="Times New Roman"/>
              <a:cs typeface="Times New Roman"/>
            </a:endParaRPr>
          </a:p>
          <a:p>
            <a:pPr marL="355599" marR="26730">
              <a:lnSpc>
                <a:spcPct val="95825"/>
              </a:lnSpc>
              <a:spcBef>
                <a:spcPts val="90"/>
              </a:spcBef>
            </a:pPr>
            <a:r>
              <a:rPr sz="1800" spc="4" dirty="0" smtClean="0">
                <a:latin typeface="Times New Roman"/>
                <a:cs typeface="Times New Roman"/>
              </a:rPr>
              <a:t>:la</a:t>
            </a:r>
            <a:r>
              <a:rPr sz="1800" spc="0" dirty="0" smtClean="0">
                <a:latin typeface="Times New Roman"/>
                <a:cs typeface="Times New Roman"/>
              </a:rPr>
              <a:t>ngu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-9" dirty="0" smtClean="0">
                <a:latin typeface="Times New Roman"/>
                <a:cs typeface="Times New Roman"/>
              </a:rPr>
              <a:t>g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K</a:t>
            </a:r>
            <a:r>
              <a:rPr sz="1800" spc="0" dirty="0" smtClean="0">
                <a:latin typeface="Times New Roman"/>
                <a:cs typeface="Times New Roman"/>
              </a:rPr>
              <a:t>IF</a:t>
            </a:r>
            <a:endParaRPr sz="1800">
              <a:latin typeface="Times New Roman"/>
              <a:cs typeface="Times New Roman"/>
            </a:endParaRPr>
          </a:p>
          <a:p>
            <a:pPr marL="355599" marR="26730">
              <a:lnSpc>
                <a:spcPct val="95825"/>
              </a:lnSpc>
              <a:spcBef>
                <a:spcPts val="90"/>
              </a:spcBef>
            </a:pPr>
            <a:r>
              <a:rPr sz="1800" spc="0" dirty="0" smtClean="0">
                <a:latin typeface="Times New Roman"/>
                <a:cs typeface="Times New Roman"/>
              </a:rPr>
              <a:t>: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on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-9" dirty="0" smtClean="0">
                <a:latin typeface="Times New Roman"/>
                <a:cs typeface="Times New Roman"/>
              </a:rPr>
              <a:t>o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-9" dirty="0" smtClean="0">
                <a:latin typeface="Times New Roman"/>
                <a:cs typeface="Times New Roman"/>
              </a:rPr>
              <a:t>g</a:t>
            </a:r>
            <a:r>
              <a:rPr sz="1800" spc="0" dirty="0" smtClean="0">
                <a:latin typeface="Times New Roman"/>
                <a:cs typeface="Times New Roman"/>
              </a:rPr>
              <a:t>y</a:t>
            </a:r>
            <a:r>
              <a:rPr sz="1800" spc="1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por</a:t>
            </a:r>
            <a:r>
              <a:rPr sz="1800" spc="-9" dirty="0" smtClean="0">
                <a:latin typeface="Times New Roman"/>
                <a:cs typeface="Times New Roman"/>
              </a:rPr>
              <a:t>t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b</a:t>
            </a:r>
            <a:r>
              <a:rPr sz="1800" spc="4" dirty="0" smtClean="0">
                <a:latin typeface="Times New Roman"/>
                <a:cs typeface="Times New Roman"/>
              </a:rPr>
              <a:t>le</a:t>
            </a:r>
            <a:r>
              <a:rPr sz="1800" spc="0" dirty="0" smtClean="0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  <a:p>
            <a:pPr marL="355599" marR="26730">
              <a:lnSpc>
                <a:spcPct val="95825"/>
              </a:lnSpc>
              <a:spcBef>
                <a:spcPts val="90"/>
              </a:spcBef>
            </a:pPr>
            <a:r>
              <a:rPr sz="1800" spc="4" dirty="0" smtClean="0">
                <a:latin typeface="Times New Roman"/>
                <a:cs typeface="Times New Roman"/>
              </a:rPr>
              <a:t>:c</a:t>
            </a:r>
            <a:r>
              <a:rPr sz="1800" spc="0" dirty="0" smtClean="0">
                <a:latin typeface="Times New Roman"/>
                <a:cs typeface="Times New Roman"/>
              </a:rPr>
              <a:t>on</a:t>
            </a:r>
            <a:r>
              <a:rPr sz="1800" spc="4" dirty="0" smtClean="0">
                <a:latin typeface="Times New Roman"/>
                <a:cs typeface="Times New Roman"/>
              </a:rPr>
              <a:t>te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N</a:t>
            </a:r>
            <a:r>
              <a:rPr sz="1800" spc="0" dirty="0" smtClean="0">
                <a:latin typeface="Times New Roman"/>
                <a:cs typeface="Times New Roman"/>
              </a:rPr>
              <a:t>ok</a:t>
            </a:r>
            <a:r>
              <a:rPr sz="1800" spc="-9" dirty="0" smtClean="0">
                <a:latin typeface="Times New Roman"/>
                <a:cs typeface="Times New Roman"/>
              </a:rPr>
              <a:t>i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-</a:t>
            </a:r>
            <a:r>
              <a:rPr sz="1800" spc="-9" dirty="0" smtClean="0">
                <a:latin typeface="Times New Roman"/>
                <a:cs typeface="Times New Roman"/>
              </a:rPr>
              <a:t>6</a:t>
            </a:r>
            <a:r>
              <a:rPr sz="1800" spc="0" dirty="0" smtClean="0">
                <a:latin typeface="Times New Roman"/>
                <a:cs typeface="Times New Roman"/>
              </a:rPr>
              <a:t>100</a:t>
            </a:r>
            <a:endParaRPr sz="1800">
              <a:latin typeface="Times New Roman"/>
              <a:cs typeface="Times New Roman"/>
            </a:endParaRPr>
          </a:p>
          <a:p>
            <a:pPr marL="12700" marR="3251072">
              <a:lnSpc>
                <a:spcPct val="100520"/>
              </a:lnSpc>
              <a:spcBef>
                <a:spcPts val="90"/>
              </a:spcBef>
            </a:pPr>
            <a:r>
              <a:rPr sz="1800" spc="0" dirty="0" smtClean="0">
                <a:latin typeface="Times New Roman"/>
                <a:cs typeface="Times New Roman"/>
              </a:rPr>
              <a:t>) (</a:t>
            </a:r>
            <a:r>
              <a:rPr sz="1800" spc="4" dirty="0" smtClean="0">
                <a:latin typeface="Times New Roman"/>
                <a:cs typeface="Times New Roman"/>
              </a:rPr>
              <a:t>tel</a:t>
            </a:r>
            <a:r>
              <a:rPr sz="1800" spc="0" dirty="0" smtClean="0">
                <a:latin typeface="Times New Roman"/>
                <a:cs typeface="Times New Roman"/>
              </a:rPr>
              <a:t>l</a:t>
            </a:r>
            <a:endParaRPr sz="1800">
              <a:latin typeface="Times New Roman"/>
              <a:cs typeface="Times New Roman"/>
            </a:endParaRPr>
          </a:p>
          <a:p>
            <a:pPr marL="355599" marR="26730">
              <a:lnSpc>
                <a:spcPts val="2060"/>
              </a:lnSpc>
              <a:spcBef>
                <a:spcPts val="103"/>
              </a:spcBef>
            </a:pPr>
            <a:r>
              <a:rPr sz="1800" spc="4" dirty="0" smtClean="0">
                <a:latin typeface="Times New Roman"/>
                <a:cs typeface="Times New Roman"/>
              </a:rPr>
              <a:t>: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nd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  <a:p>
            <a:pPr marL="355599" marR="26730">
              <a:lnSpc>
                <a:spcPct val="95825"/>
              </a:lnSpc>
            </a:pPr>
            <a:r>
              <a:rPr sz="1800" spc="4" dirty="0" smtClean="0">
                <a:latin typeface="Times New Roman"/>
                <a:cs typeface="Times New Roman"/>
              </a:rPr>
              <a:t>: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ec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v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-4" dirty="0" smtClean="0">
                <a:latin typeface="Times New Roman"/>
                <a:cs typeface="Times New Roman"/>
              </a:rPr>
              <a:t> A</a:t>
            </a:r>
            <a:r>
              <a:rPr sz="1800" spc="0" dirty="0" smtClean="0"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  <a:p>
            <a:pPr marL="355599" marR="26730">
              <a:lnSpc>
                <a:spcPct val="95825"/>
              </a:lnSpc>
              <a:spcBef>
                <a:spcPts val="90"/>
              </a:spcBef>
            </a:pPr>
            <a:r>
              <a:rPr sz="1800" spc="4" dirty="0" smtClean="0">
                <a:latin typeface="Times New Roman"/>
                <a:cs typeface="Times New Roman"/>
              </a:rPr>
              <a:t>:i</a:t>
            </a:r>
            <a:r>
              <a:rPr sz="1800" spc="0" dirty="0" smtClean="0">
                <a:latin typeface="Times New Roman"/>
                <a:cs typeface="Times New Roman"/>
              </a:rPr>
              <a:t>n-r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p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9" dirty="0" smtClean="0">
                <a:latin typeface="Times New Roman"/>
                <a:cs typeface="Times New Roman"/>
              </a:rPr>
              <a:t>y</a:t>
            </a:r>
            <a:r>
              <a:rPr sz="1800" spc="-9" dirty="0" smtClean="0">
                <a:latin typeface="Times New Roman"/>
                <a:cs typeface="Times New Roman"/>
              </a:rPr>
              <a:t>-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N</a:t>
            </a:r>
            <a:r>
              <a:rPr sz="1800" spc="0" dirty="0" smtClean="0">
                <a:latin typeface="Times New Roman"/>
                <a:cs typeface="Times New Roman"/>
              </a:rPr>
              <a:t>6</a:t>
            </a:r>
            <a:r>
              <a:rPr sz="1800" spc="-9" dirty="0" smtClean="0">
                <a:latin typeface="Times New Roman"/>
                <a:cs typeface="Times New Roman"/>
              </a:rPr>
              <a:t>1</a:t>
            </a:r>
            <a:r>
              <a:rPr sz="1800" spc="0" dirty="0" smtClean="0">
                <a:latin typeface="Times New Roman"/>
                <a:cs typeface="Times New Roman"/>
              </a:rPr>
              <a:t>00</a:t>
            </a:r>
            <a:endParaRPr sz="1800">
              <a:latin typeface="Times New Roman"/>
              <a:cs typeface="Times New Roman"/>
            </a:endParaRPr>
          </a:p>
          <a:p>
            <a:pPr marL="355599">
              <a:lnSpc>
                <a:spcPts val="1730"/>
              </a:lnSpc>
              <a:spcBef>
                <a:spcPts val="471"/>
              </a:spcBef>
            </a:pPr>
            <a:r>
              <a:rPr sz="1800" spc="4" dirty="0" smtClean="0">
                <a:latin typeface="Times New Roman"/>
                <a:cs typeface="Times New Roman"/>
              </a:rPr>
              <a:t>:c</a:t>
            </a:r>
            <a:r>
              <a:rPr sz="1800" spc="0" dirty="0" smtClean="0">
                <a:latin typeface="Times New Roman"/>
                <a:cs typeface="Times New Roman"/>
              </a:rPr>
              <a:t>on</a:t>
            </a:r>
            <a:r>
              <a:rPr sz="1800" spc="4" dirty="0" smtClean="0">
                <a:latin typeface="Times New Roman"/>
                <a:cs typeface="Times New Roman"/>
              </a:rPr>
              <a:t>te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(</a:t>
            </a:r>
            <a:r>
              <a:rPr sz="1800" spc="4" dirty="0" smtClean="0">
                <a:latin typeface="Times New Roman"/>
                <a:cs typeface="Times New Roman"/>
              </a:rPr>
              <a:t>=</a:t>
            </a:r>
            <a:r>
              <a:rPr sz="1800" spc="0" dirty="0" smtClean="0">
                <a:latin typeface="Times New Roman"/>
                <a:cs typeface="Times New Roman"/>
              </a:rPr>
              <a:t>(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-9" dirty="0" smtClean="0">
                <a:latin typeface="Times New Roman"/>
                <a:cs typeface="Times New Roman"/>
              </a:rPr>
              <a:t>om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y</a:t>
            </a:r>
            <a:r>
              <a:rPr sz="1800" spc="29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N</a:t>
            </a:r>
            <a:r>
              <a:rPr sz="1800" spc="0" dirty="0" smtClean="0">
                <a:latin typeface="Times New Roman"/>
                <a:cs typeface="Times New Roman"/>
              </a:rPr>
              <a:t>ok</a:t>
            </a:r>
            <a:r>
              <a:rPr sz="1800" spc="-9" dirty="0" smtClean="0">
                <a:latin typeface="Times New Roman"/>
                <a:cs typeface="Times New Roman"/>
              </a:rPr>
              <a:t>i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-6</a:t>
            </a:r>
            <a:r>
              <a:rPr sz="1800" spc="-9" dirty="0" smtClean="0">
                <a:latin typeface="Times New Roman"/>
                <a:cs typeface="Times New Roman"/>
              </a:rPr>
              <a:t>1</a:t>
            </a:r>
            <a:r>
              <a:rPr sz="1800" spc="0" dirty="0" smtClean="0">
                <a:latin typeface="Times New Roman"/>
                <a:cs typeface="Times New Roman"/>
              </a:rPr>
              <a:t>00) (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cala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48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hour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-9" dirty="0" smtClean="0">
                <a:latin typeface="Times New Roman"/>
                <a:cs typeface="Times New Roman"/>
              </a:rPr>
              <a:t>)</a:t>
            </a:r>
            <a:r>
              <a:rPr sz="1800" spc="0" dirty="0" smtClean="0">
                <a:latin typeface="Times New Roman"/>
                <a:cs typeface="Times New Roman"/>
              </a:rPr>
              <a:t>)</a:t>
            </a:r>
            <a:endParaRPr sz="1800">
              <a:latin typeface="Times New Roman"/>
              <a:cs typeface="Times New Roman"/>
            </a:endParaRPr>
          </a:p>
          <a:p>
            <a:pPr marL="355599" marR="26730">
              <a:lnSpc>
                <a:spcPct val="95825"/>
              </a:lnSpc>
              <a:spcBef>
                <a:spcPts val="43"/>
              </a:spcBef>
            </a:pPr>
            <a:r>
              <a:rPr sz="1800" spc="4" dirty="0" smtClean="0">
                <a:latin typeface="Times New Roman"/>
                <a:cs typeface="Times New Roman"/>
              </a:rPr>
              <a:t>:la</a:t>
            </a:r>
            <a:r>
              <a:rPr sz="1800" spc="0" dirty="0" smtClean="0">
                <a:latin typeface="Times New Roman"/>
                <a:cs typeface="Times New Roman"/>
              </a:rPr>
              <a:t>ngu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-9" dirty="0" smtClean="0">
                <a:latin typeface="Times New Roman"/>
                <a:cs typeface="Times New Roman"/>
              </a:rPr>
              <a:t>g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K</a:t>
            </a:r>
            <a:r>
              <a:rPr sz="1800" spc="0" dirty="0" smtClean="0">
                <a:latin typeface="Times New Roman"/>
                <a:cs typeface="Times New Roman"/>
              </a:rPr>
              <a:t>IF</a:t>
            </a:r>
            <a:endParaRPr sz="1800">
              <a:latin typeface="Times New Roman"/>
              <a:cs typeface="Times New Roman"/>
            </a:endParaRPr>
          </a:p>
          <a:p>
            <a:pPr marL="355599" marR="26730">
              <a:lnSpc>
                <a:spcPct val="95825"/>
              </a:lnSpc>
              <a:spcBef>
                <a:spcPts val="100"/>
              </a:spcBef>
            </a:pPr>
            <a:r>
              <a:rPr sz="1800" spc="4" dirty="0" smtClean="0">
                <a:latin typeface="Times New Roman"/>
                <a:cs typeface="Times New Roman"/>
              </a:rPr>
              <a:t>:</a:t>
            </a:r>
            <a:r>
              <a:rPr sz="1800" spc="0" dirty="0" smtClean="0">
                <a:latin typeface="Times New Roman"/>
                <a:cs typeface="Times New Roman"/>
              </a:rPr>
              <a:t>on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-9" dirty="0" smtClean="0">
                <a:latin typeface="Times New Roman"/>
                <a:cs typeface="Times New Roman"/>
              </a:rPr>
              <a:t>g</a:t>
            </a:r>
            <a:r>
              <a:rPr sz="1800" spc="0" dirty="0" smtClean="0">
                <a:latin typeface="Times New Roman"/>
                <a:cs typeface="Times New Roman"/>
              </a:rPr>
              <a:t>y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por</a:t>
            </a:r>
            <a:r>
              <a:rPr sz="1800" spc="4" dirty="0" smtClean="0">
                <a:latin typeface="Times New Roman"/>
                <a:cs typeface="Times New Roman"/>
              </a:rPr>
              <a:t>ta</a:t>
            </a:r>
            <a:r>
              <a:rPr sz="1800" spc="-9" dirty="0" smtClean="0">
                <a:latin typeface="Times New Roman"/>
                <a:cs typeface="Times New Roman"/>
              </a:rPr>
              <a:t>b</a:t>
            </a:r>
            <a:r>
              <a:rPr sz="1800" spc="4" dirty="0" smtClean="0">
                <a:latin typeface="Times New Roman"/>
                <a:cs typeface="Times New Roman"/>
              </a:rPr>
              <a:t>le</a:t>
            </a:r>
            <a:r>
              <a:rPr sz="1800" spc="0" dirty="0" smtClean="0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  <a:p>
            <a:pPr marL="12700" marR="26730">
              <a:lnSpc>
                <a:spcPct val="95825"/>
              </a:lnSpc>
              <a:spcBef>
                <a:spcPts val="90"/>
              </a:spcBef>
            </a:pPr>
            <a:r>
              <a:rPr sz="1800" spc="0" dirty="0" smtClean="0">
                <a:latin typeface="Times New Roman"/>
                <a:cs typeface="Times New Roman"/>
              </a:rPr>
              <a:t>)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95967" y="2661176"/>
            <a:ext cx="429564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1800" spc="0" dirty="0" smtClean="0">
                <a:latin typeface="Times New Roman"/>
                <a:cs typeface="Times New Roman"/>
              </a:rPr>
              <a:t>(</a:t>
            </a:r>
            <a:r>
              <a:rPr sz="1800" spc="4" dirty="0" smtClean="0">
                <a:latin typeface="Times New Roman"/>
                <a:cs typeface="Times New Roman"/>
              </a:rPr>
              <a:t>tel</a:t>
            </a:r>
            <a:r>
              <a:rPr sz="1800" spc="0" dirty="0" smtClean="0">
                <a:latin typeface="Times New Roman"/>
                <a:cs typeface="Times New Roman"/>
              </a:rPr>
              <a:t>l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10367" y="2937020"/>
            <a:ext cx="1780283" cy="802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89">
              <a:lnSpc>
                <a:spcPts val="1935"/>
              </a:lnSpc>
              <a:spcBef>
                <a:spcPts val="96"/>
              </a:spcBef>
            </a:pPr>
            <a:r>
              <a:rPr sz="1800" spc="4" dirty="0" smtClean="0">
                <a:latin typeface="Times New Roman"/>
                <a:cs typeface="Times New Roman"/>
              </a:rPr>
              <a:t>: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nd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  <a:p>
            <a:pPr marL="12700" marR="34289">
              <a:lnSpc>
                <a:spcPct val="95825"/>
              </a:lnSpc>
            </a:pPr>
            <a:r>
              <a:rPr sz="1800" spc="4" dirty="0" smtClean="0">
                <a:latin typeface="Times New Roman"/>
                <a:cs typeface="Times New Roman"/>
              </a:rPr>
              <a:t>: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ec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v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-4" dirty="0" smtClean="0">
                <a:latin typeface="Times New Roman"/>
                <a:cs typeface="Times New Roman"/>
              </a:rPr>
              <a:t> A</a:t>
            </a:r>
            <a:r>
              <a:rPr sz="1800" spc="0" dirty="0" smtClean="0"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0"/>
              </a:spcBef>
            </a:pPr>
            <a:r>
              <a:rPr sz="1800" spc="4" dirty="0" smtClean="0">
                <a:latin typeface="Times New Roman"/>
                <a:cs typeface="Times New Roman"/>
              </a:rPr>
              <a:t>:i</a:t>
            </a:r>
            <a:r>
              <a:rPr sz="1800" spc="0" dirty="0" smtClean="0">
                <a:latin typeface="Times New Roman"/>
                <a:cs typeface="Times New Roman"/>
              </a:rPr>
              <a:t>n-r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p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9" dirty="0" smtClean="0">
                <a:latin typeface="Times New Roman"/>
                <a:cs typeface="Times New Roman"/>
              </a:rPr>
              <a:t>y</a:t>
            </a:r>
            <a:r>
              <a:rPr sz="1800" spc="-9" dirty="0" smtClean="0">
                <a:latin typeface="Times New Roman"/>
                <a:cs typeface="Times New Roman"/>
              </a:rPr>
              <a:t>-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N</a:t>
            </a:r>
            <a:r>
              <a:rPr sz="1800" spc="0" dirty="0" smtClean="0">
                <a:latin typeface="Times New Roman"/>
                <a:cs typeface="Times New Roman"/>
              </a:rPr>
              <a:t>6</a:t>
            </a:r>
            <a:r>
              <a:rPr sz="1800" spc="-9" dirty="0" smtClean="0">
                <a:latin typeface="Times New Roman"/>
                <a:cs typeface="Times New Roman"/>
              </a:rPr>
              <a:t>1</a:t>
            </a:r>
            <a:r>
              <a:rPr sz="1800" spc="0" dirty="0" smtClean="0">
                <a:latin typeface="Times New Roman"/>
                <a:cs typeface="Times New Roman"/>
              </a:rPr>
              <a:t>00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10367" y="3759979"/>
            <a:ext cx="796847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1800" spc="4" dirty="0" smtClean="0">
                <a:latin typeface="Times New Roman"/>
                <a:cs typeface="Times New Roman"/>
              </a:rPr>
              <a:t>:c</a:t>
            </a:r>
            <a:r>
              <a:rPr sz="1800" spc="0" dirty="0" smtClean="0">
                <a:latin typeface="Times New Roman"/>
                <a:cs typeface="Times New Roman"/>
              </a:rPr>
              <a:t>on</a:t>
            </a:r>
            <a:r>
              <a:rPr sz="1800" spc="4" dirty="0" smtClean="0">
                <a:latin typeface="Times New Roman"/>
                <a:cs typeface="Times New Roman"/>
              </a:rPr>
              <a:t>te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24765" y="3759979"/>
            <a:ext cx="1934131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1800" spc="0" dirty="0" smtClean="0">
                <a:latin typeface="Times New Roman"/>
                <a:cs typeface="Times New Roman"/>
              </a:rPr>
              <a:t>(</a:t>
            </a:r>
            <a:r>
              <a:rPr sz="1800" spc="4" dirty="0" smtClean="0">
                <a:latin typeface="Times New Roman"/>
                <a:cs typeface="Times New Roman"/>
              </a:rPr>
              <a:t>=</a:t>
            </a:r>
            <a:r>
              <a:rPr sz="1800" spc="0" dirty="0" smtClean="0">
                <a:latin typeface="Times New Roman"/>
                <a:cs typeface="Times New Roman"/>
              </a:rPr>
              <a:t>(pr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x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N</a:t>
            </a:r>
            <a:r>
              <a:rPr sz="1800" spc="0" dirty="0" smtClean="0">
                <a:latin typeface="Times New Roman"/>
                <a:cs typeface="Times New Roman"/>
              </a:rPr>
              <a:t>ok</a:t>
            </a:r>
            <a:r>
              <a:rPr sz="1800" spc="-9" dirty="0" smtClean="0">
                <a:latin typeface="Times New Roman"/>
                <a:cs typeface="Times New Roman"/>
              </a:rPr>
              <a:t>i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-</a:t>
            </a:r>
            <a:r>
              <a:rPr sz="1800" spc="-9" dirty="0" smtClean="0">
                <a:latin typeface="Times New Roman"/>
                <a:cs typeface="Times New Roman"/>
              </a:rPr>
              <a:t>6</a:t>
            </a:r>
            <a:r>
              <a:rPr sz="1800" spc="0" dirty="0" smtClean="0">
                <a:latin typeface="Times New Roman"/>
                <a:cs typeface="Times New Roman"/>
              </a:rPr>
              <a:t>100)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10367" y="4034299"/>
            <a:ext cx="1832632" cy="8041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89">
              <a:lnSpc>
                <a:spcPts val="1935"/>
              </a:lnSpc>
              <a:spcBef>
                <a:spcPts val="96"/>
              </a:spcBef>
            </a:pPr>
            <a:r>
              <a:rPr sz="1800" spc="0" dirty="0" smtClean="0">
                <a:latin typeface="Times New Roman"/>
                <a:cs typeface="Times New Roman"/>
              </a:rPr>
              <a:t>(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cala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290</a:t>
            </a:r>
            <a:r>
              <a:rPr sz="1800" spc="4" dirty="0" smtClean="0">
                <a:latin typeface="Times New Roman"/>
                <a:cs typeface="Times New Roman"/>
              </a:rPr>
              <a:t> E</a:t>
            </a:r>
            <a:r>
              <a:rPr sz="1800" spc="0" dirty="0" smtClean="0">
                <a:latin typeface="Times New Roman"/>
                <a:cs typeface="Times New Roman"/>
              </a:rPr>
              <a:t>ur</a:t>
            </a:r>
            <a:r>
              <a:rPr sz="1800" spc="-9" dirty="0" smtClean="0">
                <a:latin typeface="Times New Roman"/>
                <a:cs typeface="Times New Roman"/>
              </a:rPr>
              <a:t>o</a:t>
            </a:r>
            <a:r>
              <a:rPr sz="1800" spc="0" dirty="0" smtClean="0">
                <a:latin typeface="Times New Roman"/>
                <a:cs typeface="Times New Roman"/>
              </a:rPr>
              <a:t>))</a:t>
            </a:r>
            <a:endParaRPr sz="1800">
              <a:latin typeface="Times New Roman"/>
              <a:cs typeface="Times New Roman"/>
            </a:endParaRPr>
          </a:p>
          <a:p>
            <a:pPr marL="12700" marR="34289">
              <a:lnSpc>
                <a:spcPct val="95825"/>
              </a:lnSpc>
              <a:spcBef>
                <a:spcPts val="3"/>
              </a:spcBef>
            </a:pPr>
            <a:r>
              <a:rPr sz="1800" spc="4" dirty="0" smtClean="0">
                <a:latin typeface="Times New Roman"/>
                <a:cs typeface="Times New Roman"/>
              </a:rPr>
              <a:t>:la</a:t>
            </a:r>
            <a:r>
              <a:rPr sz="1800" spc="0" dirty="0" smtClean="0">
                <a:latin typeface="Times New Roman"/>
                <a:cs typeface="Times New Roman"/>
              </a:rPr>
              <a:t>ngu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-9" dirty="0" smtClean="0">
                <a:latin typeface="Times New Roman"/>
                <a:cs typeface="Times New Roman"/>
              </a:rPr>
              <a:t>g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K</a:t>
            </a:r>
            <a:r>
              <a:rPr sz="1800" spc="0" dirty="0" smtClean="0">
                <a:latin typeface="Times New Roman"/>
                <a:cs typeface="Times New Roman"/>
              </a:rPr>
              <a:t>IF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0"/>
              </a:spcBef>
            </a:pPr>
            <a:r>
              <a:rPr sz="1800" spc="4" dirty="0" smtClean="0">
                <a:latin typeface="Times New Roman"/>
                <a:cs typeface="Times New Roman"/>
              </a:rPr>
              <a:t>:</a:t>
            </a:r>
            <a:r>
              <a:rPr sz="1800" spc="0" dirty="0" smtClean="0">
                <a:latin typeface="Times New Roman"/>
                <a:cs typeface="Times New Roman"/>
              </a:rPr>
              <a:t>on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-9" dirty="0" smtClean="0">
                <a:latin typeface="Times New Roman"/>
                <a:cs typeface="Times New Roman"/>
              </a:rPr>
              <a:t>g</a:t>
            </a:r>
            <a:r>
              <a:rPr sz="1800" spc="0" dirty="0" smtClean="0">
                <a:latin typeface="Times New Roman"/>
                <a:cs typeface="Times New Roman"/>
              </a:rPr>
              <a:t>y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por</a:t>
            </a:r>
            <a:r>
              <a:rPr sz="1800" spc="4" dirty="0" smtClean="0">
                <a:latin typeface="Times New Roman"/>
                <a:cs typeface="Times New Roman"/>
              </a:rPr>
              <a:t>ta</a:t>
            </a:r>
            <a:r>
              <a:rPr sz="1800" spc="-9" dirty="0" smtClean="0">
                <a:latin typeface="Times New Roman"/>
                <a:cs typeface="Times New Roman"/>
              </a:rPr>
              <a:t>b</a:t>
            </a:r>
            <a:r>
              <a:rPr sz="1800" spc="4" dirty="0" smtClean="0">
                <a:latin typeface="Times New Roman"/>
                <a:cs typeface="Times New Roman"/>
              </a:rPr>
              <a:t>le</a:t>
            </a:r>
            <a:r>
              <a:rPr sz="1800" spc="0" dirty="0" smtClean="0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95967" y="4858783"/>
            <a:ext cx="441223" cy="528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89">
              <a:lnSpc>
                <a:spcPts val="1935"/>
              </a:lnSpc>
              <a:spcBef>
                <a:spcPts val="96"/>
              </a:spcBef>
            </a:pPr>
            <a:r>
              <a:rPr sz="1800" spc="0" dirty="0" smtClean="0">
                <a:latin typeface="Times New Roman"/>
                <a:cs typeface="Times New Roman"/>
              </a:rPr>
              <a:t>)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sz="1800" spc="0" dirty="0" smtClean="0">
                <a:latin typeface="Times New Roman"/>
                <a:cs typeface="Times New Roman"/>
              </a:rPr>
              <a:t>(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os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10367" y="5408947"/>
            <a:ext cx="1780283" cy="802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89">
              <a:lnSpc>
                <a:spcPts val="1935"/>
              </a:lnSpc>
              <a:spcBef>
                <a:spcPts val="96"/>
              </a:spcBef>
            </a:pPr>
            <a:r>
              <a:rPr sz="1800" spc="4" dirty="0" smtClean="0">
                <a:latin typeface="Times New Roman"/>
                <a:cs typeface="Times New Roman"/>
              </a:rPr>
              <a:t>: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nd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  <a:p>
            <a:pPr marL="12700" marR="34289">
              <a:lnSpc>
                <a:spcPct val="95825"/>
              </a:lnSpc>
            </a:pPr>
            <a:r>
              <a:rPr sz="1800" spc="4" dirty="0" smtClean="0">
                <a:latin typeface="Times New Roman"/>
                <a:cs typeface="Times New Roman"/>
              </a:rPr>
              <a:t>: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ec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v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-4" dirty="0" smtClean="0">
                <a:latin typeface="Times New Roman"/>
                <a:cs typeface="Times New Roman"/>
              </a:rPr>
              <a:t> A</a:t>
            </a:r>
            <a:r>
              <a:rPr sz="1800" spc="0" dirty="0" smtClean="0"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0"/>
              </a:spcBef>
            </a:pPr>
            <a:r>
              <a:rPr sz="1800" spc="4" dirty="0" smtClean="0">
                <a:latin typeface="Times New Roman"/>
                <a:cs typeface="Times New Roman"/>
              </a:rPr>
              <a:t>:i</a:t>
            </a:r>
            <a:r>
              <a:rPr sz="1800" spc="0" dirty="0" smtClean="0">
                <a:latin typeface="Times New Roman"/>
                <a:cs typeface="Times New Roman"/>
              </a:rPr>
              <a:t>n-r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p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9" dirty="0" smtClean="0">
                <a:latin typeface="Times New Roman"/>
                <a:cs typeface="Times New Roman"/>
              </a:rPr>
              <a:t>y</a:t>
            </a:r>
            <a:r>
              <a:rPr sz="1800" spc="-9" dirty="0" smtClean="0">
                <a:latin typeface="Times New Roman"/>
                <a:cs typeface="Times New Roman"/>
              </a:rPr>
              <a:t>-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N</a:t>
            </a:r>
            <a:r>
              <a:rPr sz="1800" spc="0" dirty="0" smtClean="0">
                <a:latin typeface="Times New Roman"/>
                <a:cs typeface="Times New Roman"/>
              </a:rPr>
              <a:t>6</a:t>
            </a:r>
            <a:r>
              <a:rPr sz="1800" spc="-9" dirty="0" smtClean="0">
                <a:latin typeface="Times New Roman"/>
                <a:cs typeface="Times New Roman"/>
              </a:rPr>
              <a:t>1</a:t>
            </a:r>
            <a:r>
              <a:rPr sz="1800" spc="0" dirty="0" smtClean="0">
                <a:latin typeface="Times New Roman"/>
                <a:cs typeface="Times New Roman"/>
              </a:rPr>
              <a:t>00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95967" y="6231906"/>
            <a:ext cx="135813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1800" spc="0" dirty="0" smtClean="0">
                <a:latin typeface="Times New Roman"/>
                <a:cs typeface="Times New Roman"/>
              </a:rPr>
              <a:t>)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3399534" y="1111299"/>
            <a:ext cx="331752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KQ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133" y="2129825"/>
            <a:ext cx="5608112" cy="6456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ca</a:t>
            </a:r>
            <a:r>
              <a:rPr sz="2000" spc="-4" dirty="0" smtClean="0">
                <a:latin typeface="Times New Roman"/>
                <a:cs typeface="Times New Roman"/>
              </a:rPr>
              <a:t>tio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n Ja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-4" dirty="0" smtClean="0">
                <a:latin typeface="Times New Roman"/>
                <a:cs typeface="Times New Roman"/>
              </a:rPr>
              <a:t> l</a:t>
            </a:r>
            <a:r>
              <a:rPr sz="2000" spc="4" dirty="0" smtClean="0">
                <a:latin typeface="Times New Roman"/>
                <a:cs typeface="Times New Roman"/>
              </a:rPr>
              <a:t>’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A 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nn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î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12700" marR="38176">
              <a:lnSpc>
                <a:spcPct val="95825"/>
              </a:lnSpc>
              <a:spcBef>
                <a:spcPts val="473"/>
              </a:spcBef>
            </a:pPr>
            <a:r>
              <a:rPr sz="2000" spc="4" dirty="0" smtClean="0">
                <a:latin typeface="Times New Roman"/>
                <a:cs typeface="Times New Roman"/>
              </a:rPr>
              <a:t>no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-4" dirty="0" smtClean="0">
                <a:latin typeface="Times New Roman"/>
                <a:cs typeface="Times New Roman"/>
              </a:rPr>
              <a:t>b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01451" y="2129825"/>
            <a:ext cx="24668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09299" y="2129825"/>
            <a:ext cx="148775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y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4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133" y="3225581"/>
            <a:ext cx="4485629" cy="32014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176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latin typeface="Times New Roman"/>
                <a:cs typeface="Times New Roman"/>
              </a:rPr>
              <a:t>(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k</a:t>
            </a:r>
            <a:r>
              <a:rPr sz="2000" spc="4" dirty="0" smtClean="0">
                <a:latin typeface="Times New Roman"/>
                <a:cs typeface="Times New Roman"/>
              </a:rPr>
              <a:t>-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355599" marR="38176">
              <a:lnSpc>
                <a:spcPct val="95825"/>
              </a:lnSpc>
              <a:spcBef>
                <a:spcPts val="473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:</a:t>
            </a:r>
            <a:r>
              <a:rPr sz="2000" spc="0" dirty="0" smtClean="0">
                <a:latin typeface="Times New Roman"/>
                <a:cs typeface="Times New Roman"/>
              </a:rPr>
              <a:t>se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  <a:p>
            <a:pPr marL="355599" marR="38176">
              <a:lnSpc>
                <a:spcPct val="95825"/>
              </a:lnSpc>
              <a:spcBef>
                <a:spcPts val="568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: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ece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B</a:t>
            </a:r>
            <a:endParaRPr sz="2000">
              <a:latin typeface="Times New Roman"/>
              <a:cs typeface="Times New Roman"/>
            </a:endParaRPr>
          </a:p>
          <a:p>
            <a:pPr marL="355599" marR="38176">
              <a:lnSpc>
                <a:spcPct val="95825"/>
              </a:lnSpc>
              <a:spcBef>
                <a:spcPts val="580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:l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gu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J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  <a:p>
            <a:pPr marL="355599" marR="38176">
              <a:lnSpc>
                <a:spcPct val="95825"/>
              </a:lnSpc>
              <a:spcBef>
                <a:spcPts val="568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:o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tolo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y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th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ti</a:t>
            </a:r>
            <a:r>
              <a:rPr sz="2000" spc="4" dirty="0" smtClean="0">
                <a:latin typeface="Times New Roman"/>
                <a:cs typeface="Times New Roman"/>
              </a:rPr>
              <a:t>qu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355599" marR="38176">
              <a:lnSpc>
                <a:spcPct val="95825"/>
              </a:lnSpc>
              <a:spcBef>
                <a:spcPts val="580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: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  <a:p>
            <a:pPr marL="355599">
              <a:lnSpc>
                <a:spcPct val="95825"/>
              </a:lnSpc>
              <a:spcBef>
                <a:spcPts val="568"/>
              </a:spcBef>
            </a:pP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4" dirty="0" smtClean="0">
                <a:latin typeface="Times New Roman"/>
                <a:cs typeface="Times New Roman"/>
              </a:rPr>
              <a:t>ou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 m</a:t>
            </a:r>
            <a:r>
              <a:rPr sz="2000" spc="-1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=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y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nn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_</a:t>
            </a:r>
            <a:r>
              <a:rPr sz="2000" spc="0" dirty="0" smtClean="0">
                <a:latin typeface="Times New Roman"/>
                <a:cs typeface="Times New Roman"/>
              </a:rPr>
              <a:t>B </a:t>
            </a:r>
            <a:r>
              <a:rPr sz="2000" spc="-4" dirty="0" smtClean="0">
                <a:latin typeface="Times New Roman"/>
                <a:cs typeface="Times New Roman"/>
              </a:rPr>
              <a:t>(n</a:t>
            </a:r>
            <a:r>
              <a:rPr sz="2000" spc="4" dirty="0" smtClean="0">
                <a:latin typeface="Times New Roman"/>
                <a:cs typeface="Times New Roman"/>
              </a:rPr>
              <a:t>1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-4" dirty="0" smtClean="0">
                <a:latin typeface="Times New Roman"/>
                <a:cs typeface="Times New Roman"/>
              </a:rPr>
              <a:t> n</a:t>
            </a:r>
            <a:r>
              <a:rPr sz="2000" spc="4" dirty="0" smtClean="0">
                <a:latin typeface="Times New Roman"/>
                <a:cs typeface="Times New Roman"/>
              </a:rPr>
              <a:t>2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-4" dirty="0" smtClean="0">
                <a:latin typeface="Times New Roman"/>
                <a:cs typeface="Times New Roman"/>
              </a:rPr>
              <a:t> n</a:t>
            </a:r>
            <a:r>
              <a:rPr sz="2000" spc="4" dirty="0" smtClean="0">
                <a:latin typeface="Times New Roman"/>
                <a:cs typeface="Times New Roman"/>
              </a:rPr>
              <a:t>3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-4" dirty="0" smtClean="0">
                <a:latin typeface="Times New Roman"/>
                <a:cs typeface="Times New Roman"/>
              </a:rPr>
              <a:t> n</a:t>
            </a:r>
            <a:r>
              <a:rPr sz="2000" spc="4" dirty="0" smtClean="0">
                <a:latin typeface="Times New Roman"/>
                <a:cs typeface="Times New Roman"/>
              </a:rPr>
              <a:t>4</a:t>
            </a:r>
            <a:r>
              <a:rPr sz="2000" spc="0" dirty="0" smtClean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  <a:p>
            <a:pPr marL="355599" marR="38176">
              <a:lnSpc>
                <a:spcPct val="95825"/>
              </a:lnSpc>
              <a:spcBef>
                <a:spcPts val="580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: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ly</a:t>
            </a:r>
            <a:r>
              <a:rPr sz="2000" spc="4" dirty="0" smtClean="0">
                <a:latin typeface="Times New Roman"/>
                <a:cs typeface="Times New Roman"/>
              </a:rPr>
              <a:t>_</a:t>
            </a:r>
            <a:r>
              <a:rPr sz="2000" spc="-4" dirty="0" smtClean="0">
                <a:latin typeface="Times New Roman"/>
                <a:cs typeface="Times New Roman"/>
              </a:rPr>
              <a:t>wit</a:t>
            </a:r>
            <a:r>
              <a:rPr sz="2000" spc="0" dirty="0" smtClean="0">
                <a:latin typeface="Times New Roman"/>
                <a:cs typeface="Times New Roman"/>
              </a:rPr>
              <a:t>h </a:t>
            </a:r>
            <a:r>
              <a:rPr sz="2000" spc="-4" dirty="0" smtClean="0">
                <a:latin typeface="Times New Roman"/>
                <a:cs typeface="Times New Roman"/>
              </a:rPr>
              <a:t>qu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4" dirty="0" smtClean="0">
                <a:latin typeface="Times New Roman"/>
                <a:cs typeface="Times New Roman"/>
              </a:rPr>
              <a:t>tion</a:t>
            </a:r>
            <a:r>
              <a:rPr sz="2000" spc="0" dirty="0" smtClean="0">
                <a:latin typeface="Times New Roman"/>
                <a:cs typeface="Times New Roman"/>
              </a:rPr>
              <a:t>3</a:t>
            </a:r>
            <a:endParaRPr sz="2000">
              <a:latin typeface="Times New Roman"/>
              <a:cs typeface="Times New Roman"/>
            </a:endParaRPr>
          </a:p>
          <a:p>
            <a:pPr marL="12700" marR="38176">
              <a:lnSpc>
                <a:spcPct val="95825"/>
              </a:lnSpc>
              <a:spcBef>
                <a:spcPts val="580"/>
              </a:spcBef>
            </a:pPr>
            <a:r>
              <a:rPr sz="2000" spc="0" dirty="0" smtClean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2728974" y="1074723"/>
            <a:ext cx="4761856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ca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n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en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3139" y="1940670"/>
            <a:ext cx="7162241" cy="2816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4" dirty="0" smtClean="0">
                <a:latin typeface="Times New Roman"/>
                <a:cs typeface="Times New Roman"/>
              </a:rPr>
              <a:t>oi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-14" dirty="0" smtClean="0">
                <a:latin typeface="Times New Roman"/>
                <a:cs typeface="Times New Roman"/>
              </a:rPr>
              <a:t>ê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 c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m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un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qu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 a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ec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1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nt</a:t>
            </a:r>
            <a:r>
              <a:rPr sz="2000" spc="0" dirty="0" smtClean="0">
                <a:latin typeface="Times New Roman"/>
                <a:cs typeface="Times New Roman"/>
              </a:rPr>
              <a:t>s.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3133" y="2670666"/>
            <a:ext cx="7738319" cy="2816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Les 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vo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ca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ac</a:t>
            </a:r>
            <a:r>
              <a:rPr sz="2000" spc="-4" dirty="0" smtClean="0">
                <a:latin typeface="Times New Roman"/>
                <a:cs typeface="Times New Roman"/>
              </a:rPr>
              <a:t>it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0" dirty="0" smtClean="0">
                <a:latin typeface="Times New Roman"/>
                <a:cs typeface="Times New Roman"/>
              </a:rPr>
              <a:t>s à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pu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ng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m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3133" y="3402185"/>
            <a:ext cx="3210022" cy="2816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2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9" dirty="0" smtClean="0">
                <a:latin typeface="Times New Roman"/>
                <a:cs typeface="Times New Roman"/>
              </a:rPr>
              <a:t>y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25" dirty="0" smtClean="0">
                <a:latin typeface="Times New Roman"/>
                <a:cs typeface="Times New Roman"/>
              </a:rPr>
              <a:t>mm</a:t>
            </a:r>
            <a:r>
              <a:rPr sz="2000" spc="4" dirty="0" smtClean="0">
                <a:latin typeface="Times New Roman"/>
                <a:cs typeface="Times New Roman"/>
              </a:rPr>
              <a:t>un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ca</a:t>
            </a:r>
            <a:r>
              <a:rPr sz="2000" spc="-4" dirty="0" smtClean="0">
                <a:latin typeface="Times New Roman"/>
                <a:cs typeface="Times New Roman"/>
              </a:rPr>
              <a:t>tio</a:t>
            </a:r>
            <a:r>
              <a:rPr sz="2000" spc="0" dirty="0" smtClean="0">
                <a:latin typeface="Times New Roman"/>
                <a:cs typeface="Times New Roman"/>
              </a:rPr>
              <a:t>n 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50339" y="4127263"/>
            <a:ext cx="4955310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16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 </a:t>
            </a:r>
            <a:r>
              <a:rPr sz="1600" spc="34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Co</a:t>
            </a:r>
            <a:r>
              <a:rPr sz="1800" spc="-9" dirty="0" smtClean="0">
                <a:latin typeface="Times New Roman"/>
                <a:cs typeface="Times New Roman"/>
              </a:rPr>
              <a:t>mm</a:t>
            </a:r>
            <a:r>
              <a:rPr sz="1800" spc="0" dirty="0" smtClean="0">
                <a:latin typeface="Times New Roman"/>
                <a:cs typeface="Times New Roman"/>
              </a:rPr>
              <a:t>un</a:t>
            </a:r>
            <a:r>
              <a:rPr sz="1800" spc="4" dirty="0" smtClean="0">
                <a:latin typeface="Times New Roman"/>
                <a:cs typeface="Times New Roman"/>
              </a:rPr>
              <a:t>icati</a:t>
            </a:r>
            <a:r>
              <a:rPr sz="1800" spc="0" dirty="0" smtClean="0">
                <a:latin typeface="Times New Roman"/>
                <a:cs typeface="Times New Roman"/>
              </a:rPr>
              <a:t>on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nd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4" dirty="0" smtClean="0">
                <a:latin typeface="Times New Roman"/>
                <a:cs typeface="Times New Roman"/>
              </a:rPr>
              <a:t>c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e :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P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-9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d’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nfor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-9" dirty="0" smtClean="0">
                <a:latin typeface="Times New Roman"/>
                <a:cs typeface="Times New Roman"/>
              </a:rPr>
              <a:t>t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0" dirty="0" smtClean="0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07539" y="4793776"/>
            <a:ext cx="240253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16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600" spc="-19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a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’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on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50339" y="5590303"/>
            <a:ext cx="2619551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16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 </a:t>
            </a:r>
            <a:r>
              <a:rPr sz="1600" spc="34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Co</a:t>
            </a:r>
            <a:r>
              <a:rPr sz="1800" spc="-9" dirty="0" smtClean="0">
                <a:latin typeface="Times New Roman"/>
                <a:cs typeface="Times New Roman"/>
              </a:rPr>
              <a:t>mm</a:t>
            </a:r>
            <a:r>
              <a:rPr sz="1800" spc="0" dirty="0" smtClean="0">
                <a:latin typeface="Times New Roman"/>
                <a:cs typeface="Times New Roman"/>
              </a:rPr>
              <a:t>un</a:t>
            </a:r>
            <a:r>
              <a:rPr sz="1800" spc="4" dirty="0" smtClean="0">
                <a:latin typeface="Times New Roman"/>
                <a:cs typeface="Times New Roman"/>
              </a:rPr>
              <a:t>icati</a:t>
            </a:r>
            <a:r>
              <a:rPr sz="1800" spc="0" dirty="0" smtClean="0">
                <a:latin typeface="Times New Roman"/>
                <a:cs typeface="Times New Roman"/>
              </a:rPr>
              <a:t>on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ec</a:t>
            </a:r>
            <a:r>
              <a:rPr sz="1800" spc="-9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e 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907539" y="6258340"/>
            <a:ext cx="224556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16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600" spc="-19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essa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es,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1336039" y="708956"/>
            <a:ext cx="7762894" cy="14640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3377" marR="1801687" algn="ctr">
              <a:lnSpc>
                <a:spcPts val="3365"/>
              </a:lnSpc>
              <a:spcBef>
                <a:spcPts val="168"/>
              </a:spcBef>
            </a:pP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Pl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s-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 s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y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è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  <a:p>
            <a:pPr marL="1616925" marR="1994818" algn="ctr">
              <a:lnSpc>
                <a:spcPct val="95825"/>
              </a:lnSpc>
            </a:pP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mu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-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&amp;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&amp;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KQ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2187"/>
              </a:spcBef>
            </a:pPr>
            <a:r>
              <a:rPr sz="1800" spc="-4" dirty="0" smtClean="0">
                <a:latin typeface="Times New Roman"/>
                <a:cs typeface="Times New Roman"/>
              </a:rPr>
              <a:t>U</a:t>
            </a:r>
            <a:r>
              <a:rPr sz="1800" spc="0" dirty="0" smtClean="0">
                <a:latin typeface="Times New Roman"/>
                <a:cs typeface="Times New Roman"/>
              </a:rPr>
              <a:t>ne</a:t>
            </a:r>
            <a:r>
              <a:rPr sz="1800" spc="3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p</a:t>
            </a:r>
            <a:r>
              <a:rPr sz="1800" spc="4" dirty="0" smtClean="0">
                <a:latin typeface="Times New Roman"/>
                <a:cs typeface="Times New Roman"/>
              </a:rPr>
              <a:t>la</a:t>
            </a:r>
            <a:r>
              <a:rPr sz="1800" spc="-9" dirty="0" smtClean="0">
                <a:latin typeface="Times New Roman"/>
                <a:cs typeface="Times New Roman"/>
              </a:rPr>
              <a:t>t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-for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3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de</a:t>
            </a:r>
            <a:r>
              <a:rPr sz="1800" spc="34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d</a:t>
            </a:r>
            <a:r>
              <a:rPr sz="1800" spc="4" dirty="0" smtClean="0">
                <a:latin typeface="Times New Roman"/>
                <a:cs typeface="Times New Roman"/>
              </a:rPr>
              <a:t>é</a:t>
            </a:r>
            <a:r>
              <a:rPr sz="1800" spc="0" dirty="0" smtClean="0">
                <a:latin typeface="Times New Roman"/>
                <a:cs typeface="Times New Roman"/>
              </a:rPr>
              <a:t>v</a:t>
            </a:r>
            <a:r>
              <a:rPr sz="1800" spc="4" dirty="0" smtClean="0">
                <a:latin typeface="Times New Roman"/>
                <a:cs typeface="Times New Roman"/>
              </a:rPr>
              <a:t>el</a:t>
            </a:r>
            <a:r>
              <a:rPr sz="1800" spc="0" dirty="0" smtClean="0">
                <a:latin typeface="Times New Roman"/>
                <a:cs typeface="Times New Roman"/>
              </a:rPr>
              <a:t>op</a:t>
            </a:r>
            <a:r>
              <a:rPr sz="1800" spc="-9" dirty="0" smtClean="0">
                <a:latin typeface="Times New Roman"/>
                <a:cs typeface="Times New Roman"/>
              </a:rPr>
              <a:t>p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nt</a:t>
            </a:r>
            <a:r>
              <a:rPr sz="1800" spc="4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s</a:t>
            </a:r>
            <a:r>
              <a:rPr sz="1800" spc="39" dirty="0" smtClean="0">
                <a:latin typeface="Times New Roman"/>
                <a:cs typeface="Times New Roman"/>
              </a:rPr>
              <a:t> </a:t>
            </a:r>
            <a:r>
              <a:rPr sz="1800" spc="-14" dirty="0" smtClean="0">
                <a:latin typeface="Times New Roman"/>
                <a:cs typeface="Times New Roman"/>
              </a:rPr>
              <a:t>s</a:t>
            </a:r>
            <a:r>
              <a:rPr sz="1800" spc="25" dirty="0" smtClean="0">
                <a:latin typeface="Times New Roman"/>
                <a:cs typeface="Times New Roman"/>
              </a:rPr>
              <a:t>y</a:t>
            </a:r>
            <a:r>
              <a:rPr sz="1800" spc="-1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tè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s</a:t>
            </a:r>
            <a:r>
              <a:rPr sz="1800" spc="25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4" dirty="0" smtClean="0">
                <a:latin typeface="Times New Roman"/>
                <a:cs typeface="Times New Roman"/>
              </a:rPr>
              <a:t>lti</a:t>
            </a:r>
            <a:r>
              <a:rPr sz="1800" spc="0" dirty="0" smtClean="0">
                <a:latin typeface="Times New Roman"/>
                <a:cs typeface="Times New Roman"/>
              </a:rPr>
              <a:t>-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s</a:t>
            </a:r>
            <a:r>
              <a:rPr sz="1800" spc="25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r>
              <a:rPr sz="1800" spc="3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une</a:t>
            </a:r>
            <a:r>
              <a:rPr sz="1800" spc="4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nfr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-9" dirty="0" smtClean="0">
                <a:latin typeface="Times New Roman"/>
                <a:cs typeface="Times New Roman"/>
              </a:rPr>
              <a:t>u</a:t>
            </a:r>
            <a:r>
              <a:rPr sz="1800" spc="4" dirty="0" smtClean="0">
                <a:latin typeface="Times New Roman"/>
                <a:cs typeface="Times New Roman"/>
              </a:rPr>
              <a:t>ct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-9" dirty="0" smtClean="0">
                <a:latin typeface="Times New Roman"/>
                <a:cs typeface="Times New Roman"/>
              </a:rPr>
              <a:t>r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3139" y="1917451"/>
            <a:ext cx="263398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45"/>
              </a:lnSpc>
            </a:pPr>
            <a:r>
              <a:rPr sz="18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36039" y="2165876"/>
            <a:ext cx="7306306" cy="43886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1800" spc="0" dirty="0" smtClean="0">
                <a:latin typeface="Times New Roman"/>
                <a:cs typeface="Times New Roman"/>
              </a:rPr>
              <a:t>de</a:t>
            </a:r>
            <a:r>
              <a:rPr sz="1800" spc="14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og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-4" dirty="0" smtClean="0">
                <a:latin typeface="Times New Roman"/>
                <a:cs typeface="Times New Roman"/>
              </a:rPr>
              <a:t>c</a:t>
            </a:r>
            <a:r>
              <a:rPr sz="1800" spc="4" dirty="0" smtClean="0">
                <a:latin typeface="Times New Roman"/>
                <a:cs typeface="Times New Roman"/>
              </a:rPr>
              <a:t>iel</a:t>
            </a:r>
            <a:r>
              <a:rPr sz="1800" spc="0" dirty="0" smtClean="0">
                <a:latin typeface="Times New Roman"/>
                <a:cs typeface="Times New Roman"/>
              </a:rPr>
              <a:t>s</a:t>
            </a:r>
            <a:r>
              <a:rPr sz="1800" spc="13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-9" dirty="0" smtClean="0">
                <a:latin typeface="Times New Roman"/>
                <a:cs typeface="Times New Roman"/>
              </a:rPr>
              <a:t>t</a:t>
            </a:r>
            <a:r>
              <a:rPr sz="1800" spc="4" dirty="0" smtClean="0">
                <a:latin typeface="Times New Roman"/>
                <a:cs typeface="Times New Roman"/>
              </a:rPr>
              <a:t>il</a:t>
            </a:r>
            <a:r>
              <a:rPr sz="1800" spc="-9" dirty="0" smtClean="0">
                <a:latin typeface="Times New Roman"/>
                <a:cs typeface="Times New Roman"/>
              </a:rPr>
              <a:t>i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é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14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-9" dirty="0" smtClean="0">
                <a:latin typeface="Times New Roman"/>
                <a:cs typeface="Times New Roman"/>
              </a:rPr>
              <a:t>mm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14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nv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ronn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nt</a:t>
            </a:r>
            <a:r>
              <a:rPr sz="1800" spc="13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pour</a:t>
            </a:r>
            <a:r>
              <a:rPr sz="1800" spc="13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14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</a:t>
            </a:r>
            <a:r>
              <a:rPr sz="1800" spc="4" dirty="0" smtClean="0">
                <a:latin typeface="Times New Roman"/>
                <a:cs typeface="Times New Roman"/>
              </a:rPr>
              <a:t>é</a:t>
            </a:r>
            <a:r>
              <a:rPr sz="1800" spc="0" dirty="0" smtClean="0">
                <a:latin typeface="Times New Roman"/>
                <a:cs typeface="Times New Roman"/>
              </a:rPr>
              <a:t>p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-9" dirty="0" smtClean="0">
                <a:latin typeface="Times New Roman"/>
                <a:cs typeface="Times New Roman"/>
              </a:rPr>
              <a:t>o</a:t>
            </a:r>
            <a:r>
              <a:rPr sz="1800" spc="4" dirty="0" smtClean="0">
                <a:latin typeface="Times New Roman"/>
                <a:cs typeface="Times New Roman"/>
              </a:rPr>
              <a:t>ie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nt</a:t>
            </a:r>
            <a:r>
              <a:rPr sz="1800" spc="139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r>
              <a:rPr sz="1800" spc="154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9" dirty="0" smtClean="0">
                <a:latin typeface="Times New Roman"/>
                <a:cs typeface="Times New Roman"/>
              </a:rPr>
              <a:t>'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x</a:t>
            </a:r>
            <a:r>
              <a:rPr sz="1800" spc="-4" dirty="0" smtClean="0">
                <a:latin typeface="Times New Roman"/>
                <a:cs typeface="Times New Roman"/>
              </a:rPr>
              <a:t>é</a:t>
            </a:r>
            <a:r>
              <a:rPr sz="1800" spc="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4" dirty="0" smtClean="0">
                <a:latin typeface="Times New Roman"/>
                <a:cs typeface="Times New Roman"/>
              </a:rPr>
              <a:t>ti</a:t>
            </a:r>
            <a:r>
              <a:rPr sz="1800" spc="0" dirty="0" smtClean="0">
                <a:latin typeface="Times New Roman"/>
                <a:cs typeface="Times New Roman"/>
              </a:rPr>
              <a:t>on</a:t>
            </a:r>
            <a:endParaRPr sz="1800">
              <a:latin typeface="Times New Roman"/>
              <a:cs typeface="Times New Roman"/>
            </a:endParaRPr>
          </a:p>
          <a:p>
            <a:pPr marL="12700" marR="34289">
              <a:lnSpc>
                <a:spcPts val="1955"/>
              </a:lnSpc>
              <a:spcBef>
                <a:spcPts val="0"/>
              </a:spcBef>
            </a:pP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b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d</a:t>
            </a:r>
            <a:r>
              <a:rPr sz="1800" spc="9" dirty="0" smtClean="0">
                <a:latin typeface="Times New Roman"/>
                <a:cs typeface="Times New Roman"/>
              </a:rPr>
              <a:t>'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12700" marR="34289">
              <a:lnSpc>
                <a:spcPct val="95825"/>
              </a:lnSpc>
              <a:spcBef>
                <a:spcPts val="217"/>
              </a:spcBef>
            </a:pPr>
            <a:r>
              <a:rPr sz="1800" b="1" spc="-4" dirty="0" smtClean="0">
                <a:latin typeface="Times New Roman"/>
                <a:cs typeface="Times New Roman"/>
              </a:rPr>
              <a:t>A</a:t>
            </a:r>
            <a:r>
              <a:rPr sz="1800" b="1" spc="0" dirty="0" smtClean="0">
                <a:latin typeface="Times New Roman"/>
                <a:cs typeface="Times New Roman"/>
              </a:rPr>
              <a:t>g</a:t>
            </a:r>
            <a:r>
              <a:rPr sz="1800" b="1" spc="4" dirty="0" smtClean="0">
                <a:latin typeface="Times New Roman"/>
                <a:cs typeface="Times New Roman"/>
              </a:rPr>
              <a:t>e</a:t>
            </a:r>
            <a:r>
              <a:rPr sz="1800" b="1" spc="-4" dirty="0" smtClean="0">
                <a:latin typeface="Times New Roman"/>
                <a:cs typeface="Times New Roman"/>
              </a:rPr>
              <a:t>n</a:t>
            </a:r>
            <a:r>
              <a:rPr sz="1800" b="1" spc="0" dirty="0" smtClean="0">
                <a:latin typeface="Times New Roman"/>
                <a:cs typeface="Times New Roman"/>
              </a:rPr>
              <a:t>tB</a:t>
            </a:r>
            <a:r>
              <a:rPr sz="1800" b="1" spc="-4" dirty="0" smtClean="0">
                <a:latin typeface="Times New Roman"/>
                <a:cs typeface="Times New Roman"/>
              </a:rPr>
              <a:t>u</a:t>
            </a:r>
            <a:r>
              <a:rPr sz="1800" b="1" spc="4" dirty="0" smtClean="0">
                <a:latin typeface="Times New Roman"/>
                <a:cs typeface="Times New Roman"/>
              </a:rPr>
              <a:t>il</a:t>
            </a:r>
            <a:r>
              <a:rPr sz="1800" b="1" spc="-4" dirty="0" smtClean="0">
                <a:latin typeface="Times New Roman"/>
                <a:cs typeface="Times New Roman"/>
              </a:rPr>
              <a:t>d</a:t>
            </a:r>
            <a:r>
              <a:rPr sz="1800" b="1" spc="4" dirty="0" smtClean="0">
                <a:latin typeface="Times New Roman"/>
                <a:cs typeface="Times New Roman"/>
              </a:rPr>
              <a:t>e</a:t>
            </a:r>
            <a:r>
              <a:rPr sz="1800" b="1" spc="0" dirty="0" smtClean="0">
                <a:latin typeface="Times New Roman"/>
                <a:cs typeface="Times New Roman"/>
              </a:rPr>
              <a:t>r</a:t>
            </a:r>
            <a:endParaRPr sz="1800">
              <a:latin typeface="Times New Roman"/>
              <a:cs typeface="Times New Roman"/>
            </a:endParaRPr>
          </a:p>
          <a:p>
            <a:pPr marL="126999" marR="34289">
              <a:lnSpc>
                <a:spcPct val="95825"/>
              </a:lnSpc>
              <a:spcBef>
                <a:spcPts val="315"/>
              </a:spcBef>
            </a:pPr>
            <a:r>
              <a:rPr sz="16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 </a:t>
            </a:r>
            <a:r>
              <a:rPr sz="1600" spc="34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u="sng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h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tt</a:t>
            </a:r>
            <a:r>
              <a:rPr sz="1800" u="sng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p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:</a:t>
            </a:r>
            <a:r>
              <a:rPr sz="1800" u="sng" spc="-9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/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/</a:t>
            </a:r>
            <a:r>
              <a:rPr sz="1800" u="sng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www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.a</a:t>
            </a:r>
            <a:r>
              <a:rPr sz="1800" u="sng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g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e</a:t>
            </a:r>
            <a:r>
              <a:rPr sz="1800" u="sng" spc="-9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n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t</a:t>
            </a:r>
            <a:r>
              <a:rPr sz="1800" u="sng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bu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il</a:t>
            </a:r>
            <a:r>
              <a:rPr sz="1800" u="sng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d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e</a:t>
            </a:r>
            <a:r>
              <a:rPr sz="1800" u="sng" spc="-9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r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.c</a:t>
            </a:r>
            <a:r>
              <a:rPr sz="1800" u="sng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om</a:t>
            </a:r>
            <a:endParaRPr sz="1800">
              <a:latin typeface="Times New Roman"/>
              <a:cs typeface="Times New Roman"/>
            </a:endParaRPr>
          </a:p>
          <a:p>
            <a:pPr marL="126999" marR="34289">
              <a:lnSpc>
                <a:spcPct val="95825"/>
              </a:lnSpc>
              <a:spcBef>
                <a:spcPts val="315"/>
              </a:spcBef>
            </a:pPr>
            <a:r>
              <a:rPr sz="16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 </a:t>
            </a:r>
            <a:r>
              <a:rPr sz="1600" spc="34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Bu</a:t>
            </a:r>
            <a:r>
              <a:rPr sz="1800" spc="4" dirty="0" smtClean="0">
                <a:latin typeface="Times New Roman"/>
                <a:cs typeface="Times New Roman"/>
              </a:rPr>
              <a:t>il</a:t>
            </a:r>
            <a:r>
              <a:rPr sz="1800" spc="0" dirty="0" smtClean="0">
                <a:latin typeface="Times New Roman"/>
                <a:cs typeface="Times New Roman"/>
              </a:rPr>
              <a:t>d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t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-9" dirty="0" smtClean="0">
                <a:latin typeface="Times New Roman"/>
                <a:cs typeface="Times New Roman"/>
              </a:rPr>
              <a:t>t</a:t>
            </a:r>
            <a:r>
              <a:rPr sz="1800" spc="4" dirty="0" smtClean="0">
                <a:latin typeface="Times New Roman"/>
                <a:cs typeface="Times New Roman"/>
              </a:rPr>
              <a:t>iè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nt pr</a:t>
            </a:r>
            <a:r>
              <a:rPr sz="1800" spc="-9" dirty="0" smtClean="0">
                <a:latin typeface="Times New Roman"/>
                <a:cs typeface="Times New Roman"/>
              </a:rPr>
              <a:t>o</a:t>
            </a:r>
            <a:r>
              <a:rPr sz="1800" spc="0" dirty="0" smtClean="0">
                <a:latin typeface="Times New Roman"/>
                <a:cs typeface="Times New Roman"/>
              </a:rPr>
              <a:t>gr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-9" dirty="0" smtClean="0">
                <a:latin typeface="Times New Roman"/>
                <a:cs typeface="Times New Roman"/>
              </a:rPr>
              <a:t>mm</a:t>
            </a:r>
            <a:r>
              <a:rPr sz="1800" spc="0" dirty="0" smtClean="0">
                <a:latin typeface="Times New Roman"/>
                <a:cs typeface="Times New Roman"/>
              </a:rPr>
              <a:t>é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J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v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126999" marR="34289">
              <a:lnSpc>
                <a:spcPct val="95825"/>
              </a:lnSpc>
              <a:spcBef>
                <a:spcPts val="315"/>
              </a:spcBef>
            </a:pPr>
            <a:r>
              <a:rPr sz="16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 </a:t>
            </a:r>
            <a:r>
              <a:rPr sz="1600" spc="34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Le</a:t>
            </a:r>
            <a:r>
              <a:rPr sz="1800" spc="0" dirty="0" smtClean="0">
                <a:latin typeface="Times New Roman"/>
                <a:cs typeface="Times New Roman"/>
              </a:rPr>
              <a:t>s 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-9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s </a:t>
            </a:r>
            <a:r>
              <a:rPr sz="1800" spc="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on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-9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ru</a:t>
            </a:r>
            <a:r>
              <a:rPr sz="1800" spc="4" dirty="0" smtClean="0">
                <a:latin typeface="Times New Roman"/>
                <a:cs typeface="Times New Roman"/>
              </a:rPr>
              <a:t>it</a:t>
            </a:r>
            <a:r>
              <a:rPr sz="1800" spc="0" dirty="0" smtClean="0">
                <a:latin typeface="Times New Roman"/>
                <a:cs typeface="Times New Roman"/>
              </a:rPr>
              <a:t>s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-9" dirty="0" smtClean="0">
                <a:latin typeface="Times New Roman"/>
                <a:cs typeface="Times New Roman"/>
              </a:rPr>
              <a:t>i</a:t>
            </a:r>
            <a:r>
              <a:rPr sz="1800" spc="4" dirty="0" smtClean="0">
                <a:latin typeface="Times New Roman"/>
                <a:cs typeface="Times New Roman"/>
              </a:rPr>
              <a:t>li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nt</a:t>
            </a:r>
            <a:r>
              <a:rPr sz="1800" spc="-14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Bu</a:t>
            </a:r>
            <a:r>
              <a:rPr sz="1800" spc="4" dirty="0" smtClean="0">
                <a:latin typeface="Times New Roman"/>
                <a:cs typeface="Times New Roman"/>
              </a:rPr>
              <a:t>il</a:t>
            </a:r>
            <a:r>
              <a:rPr sz="1800" spc="0" dirty="0" smtClean="0">
                <a:latin typeface="Times New Roman"/>
                <a:cs typeface="Times New Roman"/>
              </a:rPr>
              <a:t>d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c</a:t>
            </a:r>
            <a:r>
              <a:rPr sz="1800" spc="-9" dirty="0" smtClean="0">
                <a:latin typeface="Times New Roman"/>
                <a:cs typeface="Times New Roman"/>
              </a:rPr>
              <a:t>omm</a:t>
            </a:r>
            <a:r>
              <a:rPr sz="1800" spc="0" dirty="0" smtClean="0">
                <a:latin typeface="Times New Roman"/>
                <a:cs typeface="Times New Roman"/>
              </a:rPr>
              <a:t>un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qu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nt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4" dirty="0" smtClean="0">
                <a:latin typeface="Times New Roman"/>
                <a:cs typeface="Times New Roman"/>
              </a:rPr>
              <a:t>tili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endParaRPr sz="1800">
              <a:latin typeface="Times New Roman"/>
              <a:cs typeface="Times New Roman"/>
            </a:endParaRPr>
          </a:p>
          <a:p>
            <a:pPr marL="413511" marR="34289">
              <a:lnSpc>
                <a:spcPts val="1945"/>
              </a:lnSpc>
              <a:spcBef>
                <a:spcPts val="97"/>
              </a:spcBef>
            </a:pPr>
            <a:r>
              <a:rPr sz="1800" spc="-4" dirty="0" smtClean="0">
                <a:latin typeface="Times New Roman"/>
                <a:cs typeface="Times New Roman"/>
              </a:rPr>
              <a:t>KQM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126999" marR="34289">
              <a:lnSpc>
                <a:spcPct val="95825"/>
              </a:lnSpc>
              <a:spcBef>
                <a:spcPts val="217"/>
              </a:spcBef>
            </a:pPr>
            <a:r>
              <a:rPr sz="16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 </a:t>
            </a:r>
            <a:r>
              <a:rPr sz="1600" spc="34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D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pon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b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pour</a:t>
            </a:r>
            <a:r>
              <a:rPr sz="1800" spc="-14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W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ndo</a:t>
            </a:r>
            <a:r>
              <a:rPr sz="1800" spc="-4" dirty="0" smtClean="0">
                <a:latin typeface="Times New Roman"/>
                <a:cs typeface="Times New Roman"/>
              </a:rPr>
              <a:t>w</a:t>
            </a:r>
            <a:r>
              <a:rPr sz="1800" spc="0" dirty="0" smtClean="0">
                <a:latin typeface="Times New Roman"/>
                <a:cs typeface="Times New Roman"/>
              </a:rPr>
              <a:t>s 98</a:t>
            </a:r>
            <a:r>
              <a:rPr sz="1800" spc="4" dirty="0" smtClean="0">
                <a:latin typeface="Times New Roman"/>
                <a:cs typeface="Times New Roman"/>
              </a:rPr>
              <a:t>/</a:t>
            </a:r>
            <a:r>
              <a:rPr sz="1800" spc="-4" dirty="0" smtClean="0">
                <a:latin typeface="Times New Roman"/>
                <a:cs typeface="Times New Roman"/>
              </a:rPr>
              <a:t>M</a:t>
            </a:r>
            <a:r>
              <a:rPr sz="1800" spc="4" dirty="0" smtClean="0">
                <a:latin typeface="Times New Roman"/>
                <a:cs typeface="Times New Roman"/>
              </a:rPr>
              <a:t>E/</a:t>
            </a:r>
            <a:r>
              <a:rPr sz="1800" spc="-4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T/</a:t>
            </a:r>
            <a:r>
              <a:rPr sz="1800" spc="0" dirty="0" smtClean="0">
                <a:latin typeface="Times New Roman"/>
                <a:cs typeface="Times New Roman"/>
              </a:rPr>
              <a:t>2000</a:t>
            </a:r>
            <a:r>
              <a:rPr sz="1800" spc="4" dirty="0" smtClean="0">
                <a:latin typeface="Times New Roman"/>
                <a:cs typeface="Times New Roman"/>
              </a:rPr>
              <a:t>/</a:t>
            </a:r>
            <a:r>
              <a:rPr sz="1800" spc="-4" dirty="0" smtClean="0">
                <a:latin typeface="Times New Roman"/>
                <a:cs typeface="Times New Roman"/>
              </a:rPr>
              <a:t>XP</a:t>
            </a:r>
            <a:r>
              <a:rPr sz="1800" spc="0" dirty="0" smtClean="0">
                <a:latin typeface="Times New Roman"/>
                <a:cs typeface="Times New Roman"/>
              </a:rPr>
              <a:t>,</a:t>
            </a:r>
            <a:r>
              <a:rPr sz="1800" spc="-9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4" dirty="0" smtClean="0">
                <a:latin typeface="Times New Roman"/>
                <a:cs typeface="Times New Roman"/>
              </a:rPr>
              <a:t>la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s 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nux</a:t>
            </a:r>
            <a:endParaRPr sz="1800">
              <a:latin typeface="Times New Roman"/>
              <a:cs typeface="Times New Roman"/>
            </a:endParaRPr>
          </a:p>
          <a:p>
            <a:pPr marL="12700" marR="34289">
              <a:lnSpc>
                <a:spcPct val="95825"/>
              </a:lnSpc>
              <a:spcBef>
                <a:spcPts val="315"/>
              </a:spcBef>
            </a:pPr>
            <a:r>
              <a:rPr sz="1800" b="1" spc="0" dirty="0" smtClean="0">
                <a:latin typeface="Times New Roman"/>
                <a:cs typeface="Times New Roman"/>
              </a:rPr>
              <a:t>J</a:t>
            </a:r>
            <a:r>
              <a:rPr sz="1800" b="1" spc="-4" dirty="0" smtClean="0">
                <a:latin typeface="Times New Roman"/>
                <a:cs typeface="Times New Roman"/>
              </a:rPr>
              <a:t>A</a:t>
            </a:r>
            <a:r>
              <a:rPr sz="1800" b="1" spc="0" dirty="0" smtClean="0">
                <a:latin typeface="Times New Roman"/>
                <a:cs typeface="Times New Roman"/>
              </a:rPr>
              <a:t>T</a:t>
            </a:r>
            <a:r>
              <a:rPr sz="1800" b="1" spc="4" dirty="0" smtClean="0">
                <a:latin typeface="Times New Roman"/>
                <a:cs typeface="Times New Roman"/>
              </a:rPr>
              <a:t> </a:t>
            </a:r>
            <a:r>
              <a:rPr sz="1800" b="1" spc="0" dirty="0" smtClean="0">
                <a:latin typeface="Times New Roman"/>
                <a:cs typeface="Times New Roman"/>
              </a:rPr>
              <a:t>:</a:t>
            </a:r>
            <a:r>
              <a:rPr sz="1800" b="1" spc="4" dirty="0" smtClean="0">
                <a:latin typeface="Times New Roman"/>
                <a:cs typeface="Times New Roman"/>
              </a:rPr>
              <a:t> </a:t>
            </a:r>
            <a:r>
              <a:rPr sz="1800" b="1" spc="0" dirty="0" smtClean="0">
                <a:latin typeface="Times New Roman"/>
                <a:cs typeface="Times New Roman"/>
              </a:rPr>
              <a:t>Java(tm)</a:t>
            </a:r>
            <a:r>
              <a:rPr sz="1800" b="1" spc="-4" dirty="0" smtClean="0">
                <a:latin typeface="Times New Roman"/>
                <a:cs typeface="Times New Roman"/>
              </a:rPr>
              <a:t> A</a:t>
            </a:r>
            <a:r>
              <a:rPr sz="1800" b="1" spc="0" dirty="0" smtClean="0">
                <a:latin typeface="Times New Roman"/>
                <a:cs typeface="Times New Roman"/>
              </a:rPr>
              <a:t>g</a:t>
            </a:r>
            <a:r>
              <a:rPr sz="1800" b="1" spc="4" dirty="0" smtClean="0">
                <a:latin typeface="Times New Roman"/>
                <a:cs typeface="Times New Roman"/>
              </a:rPr>
              <a:t>e</a:t>
            </a:r>
            <a:r>
              <a:rPr sz="1800" b="1" spc="-4" dirty="0" smtClean="0">
                <a:latin typeface="Times New Roman"/>
                <a:cs typeface="Times New Roman"/>
              </a:rPr>
              <a:t>n</a:t>
            </a:r>
            <a:r>
              <a:rPr sz="1800" b="1" spc="0" dirty="0" smtClean="0">
                <a:latin typeface="Times New Roman"/>
                <a:cs typeface="Times New Roman"/>
              </a:rPr>
              <a:t>t</a:t>
            </a:r>
            <a:r>
              <a:rPr sz="1800" b="1" spc="4" dirty="0" smtClean="0">
                <a:latin typeface="Times New Roman"/>
                <a:cs typeface="Times New Roman"/>
              </a:rPr>
              <a:t> </a:t>
            </a:r>
            <a:r>
              <a:rPr sz="1800" b="1" spc="0" dirty="0" smtClean="0">
                <a:latin typeface="Times New Roman"/>
                <a:cs typeface="Times New Roman"/>
              </a:rPr>
              <a:t>T</a:t>
            </a:r>
            <a:r>
              <a:rPr sz="1800" b="1" spc="4" dirty="0" smtClean="0">
                <a:latin typeface="Times New Roman"/>
                <a:cs typeface="Times New Roman"/>
              </a:rPr>
              <a:t>e</a:t>
            </a:r>
            <a:r>
              <a:rPr sz="1800" b="1" spc="0" dirty="0" smtClean="0">
                <a:latin typeface="Times New Roman"/>
                <a:cs typeface="Times New Roman"/>
              </a:rPr>
              <a:t>m</a:t>
            </a:r>
            <a:r>
              <a:rPr sz="1800" b="1" spc="-4" dirty="0" smtClean="0">
                <a:latin typeface="Times New Roman"/>
                <a:cs typeface="Times New Roman"/>
              </a:rPr>
              <a:t>p</a:t>
            </a:r>
            <a:r>
              <a:rPr sz="1800" b="1" spc="4" dirty="0" smtClean="0">
                <a:latin typeface="Times New Roman"/>
                <a:cs typeface="Times New Roman"/>
              </a:rPr>
              <a:t>l</a:t>
            </a:r>
            <a:r>
              <a:rPr sz="1800" b="1" spc="0" dirty="0" smtClean="0">
                <a:latin typeface="Times New Roman"/>
                <a:cs typeface="Times New Roman"/>
              </a:rPr>
              <a:t>a</a:t>
            </a:r>
            <a:r>
              <a:rPr sz="1800" b="1" spc="-9" dirty="0" smtClean="0">
                <a:latin typeface="Times New Roman"/>
                <a:cs typeface="Times New Roman"/>
              </a:rPr>
              <a:t>t</a:t>
            </a:r>
            <a:r>
              <a:rPr sz="1800" b="1" spc="0" dirty="0" smtClean="0">
                <a:latin typeface="Times New Roman"/>
                <a:cs typeface="Times New Roman"/>
              </a:rPr>
              <a:t>e</a:t>
            </a:r>
            <a:endParaRPr sz="1800">
              <a:latin typeface="Times New Roman"/>
              <a:cs typeface="Times New Roman"/>
            </a:endParaRPr>
          </a:p>
          <a:p>
            <a:pPr marL="126999" marR="34289">
              <a:lnSpc>
                <a:spcPct val="95825"/>
              </a:lnSpc>
              <a:spcBef>
                <a:spcPts val="315"/>
              </a:spcBef>
            </a:pPr>
            <a:r>
              <a:rPr sz="16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 </a:t>
            </a:r>
            <a:r>
              <a:rPr sz="1600" spc="34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u="sng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h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tt</a:t>
            </a:r>
            <a:r>
              <a:rPr sz="1800" u="sng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p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:</a:t>
            </a:r>
            <a:r>
              <a:rPr sz="1800" u="sng" spc="-9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/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/</a:t>
            </a:r>
            <a:r>
              <a:rPr sz="1800" u="sng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www</a:t>
            </a:r>
            <a:r>
              <a:rPr sz="1800" u="sng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-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c</a:t>
            </a:r>
            <a:r>
              <a:rPr sz="1800" u="sng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dr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.</a:t>
            </a:r>
            <a:r>
              <a:rPr sz="1800" u="sng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s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ta</a:t>
            </a:r>
            <a:r>
              <a:rPr sz="1800" u="sng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nford</a:t>
            </a:r>
            <a:r>
              <a:rPr sz="1800" u="sng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.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e</a:t>
            </a:r>
            <a:r>
              <a:rPr sz="1800" u="sng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du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/</a:t>
            </a:r>
            <a:r>
              <a:rPr sz="1800" u="sng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A</a:t>
            </a:r>
            <a:r>
              <a:rPr sz="1800" u="sng" spc="-14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B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E/</a:t>
            </a:r>
            <a:r>
              <a:rPr sz="1800" u="sng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J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a</a:t>
            </a:r>
            <a:r>
              <a:rPr sz="1800" u="sng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v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a</a:t>
            </a:r>
            <a:r>
              <a:rPr sz="1800" u="sng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A</a:t>
            </a:r>
            <a:r>
              <a:rPr sz="1800" u="sng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g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e</a:t>
            </a:r>
            <a:r>
              <a:rPr sz="1800" u="sng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n</a:t>
            </a:r>
            <a:r>
              <a:rPr sz="1800" u="sng" spc="-9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t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.</a:t>
            </a:r>
            <a:r>
              <a:rPr sz="1800" u="sng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h</a:t>
            </a:r>
            <a:r>
              <a:rPr sz="1800" u="sng" spc="-9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tm</a:t>
            </a:r>
            <a:r>
              <a:rPr sz="1800" u="sng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3"/>
              </a:rPr>
              <a:t>l</a:t>
            </a:r>
            <a:endParaRPr sz="1800">
              <a:latin typeface="Times New Roman"/>
              <a:cs typeface="Times New Roman"/>
            </a:endParaRPr>
          </a:p>
          <a:p>
            <a:pPr marL="126999" marR="34289">
              <a:lnSpc>
                <a:spcPct val="95825"/>
              </a:lnSpc>
              <a:spcBef>
                <a:spcPts val="315"/>
              </a:spcBef>
            </a:pPr>
            <a:r>
              <a:rPr sz="16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 </a:t>
            </a:r>
            <a:r>
              <a:rPr sz="1600" spc="34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a </a:t>
            </a:r>
            <a:r>
              <a:rPr sz="1800" spc="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-9" dirty="0" smtClean="0">
                <a:latin typeface="Times New Roman"/>
                <a:cs typeface="Times New Roman"/>
              </a:rPr>
              <a:t>mm</a:t>
            </a:r>
            <a:r>
              <a:rPr sz="1800" spc="0" dirty="0" smtClean="0">
                <a:latin typeface="Times New Roman"/>
                <a:cs typeface="Times New Roman"/>
              </a:rPr>
              <a:t>un</a:t>
            </a:r>
            <a:r>
              <a:rPr sz="1800" spc="4" dirty="0" smtClean="0">
                <a:latin typeface="Times New Roman"/>
                <a:cs typeface="Times New Roman"/>
              </a:rPr>
              <a:t>icat</a:t>
            </a:r>
            <a:r>
              <a:rPr sz="1800" spc="-9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on</a:t>
            </a:r>
            <a:r>
              <a:rPr sz="1800" spc="4" dirty="0" smtClean="0">
                <a:latin typeface="Times New Roman"/>
                <a:cs typeface="Times New Roman"/>
              </a:rPr>
              <a:t> e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b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é</a:t>
            </a:r>
            <a:r>
              <a:rPr sz="1800" spc="0" dirty="0" smtClean="0">
                <a:latin typeface="Times New Roman"/>
                <a:cs typeface="Times New Roman"/>
              </a:rPr>
              <a:t>e 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ur</a:t>
            </a:r>
            <a:r>
              <a:rPr sz="1800" spc="-4" dirty="0" smtClean="0">
                <a:latin typeface="Times New Roman"/>
                <a:cs typeface="Times New Roman"/>
              </a:rPr>
              <a:t> KQM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12700" marR="34289">
              <a:lnSpc>
                <a:spcPct val="95825"/>
              </a:lnSpc>
              <a:spcBef>
                <a:spcPts val="315"/>
              </a:spcBef>
            </a:pPr>
            <a:r>
              <a:rPr sz="1800" b="1" spc="0" dirty="0" smtClean="0">
                <a:latin typeface="Times New Roman"/>
                <a:cs typeface="Times New Roman"/>
              </a:rPr>
              <a:t>Java</a:t>
            </a:r>
            <a:r>
              <a:rPr sz="1800" b="1" spc="4" dirty="0" smtClean="0">
                <a:latin typeface="Times New Roman"/>
                <a:cs typeface="Times New Roman"/>
              </a:rPr>
              <a:t> </a:t>
            </a:r>
            <a:r>
              <a:rPr sz="1800" b="1" spc="-4" dirty="0" smtClean="0">
                <a:latin typeface="Times New Roman"/>
                <a:cs typeface="Times New Roman"/>
              </a:rPr>
              <a:t>In</a:t>
            </a:r>
            <a:r>
              <a:rPr sz="1800" b="1" spc="0" dirty="0" smtClean="0">
                <a:latin typeface="Times New Roman"/>
                <a:cs typeface="Times New Roman"/>
              </a:rPr>
              <a:t>t</a:t>
            </a:r>
            <a:r>
              <a:rPr sz="1800" b="1" spc="4" dirty="0" smtClean="0">
                <a:latin typeface="Times New Roman"/>
                <a:cs typeface="Times New Roman"/>
              </a:rPr>
              <a:t>elli</a:t>
            </a:r>
            <a:r>
              <a:rPr sz="1800" b="1" spc="-9" dirty="0" smtClean="0">
                <a:latin typeface="Times New Roman"/>
                <a:cs typeface="Times New Roman"/>
              </a:rPr>
              <a:t>g</a:t>
            </a:r>
            <a:r>
              <a:rPr sz="1800" b="1" spc="4" dirty="0" smtClean="0">
                <a:latin typeface="Times New Roman"/>
                <a:cs typeface="Times New Roman"/>
              </a:rPr>
              <a:t>e</a:t>
            </a:r>
            <a:r>
              <a:rPr sz="1800" b="1" spc="-4" dirty="0" smtClean="0">
                <a:latin typeface="Times New Roman"/>
                <a:cs typeface="Times New Roman"/>
              </a:rPr>
              <a:t>n</a:t>
            </a:r>
            <a:r>
              <a:rPr sz="1800" b="1" spc="0" dirty="0" smtClean="0">
                <a:latin typeface="Times New Roman"/>
                <a:cs typeface="Times New Roman"/>
              </a:rPr>
              <a:t>t</a:t>
            </a:r>
            <a:r>
              <a:rPr sz="1800" b="1" spc="4" dirty="0" smtClean="0">
                <a:latin typeface="Times New Roman"/>
                <a:cs typeface="Times New Roman"/>
              </a:rPr>
              <a:t> </a:t>
            </a:r>
            <a:r>
              <a:rPr sz="1800" b="1" spc="-4" dirty="0" smtClean="0">
                <a:latin typeface="Times New Roman"/>
                <a:cs typeface="Times New Roman"/>
              </a:rPr>
              <a:t>A</a:t>
            </a:r>
            <a:r>
              <a:rPr sz="1800" b="1" spc="0" dirty="0" smtClean="0">
                <a:latin typeface="Times New Roman"/>
                <a:cs typeface="Times New Roman"/>
              </a:rPr>
              <a:t>g</a:t>
            </a:r>
            <a:r>
              <a:rPr sz="1800" b="1" spc="4" dirty="0" smtClean="0">
                <a:latin typeface="Times New Roman"/>
                <a:cs typeface="Times New Roman"/>
              </a:rPr>
              <a:t>e</a:t>
            </a:r>
            <a:r>
              <a:rPr sz="1800" b="1" spc="-4" dirty="0" smtClean="0">
                <a:latin typeface="Times New Roman"/>
                <a:cs typeface="Times New Roman"/>
              </a:rPr>
              <a:t>n</a:t>
            </a:r>
            <a:r>
              <a:rPr sz="1800" b="1" spc="0" dirty="0" smtClean="0">
                <a:latin typeface="Times New Roman"/>
                <a:cs typeface="Times New Roman"/>
              </a:rPr>
              <a:t>t</a:t>
            </a:r>
            <a:r>
              <a:rPr sz="1800" b="1" spc="4" dirty="0" smtClean="0">
                <a:latin typeface="Times New Roman"/>
                <a:cs typeface="Times New Roman"/>
              </a:rPr>
              <a:t> </a:t>
            </a:r>
            <a:r>
              <a:rPr sz="1800" b="1" spc="0" dirty="0" smtClean="0">
                <a:latin typeface="Times New Roman"/>
                <a:cs typeface="Times New Roman"/>
              </a:rPr>
              <a:t>L</a:t>
            </a:r>
            <a:r>
              <a:rPr sz="1800" b="1" spc="4" dirty="0" smtClean="0">
                <a:latin typeface="Times New Roman"/>
                <a:cs typeface="Times New Roman"/>
              </a:rPr>
              <a:t>i</a:t>
            </a:r>
            <a:r>
              <a:rPr sz="1800" b="1" spc="-4" dirty="0" smtClean="0">
                <a:latin typeface="Times New Roman"/>
                <a:cs typeface="Times New Roman"/>
              </a:rPr>
              <a:t>b</a:t>
            </a:r>
            <a:r>
              <a:rPr sz="1800" b="1" spc="4" dirty="0" smtClean="0">
                <a:latin typeface="Times New Roman"/>
                <a:cs typeface="Times New Roman"/>
              </a:rPr>
              <a:t>r</a:t>
            </a:r>
            <a:r>
              <a:rPr sz="1800" b="1" spc="0" dirty="0" smtClean="0">
                <a:latin typeface="Times New Roman"/>
                <a:cs typeface="Times New Roman"/>
              </a:rPr>
              <a:t>a</a:t>
            </a:r>
            <a:r>
              <a:rPr sz="1800" b="1" spc="-4" dirty="0" smtClean="0">
                <a:latin typeface="Times New Roman"/>
                <a:cs typeface="Times New Roman"/>
              </a:rPr>
              <a:t>r</a:t>
            </a:r>
            <a:r>
              <a:rPr sz="1800" b="1" spc="0" dirty="0" smtClean="0">
                <a:latin typeface="Times New Roman"/>
                <a:cs typeface="Times New Roman"/>
              </a:rPr>
              <a:t>y</a:t>
            </a:r>
            <a:endParaRPr sz="1800">
              <a:latin typeface="Times New Roman"/>
              <a:cs typeface="Times New Roman"/>
            </a:endParaRPr>
          </a:p>
          <a:p>
            <a:pPr marL="126999" marR="34289">
              <a:lnSpc>
                <a:spcPct val="95825"/>
              </a:lnSpc>
              <a:spcBef>
                <a:spcPts val="315"/>
              </a:spcBef>
            </a:pPr>
            <a:r>
              <a:rPr sz="16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 </a:t>
            </a:r>
            <a:r>
              <a:rPr sz="1600" spc="34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u="sng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h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tt</a:t>
            </a:r>
            <a:r>
              <a:rPr sz="1800" u="sng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p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:</a:t>
            </a:r>
            <a:r>
              <a:rPr sz="1800" u="sng" spc="-9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/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/</a:t>
            </a:r>
            <a:r>
              <a:rPr sz="1800" u="sng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www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.</a:t>
            </a:r>
            <a:r>
              <a:rPr sz="1800" u="sng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b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it</a:t>
            </a:r>
            <a:r>
              <a:rPr sz="1800" u="sng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p</a:t>
            </a:r>
            <a:r>
              <a:rPr sz="1800" u="sng" spc="-9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i</a:t>
            </a:r>
            <a:r>
              <a:rPr sz="1800" u="sng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x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.c</a:t>
            </a:r>
            <a:r>
              <a:rPr sz="1800" u="sng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o</a:t>
            </a:r>
            <a:r>
              <a:rPr sz="1800" u="sng" spc="-9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m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/</a:t>
            </a:r>
            <a:r>
              <a:rPr sz="1800" u="sng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bu</a:t>
            </a:r>
            <a:r>
              <a:rPr sz="1800" u="sng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s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i</a:t>
            </a:r>
            <a:r>
              <a:rPr sz="1800" u="sng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n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e</a:t>
            </a:r>
            <a:r>
              <a:rPr sz="1800" u="sng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ss</a:t>
            </a:r>
            <a:r>
              <a:rPr sz="1800" u="sng" spc="-9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/m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ai</a:t>
            </a:r>
            <a:r>
              <a:rPr sz="1800" u="sng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n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/</a:t>
            </a:r>
            <a:r>
              <a:rPr sz="1800" u="sng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b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it</a:t>
            </a:r>
            <a:r>
              <a:rPr sz="1800" u="sng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p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i</a:t>
            </a:r>
            <a:r>
              <a:rPr sz="1800" u="sng" spc="-9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x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.</a:t>
            </a:r>
            <a:r>
              <a:rPr sz="1800" u="sng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h</a:t>
            </a:r>
            <a:r>
              <a:rPr sz="1800" u="sng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t</a:t>
            </a:r>
            <a:r>
              <a:rPr sz="1800" u="sng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m</a:t>
            </a:r>
            <a:endParaRPr sz="1800">
              <a:latin typeface="Times New Roman"/>
              <a:cs typeface="Times New Roman"/>
            </a:endParaRPr>
          </a:p>
          <a:p>
            <a:pPr marL="126999" marR="34289">
              <a:lnSpc>
                <a:spcPct val="95825"/>
              </a:lnSpc>
              <a:spcBef>
                <a:spcPts val="315"/>
              </a:spcBef>
            </a:pPr>
            <a:r>
              <a:rPr sz="16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 </a:t>
            </a:r>
            <a:r>
              <a:rPr sz="1600" spc="34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a </a:t>
            </a:r>
            <a:r>
              <a:rPr sz="1800" spc="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-9" dirty="0" smtClean="0">
                <a:latin typeface="Times New Roman"/>
                <a:cs typeface="Times New Roman"/>
              </a:rPr>
              <a:t>mm</a:t>
            </a:r>
            <a:r>
              <a:rPr sz="1800" spc="0" dirty="0" smtClean="0">
                <a:latin typeface="Times New Roman"/>
                <a:cs typeface="Times New Roman"/>
              </a:rPr>
              <a:t>un</a:t>
            </a:r>
            <a:r>
              <a:rPr sz="1800" spc="4" dirty="0" smtClean="0">
                <a:latin typeface="Times New Roman"/>
                <a:cs typeface="Times New Roman"/>
              </a:rPr>
              <a:t>icat</a:t>
            </a:r>
            <a:r>
              <a:rPr sz="1800" spc="-9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on</a:t>
            </a:r>
            <a:r>
              <a:rPr sz="1800" spc="4" dirty="0" smtClean="0">
                <a:latin typeface="Times New Roman"/>
                <a:cs typeface="Times New Roman"/>
              </a:rPr>
              <a:t> e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b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é</a:t>
            </a:r>
            <a:r>
              <a:rPr sz="1800" spc="0" dirty="0" smtClean="0">
                <a:latin typeface="Times New Roman"/>
                <a:cs typeface="Times New Roman"/>
              </a:rPr>
              <a:t>e 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ur</a:t>
            </a:r>
            <a:r>
              <a:rPr sz="1800" spc="-4" dirty="0" smtClean="0">
                <a:latin typeface="Times New Roman"/>
                <a:cs typeface="Times New Roman"/>
              </a:rPr>
              <a:t> KQM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126999" marR="34289">
              <a:lnSpc>
                <a:spcPct val="95825"/>
              </a:lnSpc>
              <a:spcBef>
                <a:spcPts val="315"/>
              </a:spcBef>
            </a:pPr>
            <a:r>
              <a:rPr sz="16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 </a:t>
            </a:r>
            <a:r>
              <a:rPr sz="1600" spc="34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a </a:t>
            </a:r>
            <a:r>
              <a:rPr sz="1800" spc="4" dirty="0" smtClean="0">
                <a:latin typeface="Times New Roman"/>
                <a:cs typeface="Times New Roman"/>
              </a:rPr>
              <a:t>li</a:t>
            </a:r>
            <a:r>
              <a:rPr sz="1800" spc="0" dirty="0" smtClean="0">
                <a:latin typeface="Times New Roman"/>
                <a:cs typeface="Times New Roman"/>
              </a:rPr>
              <a:t>br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e 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uppor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e 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-4" dirty="0" smtClean="0">
                <a:latin typeface="Times New Roman"/>
                <a:cs typeface="Times New Roman"/>
              </a:rPr>
              <a:t>ss</a:t>
            </a:r>
            <a:r>
              <a:rPr sz="1800" spc="0" dirty="0" smtClean="0">
                <a:latin typeface="Times New Roman"/>
                <a:cs typeface="Times New Roman"/>
              </a:rPr>
              <a:t>i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le</a:t>
            </a:r>
            <a:r>
              <a:rPr sz="1800" spc="0" dirty="0" smtClean="0">
                <a:latin typeface="Times New Roman"/>
                <a:cs typeface="Times New Roman"/>
              </a:rPr>
              <a:t>s</a:t>
            </a:r>
            <a:r>
              <a:rPr sz="1800" spc="-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s 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ob</a:t>
            </a:r>
            <a:r>
              <a:rPr sz="1800" spc="4" dirty="0" smtClean="0">
                <a:latin typeface="Times New Roman"/>
                <a:cs typeface="Times New Roman"/>
              </a:rPr>
              <a:t>ile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58855" y="2165876"/>
            <a:ext cx="440689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1800" spc="-9" dirty="0" smtClean="0">
                <a:latin typeface="Times New Roman"/>
                <a:cs typeface="Times New Roman"/>
              </a:rPr>
              <a:t>d</a:t>
            </a:r>
            <a:r>
              <a:rPr sz="1800" spc="9" dirty="0" smtClean="0">
                <a:latin typeface="Times New Roman"/>
                <a:cs typeface="Times New Roman"/>
              </a:rPr>
              <a:t>'</a:t>
            </a:r>
            <a:r>
              <a:rPr sz="1800" spc="-25" dirty="0" smtClean="0">
                <a:latin typeface="Times New Roman"/>
                <a:cs typeface="Times New Roman"/>
              </a:rPr>
              <a:t>u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33" y="2716033"/>
            <a:ext cx="263398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45"/>
              </a:lnSpc>
            </a:pPr>
            <a:r>
              <a:rPr sz="18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33" y="4479301"/>
            <a:ext cx="263398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45"/>
              </a:lnSpc>
            </a:pPr>
            <a:r>
              <a:rPr sz="18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133" y="5389128"/>
            <a:ext cx="263398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45"/>
              </a:lnSpc>
            </a:pPr>
            <a:r>
              <a:rPr sz="18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740910" y="1111299"/>
            <a:ext cx="263574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La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rm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39" y="2227182"/>
            <a:ext cx="8109788" cy="11365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La</a:t>
            </a:r>
            <a:r>
              <a:rPr sz="2000" spc="14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PA</a:t>
            </a:r>
            <a:r>
              <a:rPr sz="2000" spc="13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(</a:t>
            </a:r>
            <a:r>
              <a:rPr sz="2000" spc="-9" dirty="0" smtClean="0">
                <a:latin typeface="Times New Roman"/>
                <a:cs typeface="Times New Roman"/>
              </a:rPr>
              <a:t>F</a:t>
            </a:r>
            <a:r>
              <a:rPr sz="2000" spc="-4" dirty="0" smtClean="0">
                <a:latin typeface="Times New Roman"/>
                <a:cs typeface="Times New Roman"/>
              </a:rPr>
              <a:t>ou</a:t>
            </a:r>
            <a:r>
              <a:rPr sz="2000" spc="4" dirty="0" smtClean="0">
                <a:latin typeface="Times New Roman"/>
                <a:cs typeface="Times New Roman"/>
              </a:rPr>
              <a:t>nd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tio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13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13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lli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144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h</a:t>
            </a:r>
            <a:r>
              <a:rPr sz="2000" spc="-4" dirty="0" smtClean="0">
                <a:latin typeface="Times New Roman"/>
                <a:cs typeface="Times New Roman"/>
              </a:rPr>
              <a:t>y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al</a:t>
            </a:r>
            <a:r>
              <a:rPr sz="2000" spc="14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)</a:t>
            </a:r>
            <a:r>
              <a:rPr sz="2000" spc="15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14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4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rg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  <a:p>
            <a:pPr marL="355599" marR="9663">
              <a:lnSpc>
                <a:spcPct val="139583"/>
              </a:lnSpc>
              <a:spcBef>
                <a:spcPts val="435"/>
              </a:spcBef>
            </a:pPr>
            <a:r>
              <a:rPr sz="2000" spc="0" dirty="0" smtClean="0">
                <a:latin typeface="Times New Roman"/>
                <a:cs typeface="Times New Roman"/>
              </a:rPr>
              <a:t>à </a:t>
            </a:r>
            <a:r>
              <a:rPr sz="2000" spc="10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b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7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8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lu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f </a:t>
            </a:r>
            <a:r>
              <a:rPr sz="2000" spc="8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ée </a:t>
            </a:r>
            <a:r>
              <a:rPr sz="2000" spc="7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8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1</a:t>
            </a:r>
            <a:r>
              <a:rPr sz="2000" spc="-4" dirty="0" smtClean="0">
                <a:latin typeface="Times New Roman"/>
                <a:cs typeface="Times New Roman"/>
              </a:rPr>
              <a:t>99</a:t>
            </a:r>
            <a:r>
              <a:rPr sz="2000" spc="0" dirty="0" smtClean="0">
                <a:latin typeface="Times New Roman"/>
                <a:cs typeface="Times New Roman"/>
              </a:rPr>
              <a:t>6 </a:t>
            </a:r>
            <a:r>
              <a:rPr sz="2000" spc="8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6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4" dirty="0" smtClean="0">
                <a:latin typeface="Times New Roman"/>
                <a:cs typeface="Times New Roman"/>
              </a:rPr>
              <a:t>ob</a:t>
            </a:r>
            <a:r>
              <a:rPr sz="2000" spc="-4" dirty="0" smtClean="0">
                <a:latin typeface="Times New Roman"/>
                <a:cs typeface="Times New Roman"/>
              </a:rPr>
              <a:t>j</a:t>
            </a:r>
            <a:r>
              <a:rPr sz="2000" spc="0" dirty="0" smtClean="0">
                <a:latin typeface="Times New Roman"/>
                <a:cs typeface="Times New Roman"/>
              </a:rPr>
              <a:t>ec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f </a:t>
            </a:r>
            <a:r>
              <a:rPr sz="2000" spc="9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st </a:t>
            </a:r>
            <a:r>
              <a:rPr sz="2000" spc="7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7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od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7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es s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’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h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og</a:t>
            </a:r>
            <a:r>
              <a:rPr sz="2000" spc="-14" dirty="0" smtClean="0">
                <a:latin typeface="Times New Roman"/>
                <a:cs typeface="Times New Roman"/>
              </a:rPr>
              <a:t>è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133" y="4031597"/>
            <a:ext cx="5474701" cy="2885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FIPA</a:t>
            </a:r>
            <a:r>
              <a:rPr sz="2000" b="1" spc="9" dirty="0" smtClean="0">
                <a:latin typeface="Times New Roman"/>
                <a:cs typeface="Times New Roman"/>
              </a:rPr>
              <a:t> </a:t>
            </a:r>
            <a:r>
              <a:rPr sz="2000" b="1" spc="4" dirty="0" smtClean="0">
                <a:latin typeface="Times New Roman"/>
                <a:cs typeface="Times New Roman"/>
              </a:rPr>
              <a:t>AC</a:t>
            </a:r>
            <a:r>
              <a:rPr sz="2000" b="1" spc="0" dirty="0" smtClean="0">
                <a:latin typeface="Times New Roman"/>
                <a:cs typeface="Times New Roman"/>
              </a:rPr>
              <a:t>L</a:t>
            </a:r>
            <a:r>
              <a:rPr sz="2000" b="1" spc="-14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:</a:t>
            </a:r>
            <a:r>
              <a:rPr sz="2000" b="1" spc="-14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y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x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-4" dirty="0" smtClean="0">
                <a:latin typeface="Times New Roman"/>
                <a:cs typeface="Times New Roman"/>
              </a:rPr>
              <a:t>il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ir</a:t>
            </a:r>
            <a:r>
              <a:rPr sz="2000" spc="0" dirty="0" smtClean="0">
                <a:latin typeface="Times New Roman"/>
                <a:cs typeface="Times New Roman"/>
              </a:rPr>
              <a:t>e à ce</a:t>
            </a:r>
            <a:r>
              <a:rPr sz="2000" spc="-4" dirty="0" smtClean="0">
                <a:latin typeface="Times New Roman"/>
                <a:cs typeface="Times New Roman"/>
              </a:rPr>
              <a:t>ll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K</a:t>
            </a:r>
            <a:r>
              <a:rPr sz="2000" spc="4" dirty="0" smtClean="0">
                <a:latin typeface="Times New Roman"/>
                <a:cs typeface="Times New Roman"/>
              </a:rPr>
              <a:t>Q</a:t>
            </a:r>
            <a:r>
              <a:rPr sz="2000" spc="-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L.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4102098" y="1111299"/>
            <a:ext cx="1913921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-A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CL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3139" y="2137680"/>
            <a:ext cx="4182871" cy="3322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65"/>
              </a:lnSpc>
              <a:spcBef>
                <a:spcPts val="128"/>
              </a:spcBef>
            </a:pPr>
            <a:r>
              <a:rPr sz="2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spc="-3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sender</a:t>
            </a:r>
            <a:r>
              <a:rPr sz="2400" spc="-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r>
              <a:rPr sz="2400" spc="-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4" dirty="0" smtClean="0">
                <a:latin typeface="Times New Roman"/>
                <a:cs typeface="Times New Roman"/>
              </a:rPr>
              <a:t>’</a:t>
            </a:r>
            <a:r>
              <a:rPr sz="2400" spc="-9" dirty="0" smtClean="0">
                <a:latin typeface="Times New Roman"/>
                <a:cs typeface="Times New Roman"/>
              </a:rPr>
              <a:t>é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tt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9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r du</a:t>
            </a:r>
            <a:r>
              <a:rPr sz="2400" spc="-9" dirty="0" smtClean="0">
                <a:latin typeface="Times New Roman"/>
                <a:cs typeface="Times New Roman"/>
              </a:rPr>
              <a:t> 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essage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133" y="3013980"/>
            <a:ext cx="4816861" cy="3322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65"/>
              </a:lnSpc>
              <a:spcBef>
                <a:spcPts val="128"/>
              </a:spcBef>
            </a:pPr>
            <a:r>
              <a:rPr sz="2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spc="-3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9" dirty="0" smtClean="0">
                <a:latin typeface="Times New Roman"/>
                <a:cs typeface="Times New Roman"/>
              </a:rPr>
              <a:t>ce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ver</a:t>
            </a:r>
            <a:r>
              <a:rPr sz="2400" spc="-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r>
              <a:rPr sz="2400" spc="-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des</a:t>
            </a:r>
            <a:r>
              <a:rPr sz="2400" spc="-4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du 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essage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33" y="3890279"/>
            <a:ext cx="6210101" cy="3322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65"/>
              </a:lnSpc>
              <a:spcBef>
                <a:spcPts val="128"/>
              </a:spcBef>
            </a:pPr>
            <a:r>
              <a:rPr sz="2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spc="-3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9" dirty="0" smtClean="0">
                <a:latin typeface="Times New Roman"/>
                <a:cs typeface="Times New Roman"/>
              </a:rPr>
              <a:t>p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y</a:t>
            </a:r>
            <a:r>
              <a:rPr sz="2400" spc="-4" dirty="0" smtClean="0">
                <a:latin typeface="Times New Roman"/>
                <a:cs typeface="Times New Roman"/>
              </a:rPr>
              <a:t>-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-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: p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9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9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ant</a:t>
            </a:r>
            <a:r>
              <a:rPr sz="2400" spc="-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à</a:t>
            </a:r>
            <a:r>
              <a:rPr sz="2400" spc="-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4" dirty="0" smtClean="0">
                <a:latin typeface="Times New Roman"/>
                <a:cs typeface="Times New Roman"/>
              </a:rPr>
              <a:t>’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9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 </a:t>
            </a:r>
            <a:r>
              <a:rPr sz="2400" spc="-9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 co</a:t>
            </a:r>
            <a:r>
              <a:rPr sz="2400" spc="-19" dirty="0" smtClean="0">
                <a:latin typeface="Times New Roman"/>
                <a:cs typeface="Times New Roman"/>
              </a:rPr>
              <a:t>mm</a:t>
            </a:r>
            <a:r>
              <a:rPr sz="2400" spc="0" dirty="0" smtClean="0">
                <a:latin typeface="Times New Roman"/>
                <a:cs typeface="Times New Roman"/>
              </a:rPr>
              <a:t>un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ca</a:t>
            </a:r>
            <a:r>
              <a:rPr sz="2400" spc="-4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on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33" y="4766579"/>
            <a:ext cx="7987999" cy="6964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65"/>
              </a:lnSpc>
              <a:spcBef>
                <a:spcPts val="128"/>
              </a:spcBef>
            </a:pPr>
            <a:r>
              <a:rPr sz="2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spc="-3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con</a:t>
            </a:r>
            <a:r>
              <a:rPr sz="2400" spc="-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 :</a:t>
            </a:r>
            <a:r>
              <a:rPr sz="2400" spc="-4" dirty="0" smtClean="0">
                <a:latin typeface="Times New Roman"/>
                <a:cs typeface="Times New Roman"/>
              </a:rPr>
              <a:t> l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con</a:t>
            </a:r>
            <a:r>
              <a:rPr sz="2400" spc="-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enu du</a:t>
            </a:r>
            <a:r>
              <a:rPr sz="2400" spc="-9" dirty="0" smtClean="0">
                <a:latin typeface="Times New Roman"/>
                <a:cs typeface="Times New Roman"/>
              </a:rPr>
              <a:t> 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essage </a:t>
            </a:r>
            <a:r>
              <a:rPr sz="2400" spc="4" dirty="0" smtClean="0">
                <a:latin typeface="Times New Roman"/>
                <a:cs typeface="Times New Roman"/>
              </a:rPr>
              <a:t>(l</a:t>
            </a:r>
            <a:r>
              <a:rPr sz="2400" spc="-4" dirty="0" smtClean="0">
                <a:latin typeface="Times New Roman"/>
                <a:cs typeface="Times New Roman"/>
              </a:rPr>
              <a:t>’i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f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4" dirty="0" smtClean="0">
                <a:latin typeface="Times New Roman"/>
                <a:cs typeface="Times New Roman"/>
              </a:rPr>
              <a:t>r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on </a:t>
            </a:r>
            <a:r>
              <a:rPr sz="2400" spc="-4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anspo</a:t>
            </a:r>
            <a:r>
              <a:rPr sz="2400" spc="-4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-9" dirty="0" smtClean="0">
                <a:latin typeface="Times New Roman"/>
                <a:cs typeface="Times New Roman"/>
              </a:rPr>
              <a:t>é</a:t>
            </a:r>
            <a:r>
              <a:rPr sz="2400" spc="0" dirty="0" smtClean="0">
                <a:latin typeface="Times New Roman"/>
                <a:cs typeface="Times New Roman"/>
              </a:rPr>
              <a:t>e </a:t>
            </a:r>
            <a:r>
              <a:rPr sz="2400" spc="-9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</a:t>
            </a:r>
            <a:endParaRPr sz="2400">
              <a:latin typeface="Times New Roman"/>
              <a:cs typeface="Times New Roman"/>
            </a:endParaRPr>
          </a:p>
          <a:p>
            <a:pPr marL="355606" marR="46026">
              <a:lnSpc>
                <a:spcPct val="95825"/>
              </a:lnSpc>
            </a:pP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a </a:t>
            </a:r>
            <a:r>
              <a:rPr sz="2400" spc="-9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f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v</a:t>
            </a:r>
            <a:r>
              <a:rPr sz="2400" spc="-9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133" y="6007115"/>
            <a:ext cx="7523484" cy="3322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65"/>
              </a:lnSpc>
              <a:spcBef>
                <a:spcPts val="128"/>
              </a:spcBef>
            </a:pPr>
            <a:r>
              <a:rPr sz="2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spc="-3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ang</a:t>
            </a:r>
            <a:r>
              <a:rPr sz="2400" spc="-9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age</a:t>
            </a:r>
            <a:r>
              <a:rPr sz="2400" spc="-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r>
              <a:rPr sz="2400" spc="-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an</a:t>
            </a:r>
            <a:r>
              <a:rPr sz="2400" spc="-9" dirty="0" smtClean="0">
                <a:latin typeface="Times New Roman"/>
                <a:cs typeface="Times New Roman"/>
              </a:rPr>
              <a:t>g</a:t>
            </a:r>
            <a:r>
              <a:rPr sz="2400" spc="0" dirty="0" smtClean="0">
                <a:latin typeface="Times New Roman"/>
                <a:cs typeface="Times New Roman"/>
              </a:rPr>
              <a:t>age </a:t>
            </a:r>
            <a:r>
              <a:rPr sz="2400" spc="-9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s 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eq</a:t>
            </a:r>
            <a:r>
              <a:rPr sz="2400" spc="-9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el</a:t>
            </a:r>
            <a:r>
              <a:rPr sz="2400" spc="-4" dirty="0" smtClean="0">
                <a:latin typeface="Times New Roman"/>
                <a:cs typeface="Times New Roman"/>
              </a:rPr>
              <a:t> l</a:t>
            </a:r>
            <a:r>
              <a:rPr sz="2400" spc="0" dirty="0" smtClean="0">
                <a:latin typeface="Times New Roman"/>
                <a:cs typeface="Times New Roman"/>
              </a:rPr>
              <a:t>e </a:t>
            </a:r>
            <a:r>
              <a:rPr sz="2400" spc="-9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on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enu</a:t>
            </a:r>
            <a:r>
              <a:rPr sz="2400" spc="-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est</a:t>
            </a:r>
            <a:r>
              <a:rPr sz="2400" spc="-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-9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p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ése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é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4102098" y="1111299"/>
            <a:ext cx="1913921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-A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CL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3139" y="2128122"/>
            <a:ext cx="7607573" cy="5864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nt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y :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m</a:t>
            </a:r>
            <a:r>
              <a:rPr sz="2000" spc="-1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4" dirty="0" smtClean="0">
                <a:latin typeface="Times New Roman"/>
                <a:cs typeface="Times New Roman"/>
              </a:rPr>
              <a:t>on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ti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sé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 a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x 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  <a:p>
            <a:pPr marL="355599" marR="38431">
              <a:lnSpc>
                <a:spcPct val="95825"/>
              </a:lnSpc>
            </a:pP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til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sés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i="1" spc="0" dirty="0" smtClean="0">
                <a:latin typeface="Times New Roman"/>
                <a:cs typeface="Times New Roman"/>
              </a:rPr>
              <a:t>c</a:t>
            </a:r>
            <a:r>
              <a:rPr sz="2000" i="1" spc="4" dirty="0" smtClean="0">
                <a:latin typeface="Times New Roman"/>
                <a:cs typeface="Times New Roman"/>
              </a:rPr>
              <a:t>o</a:t>
            </a:r>
            <a:r>
              <a:rPr sz="2000" i="1" spc="-4" dirty="0" smtClean="0">
                <a:latin typeface="Times New Roman"/>
                <a:cs typeface="Times New Roman"/>
              </a:rPr>
              <a:t>nt</a:t>
            </a:r>
            <a:r>
              <a:rPr sz="2000" i="1" spc="0" dirty="0" smtClean="0">
                <a:latin typeface="Times New Roman"/>
                <a:cs typeface="Times New Roman"/>
              </a:rPr>
              <a:t>e</a:t>
            </a:r>
            <a:r>
              <a:rPr sz="2000" i="1" spc="4" dirty="0" smtClean="0">
                <a:latin typeface="Times New Roman"/>
                <a:cs typeface="Times New Roman"/>
              </a:rPr>
              <a:t>n</a:t>
            </a:r>
            <a:r>
              <a:rPr sz="2000" i="1" spc="0" dirty="0" smtClean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133" y="3162917"/>
            <a:ext cx="5438222" cy="2816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tion</a:t>
            </a:r>
            <a:r>
              <a:rPr sz="2000" spc="4" dirty="0" smtClean="0">
                <a:latin typeface="Times New Roman"/>
                <a:cs typeface="Times New Roman"/>
              </a:rPr>
              <a:t>-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d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: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nv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sa</a:t>
            </a:r>
            <a:r>
              <a:rPr sz="2000" spc="-4" dirty="0" smtClean="0">
                <a:latin typeface="Times New Roman"/>
                <a:cs typeface="Times New Roman"/>
              </a:rPr>
              <a:t>tio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33" y="3894437"/>
            <a:ext cx="7409741" cy="5864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ly</a:t>
            </a:r>
            <a:r>
              <a:rPr sz="2000" spc="4" dirty="0" smtClean="0">
                <a:latin typeface="Times New Roman"/>
                <a:cs typeface="Times New Roman"/>
              </a:rPr>
              <a:t>-w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h : 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ca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qu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ess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e,</a:t>
            </a:r>
            <a:r>
              <a:rPr sz="2000" spc="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en </a:t>
            </a:r>
            <a:r>
              <a:rPr sz="2000" spc="-4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4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ce</a:t>
            </a:r>
            <a:endParaRPr sz="2000">
              <a:latin typeface="Times New Roman"/>
              <a:cs typeface="Times New Roman"/>
            </a:endParaRPr>
          </a:p>
          <a:p>
            <a:pPr marL="355606" marR="38431">
              <a:lnSpc>
                <a:spcPct val="95825"/>
              </a:lnSpc>
            </a:pP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lt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33" y="4929233"/>
            <a:ext cx="7894374" cy="5864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in</a:t>
            </a:r>
            <a:r>
              <a:rPr sz="2000" spc="4" dirty="0" smtClean="0">
                <a:latin typeface="Times New Roman"/>
                <a:cs typeface="Times New Roman"/>
              </a:rPr>
              <a:t>-r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9" dirty="0" smtClean="0">
                <a:latin typeface="Times New Roman"/>
                <a:cs typeface="Times New Roman"/>
              </a:rPr>
              <a:t>y</a:t>
            </a:r>
            <a:r>
              <a:rPr sz="2000" spc="4" dirty="0" smtClean="0">
                <a:latin typeface="Times New Roman"/>
                <a:cs typeface="Times New Roman"/>
              </a:rPr>
              <a:t>-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: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ce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à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ess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q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el</a:t>
            </a:r>
            <a:r>
              <a:rPr sz="2000" spc="-14" dirty="0" smtClean="0">
                <a:latin typeface="Times New Roman"/>
                <a:cs typeface="Times New Roman"/>
              </a:rPr>
              <a:t> l'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est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ond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355606" marR="38431">
              <a:lnSpc>
                <a:spcPct val="95825"/>
              </a:lnSpc>
            </a:pPr>
            <a:r>
              <a:rPr sz="2000" spc="4" dirty="0" smtClean="0">
                <a:latin typeface="Times New Roman"/>
                <a:cs typeface="Times New Roman"/>
              </a:rPr>
              <a:t>(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sé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’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b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9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9" dirty="0" smtClean="0">
                <a:latin typeface="Times New Roman"/>
                <a:cs typeface="Times New Roman"/>
              </a:rPr>
              <a:t>y</a:t>
            </a:r>
            <a:r>
              <a:rPr sz="2000" spc="4" dirty="0" smtClean="0">
                <a:latin typeface="Times New Roman"/>
                <a:cs typeface="Times New Roman"/>
              </a:rPr>
              <a:t>-</a:t>
            </a:r>
            <a:r>
              <a:rPr sz="2000" spc="-4" dirty="0" smtClean="0">
                <a:latin typeface="Times New Roman"/>
                <a:cs typeface="Times New Roman"/>
              </a:rPr>
              <a:t>wit</a:t>
            </a:r>
            <a:r>
              <a:rPr sz="2000" spc="0" dirty="0" smtClean="0">
                <a:latin typeface="Times New Roman"/>
                <a:cs typeface="Times New Roman"/>
              </a:rPr>
              <a:t>h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’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tt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133" y="5964028"/>
            <a:ext cx="4695497" cy="2816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ly-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y : 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se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ai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po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se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993133" y="856784"/>
            <a:ext cx="5835143" cy="33177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30965" marR="4955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é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pe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rf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ma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  <a:p>
            <a:pPr marL="12706" marR="31111">
              <a:lnSpc>
                <a:spcPct val="95825"/>
              </a:lnSpc>
              <a:spcBef>
                <a:spcPts val="2144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nfo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  <a:p>
            <a:pPr marL="756418" indent="-286511">
              <a:lnSpc>
                <a:spcPts val="2299"/>
              </a:lnSpc>
              <a:spcBef>
                <a:spcPts val="1408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qu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9" dirty="0" smtClean="0">
                <a:latin typeface="Times New Roman"/>
                <a:cs typeface="Times New Roman"/>
              </a:rPr>
              <a:t>y</a:t>
            </a:r>
            <a:r>
              <a:rPr sz="2000" spc="4" dirty="0" smtClean="0">
                <a:latin typeface="Times New Roman"/>
                <a:cs typeface="Times New Roman"/>
              </a:rPr>
              <a:t>_</a:t>
            </a:r>
            <a:r>
              <a:rPr sz="2000" spc="-4" dirty="0" smtClean="0">
                <a:latin typeface="Times New Roman"/>
                <a:cs typeface="Times New Roman"/>
              </a:rPr>
              <a:t>if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-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q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ry</a:t>
            </a:r>
            <a:r>
              <a:rPr sz="2000" spc="4" dirty="0" smtClean="0">
                <a:latin typeface="Times New Roman"/>
                <a:cs typeface="Times New Roman"/>
              </a:rPr>
              <a:t>_r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-4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ib</a:t>
            </a:r>
            <a:r>
              <a:rPr sz="2000" spc="0" dirty="0" smtClean="0">
                <a:latin typeface="Times New Roman"/>
                <a:cs typeface="Times New Roman"/>
              </a:rPr>
              <a:t>e,</a:t>
            </a:r>
            <a:r>
              <a:rPr sz="2000" spc="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fo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inf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_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, </a:t>
            </a:r>
            <a:endParaRPr sz="2000">
              <a:latin typeface="Times New Roman"/>
              <a:cs typeface="Times New Roman"/>
            </a:endParaRPr>
          </a:p>
          <a:p>
            <a:pPr marL="756418">
              <a:lnSpc>
                <a:spcPts val="2299"/>
              </a:lnSpc>
              <a:spcBef>
                <a:spcPts val="940"/>
              </a:spcBef>
            </a:pP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fi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-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no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_</a:t>
            </a:r>
            <a:r>
              <a:rPr sz="2000" spc="-4" dirty="0" smtClean="0">
                <a:latin typeface="Times New Roman"/>
                <a:cs typeface="Times New Roman"/>
              </a:rPr>
              <a:t>un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d</a:t>
            </a:r>
            <a:endParaRPr sz="2000">
              <a:latin typeface="Times New Roman"/>
              <a:cs typeface="Times New Roman"/>
            </a:endParaRPr>
          </a:p>
          <a:p>
            <a:pPr marL="12700" marR="31111">
              <a:lnSpc>
                <a:spcPct val="95825"/>
              </a:lnSpc>
              <a:spcBef>
                <a:spcPts val="1442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rr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  <a:p>
            <a:pPr marL="469906" marR="31111">
              <a:lnSpc>
                <a:spcPct val="95825"/>
              </a:lnSpc>
              <a:spcBef>
                <a:spcPts val="1420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ot-u</a:t>
            </a:r>
            <a:r>
              <a:rPr sz="2000" spc="4" dirty="0" smtClean="0">
                <a:latin typeface="Times New Roman"/>
                <a:cs typeface="Times New Roman"/>
              </a:rPr>
              <a:t>nd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tood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ur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12700" marR="31111">
              <a:lnSpc>
                <a:spcPct val="95825"/>
              </a:lnSpc>
              <a:spcBef>
                <a:spcPts val="1408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g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39201" y="856784"/>
            <a:ext cx="966962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36153" y="2068865"/>
            <a:ext cx="214955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-4" dirty="0" smtClean="0">
                <a:latin typeface="Times New Roman"/>
                <a:cs typeface="Times New Roman"/>
              </a:rPr>
              <a:t>_r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-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on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133" y="4365532"/>
            <a:ext cx="4074368" cy="12232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906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p </a:t>
            </a:r>
            <a:r>
              <a:rPr sz="2000" spc="4" dirty="0" smtClean="0">
                <a:latin typeface="Times New Roman"/>
                <a:cs typeface="Times New Roman"/>
              </a:rPr>
              <a:t>(</a:t>
            </a:r>
            <a:r>
              <a:rPr sz="2000" spc="-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-4" dirty="0" smtClean="0">
                <a:latin typeface="Times New Roman"/>
                <a:cs typeface="Times New Roman"/>
              </a:rPr>
              <a:t>pr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l)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-4" dirty="0" smtClean="0">
                <a:latin typeface="Times New Roman"/>
                <a:cs typeface="Times New Roman"/>
              </a:rPr>
              <a:t> p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opo</a:t>
            </a:r>
            <a:r>
              <a:rPr sz="2000" spc="0" dirty="0" smtClean="0">
                <a:latin typeface="Times New Roman"/>
                <a:cs typeface="Times New Roman"/>
              </a:rPr>
              <a:t>se,</a:t>
            </a:r>
            <a:endParaRPr sz="2000">
              <a:latin typeface="Times New Roman"/>
              <a:cs typeface="Times New Roman"/>
            </a:endParaRPr>
          </a:p>
          <a:p>
            <a:pPr marL="12700" marR="38176">
              <a:lnSpc>
                <a:spcPct val="95825"/>
              </a:lnSpc>
              <a:spcBef>
                <a:spcPts val="1313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……</a:t>
            </a:r>
            <a:endParaRPr sz="2000">
              <a:latin typeface="Times New Roman"/>
              <a:cs typeface="Times New Roman"/>
            </a:endParaRPr>
          </a:p>
          <a:p>
            <a:pPr marL="12700" marR="38176">
              <a:lnSpc>
                <a:spcPct val="95825"/>
              </a:lnSpc>
              <a:spcBef>
                <a:spcPts val="1408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……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68314" y="4365532"/>
            <a:ext cx="177464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0" dirty="0" smtClean="0">
                <a:latin typeface="Times New Roman"/>
                <a:cs typeface="Times New Roman"/>
              </a:rPr>
              <a:t>acc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_</a:t>
            </a:r>
            <a:r>
              <a:rPr sz="2000" spc="-4" dirty="0" smtClean="0">
                <a:latin typeface="Times New Roman"/>
                <a:cs typeface="Times New Roman"/>
              </a:rPr>
              <a:t>pro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sa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42250" y="4365532"/>
            <a:ext cx="1627849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j</a:t>
            </a:r>
            <a:r>
              <a:rPr sz="2000" spc="0" dirty="0" smtClean="0">
                <a:latin typeface="Times New Roman"/>
                <a:cs typeface="Times New Roman"/>
              </a:rPr>
              <a:t>ec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_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op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sal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0339" y="5802889"/>
            <a:ext cx="7623606" cy="7569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20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-29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2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h</a:t>
            </a:r>
            <a:r>
              <a:rPr sz="22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tt</a:t>
            </a:r>
            <a:r>
              <a:rPr sz="22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p</a:t>
            </a:r>
            <a:r>
              <a:rPr sz="22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://j</a:t>
            </a:r>
            <a:r>
              <a:rPr sz="2200" u="heavy" spc="-1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m</a:t>
            </a:r>
            <a:r>
              <a:rPr sz="22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v</a:t>
            </a:r>
            <a:r>
              <a:rPr sz="22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i</a:t>
            </a:r>
            <a:r>
              <a:rPr sz="22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d</a:t>
            </a:r>
            <a:r>
              <a:rPr sz="2200" u="heavy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a</a:t>
            </a:r>
            <a:r>
              <a:rPr sz="2200" u="heavy" spc="1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l</a:t>
            </a:r>
            <a:r>
              <a:rPr sz="22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.</a:t>
            </a:r>
            <a:r>
              <a:rPr sz="2200" u="heavy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c</a:t>
            </a:r>
            <a:r>
              <a:rPr sz="22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s</a:t>
            </a:r>
            <a:r>
              <a:rPr sz="2200" u="heavy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e</a:t>
            </a:r>
            <a:r>
              <a:rPr sz="22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.</a:t>
            </a:r>
            <a:r>
              <a:rPr sz="22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s</a:t>
            </a:r>
            <a:r>
              <a:rPr sz="2200" u="heavy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c</a:t>
            </a:r>
            <a:r>
              <a:rPr sz="22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.</a:t>
            </a:r>
            <a:r>
              <a:rPr sz="2200" u="heavy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e</a:t>
            </a:r>
            <a:r>
              <a:rPr sz="22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du</a:t>
            </a:r>
            <a:r>
              <a:rPr sz="22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/t</a:t>
            </a:r>
            <a:r>
              <a:rPr sz="2200" u="heavy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a</a:t>
            </a:r>
            <a:r>
              <a:rPr sz="22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l</a:t>
            </a:r>
            <a:r>
              <a:rPr sz="22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k</a:t>
            </a:r>
            <a:r>
              <a:rPr sz="22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s/</a:t>
            </a:r>
            <a:r>
              <a:rPr sz="2200" u="heavy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a</a:t>
            </a:r>
            <a:r>
              <a:rPr sz="22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g</a:t>
            </a:r>
            <a:r>
              <a:rPr sz="2200" u="heavy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e</a:t>
            </a:r>
            <a:r>
              <a:rPr sz="22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n</a:t>
            </a:r>
            <a:r>
              <a:rPr sz="22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t</a:t>
            </a:r>
            <a:r>
              <a:rPr sz="2200" u="heavy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c</a:t>
            </a:r>
            <a:r>
              <a:rPr sz="22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o</a:t>
            </a:r>
            <a:r>
              <a:rPr sz="2200" u="heavy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m</a:t>
            </a:r>
            <a:r>
              <a:rPr sz="2200" u="heavy" spc="-1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m</a:t>
            </a:r>
            <a:r>
              <a:rPr sz="22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un</a:t>
            </a:r>
            <a:r>
              <a:rPr sz="22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i</a:t>
            </a:r>
            <a:r>
              <a:rPr sz="2200" u="heavy" spc="9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c</a:t>
            </a:r>
            <a:r>
              <a:rPr sz="2200" u="heavy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a</a:t>
            </a:r>
            <a:r>
              <a:rPr sz="22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ti</a:t>
            </a:r>
            <a:r>
              <a:rPr sz="22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on</a:t>
            </a:r>
            <a:r>
              <a:rPr sz="22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/</a:t>
            </a:r>
            <a:r>
              <a:rPr sz="22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p</a:t>
            </a:r>
            <a:r>
              <a:rPr sz="2200" u="heavy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e</a:t>
            </a:r>
            <a:r>
              <a:rPr sz="22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rf</a:t>
            </a:r>
            <a:r>
              <a:rPr sz="22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o</a:t>
            </a:r>
            <a:r>
              <a:rPr sz="2200" u="heavy" spc="1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r</a:t>
            </a:r>
            <a:r>
              <a:rPr sz="2200" u="heavy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ma</a:t>
            </a:r>
            <a:r>
              <a:rPr sz="22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ti</a:t>
            </a:r>
            <a:r>
              <a:rPr sz="22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v</a:t>
            </a:r>
            <a:r>
              <a:rPr sz="22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e</a:t>
            </a:r>
            <a:endParaRPr sz="2200">
              <a:latin typeface="Times New Roman"/>
              <a:cs typeface="Times New Roman"/>
            </a:endParaRPr>
          </a:p>
          <a:p>
            <a:pPr marL="299211" marR="41833">
              <a:lnSpc>
                <a:spcPct val="95825"/>
              </a:lnSpc>
              <a:spcBef>
                <a:spcPts val="917"/>
              </a:spcBef>
            </a:pPr>
            <a:r>
              <a:rPr sz="2200" u="heavy" spc="0" dirty="0" smtClean="0">
                <a:solidFill>
                  <a:srgbClr val="009999"/>
                </a:solidFill>
                <a:latin typeface="Times New Roman"/>
                <a:cs typeface="Times New Roman"/>
              </a:rPr>
              <a:t>s</a:t>
            </a:r>
            <a:r>
              <a:rPr sz="2200" u="heavy" spc="4" dirty="0" smtClean="0">
                <a:solidFill>
                  <a:srgbClr val="009999"/>
                </a:solidFill>
                <a:latin typeface="Times New Roman"/>
                <a:cs typeface="Times New Roman"/>
              </a:rPr>
              <a:t>.x</a:t>
            </a:r>
            <a:r>
              <a:rPr sz="2200" u="heavy" spc="-14" dirty="0" smtClean="0">
                <a:solidFill>
                  <a:srgbClr val="009999"/>
                </a:solidFill>
                <a:latin typeface="Times New Roman"/>
                <a:cs typeface="Times New Roman"/>
              </a:rPr>
              <a:t>m</a:t>
            </a:r>
            <a:r>
              <a:rPr sz="2200" u="heavy" spc="0" dirty="0" smtClean="0">
                <a:solidFill>
                  <a:srgbClr val="009999"/>
                </a:solidFill>
                <a:latin typeface="Times New Roman"/>
                <a:cs typeface="Times New Roman"/>
              </a:rPr>
              <a:t>l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141469" y="1365503"/>
            <a:ext cx="7391400" cy="56327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2050795" y="593132"/>
            <a:ext cx="5581769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-A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CL: 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2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0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ma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ve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4292598" y="1111299"/>
            <a:ext cx="1532022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3139" y="2137680"/>
            <a:ext cx="7894114" cy="6964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65"/>
              </a:lnSpc>
              <a:spcBef>
                <a:spcPts val="128"/>
              </a:spcBef>
            </a:pPr>
            <a:r>
              <a:rPr sz="2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spc="-3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L</a:t>
            </a:r>
            <a:r>
              <a:rPr sz="2400" spc="-9" dirty="0" smtClean="0">
                <a:latin typeface="Times New Roman"/>
                <a:cs typeface="Times New Roman"/>
              </a:rPr>
              <a:t>'</a:t>
            </a:r>
            <a:r>
              <a:rPr sz="2400" spc="0" dirty="0" smtClean="0">
                <a:latin typeface="Times New Roman"/>
                <a:cs typeface="Times New Roman"/>
              </a:rPr>
              <a:t>agent A veut</a:t>
            </a:r>
            <a:r>
              <a:rPr sz="2400" spc="-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f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er 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9" dirty="0" smtClean="0">
                <a:latin typeface="Times New Roman"/>
                <a:cs typeface="Times New Roman"/>
              </a:rPr>
              <a:t>'</a:t>
            </a:r>
            <a:r>
              <a:rPr sz="2400" spc="0" dirty="0" smtClean="0">
                <a:latin typeface="Times New Roman"/>
                <a:cs typeface="Times New Roman"/>
              </a:rPr>
              <a:t>agent B du</a:t>
            </a:r>
            <a:r>
              <a:rPr sz="2400" spc="-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ps q</a:t>
            </a:r>
            <a:r>
              <a:rPr sz="2400" spc="9" dirty="0" smtClean="0">
                <a:latin typeface="Times New Roman"/>
                <a:cs typeface="Times New Roman"/>
              </a:rPr>
              <a:t>u</a:t>
            </a:r>
            <a:r>
              <a:rPr sz="2400" spc="-9" dirty="0" smtClean="0">
                <a:latin typeface="Times New Roman"/>
                <a:cs typeface="Times New Roman"/>
              </a:rPr>
              <a:t>'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l</a:t>
            </a:r>
            <a:r>
              <a:rPr sz="2400" spc="-4" dirty="0" smtClean="0">
                <a:latin typeface="Times New Roman"/>
                <a:cs typeface="Times New Roman"/>
              </a:rPr>
              <a:t> f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a de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n,</a:t>
            </a:r>
            <a:endParaRPr sz="2400">
              <a:latin typeface="Times New Roman"/>
              <a:cs typeface="Times New Roman"/>
            </a:endParaRPr>
          </a:p>
          <a:p>
            <a:pPr marL="355599" marR="46026">
              <a:lnSpc>
                <a:spcPct val="95825"/>
              </a:lnSpc>
            </a:pPr>
            <a:r>
              <a:rPr sz="2400" spc="0" dirty="0" smtClean="0">
                <a:latin typeface="Times New Roman"/>
                <a:cs typeface="Times New Roman"/>
              </a:rPr>
              <a:t>se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on ses </a:t>
            </a:r>
            <a:r>
              <a:rPr sz="2400" spc="-9" dirty="0" smtClean="0">
                <a:latin typeface="Times New Roman"/>
                <a:cs typeface="Times New Roman"/>
              </a:rPr>
              <a:t>p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-9" dirty="0" smtClean="0">
                <a:latin typeface="Times New Roman"/>
                <a:cs typeface="Times New Roman"/>
              </a:rPr>
              <a:t>é</a:t>
            </a:r>
            <a:r>
              <a:rPr sz="2400" spc="0" dirty="0" smtClean="0">
                <a:latin typeface="Times New Roman"/>
                <a:cs typeface="Times New Roman"/>
              </a:rPr>
              <a:t>v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ons</a:t>
            </a:r>
            <a:r>
              <a:rPr sz="2400" spc="-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36039" y="3235476"/>
            <a:ext cx="1274148" cy="7320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1833">
              <a:lnSpc>
                <a:spcPts val="2545"/>
              </a:lnSpc>
              <a:spcBef>
                <a:spcPts val="127"/>
              </a:spcBef>
            </a:pPr>
            <a:r>
              <a:rPr sz="2400" spc="4" dirty="0" smtClean="0">
                <a:latin typeface="Times New Roman"/>
                <a:cs typeface="Times New Roman"/>
              </a:rPr>
              <a:t>(i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f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endParaRPr sz="2400">
              <a:latin typeface="Times New Roman"/>
              <a:cs typeface="Times New Roman"/>
            </a:endParaRPr>
          </a:p>
          <a:p>
            <a:pPr marL="413511">
              <a:lnSpc>
                <a:spcPct val="95825"/>
              </a:lnSpc>
              <a:spcBef>
                <a:spcPts val="503"/>
              </a:spcBef>
            </a:pPr>
            <a:r>
              <a:rPr sz="2200" spc="0" dirty="0" smtClean="0">
                <a:latin typeface="Times New Roman"/>
                <a:cs typeface="Times New Roman"/>
              </a:rPr>
              <a:t>:s</a:t>
            </a:r>
            <a:r>
              <a:rPr sz="2200" spc="-4" dirty="0" smtClean="0">
                <a:latin typeface="Times New Roman"/>
                <a:cs typeface="Times New Roman"/>
              </a:rPr>
              <a:t>e</a:t>
            </a:r>
            <a:r>
              <a:rPr sz="2200" spc="4" dirty="0" smtClean="0">
                <a:latin typeface="Times New Roman"/>
                <a:cs typeface="Times New Roman"/>
              </a:rPr>
              <a:t>nd</a:t>
            </a:r>
            <a:r>
              <a:rPr sz="2200" spc="-4" dirty="0" smtClean="0">
                <a:latin typeface="Times New Roman"/>
                <a:cs typeface="Times New Roman"/>
              </a:rPr>
              <a:t>e</a:t>
            </a:r>
            <a:r>
              <a:rPr sz="2200" spc="0" dirty="0" smtClean="0">
                <a:latin typeface="Times New Roman"/>
                <a:cs typeface="Times New Roman"/>
              </a:rPr>
              <a:t>r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53359" y="3663194"/>
            <a:ext cx="268593" cy="3042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2200" spc="0" dirty="0" smtClean="0">
                <a:latin typeface="Times New Roman"/>
                <a:cs typeface="Times New Roman"/>
              </a:rPr>
              <a:t>A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36851" y="4065530"/>
            <a:ext cx="2758235" cy="1040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1833">
              <a:lnSpc>
                <a:spcPts val="2340"/>
              </a:lnSpc>
              <a:spcBef>
                <a:spcPts val="117"/>
              </a:spcBef>
            </a:pPr>
            <a:r>
              <a:rPr sz="2200" spc="0" dirty="0" smtClean="0">
                <a:latin typeface="Times New Roman"/>
                <a:cs typeface="Times New Roman"/>
              </a:rPr>
              <a:t>:r</a:t>
            </a:r>
            <a:r>
              <a:rPr sz="2200" spc="-4" dirty="0" smtClean="0">
                <a:latin typeface="Times New Roman"/>
                <a:cs typeface="Times New Roman"/>
              </a:rPr>
              <a:t>ece</a:t>
            </a:r>
            <a:r>
              <a:rPr sz="2200" spc="0" dirty="0" smtClean="0">
                <a:latin typeface="Times New Roman"/>
                <a:cs typeface="Times New Roman"/>
              </a:rPr>
              <a:t>i</a:t>
            </a:r>
            <a:r>
              <a:rPr sz="2200" spc="4" dirty="0" smtClean="0">
                <a:latin typeface="Times New Roman"/>
                <a:cs typeface="Times New Roman"/>
              </a:rPr>
              <a:t>v</a:t>
            </a:r>
            <a:r>
              <a:rPr sz="2200" spc="9" dirty="0" smtClean="0">
                <a:latin typeface="Times New Roman"/>
                <a:cs typeface="Times New Roman"/>
              </a:rPr>
              <a:t>e</a:t>
            </a:r>
            <a:r>
              <a:rPr sz="2200" spc="0" dirty="0" smtClean="0">
                <a:latin typeface="Times New Roman"/>
                <a:cs typeface="Times New Roman"/>
              </a:rPr>
              <a:t>r</a:t>
            </a:r>
            <a:r>
              <a:rPr sz="2200" spc="-25" dirty="0" smtClean="0">
                <a:latin typeface="Times New Roman"/>
                <a:cs typeface="Times New Roman"/>
              </a:rPr>
              <a:t> </a:t>
            </a:r>
            <a:r>
              <a:rPr sz="2200" spc="0" dirty="0" smtClean="0">
                <a:latin typeface="Times New Roman"/>
                <a:cs typeface="Times New Roman"/>
              </a:rPr>
              <a:t>B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509"/>
              </a:spcBef>
            </a:pPr>
            <a:r>
              <a:rPr sz="2200" spc="0" dirty="0" smtClean="0">
                <a:latin typeface="Times New Roman"/>
                <a:cs typeface="Times New Roman"/>
              </a:rPr>
              <a:t>:</a:t>
            </a:r>
            <a:r>
              <a:rPr sz="2200" spc="-4" dirty="0" smtClean="0">
                <a:latin typeface="Times New Roman"/>
                <a:cs typeface="Times New Roman"/>
              </a:rPr>
              <a:t>c</a:t>
            </a:r>
            <a:r>
              <a:rPr sz="2200" spc="4" dirty="0" smtClean="0">
                <a:latin typeface="Times New Roman"/>
                <a:cs typeface="Times New Roman"/>
              </a:rPr>
              <a:t>on</a:t>
            </a:r>
            <a:r>
              <a:rPr sz="2200" spc="0" dirty="0" smtClean="0">
                <a:latin typeface="Times New Roman"/>
                <a:cs typeface="Times New Roman"/>
              </a:rPr>
              <a:t>t</a:t>
            </a:r>
            <a:r>
              <a:rPr sz="2200" spc="-4" dirty="0" smtClean="0">
                <a:latin typeface="Times New Roman"/>
                <a:cs typeface="Times New Roman"/>
              </a:rPr>
              <a:t>e</a:t>
            </a:r>
            <a:r>
              <a:rPr sz="2200" spc="4" dirty="0" smtClean="0">
                <a:latin typeface="Times New Roman"/>
                <a:cs typeface="Times New Roman"/>
              </a:rPr>
              <a:t>n</a:t>
            </a:r>
            <a:r>
              <a:rPr sz="2200" spc="0" dirty="0" smtClean="0">
                <a:latin typeface="Times New Roman"/>
                <a:cs typeface="Times New Roman"/>
              </a:rPr>
              <a:t>t</a:t>
            </a:r>
            <a:r>
              <a:rPr sz="2200" spc="-32" dirty="0" smtClean="0">
                <a:latin typeface="Times New Roman"/>
                <a:cs typeface="Times New Roman"/>
              </a:rPr>
              <a:t> </a:t>
            </a:r>
            <a:r>
              <a:rPr sz="2200" spc="0" dirty="0" smtClean="0">
                <a:latin typeface="Times New Roman"/>
                <a:cs typeface="Times New Roman"/>
              </a:rPr>
              <a:t>t</a:t>
            </a:r>
            <a:r>
              <a:rPr sz="2200" spc="-4" dirty="0" smtClean="0">
                <a:latin typeface="Times New Roman"/>
                <a:cs typeface="Times New Roman"/>
              </a:rPr>
              <a:t>e</a:t>
            </a:r>
            <a:r>
              <a:rPr sz="2200" spc="-14" dirty="0" smtClean="0">
                <a:latin typeface="Times New Roman"/>
                <a:cs typeface="Times New Roman"/>
              </a:rPr>
              <a:t>m</a:t>
            </a:r>
            <a:r>
              <a:rPr sz="2200" spc="19" dirty="0" smtClean="0">
                <a:latin typeface="Times New Roman"/>
                <a:cs typeface="Times New Roman"/>
              </a:rPr>
              <a:t>p</a:t>
            </a:r>
            <a:r>
              <a:rPr sz="2200" spc="0" dirty="0" smtClean="0">
                <a:latin typeface="Times New Roman"/>
                <a:cs typeface="Times New Roman"/>
              </a:rPr>
              <a:t>s</a:t>
            </a:r>
            <a:r>
              <a:rPr sz="2200" spc="-36" dirty="0" smtClean="0">
                <a:latin typeface="Times New Roman"/>
                <a:cs typeface="Times New Roman"/>
              </a:rPr>
              <a:t> </a:t>
            </a:r>
            <a:r>
              <a:rPr sz="2200" spc="0" dirty="0" smtClean="0">
                <a:latin typeface="Times New Roman"/>
                <a:cs typeface="Times New Roman"/>
              </a:rPr>
              <a:t>(</a:t>
            </a:r>
            <a:r>
              <a:rPr sz="2200" spc="4" dirty="0" smtClean="0">
                <a:latin typeface="Times New Roman"/>
                <a:cs typeface="Times New Roman"/>
              </a:rPr>
              <a:t>d</a:t>
            </a:r>
            <a:r>
              <a:rPr sz="2200" spc="9" dirty="0" smtClean="0">
                <a:latin typeface="Times New Roman"/>
                <a:cs typeface="Times New Roman"/>
              </a:rPr>
              <a:t>e</a:t>
            </a:r>
            <a:r>
              <a:rPr sz="2200" spc="-14" dirty="0" smtClean="0">
                <a:latin typeface="Times New Roman"/>
                <a:cs typeface="Times New Roman"/>
              </a:rPr>
              <a:t>m</a:t>
            </a:r>
            <a:r>
              <a:rPr sz="2200" spc="-4" dirty="0" smtClean="0">
                <a:latin typeface="Times New Roman"/>
                <a:cs typeface="Times New Roman"/>
              </a:rPr>
              <a:t>a</a:t>
            </a:r>
            <a:r>
              <a:rPr sz="2200" spc="0" dirty="0" smtClean="0">
                <a:latin typeface="Times New Roman"/>
                <a:cs typeface="Times New Roman"/>
              </a:rPr>
              <a:t>i</a:t>
            </a:r>
            <a:r>
              <a:rPr sz="2200" spc="4" dirty="0" smtClean="0">
                <a:latin typeface="Times New Roman"/>
                <a:cs typeface="Times New Roman"/>
              </a:rPr>
              <a:t>n</a:t>
            </a:r>
            <a:r>
              <a:rPr sz="2200" spc="0" dirty="0" smtClean="0">
                <a:latin typeface="Times New Roman"/>
                <a:cs typeface="Times New Roman"/>
              </a:rPr>
              <a:t>,</a:t>
            </a:r>
            <a:endParaRPr sz="2200">
              <a:latin typeface="Times New Roman"/>
              <a:cs typeface="Times New Roman"/>
            </a:endParaRPr>
          </a:p>
          <a:p>
            <a:pPr marL="12700" marR="41833">
              <a:lnSpc>
                <a:spcPct val="95825"/>
              </a:lnSpc>
              <a:spcBef>
                <a:spcPts val="110"/>
              </a:spcBef>
            </a:pPr>
            <a:r>
              <a:rPr sz="2200" spc="0" dirty="0" smtClean="0">
                <a:latin typeface="Times New Roman"/>
                <a:cs typeface="Times New Roman"/>
              </a:rPr>
              <a:t>:l</a:t>
            </a:r>
            <a:r>
              <a:rPr sz="2200" spc="-4" dirty="0" smtClean="0">
                <a:latin typeface="Times New Roman"/>
                <a:cs typeface="Times New Roman"/>
              </a:rPr>
              <a:t>a</a:t>
            </a:r>
            <a:r>
              <a:rPr sz="2200" spc="4" dirty="0" smtClean="0">
                <a:latin typeface="Times New Roman"/>
                <a:cs typeface="Times New Roman"/>
              </a:rPr>
              <a:t>ngu</a:t>
            </a:r>
            <a:r>
              <a:rPr sz="2200" spc="-4" dirty="0" smtClean="0">
                <a:latin typeface="Times New Roman"/>
                <a:cs typeface="Times New Roman"/>
              </a:rPr>
              <a:t>a</a:t>
            </a:r>
            <a:r>
              <a:rPr sz="2200" spc="4" dirty="0" smtClean="0">
                <a:latin typeface="Times New Roman"/>
                <a:cs typeface="Times New Roman"/>
              </a:rPr>
              <a:t>g</a:t>
            </a:r>
            <a:r>
              <a:rPr sz="2200" spc="0" dirty="0" smtClean="0">
                <a:latin typeface="Times New Roman"/>
                <a:cs typeface="Times New Roman"/>
              </a:rPr>
              <a:t>e</a:t>
            </a:r>
            <a:r>
              <a:rPr sz="2200" spc="-43" dirty="0" smtClean="0">
                <a:latin typeface="Times New Roman"/>
                <a:cs typeface="Times New Roman"/>
              </a:rPr>
              <a:t> </a:t>
            </a:r>
            <a:r>
              <a:rPr sz="2200" spc="4" dirty="0" smtClean="0">
                <a:latin typeface="Times New Roman"/>
                <a:cs typeface="Times New Roman"/>
              </a:rPr>
              <a:t>P</a:t>
            </a:r>
            <a:r>
              <a:rPr sz="2200" spc="0" dirty="0" smtClean="0">
                <a:latin typeface="Times New Roman"/>
                <a:cs typeface="Times New Roman"/>
              </a:rPr>
              <a:t>r</a:t>
            </a:r>
            <a:r>
              <a:rPr sz="2200" spc="4" dirty="0" smtClean="0">
                <a:latin typeface="Times New Roman"/>
                <a:cs typeface="Times New Roman"/>
              </a:rPr>
              <a:t>o</a:t>
            </a:r>
            <a:r>
              <a:rPr sz="2200" spc="0" dirty="0" smtClean="0">
                <a:latin typeface="Times New Roman"/>
                <a:cs typeface="Times New Roman"/>
              </a:rPr>
              <a:t>l</a:t>
            </a:r>
            <a:r>
              <a:rPr sz="2200" spc="4" dirty="0" smtClean="0">
                <a:latin typeface="Times New Roman"/>
                <a:cs typeface="Times New Roman"/>
              </a:rPr>
              <a:t>o</a:t>
            </a:r>
            <a:r>
              <a:rPr sz="2200" spc="0" dirty="0" smtClean="0">
                <a:latin typeface="Times New Roman"/>
                <a:cs typeface="Times New Roman"/>
              </a:rPr>
              <a:t>g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98338" y="4466342"/>
            <a:ext cx="1092792" cy="3042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2200" spc="4" dirty="0" smtClean="0">
                <a:latin typeface="Times New Roman"/>
                <a:cs typeface="Times New Roman"/>
              </a:rPr>
              <a:t>p</a:t>
            </a:r>
            <a:r>
              <a:rPr sz="2200" spc="0" dirty="0" smtClean="0">
                <a:latin typeface="Times New Roman"/>
                <a:cs typeface="Times New Roman"/>
              </a:rPr>
              <a:t>l</a:t>
            </a:r>
            <a:r>
              <a:rPr sz="2200" spc="-4" dirty="0" smtClean="0">
                <a:latin typeface="Times New Roman"/>
                <a:cs typeface="Times New Roman"/>
              </a:rPr>
              <a:t>e</a:t>
            </a:r>
            <a:r>
              <a:rPr sz="2200" spc="4" dirty="0" smtClean="0">
                <a:latin typeface="Times New Roman"/>
                <a:cs typeface="Times New Roman"/>
              </a:rPr>
              <a:t>uvo</a:t>
            </a:r>
            <a:r>
              <a:rPr sz="2200" spc="0" dirty="0" smtClean="0">
                <a:latin typeface="Times New Roman"/>
                <a:cs typeface="Times New Roman"/>
              </a:rPr>
              <a:t>ir)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0339" y="5203958"/>
            <a:ext cx="160104" cy="3042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2200" spc="0" dirty="0" smtClean="0">
                <a:latin typeface="Times New Roman"/>
                <a:cs typeface="Times New Roman"/>
              </a:rPr>
              <a:t>)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2244343" y="1111299"/>
            <a:ext cx="5628875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to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co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’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ac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200" spc="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139" y="2265282"/>
            <a:ext cx="7416819" cy="7540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176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Sé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tiq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 :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ro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és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h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  <a:p>
            <a:pPr marL="355599">
              <a:lnSpc>
                <a:spcPct val="95825"/>
              </a:lnSpc>
              <a:spcBef>
                <a:spcPts val="1312"/>
              </a:spcBef>
            </a:pP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4" dirty="0" smtClean="0">
                <a:latin typeface="Times New Roman"/>
                <a:cs typeface="Times New Roman"/>
              </a:rPr>
              <a:t>’i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tio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-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ess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es é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h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0" dirty="0" smtClean="0">
                <a:latin typeface="Times New Roman"/>
                <a:cs typeface="Times New Roman"/>
              </a:rPr>
              <a:t>s e</a:t>
            </a:r>
            <a:r>
              <a:rPr sz="2000" spc="-4" dirty="0" smtClean="0">
                <a:latin typeface="Times New Roman"/>
                <a:cs typeface="Times New Roman"/>
              </a:rPr>
              <a:t>nt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dif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nt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nt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33" y="3804521"/>
            <a:ext cx="1612870" cy="2816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 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50339" y="4339624"/>
            <a:ext cx="641484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-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q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: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éc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nd</a:t>
            </a:r>
            <a:r>
              <a:rPr sz="2000" spc="0" dirty="0" smtClean="0">
                <a:latin typeface="Times New Roman"/>
                <a:cs typeface="Times New Roman"/>
              </a:rPr>
              <a:t>é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x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4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ac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0339" y="4873024"/>
            <a:ext cx="709014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-q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y :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éc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 est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nd</a:t>
            </a:r>
            <a:r>
              <a:rPr sz="2000" spc="0" dirty="0" smtClean="0">
                <a:latin typeface="Times New Roman"/>
                <a:cs typeface="Times New Roman"/>
              </a:rPr>
              <a:t>é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x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 ac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nf</a:t>
            </a:r>
            <a:r>
              <a:rPr sz="2000" spc="4" dirty="0" smtClean="0">
                <a:latin typeface="Times New Roman"/>
                <a:cs typeface="Times New Roman"/>
              </a:rPr>
              <a:t>or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ti</a:t>
            </a:r>
            <a:r>
              <a:rPr sz="2000" spc="0" dirty="0" smtClean="0">
                <a:latin typeface="Times New Roman"/>
                <a:cs typeface="Times New Roman"/>
              </a:rPr>
              <a:t>f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499609" y="1869947"/>
            <a:ext cx="6858000" cy="5143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3852162" y="1111299"/>
            <a:ext cx="2412404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-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q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st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139" y="827828"/>
            <a:ext cx="8111542" cy="52786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94354" marR="38660">
              <a:lnSpc>
                <a:spcPts val="3365"/>
              </a:lnSpc>
              <a:spcBef>
                <a:spcPts val="168"/>
              </a:spcBef>
            </a:pP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-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q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st</a:t>
            </a:r>
            <a:endParaRPr sz="3200" dirty="0">
              <a:latin typeface="Times New Roman"/>
              <a:cs typeface="Times New Roman"/>
            </a:endParaRPr>
          </a:p>
          <a:p>
            <a:pPr marL="355599" marR="7549" indent="-342899" algn="just">
              <a:lnSpc>
                <a:spcPts val="2299"/>
              </a:lnSpc>
              <a:spcBef>
                <a:spcPts val="1688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Av</a:t>
            </a:r>
            <a:r>
              <a:rPr sz="2000" spc="0" dirty="0" smtClean="0">
                <a:latin typeface="Times New Roman"/>
                <a:cs typeface="Times New Roman"/>
              </a:rPr>
              <a:t>ec</a:t>
            </a:r>
            <a:r>
              <a:rPr sz="2000" spc="410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A-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qu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40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42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05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lli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it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1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40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1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39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415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x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43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endParaRPr sz="2000" dirty="0">
              <a:latin typeface="Times New Roman"/>
              <a:cs typeface="Times New Roman"/>
            </a:endParaRPr>
          </a:p>
          <a:p>
            <a:pPr marL="355599" marR="7549" algn="just">
              <a:lnSpc>
                <a:spcPts val="2299"/>
              </a:lnSpc>
              <a:spcBef>
                <a:spcPts val="825"/>
              </a:spcBef>
            </a:pPr>
            <a:r>
              <a:rPr sz="2000" spc="0" dirty="0" smtClean="0">
                <a:latin typeface="Times New Roman"/>
                <a:cs typeface="Times New Roman"/>
              </a:rPr>
              <a:t>ac</a:t>
            </a:r>
            <a:r>
              <a:rPr sz="2000" spc="-4" dirty="0" smtClean="0">
                <a:latin typeface="Times New Roman"/>
                <a:cs typeface="Times New Roman"/>
              </a:rPr>
              <a:t>tio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 et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éc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ur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 s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4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se</a:t>
            </a:r>
            <a:r>
              <a:rPr sz="2000" spc="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vo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à</a:t>
            </a:r>
            <a:r>
              <a:rPr sz="2000" spc="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x</a:t>
            </a:r>
            <a:r>
              <a:rPr sz="2000" spc="0" dirty="0" smtClean="0">
                <a:latin typeface="Times New Roman"/>
                <a:cs typeface="Times New Roman"/>
              </a:rPr>
              <a:t>éc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endParaRPr sz="2000" dirty="0">
              <a:latin typeface="Times New Roman"/>
              <a:cs typeface="Times New Roman"/>
            </a:endParaRPr>
          </a:p>
          <a:p>
            <a:pPr marL="355599" marR="7549" algn="just">
              <a:lnSpc>
                <a:spcPts val="2299"/>
              </a:lnSpc>
              <a:spcBef>
                <a:spcPts val="825"/>
              </a:spcBef>
            </a:pP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ac</a:t>
            </a:r>
            <a:r>
              <a:rPr sz="2000" spc="-4" dirty="0" smtClean="0">
                <a:latin typeface="Times New Roman"/>
                <a:cs typeface="Times New Roman"/>
              </a:rPr>
              <a:t>ti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s,</a:t>
            </a:r>
            <a:r>
              <a:rPr sz="2000" spc="20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4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 r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se</a:t>
            </a:r>
            <a:r>
              <a:rPr sz="2000" spc="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xpliq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ée</a:t>
            </a:r>
            <a:r>
              <a:rPr sz="2000" spc="2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3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3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ll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. </a:t>
            </a:r>
            <a:endParaRPr sz="2000" dirty="0">
              <a:latin typeface="Times New Roman"/>
              <a:cs typeface="Times New Roman"/>
            </a:endParaRPr>
          </a:p>
          <a:p>
            <a:pPr marL="355599" marR="7549" algn="just">
              <a:lnSpc>
                <a:spcPts val="2302"/>
              </a:lnSpc>
              <a:spcBef>
                <a:spcPts val="825"/>
              </a:spcBef>
            </a:pP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39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q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0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395" dirty="0" smtClean="0">
                <a:latin typeface="Times New Roman"/>
                <a:cs typeface="Times New Roman"/>
              </a:rPr>
              <a:t> </a:t>
            </a:r>
            <a:r>
              <a:rPr sz="2000" b="1" i="1" spc="0" dirty="0" smtClean="0">
                <a:latin typeface="Times New Roman"/>
                <a:cs typeface="Times New Roman"/>
              </a:rPr>
              <a:t>i</a:t>
            </a:r>
            <a:r>
              <a:rPr sz="2000" b="1" i="1" spc="39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8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42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1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05" dirty="0" smtClean="0">
                <a:latin typeface="Times New Roman"/>
                <a:cs typeface="Times New Roman"/>
              </a:rPr>
              <a:t> </a:t>
            </a:r>
            <a:r>
              <a:rPr sz="2000" b="1" i="1" spc="0" dirty="0" smtClean="0">
                <a:latin typeface="Times New Roman"/>
                <a:cs typeface="Times New Roman"/>
              </a:rPr>
              <a:t>j</a:t>
            </a:r>
            <a:r>
              <a:rPr sz="2000" b="1" i="1" spc="40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po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415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x</a:t>
            </a:r>
            <a:r>
              <a:rPr sz="2000" spc="0" dirty="0" smtClean="0">
                <a:latin typeface="Times New Roman"/>
                <a:cs typeface="Times New Roman"/>
              </a:rPr>
              <a:t>éc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41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ac</a:t>
            </a:r>
            <a:r>
              <a:rPr sz="2000" spc="-4" dirty="0" smtClean="0">
                <a:latin typeface="Times New Roman"/>
                <a:cs typeface="Times New Roman"/>
              </a:rPr>
              <a:t>ti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40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« </a:t>
            </a:r>
            <a:endParaRPr sz="2000" dirty="0">
              <a:latin typeface="Times New Roman"/>
              <a:cs typeface="Times New Roman"/>
            </a:endParaRPr>
          </a:p>
          <a:p>
            <a:pPr marL="355599" marR="7549" algn="just">
              <a:lnSpc>
                <a:spcPts val="2299"/>
              </a:lnSpc>
              <a:spcBef>
                <a:spcPts val="826"/>
              </a:spcBef>
            </a:pPr>
            <a:r>
              <a:rPr sz="2000" spc="0" dirty="0" smtClean="0">
                <a:latin typeface="Times New Roman"/>
                <a:cs typeface="Times New Roman"/>
              </a:rPr>
              <a:t>ac</a:t>
            </a:r>
            <a:r>
              <a:rPr sz="2000" spc="-4" dirty="0" smtClean="0">
                <a:latin typeface="Times New Roman"/>
                <a:cs typeface="Times New Roman"/>
              </a:rPr>
              <a:t>tio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»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 dirty="0">
              <a:latin typeface="Times New Roman"/>
              <a:cs typeface="Times New Roman"/>
            </a:endParaRPr>
          </a:p>
          <a:p>
            <a:pPr marL="469899" marR="38660">
              <a:lnSpc>
                <a:spcPct val="95825"/>
              </a:lnSpc>
              <a:spcBef>
                <a:spcPts val="1240"/>
              </a:spcBef>
            </a:pPr>
            <a:r>
              <a:rPr sz="16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 </a:t>
            </a:r>
            <a:r>
              <a:rPr sz="1600" spc="34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'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nt </a:t>
            </a:r>
            <a:r>
              <a:rPr sz="1800" b="1" i="1" spc="0" dirty="0" smtClean="0">
                <a:latin typeface="Times New Roman"/>
                <a:cs typeface="Times New Roman"/>
              </a:rPr>
              <a:t>i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nvo</a:t>
            </a:r>
            <a:r>
              <a:rPr sz="1800" spc="-9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e «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qu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»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à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'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-9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nt </a:t>
            </a:r>
            <a:r>
              <a:rPr sz="1800" b="1" i="1" spc="4" dirty="0" smtClean="0">
                <a:latin typeface="Times New Roman"/>
                <a:cs typeface="Times New Roman"/>
              </a:rPr>
              <a:t>j</a:t>
            </a:r>
            <a:r>
              <a:rPr sz="1800" spc="0" dirty="0" smtClean="0">
                <a:latin typeface="Times New Roman"/>
                <a:cs typeface="Times New Roman"/>
              </a:rPr>
              <a:t>.</a:t>
            </a:r>
            <a:endParaRPr sz="1800" dirty="0">
              <a:latin typeface="Times New Roman"/>
              <a:cs typeface="Times New Roman"/>
            </a:endParaRPr>
          </a:p>
          <a:p>
            <a:pPr marL="1155699" marR="13153" indent="-228599">
              <a:lnSpc>
                <a:spcPts val="2072"/>
              </a:lnSpc>
              <a:spcBef>
                <a:spcPts val="1182"/>
              </a:spcBef>
            </a:pPr>
            <a:r>
              <a:rPr sz="14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 </a:t>
            </a:r>
            <a:r>
              <a:rPr sz="1400" spc="-15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i</a:t>
            </a:r>
            <a:r>
              <a:rPr sz="1800" spc="7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9" dirty="0" smtClean="0">
                <a:latin typeface="Times New Roman"/>
                <a:cs typeface="Times New Roman"/>
              </a:rPr>
              <a:t>'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r>
              <a:rPr sz="1800" spc="79" dirty="0" smtClean="0">
                <a:latin typeface="Times New Roman"/>
                <a:cs typeface="Times New Roman"/>
              </a:rPr>
              <a:t> </a:t>
            </a:r>
            <a:r>
              <a:rPr sz="1800" b="1" i="1" spc="0" dirty="0" smtClean="0">
                <a:latin typeface="Times New Roman"/>
                <a:cs typeface="Times New Roman"/>
              </a:rPr>
              <a:t>j</a:t>
            </a:r>
            <a:r>
              <a:rPr sz="1800" b="1" i="1" spc="6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ac</a:t>
            </a:r>
            <a:r>
              <a:rPr sz="1800" spc="-4" dirty="0" smtClean="0">
                <a:latin typeface="Times New Roman"/>
                <a:cs typeface="Times New Roman"/>
              </a:rPr>
              <a:t>ce</a:t>
            </a:r>
            <a:r>
              <a:rPr sz="1800" spc="0" dirty="0" smtClean="0">
                <a:latin typeface="Times New Roman"/>
                <a:cs typeface="Times New Roman"/>
              </a:rPr>
              <a:t>p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84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a</a:t>
            </a:r>
            <a:r>
              <a:rPr sz="1800" spc="8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q</a:t>
            </a:r>
            <a:r>
              <a:rPr sz="1800" spc="-9" dirty="0" smtClean="0">
                <a:latin typeface="Times New Roman"/>
                <a:cs typeface="Times New Roman"/>
              </a:rPr>
              <a:t>u</a:t>
            </a:r>
            <a:r>
              <a:rPr sz="1800" spc="4" dirty="0" smtClean="0">
                <a:latin typeface="Times New Roman"/>
                <a:cs typeface="Times New Roman"/>
              </a:rPr>
              <a:t>êt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,</a:t>
            </a:r>
            <a:r>
              <a:rPr sz="1800" spc="84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l</a:t>
            </a:r>
            <a:r>
              <a:rPr sz="1800" spc="6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et</a:t>
            </a:r>
            <a:r>
              <a:rPr sz="1800" spc="0" dirty="0" smtClean="0">
                <a:latin typeface="Times New Roman"/>
                <a:cs typeface="Times New Roman"/>
              </a:rPr>
              <a:t>ourne</a:t>
            </a:r>
            <a:r>
              <a:rPr sz="1800" spc="9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«</a:t>
            </a:r>
            <a:r>
              <a:rPr sz="1800" spc="7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gr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4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»</a:t>
            </a:r>
            <a:r>
              <a:rPr sz="1800" spc="0" dirty="0" smtClean="0">
                <a:latin typeface="Times New Roman"/>
                <a:cs typeface="Times New Roman"/>
              </a:rPr>
              <a:t>.</a:t>
            </a:r>
            <a:r>
              <a:rPr sz="1800" spc="9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4" dirty="0" smtClean="0">
                <a:latin typeface="Times New Roman"/>
                <a:cs typeface="Times New Roman"/>
              </a:rPr>
              <a:t>it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,</a:t>
            </a:r>
            <a:r>
              <a:rPr sz="1800" spc="9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qu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nd</a:t>
            </a:r>
            <a:r>
              <a:rPr sz="1800" spc="89" dirty="0" smtClean="0">
                <a:latin typeface="Times New Roman"/>
                <a:cs typeface="Times New Roman"/>
              </a:rPr>
              <a:t> </a:t>
            </a:r>
            <a:r>
              <a:rPr sz="1800" b="1" i="1" spc="0" dirty="0" smtClean="0">
                <a:latin typeface="Times New Roman"/>
                <a:cs typeface="Times New Roman"/>
              </a:rPr>
              <a:t>j</a:t>
            </a:r>
            <a:r>
              <a:rPr sz="1800" b="1" i="1" spc="9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a</a:t>
            </a:r>
            <a:r>
              <a:rPr sz="1800" spc="94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f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ni </a:t>
            </a:r>
            <a:endParaRPr sz="1800" dirty="0">
              <a:latin typeface="Times New Roman"/>
              <a:cs typeface="Times New Roman"/>
            </a:endParaRPr>
          </a:p>
          <a:p>
            <a:pPr marL="1155699" marR="13153">
              <a:lnSpc>
                <a:spcPts val="2072"/>
              </a:lnSpc>
              <a:spcBef>
                <a:spcPts val="739"/>
              </a:spcBef>
            </a:pPr>
            <a:r>
              <a:rPr sz="1800" spc="0" dirty="0" smtClean="0">
                <a:latin typeface="Times New Roman"/>
                <a:cs typeface="Times New Roman"/>
              </a:rPr>
              <a:t>d</a:t>
            </a:r>
            <a:r>
              <a:rPr sz="1800" spc="9" dirty="0" smtClean="0">
                <a:latin typeface="Times New Roman"/>
                <a:cs typeface="Times New Roman"/>
              </a:rPr>
              <a:t>'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x</a:t>
            </a:r>
            <a:r>
              <a:rPr sz="1800" spc="4" dirty="0" smtClean="0">
                <a:latin typeface="Times New Roman"/>
                <a:cs typeface="Times New Roman"/>
              </a:rPr>
              <a:t>éc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-9" dirty="0" smtClean="0">
                <a:latin typeface="Times New Roman"/>
                <a:cs typeface="Times New Roman"/>
              </a:rPr>
              <a:t>t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«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-4" dirty="0" smtClean="0">
                <a:latin typeface="Times New Roman"/>
                <a:cs typeface="Times New Roman"/>
              </a:rPr>
              <a:t>c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-9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on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»</a:t>
            </a:r>
            <a:r>
              <a:rPr sz="1800" spc="0" dirty="0" smtClean="0">
                <a:latin typeface="Times New Roman"/>
                <a:cs typeface="Times New Roman"/>
              </a:rPr>
              <a:t>,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l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nfo</a:t>
            </a:r>
            <a:r>
              <a:rPr sz="1800" spc="-9" dirty="0" smtClean="0">
                <a:latin typeface="Times New Roman"/>
                <a:cs typeface="Times New Roman"/>
              </a:rPr>
              <a:t>rm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b="1" i="1" spc="0" dirty="0" smtClean="0">
                <a:latin typeface="Times New Roman"/>
                <a:cs typeface="Times New Roman"/>
              </a:rPr>
              <a:t>i</a:t>
            </a:r>
            <a:r>
              <a:rPr sz="1800" b="1" i="1" spc="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-9" dirty="0" smtClean="0">
                <a:latin typeface="Times New Roman"/>
                <a:cs typeface="Times New Roman"/>
              </a:rPr>
              <a:t>t</a:t>
            </a:r>
            <a:r>
              <a:rPr sz="1800" spc="4" dirty="0" smtClean="0">
                <a:latin typeface="Times New Roman"/>
                <a:cs typeface="Times New Roman"/>
              </a:rPr>
              <a:t>ili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0" dirty="0" smtClean="0">
                <a:latin typeface="Times New Roman"/>
                <a:cs typeface="Times New Roman"/>
              </a:rPr>
              <a:t>t «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nform </a:t>
            </a:r>
            <a:r>
              <a:rPr sz="1800" spc="-9" dirty="0" smtClean="0">
                <a:latin typeface="Times New Roman"/>
                <a:cs typeface="Times New Roman"/>
              </a:rPr>
              <a:t>»</a:t>
            </a:r>
            <a:r>
              <a:rPr sz="1800" spc="0" dirty="0" smtClean="0">
                <a:latin typeface="Times New Roman"/>
                <a:cs typeface="Times New Roman"/>
              </a:rPr>
              <a:t>.</a:t>
            </a:r>
            <a:endParaRPr sz="1800" dirty="0">
              <a:latin typeface="Times New Roman"/>
              <a:cs typeface="Times New Roman"/>
            </a:endParaRPr>
          </a:p>
          <a:p>
            <a:pPr marL="927099">
              <a:lnSpc>
                <a:spcPct val="95825"/>
              </a:lnSpc>
              <a:spcBef>
                <a:spcPts val="1209"/>
              </a:spcBef>
            </a:pPr>
            <a:r>
              <a:rPr sz="14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 </a:t>
            </a:r>
            <a:r>
              <a:rPr sz="1400" spc="-15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i</a:t>
            </a:r>
            <a:r>
              <a:rPr sz="1800" spc="18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'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nt</a:t>
            </a:r>
            <a:r>
              <a:rPr sz="1800" spc="179" dirty="0" smtClean="0">
                <a:latin typeface="Times New Roman"/>
                <a:cs typeface="Times New Roman"/>
              </a:rPr>
              <a:t> </a:t>
            </a:r>
            <a:r>
              <a:rPr sz="1800" b="1" i="1" spc="0" dirty="0" smtClean="0">
                <a:latin typeface="Times New Roman"/>
                <a:cs typeface="Times New Roman"/>
              </a:rPr>
              <a:t>j</a:t>
            </a:r>
            <a:r>
              <a:rPr sz="1800" b="1" i="1" spc="17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ac</a:t>
            </a:r>
            <a:r>
              <a:rPr sz="1800" spc="-4" dirty="0" smtClean="0">
                <a:latin typeface="Times New Roman"/>
                <a:cs typeface="Times New Roman"/>
              </a:rPr>
              <a:t>ce</a:t>
            </a:r>
            <a:r>
              <a:rPr sz="1800" spc="0" dirty="0" smtClean="0">
                <a:latin typeface="Times New Roman"/>
                <a:cs typeface="Times New Roman"/>
              </a:rPr>
              <a:t>p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18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4" dirty="0" smtClean="0">
                <a:latin typeface="Times New Roman"/>
                <a:cs typeface="Times New Roman"/>
              </a:rPr>
              <a:t>ai</a:t>
            </a:r>
            <a:r>
              <a:rPr sz="1800" spc="0" dirty="0" smtClean="0">
                <a:latin typeface="Times New Roman"/>
                <a:cs typeface="Times New Roman"/>
              </a:rPr>
              <a:t>s</a:t>
            </a:r>
            <a:r>
              <a:rPr sz="1800" spc="19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on</a:t>
            </a:r>
            <a:r>
              <a:rPr sz="1800" spc="-9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re</a:t>
            </a:r>
            <a:r>
              <a:rPr sz="1800" spc="20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un</a:t>
            </a:r>
            <a:r>
              <a:rPr sz="1800" spc="18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prob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4" dirty="0" smtClean="0">
                <a:latin typeface="Times New Roman"/>
                <a:cs typeface="Times New Roman"/>
              </a:rPr>
              <a:t>è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18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dur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nt</a:t>
            </a:r>
            <a:r>
              <a:rPr sz="1800" spc="18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18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-9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ai</a:t>
            </a:r>
            <a:r>
              <a:rPr sz="1800" spc="-9" dirty="0" smtClean="0">
                <a:latin typeface="Times New Roman"/>
                <a:cs typeface="Times New Roman"/>
              </a:rPr>
              <a:t>t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nt</a:t>
            </a:r>
            <a:r>
              <a:rPr sz="1800" spc="18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de</a:t>
            </a:r>
            <a:r>
              <a:rPr sz="1800" spc="18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«</a:t>
            </a:r>
            <a:endParaRPr sz="1800" dirty="0">
              <a:latin typeface="Times New Roman"/>
              <a:cs typeface="Times New Roman"/>
            </a:endParaRPr>
          </a:p>
          <a:p>
            <a:pPr marL="1155699" marR="38660">
              <a:lnSpc>
                <a:spcPct val="95825"/>
              </a:lnSpc>
              <a:spcBef>
                <a:spcPts val="738"/>
              </a:spcBef>
            </a:pPr>
            <a:r>
              <a:rPr sz="1800" spc="4" dirty="0" smtClean="0">
                <a:latin typeface="Times New Roman"/>
                <a:cs typeface="Times New Roman"/>
              </a:rPr>
              <a:t>acti</a:t>
            </a:r>
            <a:r>
              <a:rPr sz="1800" spc="0" dirty="0" smtClean="0">
                <a:latin typeface="Times New Roman"/>
                <a:cs typeface="Times New Roman"/>
              </a:rPr>
              <a:t>on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»</a:t>
            </a:r>
            <a:r>
              <a:rPr sz="1800" spc="0" dirty="0" smtClean="0">
                <a:latin typeface="Times New Roman"/>
                <a:cs typeface="Times New Roman"/>
              </a:rPr>
              <a:t>,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l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-9" dirty="0" smtClean="0">
                <a:latin typeface="Times New Roman"/>
                <a:cs typeface="Times New Roman"/>
              </a:rPr>
              <a:t>u</a:t>
            </a:r>
            <a:r>
              <a:rPr sz="1800" spc="0" dirty="0" smtClean="0">
                <a:latin typeface="Times New Roman"/>
                <a:cs typeface="Times New Roman"/>
              </a:rPr>
              <a:t>rne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«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f</a:t>
            </a:r>
            <a:r>
              <a:rPr sz="1800" spc="4" dirty="0" smtClean="0">
                <a:latin typeface="Times New Roman"/>
                <a:cs typeface="Times New Roman"/>
              </a:rPr>
              <a:t>ail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-9" dirty="0" smtClean="0">
                <a:latin typeface="Times New Roman"/>
                <a:cs typeface="Times New Roman"/>
              </a:rPr>
              <a:t>r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»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t </a:t>
            </a:r>
            <a:r>
              <a:rPr sz="1800" spc="4" dirty="0" smtClean="0">
                <a:latin typeface="Times New Roman"/>
                <a:cs typeface="Times New Roman"/>
              </a:rPr>
              <a:t>le</a:t>
            </a:r>
            <a:r>
              <a:rPr sz="1800" spc="0" dirty="0" smtClean="0">
                <a:latin typeface="Times New Roman"/>
                <a:cs typeface="Times New Roman"/>
              </a:rPr>
              <a:t>s </a:t>
            </a:r>
            <a:r>
              <a:rPr sz="1800" spc="-9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ai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ons de 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9" dirty="0" smtClean="0">
                <a:latin typeface="Times New Roman"/>
                <a:cs typeface="Times New Roman"/>
              </a:rPr>
              <a:t>'</a:t>
            </a:r>
            <a:r>
              <a:rPr sz="1800" spc="-4" dirty="0" smtClean="0">
                <a:latin typeface="Times New Roman"/>
                <a:cs typeface="Times New Roman"/>
              </a:rPr>
              <a:t>é</a:t>
            </a:r>
            <a:r>
              <a:rPr sz="1800" spc="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h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.</a:t>
            </a:r>
            <a:endParaRPr sz="1800" dirty="0">
              <a:latin typeface="Times New Roman"/>
              <a:cs typeface="Times New Roman"/>
            </a:endParaRPr>
          </a:p>
          <a:p>
            <a:pPr marL="1155699" marR="13688" indent="-228599">
              <a:lnSpc>
                <a:spcPct val="129629"/>
              </a:lnSpc>
              <a:spcBef>
                <a:spcPts val="923"/>
              </a:spcBef>
            </a:pPr>
            <a:r>
              <a:rPr sz="14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 </a:t>
            </a:r>
            <a:r>
              <a:rPr sz="1400" spc="-15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i</a:t>
            </a:r>
            <a:r>
              <a:rPr sz="1800" spc="9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'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nt</a:t>
            </a:r>
            <a:r>
              <a:rPr sz="1800" spc="79" dirty="0" smtClean="0">
                <a:latin typeface="Times New Roman"/>
                <a:cs typeface="Times New Roman"/>
              </a:rPr>
              <a:t> </a:t>
            </a:r>
            <a:r>
              <a:rPr sz="1800" b="1" i="1" spc="0" dirty="0" smtClean="0">
                <a:latin typeface="Times New Roman"/>
                <a:cs typeface="Times New Roman"/>
              </a:rPr>
              <a:t>j</a:t>
            </a:r>
            <a:r>
              <a:rPr sz="1800" b="1" i="1" spc="94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9" dirty="0" smtClean="0">
                <a:latin typeface="Times New Roman"/>
                <a:cs typeface="Times New Roman"/>
              </a:rPr>
              <a:t>'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4" dirty="0" smtClean="0">
                <a:latin typeface="Times New Roman"/>
                <a:cs typeface="Times New Roman"/>
              </a:rPr>
              <a:t>c</a:t>
            </a:r>
            <a:r>
              <a:rPr sz="1800" spc="-4" dirty="0" smtClean="0">
                <a:latin typeface="Times New Roman"/>
                <a:cs typeface="Times New Roman"/>
              </a:rPr>
              <a:t>c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p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4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p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s</a:t>
            </a:r>
            <a:r>
              <a:rPr sz="1800" spc="8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a</a:t>
            </a:r>
            <a:r>
              <a:rPr sz="1800" spc="94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q</a:t>
            </a:r>
            <a:r>
              <a:rPr sz="1800" spc="-9" dirty="0" smtClean="0">
                <a:latin typeface="Times New Roman"/>
                <a:cs typeface="Times New Roman"/>
              </a:rPr>
              <a:t>u</a:t>
            </a:r>
            <a:r>
              <a:rPr sz="1800" spc="4" dirty="0" smtClean="0">
                <a:latin typeface="Times New Roman"/>
                <a:cs typeface="Times New Roman"/>
              </a:rPr>
              <a:t>êt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4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d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4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9" dirty="0" smtClean="0">
                <a:latin typeface="Times New Roman"/>
                <a:cs typeface="Times New Roman"/>
              </a:rPr>
              <a:t>'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-9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nt</a:t>
            </a:r>
            <a:r>
              <a:rPr sz="1800" spc="79" dirty="0" smtClean="0">
                <a:latin typeface="Times New Roman"/>
                <a:cs typeface="Times New Roman"/>
              </a:rPr>
              <a:t> </a:t>
            </a:r>
            <a:r>
              <a:rPr sz="1800" b="1" i="1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,</a:t>
            </a:r>
            <a:r>
              <a:rPr sz="1800" spc="84" dirty="0" smtClean="0">
                <a:latin typeface="Times New Roman"/>
                <a:cs typeface="Times New Roman"/>
              </a:rPr>
              <a:t> </a:t>
            </a:r>
            <a:r>
              <a:rPr sz="1800" b="1" i="1" spc="0" dirty="0" smtClean="0">
                <a:latin typeface="Times New Roman"/>
                <a:cs typeface="Times New Roman"/>
              </a:rPr>
              <a:t>j</a:t>
            </a:r>
            <a:r>
              <a:rPr sz="1800" b="1" i="1" spc="7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et</a:t>
            </a:r>
            <a:r>
              <a:rPr sz="1800" spc="0" dirty="0" smtClean="0">
                <a:latin typeface="Times New Roman"/>
                <a:cs typeface="Times New Roman"/>
              </a:rPr>
              <a:t>ourne</a:t>
            </a:r>
            <a:r>
              <a:rPr sz="1800" spc="9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«</a:t>
            </a:r>
            <a:r>
              <a:rPr sz="1800" spc="7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fu</a:t>
            </a:r>
            <a:r>
              <a:rPr sz="1800" spc="-1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»</a:t>
            </a:r>
            <a:r>
              <a:rPr sz="1800" spc="8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r>
              <a:rPr sz="1800" spc="10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le</a:t>
            </a:r>
            <a:r>
              <a:rPr sz="1800" spc="0" dirty="0" smtClean="0">
                <a:latin typeface="Times New Roman"/>
                <a:cs typeface="Times New Roman"/>
              </a:rPr>
              <a:t>s r</a:t>
            </a:r>
            <a:r>
              <a:rPr sz="1800" spc="4" dirty="0" smtClean="0">
                <a:latin typeface="Times New Roman"/>
                <a:cs typeface="Times New Roman"/>
              </a:rPr>
              <a:t>ai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ons de </a:t>
            </a:r>
            <a:r>
              <a:rPr sz="1800" spc="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e r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f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2728974" y="1111299"/>
            <a:ext cx="4761856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ca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n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en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3139" y="2227182"/>
            <a:ext cx="6890069" cy="16836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1111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’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ti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à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-4" dirty="0" smtClean="0">
                <a:latin typeface="Times New Roman"/>
                <a:cs typeface="Times New Roman"/>
              </a:rPr>
              <a:t>di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lo</a:t>
            </a:r>
            <a:r>
              <a:rPr sz="2000" spc="4" dirty="0" smtClean="0">
                <a:latin typeface="Times New Roman"/>
                <a:cs typeface="Times New Roman"/>
              </a:rPr>
              <a:t>gu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en é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ss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f 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ac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756411" indent="-286511">
              <a:lnSpc>
                <a:spcPts val="2299"/>
              </a:lnSpc>
              <a:spcBef>
                <a:spcPts val="1432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f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4" dirty="0" smtClean="0">
                <a:latin typeface="Times New Roman"/>
                <a:cs typeface="Times New Roman"/>
              </a:rPr>
              <a:t>oi</a:t>
            </a:r>
            <a:r>
              <a:rPr sz="2000" spc="0" dirty="0" smtClean="0">
                <a:latin typeface="Times New Roman"/>
                <a:cs typeface="Times New Roman"/>
              </a:rPr>
              <a:t>t acc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qu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tr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endParaRPr sz="2000">
              <a:latin typeface="Times New Roman"/>
              <a:cs typeface="Times New Roman"/>
            </a:endParaRPr>
          </a:p>
          <a:p>
            <a:pPr marL="756411">
              <a:lnSpc>
                <a:spcPts val="2299"/>
              </a:lnSpc>
              <a:spcBef>
                <a:spcPts val="1060"/>
              </a:spcBef>
            </a:pPr>
            <a:r>
              <a:rPr sz="2000" spc="0" dirty="0" smtClean="0">
                <a:latin typeface="Times New Roman"/>
                <a:cs typeface="Times New Roman"/>
              </a:rPr>
              <a:t>à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-4" dirty="0" smtClean="0">
                <a:latin typeface="Times New Roman"/>
                <a:cs typeface="Times New Roman"/>
              </a:rPr>
              <a:t>q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-4" dirty="0" smtClean="0">
                <a:latin typeface="Times New Roman"/>
                <a:cs typeface="Times New Roman"/>
              </a:rPr>
              <a:t>ion</a:t>
            </a:r>
            <a:r>
              <a:rPr sz="2000" spc="0" dirty="0" smtClean="0">
                <a:latin typeface="Times New Roman"/>
                <a:cs typeface="Times New Roman"/>
              </a:rPr>
              <a:t>s.</a:t>
            </a:r>
            <a:endParaRPr sz="2000">
              <a:latin typeface="Times New Roman"/>
              <a:cs typeface="Times New Roman"/>
            </a:endParaRPr>
          </a:p>
          <a:p>
            <a:pPr marL="469899" marR="31111">
              <a:lnSpc>
                <a:spcPct val="95825"/>
              </a:lnSpc>
              <a:spcBef>
                <a:spcPts val="1579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ac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f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4" dirty="0" smtClean="0">
                <a:latin typeface="Times New Roman"/>
                <a:cs typeface="Times New Roman"/>
              </a:rPr>
              <a:t>oi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ro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t e</a:t>
            </a:r>
            <a:r>
              <a:rPr sz="2000" spc="-4" dirty="0" smtClean="0">
                <a:latin typeface="Times New Roman"/>
                <a:cs typeface="Times New Roman"/>
              </a:rPr>
              <a:t>nv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y</a:t>
            </a:r>
            <a:r>
              <a:rPr sz="2000" spc="0" dirty="0" smtClean="0">
                <a:latin typeface="Times New Roman"/>
                <a:cs typeface="Times New Roman"/>
              </a:rPr>
              <a:t>er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ro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90761" y="2716565"/>
            <a:ext cx="1212898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0" dirty="0" smtClean="0">
                <a:latin typeface="Times New Roman"/>
                <a:cs typeface="Times New Roman"/>
              </a:rPr>
              <a:t>et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ond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33" y="4604621"/>
            <a:ext cx="6863048" cy="2816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23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23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g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24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25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25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22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r>
              <a:rPr sz="2000" spc="23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ôl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r>
              <a:rPr sz="2000" spc="25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ac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25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47149" y="4606324"/>
            <a:ext cx="115693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s, </a:t>
            </a:r>
            <a:r>
              <a:rPr sz="2000" spc="22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36039" y="5033044"/>
            <a:ext cx="7767014" cy="7066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0" dirty="0" smtClean="0">
                <a:latin typeface="Times New Roman"/>
                <a:cs typeface="Times New Roman"/>
              </a:rPr>
              <a:t>éc</a:t>
            </a:r>
            <a:r>
              <a:rPr sz="2000" spc="4" dirty="0" smtClean="0">
                <a:latin typeface="Times New Roman"/>
                <a:cs typeface="Times New Roman"/>
              </a:rPr>
              <a:t>h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3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3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sé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3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50" dirty="0" smtClean="0">
                <a:latin typeface="Times New Roman"/>
                <a:cs typeface="Times New Roman"/>
              </a:rPr>
              <a:t>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50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4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ec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3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3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ot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3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3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  <a:p>
            <a:pPr marL="12700" marR="38176">
              <a:lnSpc>
                <a:spcPct val="95825"/>
              </a:lnSpc>
              <a:spcBef>
                <a:spcPts val="953"/>
              </a:spcBef>
            </a:pPr>
            <a:r>
              <a:rPr sz="2000" spc="0" dirty="0" smtClean="0">
                <a:latin typeface="Times New Roman"/>
                <a:cs typeface="Times New Roman"/>
              </a:rPr>
              <a:t>ce 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on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es</a:t>
            </a:r>
            <a:r>
              <a:rPr sz="20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pr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ol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es</a:t>
            </a:r>
            <a:r>
              <a:rPr sz="20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 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oor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,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 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op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é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io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et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é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go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157728" y="2229611"/>
            <a:ext cx="3599688" cy="46802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3999990" y="1111299"/>
            <a:ext cx="2118690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-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Q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ry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999990" y="663236"/>
            <a:ext cx="2118690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-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Q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ry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133" y="1788264"/>
            <a:ext cx="8109964" cy="42008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6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-</a:t>
            </a:r>
            <a:r>
              <a:rPr sz="2000" spc="4" dirty="0" smtClean="0">
                <a:latin typeface="Times New Roman"/>
                <a:cs typeface="Times New Roman"/>
              </a:rPr>
              <a:t>Qu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y</a:t>
            </a:r>
            <a:r>
              <a:rPr sz="2000" spc="36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4" dirty="0" smtClean="0">
                <a:latin typeface="Times New Roman"/>
                <a:cs typeface="Times New Roman"/>
              </a:rPr>
              <a:t>ni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6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q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6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36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tt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380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lli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7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36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éc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37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1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endParaRPr sz="2000">
              <a:latin typeface="Times New Roman"/>
              <a:cs typeface="Times New Roman"/>
            </a:endParaRPr>
          </a:p>
          <a:p>
            <a:pPr marL="355606" marR="6502" indent="0">
              <a:lnSpc>
                <a:spcPts val="2299"/>
              </a:lnSpc>
              <a:spcBef>
                <a:spcPts val="592"/>
              </a:spcBef>
            </a:pP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x</a:t>
            </a:r>
            <a:r>
              <a:rPr sz="2000" spc="0" dirty="0" smtClean="0">
                <a:latin typeface="Times New Roman"/>
                <a:cs typeface="Times New Roman"/>
              </a:rPr>
              <a:t>éc</a:t>
            </a:r>
            <a:r>
              <a:rPr sz="2000" spc="-4" dirty="0" smtClean="0">
                <a:latin typeface="Times New Roman"/>
                <a:cs typeface="Times New Roman"/>
              </a:rPr>
              <a:t>ut</a:t>
            </a:r>
            <a:r>
              <a:rPr sz="2000" spc="0" dirty="0" smtClean="0">
                <a:latin typeface="Times New Roman"/>
                <a:cs typeface="Times New Roman"/>
              </a:rPr>
              <a:t>er</a:t>
            </a:r>
            <a:r>
              <a:rPr sz="2000" spc="5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5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6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ty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6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5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ti</a:t>
            </a:r>
            <a:r>
              <a:rPr sz="2000" spc="0" dirty="0" smtClean="0">
                <a:latin typeface="Times New Roman"/>
                <a:cs typeface="Times New Roman"/>
              </a:rPr>
              <a:t>f</a:t>
            </a:r>
            <a:r>
              <a:rPr sz="2000" spc="7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«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fo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-4" dirty="0" smtClean="0">
                <a:latin typeface="Times New Roman"/>
                <a:cs typeface="Times New Roman"/>
              </a:rPr>
              <a:t>»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7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-</a:t>
            </a:r>
            <a:r>
              <a:rPr sz="2000" spc="0" dirty="0" smtClean="0">
                <a:latin typeface="Times New Roman"/>
                <a:cs typeface="Times New Roman"/>
              </a:rPr>
              <a:t>à</a:t>
            </a:r>
            <a:r>
              <a:rPr sz="2000" spc="4" dirty="0" smtClean="0">
                <a:latin typeface="Times New Roman"/>
                <a:cs typeface="Times New Roman"/>
              </a:rPr>
              <a:t>-</a:t>
            </a:r>
            <a:r>
              <a:rPr sz="2000" spc="-4" dirty="0" smtClean="0">
                <a:latin typeface="Times New Roman"/>
                <a:cs typeface="Times New Roman"/>
              </a:rPr>
              <a:t>dir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7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ou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6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on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endParaRPr sz="2000">
              <a:latin typeface="Times New Roman"/>
              <a:cs typeface="Times New Roman"/>
            </a:endParaRPr>
          </a:p>
          <a:p>
            <a:pPr marL="355606" marR="6502">
              <a:lnSpc>
                <a:spcPts val="2299"/>
              </a:lnSpc>
              <a:spcBef>
                <a:spcPts val="699"/>
              </a:spcBef>
            </a:pPr>
            <a:r>
              <a:rPr sz="2000" spc="0" dirty="0" smtClean="0">
                <a:latin typeface="Times New Roman"/>
                <a:cs typeface="Times New Roman"/>
              </a:rPr>
              <a:t>à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nd</a:t>
            </a:r>
            <a:r>
              <a:rPr sz="2000" spc="0" dirty="0" smtClean="0">
                <a:latin typeface="Times New Roman"/>
                <a:cs typeface="Times New Roman"/>
              </a:rPr>
              <a:t>e.</a:t>
            </a:r>
            <a:endParaRPr sz="2000">
              <a:latin typeface="Times New Roman"/>
              <a:cs typeface="Times New Roman"/>
            </a:endParaRPr>
          </a:p>
          <a:p>
            <a:pPr marL="12700" marR="37613">
              <a:lnSpc>
                <a:spcPct val="95825"/>
              </a:lnSpc>
              <a:spcBef>
                <a:spcPts val="1194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q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b="1" i="1" spc="0" dirty="0" smtClean="0">
                <a:latin typeface="Times New Roman"/>
                <a:cs typeface="Times New Roman"/>
              </a:rPr>
              <a:t>i</a:t>
            </a:r>
            <a:r>
              <a:rPr sz="2000" b="1" i="1" spc="-2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asse</a:t>
            </a:r>
            <a:r>
              <a:rPr sz="2000" spc="-1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 à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b="1" i="1" spc="-14" dirty="0" smtClean="0">
                <a:latin typeface="Times New Roman"/>
                <a:cs typeface="Times New Roman"/>
              </a:rPr>
              <a:t>j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439455" marR="2674136" algn="ctr">
              <a:lnSpc>
                <a:spcPct val="95825"/>
              </a:lnSpc>
              <a:spcBef>
                <a:spcPts val="1090"/>
              </a:spcBef>
            </a:pPr>
            <a:r>
              <a:rPr sz="16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 </a:t>
            </a:r>
            <a:r>
              <a:rPr sz="1600" spc="34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'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nt </a:t>
            </a:r>
            <a:r>
              <a:rPr sz="1800" b="1" i="1" spc="0" dirty="0" smtClean="0">
                <a:latin typeface="Times New Roman"/>
                <a:cs typeface="Times New Roman"/>
              </a:rPr>
              <a:t>i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nvo</a:t>
            </a:r>
            <a:r>
              <a:rPr sz="1800" spc="-9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e un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p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rfor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4" dirty="0" smtClean="0">
                <a:latin typeface="Times New Roman"/>
                <a:cs typeface="Times New Roman"/>
              </a:rPr>
              <a:t>ati</a:t>
            </a:r>
            <a:r>
              <a:rPr sz="1800" spc="0" dirty="0" smtClean="0">
                <a:latin typeface="Times New Roman"/>
                <a:cs typeface="Times New Roman"/>
              </a:rPr>
              <a:t>f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«</a:t>
            </a:r>
            <a:r>
              <a:rPr sz="1800" spc="0" dirty="0" smtClean="0">
                <a:latin typeface="Times New Roman"/>
                <a:cs typeface="Times New Roman"/>
              </a:rPr>
              <a:t>qu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r</a:t>
            </a:r>
            <a:r>
              <a:rPr sz="1800" spc="25" dirty="0" smtClean="0">
                <a:latin typeface="Times New Roman"/>
                <a:cs typeface="Times New Roman"/>
              </a:rPr>
              <a:t>y</a:t>
            </a:r>
            <a:r>
              <a:rPr sz="1800" spc="0" dirty="0" smtClean="0">
                <a:latin typeface="Times New Roman"/>
                <a:cs typeface="Times New Roman"/>
              </a:rPr>
              <a:t>»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à 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9" dirty="0" smtClean="0">
                <a:latin typeface="Times New Roman"/>
                <a:cs typeface="Times New Roman"/>
              </a:rPr>
              <a:t>'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-9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nt </a:t>
            </a:r>
            <a:r>
              <a:rPr sz="1800" b="1" i="1" spc="4" dirty="0" smtClean="0">
                <a:latin typeface="Times New Roman"/>
                <a:cs typeface="Times New Roman"/>
              </a:rPr>
              <a:t>j</a:t>
            </a:r>
            <a:r>
              <a:rPr sz="1800" spc="0" dirty="0" smtClean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1155705" marR="11725" indent="-228599">
              <a:lnSpc>
                <a:spcPts val="2072"/>
              </a:lnSpc>
              <a:spcBef>
                <a:spcPts val="1062"/>
              </a:spcBef>
            </a:pPr>
            <a:r>
              <a:rPr sz="14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 </a:t>
            </a:r>
            <a:r>
              <a:rPr sz="1400" spc="-15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i </a:t>
            </a:r>
            <a:r>
              <a:rPr sz="1800" spc="16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9" dirty="0" smtClean="0">
                <a:latin typeface="Times New Roman"/>
                <a:cs typeface="Times New Roman"/>
              </a:rPr>
              <a:t>'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0" dirty="0" smtClean="0">
                <a:latin typeface="Times New Roman"/>
                <a:cs typeface="Times New Roman"/>
              </a:rPr>
              <a:t>t </a:t>
            </a:r>
            <a:r>
              <a:rPr sz="1800" spc="159" dirty="0" smtClean="0">
                <a:latin typeface="Times New Roman"/>
                <a:cs typeface="Times New Roman"/>
              </a:rPr>
              <a:t> </a:t>
            </a:r>
            <a:r>
              <a:rPr sz="1800" b="1" i="1" spc="0" dirty="0" smtClean="0">
                <a:latin typeface="Times New Roman"/>
                <a:cs typeface="Times New Roman"/>
              </a:rPr>
              <a:t>j </a:t>
            </a:r>
            <a:r>
              <a:rPr sz="1800" b="1" i="1" spc="16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p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ut </a:t>
            </a:r>
            <a:r>
              <a:rPr sz="1800" spc="16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é</a:t>
            </a:r>
            <a:r>
              <a:rPr sz="1800" spc="0" dirty="0" smtClean="0">
                <a:latin typeface="Times New Roman"/>
                <a:cs typeface="Times New Roman"/>
              </a:rPr>
              <a:t>pondre </a:t>
            </a:r>
            <a:r>
              <a:rPr sz="1800" spc="15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à </a:t>
            </a:r>
            <a:r>
              <a:rPr sz="1800" spc="150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a </a:t>
            </a:r>
            <a:r>
              <a:rPr sz="1800" spc="175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nd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, </a:t>
            </a:r>
            <a:r>
              <a:rPr sz="1800" spc="15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l </a:t>
            </a:r>
            <a:r>
              <a:rPr sz="1800" spc="15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9" dirty="0" smtClean="0">
                <a:latin typeface="Times New Roman"/>
                <a:cs typeface="Times New Roman"/>
              </a:rPr>
              <a:t>'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nfor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e </a:t>
            </a:r>
            <a:r>
              <a:rPr sz="1800" spc="15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 </a:t>
            </a:r>
            <a:r>
              <a:rPr sz="1800" spc="15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4" dirty="0" smtClean="0">
                <a:latin typeface="Times New Roman"/>
                <a:cs typeface="Times New Roman"/>
              </a:rPr>
              <a:t>tili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0" dirty="0" smtClean="0">
                <a:latin typeface="Times New Roman"/>
                <a:cs typeface="Times New Roman"/>
              </a:rPr>
              <a:t>t </a:t>
            </a:r>
            <a:r>
              <a:rPr sz="1800" spc="16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e </a:t>
            </a:r>
            <a:endParaRPr sz="1800">
              <a:latin typeface="Times New Roman"/>
              <a:cs typeface="Times New Roman"/>
            </a:endParaRPr>
          </a:p>
          <a:p>
            <a:pPr marL="1155705" marR="11725">
              <a:lnSpc>
                <a:spcPts val="2069"/>
              </a:lnSpc>
              <a:spcBef>
                <a:spcPts val="629"/>
              </a:spcBef>
            </a:pPr>
            <a:r>
              <a:rPr sz="1800" spc="0" dirty="0" smtClean="0">
                <a:latin typeface="Times New Roman"/>
                <a:cs typeface="Times New Roman"/>
              </a:rPr>
              <a:t>p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rfor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4" dirty="0" smtClean="0">
                <a:latin typeface="Times New Roman"/>
                <a:cs typeface="Times New Roman"/>
              </a:rPr>
              <a:t>ati</a:t>
            </a:r>
            <a:r>
              <a:rPr sz="1800" spc="0" dirty="0" smtClean="0">
                <a:latin typeface="Times New Roman"/>
                <a:cs typeface="Times New Roman"/>
              </a:rPr>
              <a:t>f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«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-9" dirty="0" smtClean="0">
                <a:latin typeface="Times New Roman"/>
                <a:cs typeface="Times New Roman"/>
              </a:rPr>
              <a:t>f</a:t>
            </a:r>
            <a:r>
              <a:rPr sz="1800" spc="0" dirty="0" smtClean="0">
                <a:latin typeface="Times New Roman"/>
                <a:cs typeface="Times New Roman"/>
              </a:rPr>
              <a:t>orm </a:t>
            </a:r>
            <a:r>
              <a:rPr sz="1800" spc="-9" dirty="0" smtClean="0">
                <a:latin typeface="Times New Roman"/>
                <a:cs typeface="Times New Roman"/>
              </a:rPr>
              <a:t>»</a:t>
            </a:r>
            <a:r>
              <a:rPr sz="1800" spc="0" dirty="0" smtClean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1155705" marR="11573" indent="-228599">
              <a:lnSpc>
                <a:spcPts val="2072"/>
              </a:lnSpc>
              <a:spcBef>
                <a:spcPts val="1094"/>
              </a:spcBef>
            </a:pPr>
            <a:r>
              <a:rPr sz="14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 </a:t>
            </a:r>
            <a:r>
              <a:rPr sz="1400" spc="-15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i</a:t>
            </a:r>
            <a:r>
              <a:rPr sz="1800" spc="10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'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nt</a:t>
            </a:r>
            <a:r>
              <a:rPr sz="1800" spc="94" dirty="0" smtClean="0">
                <a:latin typeface="Times New Roman"/>
                <a:cs typeface="Times New Roman"/>
              </a:rPr>
              <a:t> </a:t>
            </a:r>
            <a:r>
              <a:rPr sz="1800" b="1" i="1" spc="0" dirty="0" smtClean="0">
                <a:latin typeface="Times New Roman"/>
                <a:cs typeface="Times New Roman"/>
              </a:rPr>
              <a:t>j</a:t>
            </a:r>
            <a:r>
              <a:rPr sz="1800" b="1" i="1" spc="10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a</a:t>
            </a:r>
            <a:r>
              <a:rPr sz="1800" spc="9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4" dirty="0" smtClean="0">
                <a:latin typeface="Times New Roman"/>
                <a:cs typeface="Times New Roman"/>
              </a:rPr>
              <a:t>ssa</a:t>
            </a:r>
            <a:r>
              <a:rPr sz="1800" spc="9" dirty="0" smtClean="0">
                <a:latin typeface="Times New Roman"/>
                <a:cs typeface="Times New Roman"/>
              </a:rPr>
              <a:t>y</a:t>
            </a:r>
            <a:r>
              <a:rPr sz="1800" spc="0" dirty="0" smtClean="0">
                <a:latin typeface="Times New Roman"/>
                <a:cs typeface="Times New Roman"/>
              </a:rPr>
              <a:t>é</a:t>
            </a:r>
            <a:r>
              <a:rPr sz="1800" spc="11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de</a:t>
            </a:r>
            <a:r>
              <a:rPr sz="1800" spc="11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é</a:t>
            </a:r>
            <a:r>
              <a:rPr sz="1800" spc="0" dirty="0" smtClean="0">
                <a:latin typeface="Times New Roman"/>
                <a:cs typeface="Times New Roman"/>
              </a:rPr>
              <a:t>pondre</a:t>
            </a:r>
            <a:r>
              <a:rPr sz="1800" spc="10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à</a:t>
            </a:r>
            <a:r>
              <a:rPr sz="1800" spc="11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a</a:t>
            </a:r>
            <a:r>
              <a:rPr sz="1800" spc="11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d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nde</a:t>
            </a:r>
            <a:r>
              <a:rPr sz="1800" spc="11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4" dirty="0" smtClean="0">
                <a:latin typeface="Times New Roman"/>
                <a:cs typeface="Times New Roman"/>
              </a:rPr>
              <a:t>ai</a:t>
            </a:r>
            <a:r>
              <a:rPr sz="1800" spc="0" dirty="0" smtClean="0">
                <a:latin typeface="Times New Roman"/>
                <a:cs typeface="Times New Roman"/>
              </a:rPr>
              <a:t>s</a:t>
            </a:r>
            <a:r>
              <a:rPr sz="1800" spc="10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qu'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l</a:t>
            </a:r>
            <a:r>
              <a:rPr sz="1800" spc="11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11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11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p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ut</a:t>
            </a:r>
            <a:r>
              <a:rPr sz="1800" spc="11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p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,</a:t>
            </a:r>
            <a:r>
              <a:rPr sz="1800" spc="11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l </a:t>
            </a:r>
            <a:endParaRPr sz="1800">
              <a:latin typeface="Times New Roman"/>
              <a:cs typeface="Times New Roman"/>
            </a:endParaRPr>
          </a:p>
          <a:p>
            <a:pPr marL="1155705" marR="11573">
              <a:lnSpc>
                <a:spcPts val="2069"/>
              </a:lnSpc>
              <a:spcBef>
                <a:spcPts val="629"/>
              </a:spcBef>
            </a:pP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et</a:t>
            </a:r>
            <a:r>
              <a:rPr sz="1800" spc="0" dirty="0" smtClean="0">
                <a:latin typeface="Times New Roman"/>
                <a:cs typeface="Times New Roman"/>
              </a:rPr>
              <a:t>ourne </a:t>
            </a:r>
            <a:r>
              <a:rPr sz="1800" spc="-9" dirty="0" smtClean="0">
                <a:latin typeface="Times New Roman"/>
                <a:cs typeface="Times New Roman"/>
              </a:rPr>
              <a:t>«</a:t>
            </a:r>
            <a:r>
              <a:rPr sz="1800" spc="0" dirty="0" smtClean="0">
                <a:latin typeface="Times New Roman"/>
                <a:cs typeface="Times New Roman"/>
              </a:rPr>
              <a:t>f</a:t>
            </a:r>
            <a:r>
              <a:rPr sz="1800" spc="4" dirty="0" smtClean="0">
                <a:latin typeface="Times New Roman"/>
                <a:cs typeface="Times New Roman"/>
              </a:rPr>
              <a:t>ail</a:t>
            </a:r>
            <a:r>
              <a:rPr sz="1800" spc="0" dirty="0" smtClean="0">
                <a:latin typeface="Times New Roman"/>
                <a:cs typeface="Times New Roman"/>
              </a:rPr>
              <a:t>ur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»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le</a:t>
            </a:r>
            <a:r>
              <a:rPr sz="1800" spc="0" dirty="0" smtClean="0">
                <a:latin typeface="Times New Roman"/>
                <a:cs typeface="Times New Roman"/>
              </a:rPr>
              <a:t>s</a:t>
            </a:r>
            <a:r>
              <a:rPr sz="1800" spc="-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ai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ons </a:t>
            </a:r>
            <a:r>
              <a:rPr sz="1800" spc="-9" dirty="0" smtClean="0">
                <a:latin typeface="Times New Roman"/>
                <a:cs typeface="Times New Roman"/>
              </a:rPr>
              <a:t>d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c</a:t>
            </a:r>
            <a:r>
              <a:rPr sz="1800" spc="4" dirty="0" smtClean="0">
                <a:latin typeface="Times New Roman"/>
                <a:cs typeface="Times New Roman"/>
              </a:rPr>
              <a:t>et</a:t>
            </a:r>
            <a:r>
              <a:rPr sz="1800" spc="-9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po</a:t>
            </a:r>
            <a:r>
              <a:rPr sz="1800" spc="-4" dirty="0" smtClean="0">
                <a:latin typeface="Times New Roman"/>
                <a:cs typeface="Times New Roman"/>
              </a:rPr>
              <a:t>ss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b</a:t>
            </a:r>
            <a:r>
              <a:rPr sz="1800" spc="-9" dirty="0" smtClean="0">
                <a:latin typeface="Times New Roman"/>
                <a:cs typeface="Times New Roman"/>
              </a:rPr>
              <a:t>i</a:t>
            </a:r>
            <a:r>
              <a:rPr sz="1800" spc="4" dirty="0" smtClean="0">
                <a:latin typeface="Times New Roman"/>
                <a:cs typeface="Times New Roman"/>
              </a:rPr>
              <a:t>lit</a:t>
            </a:r>
            <a:r>
              <a:rPr sz="1800" spc="-4" dirty="0" smtClean="0">
                <a:latin typeface="Times New Roman"/>
                <a:cs typeface="Times New Roman"/>
              </a:rPr>
              <a:t>é</a:t>
            </a:r>
            <a:r>
              <a:rPr sz="1800" spc="0" dirty="0" smtClean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927105" marR="3336">
              <a:lnSpc>
                <a:spcPct val="95825"/>
              </a:lnSpc>
              <a:spcBef>
                <a:spcPts val="1084"/>
              </a:spcBef>
            </a:pPr>
            <a:r>
              <a:rPr sz="14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 </a:t>
            </a:r>
            <a:r>
              <a:rPr sz="1400" spc="-15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i</a:t>
            </a:r>
            <a:r>
              <a:rPr sz="1800" spc="285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9" dirty="0" smtClean="0">
                <a:latin typeface="Times New Roman"/>
                <a:cs typeface="Times New Roman"/>
              </a:rPr>
              <a:t>'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-9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nt</a:t>
            </a:r>
            <a:r>
              <a:rPr sz="1800" spc="285" dirty="0" smtClean="0">
                <a:latin typeface="Times New Roman"/>
                <a:cs typeface="Times New Roman"/>
              </a:rPr>
              <a:t> </a:t>
            </a:r>
            <a:r>
              <a:rPr sz="1800" b="1" i="1" spc="0" dirty="0" smtClean="0">
                <a:latin typeface="Times New Roman"/>
                <a:cs typeface="Times New Roman"/>
              </a:rPr>
              <a:t>j</a:t>
            </a:r>
            <a:r>
              <a:rPr sz="1800" b="1" i="1" spc="300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f</a:t>
            </a:r>
            <a:r>
              <a:rPr sz="1800" spc="-9" dirty="0" smtClean="0">
                <a:latin typeface="Times New Roman"/>
                <a:cs typeface="Times New Roman"/>
              </a:rPr>
              <a:t>u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300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de</a:t>
            </a:r>
            <a:r>
              <a:rPr sz="1800" spc="300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é</a:t>
            </a:r>
            <a:r>
              <a:rPr sz="1800" spc="0" dirty="0" smtClean="0">
                <a:latin typeface="Times New Roman"/>
                <a:cs typeface="Times New Roman"/>
              </a:rPr>
              <a:t>pondre</a:t>
            </a:r>
            <a:r>
              <a:rPr sz="1800" spc="275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à</a:t>
            </a:r>
            <a:r>
              <a:rPr sz="1800" spc="300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a</a:t>
            </a:r>
            <a:r>
              <a:rPr sz="1800" spc="300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nd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,</a:t>
            </a:r>
            <a:r>
              <a:rPr sz="1800" spc="290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l</a:t>
            </a:r>
            <a:r>
              <a:rPr sz="1800" spc="285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et</a:t>
            </a:r>
            <a:r>
              <a:rPr sz="1800" spc="0" dirty="0" smtClean="0">
                <a:latin typeface="Times New Roman"/>
                <a:cs typeface="Times New Roman"/>
              </a:rPr>
              <a:t>our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300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«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fu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»</a:t>
            </a:r>
            <a:r>
              <a:rPr sz="1800" spc="280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r>
              <a:rPr sz="1800" spc="300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  <a:p>
            <a:pPr marL="1155705" marR="37613">
              <a:lnSpc>
                <a:spcPct val="95825"/>
              </a:lnSpc>
              <a:spcBef>
                <a:spcPts val="1350"/>
              </a:spcBef>
            </a:pP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ai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ons de </a:t>
            </a:r>
            <a:r>
              <a:rPr sz="1800" spc="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e r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f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2515614" y="814112"/>
            <a:ext cx="5087022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odè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é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é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'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ag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en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39" y="1725780"/>
            <a:ext cx="7459035" cy="6458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er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ô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q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-4" dirty="0" smtClean="0">
                <a:latin typeface="Times New Roman"/>
                <a:cs typeface="Times New Roman"/>
              </a:rPr>
              <a:t>qu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 c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éce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sa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po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tio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  <a:p>
            <a:pPr marL="355593" marR="38432">
              <a:lnSpc>
                <a:spcPct val="95825"/>
              </a:lnSpc>
              <a:spcBef>
                <a:spcPts val="460"/>
              </a:spcBef>
            </a:pP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-for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33" y="3187481"/>
            <a:ext cx="5463565" cy="2868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b="1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L'</a:t>
            </a:r>
            <a:r>
              <a:rPr sz="2000" b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ag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b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 de r</a:t>
            </a:r>
            <a:r>
              <a:rPr sz="2000" b="1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nse</a:t>
            </a:r>
            <a:r>
              <a:rPr sz="2000" b="1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000" b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nem</a:t>
            </a:r>
            <a:r>
              <a:rPr sz="2000" b="1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b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 </a:t>
            </a:r>
            <a:r>
              <a:rPr sz="2000" spc="-4" dirty="0" smtClean="0">
                <a:latin typeface="Times New Roman"/>
                <a:cs typeface="Times New Roman"/>
              </a:rPr>
              <a:t>(</a:t>
            </a:r>
            <a:r>
              <a:rPr sz="2000" b="1" spc="4" dirty="0" smtClean="0">
                <a:latin typeface="Times New Roman"/>
                <a:cs typeface="Times New Roman"/>
              </a:rPr>
              <a:t>D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ec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y </a:t>
            </a:r>
            <a:r>
              <a:rPr sz="2000" b="1" spc="0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ac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-4" dirty="0" smtClean="0">
                <a:latin typeface="Times New Roman"/>
                <a:cs typeface="Times New Roman"/>
              </a:rPr>
              <a:t>it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tor</a:t>
            </a:r>
            <a:r>
              <a:rPr sz="2000" spc="0" dirty="0" smtClean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33" y="4283236"/>
            <a:ext cx="6641618" cy="2868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b="1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L'</a:t>
            </a:r>
            <a:r>
              <a:rPr sz="2000" b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ag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b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 de</a:t>
            </a:r>
            <a:r>
              <a:rPr sz="2000" b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b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2000" b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000" b="1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000" b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b="1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du</a:t>
            </a:r>
            <a:r>
              <a:rPr sz="2000" b="1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2000" b="1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y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2000" b="1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000" b="1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è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me</a:t>
            </a:r>
            <a:r>
              <a:rPr sz="2000" b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(</a:t>
            </a:r>
            <a:r>
              <a:rPr sz="2000" b="1" spc="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b="1" spc="4" dirty="0" smtClean="0">
                <a:latin typeface="Times New Roman"/>
                <a:cs typeface="Times New Roman"/>
              </a:rPr>
              <a:t>M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y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133" y="5377468"/>
            <a:ext cx="7935493" cy="2868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b="1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 c</a:t>
            </a:r>
            <a:r>
              <a:rPr sz="2000" b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000" b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b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l de</a:t>
            </a:r>
            <a:r>
              <a:rPr sz="2000" b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000" b="1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mm</a:t>
            </a:r>
            <a:r>
              <a:rPr sz="2000" b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b="1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000" b="1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000" b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000" b="1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000" b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b="1" spc="-1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de </a:t>
            </a:r>
            <a:r>
              <a:rPr sz="2000" b="1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2000" b="1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'</a:t>
            </a:r>
            <a:r>
              <a:rPr sz="2000" b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ag</a:t>
            </a:r>
            <a:r>
              <a:rPr sz="2000" b="1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nt</a:t>
            </a:r>
            <a:r>
              <a:rPr sz="2000" b="1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(</a:t>
            </a:r>
            <a:r>
              <a:rPr sz="2000" b="1" spc="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b="1" spc="-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25" dirty="0" smtClean="0">
                <a:latin typeface="Times New Roman"/>
                <a:cs typeface="Times New Roman"/>
              </a:rPr>
              <a:t>mm</a:t>
            </a:r>
            <a:r>
              <a:rPr sz="2000" spc="4" dirty="0" smtClean="0">
                <a:latin typeface="Times New Roman"/>
                <a:cs typeface="Times New Roman"/>
              </a:rPr>
              <a:t>un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ca</a:t>
            </a:r>
            <a:r>
              <a:rPr sz="2000" spc="-4" dirty="0" smtClean="0">
                <a:latin typeface="Times New Roman"/>
                <a:cs typeface="Times New Roman"/>
              </a:rPr>
              <a:t>tio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b="1" spc="-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h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53433" y="2156459"/>
            <a:ext cx="8279891" cy="47533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2515614" y="856784"/>
            <a:ext cx="5087022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odè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é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é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'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ag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en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2309875" y="815636"/>
            <a:ext cx="5087021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odè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é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é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'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ag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en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3139" y="1725780"/>
            <a:ext cx="29037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36039" y="1727489"/>
            <a:ext cx="5177047" cy="2868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b="1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L'</a:t>
            </a:r>
            <a:r>
              <a:rPr sz="2000" b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ag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b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 de r</a:t>
            </a:r>
            <a:r>
              <a:rPr sz="2000" b="1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nse</a:t>
            </a:r>
            <a:r>
              <a:rPr sz="2000" b="1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000" b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nem</a:t>
            </a:r>
            <a:r>
              <a:rPr sz="2000" b="1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b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 </a:t>
            </a:r>
            <a:r>
              <a:rPr sz="2000" spc="-4" dirty="0" smtClean="0">
                <a:latin typeface="Times New Roman"/>
                <a:cs typeface="Times New Roman"/>
              </a:rPr>
              <a:t>(</a:t>
            </a:r>
            <a:r>
              <a:rPr sz="2000" b="1" spc="4" dirty="0" smtClean="0">
                <a:latin typeface="Times New Roman"/>
                <a:cs typeface="Times New Roman"/>
              </a:rPr>
              <a:t>D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ec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y </a:t>
            </a:r>
            <a:r>
              <a:rPr sz="2000" b="1" spc="0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ac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-4" dirty="0" smtClean="0">
                <a:latin typeface="Times New Roman"/>
                <a:cs typeface="Times New Roman"/>
              </a:rPr>
              <a:t>it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tor</a:t>
            </a:r>
            <a:r>
              <a:rPr sz="2000" spc="0" dirty="0" smtClean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50339" y="2821721"/>
            <a:ext cx="707664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ôl</a:t>
            </a:r>
            <a:r>
              <a:rPr sz="2000" spc="0" dirty="0" smtClean="0">
                <a:latin typeface="Times New Roman"/>
                <a:cs typeface="Times New Roman"/>
              </a:rPr>
              <a:t>e e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ur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rvi</a:t>
            </a:r>
            <a:r>
              <a:rPr sz="2000" spc="0" dirty="0" smtClean="0">
                <a:latin typeface="Times New Roman"/>
                <a:cs typeface="Times New Roman"/>
              </a:rPr>
              <a:t>ce </a:t>
            </a:r>
            <a:r>
              <a:rPr sz="2000" spc="-14" dirty="0" smtClean="0">
                <a:latin typeface="Times New Roman"/>
                <a:cs typeface="Times New Roman"/>
              </a:rPr>
              <a:t>"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j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es"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x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tr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nt</a:t>
            </a:r>
            <a:r>
              <a:rPr sz="2000" spc="0" dirty="0" smtClean="0">
                <a:latin typeface="Times New Roman"/>
                <a:cs typeface="Times New Roman"/>
              </a:rPr>
              <a:t>s.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50339" y="3917477"/>
            <a:ext cx="710897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l 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i </a:t>
            </a:r>
            <a:r>
              <a:rPr sz="2000" spc="-4" dirty="0" smtClean="0">
                <a:latin typeface="Times New Roman"/>
                <a:cs typeface="Times New Roman"/>
              </a:rPr>
              <a:t>q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se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r>
              <a:rPr sz="2000" spc="-4" dirty="0" smtClean="0">
                <a:latin typeface="Times New Roman"/>
                <a:cs typeface="Times New Roman"/>
              </a:rPr>
              <a:t>q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-4" dirty="0" smtClean="0">
                <a:latin typeface="Times New Roman"/>
                <a:cs typeface="Times New Roman"/>
              </a:rPr>
              <a:t>il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  <a:p>
            <a:pPr marL="299211" marR="38176">
              <a:lnSpc>
                <a:spcPct val="95825"/>
              </a:lnSpc>
            </a:pP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ff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0339" y="5318032"/>
            <a:ext cx="727661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ur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-4" dirty="0" smtClean="0">
                <a:latin typeface="Times New Roman"/>
                <a:cs typeface="Times New Roman"/>
              </a:rPr>
              <a:t>in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tio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1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s a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és</a:t>
            </a:r>
            <a:endParaRPr sz="2000">
              <a:latin typeface="Times New Roman"/>
              <a:cs typeface="Times New Roman"/>
            </a:endParaRPr>
          </a:p>
          <a:p>
            <a:pPr marL="299211" marR="38176">
              <a:lnSpc>
                <a:spcPct val="95825"/>
              </a:lnSpc>
            </a:pP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 à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to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1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nt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0" dirty="0" smtClean="0">
                <a:latin typeface="Times New Roman"/>
                <a:cs typeface="Times New Roman"/>
              </a:rPr>
              <a:t>s.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2309875" y="815636"/>
            <a:ext cx="5087021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odè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é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é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'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ag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en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3139" y="1725780"/>
            <a:ext cx="29037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36039" y="1727489"/>
            <a:ext cx="5177047" cy="2868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b="1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L'</a:t>
            </a:r>
            <a:r>
              <a:rPr sz="2000" b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ag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b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 de r</a:t>
            </a:r>
            <a:r>
              <a:rPr sz="2000" b="1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nse</a:t>
            </a:r>
            <a:r>
              <a:rPr sz="2000" b="1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000" b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nem</a:t>
            </a:r>
            <a:r>
              <a:rPr sz="2000" b="1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b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 </a:t>
            </a:r>
            <a:r>
              <a:rPr sz="2000" spc="-4" dirty="0" smtClean="0">
                <a:latin typeface="Times New Roman"/>
                <a:cs typeface="Times New Roman"/>
              </a:rPr>
              <a:t>(</a:t>
            </a:r>
            <a:r>
              <a:rPr sz="2000" b="1" spc="4" dirty="0" smtClean="0">
                <a:latin typeface="Times New Roman"/>
                <a:cs typeface="Times New Roman"/>
              </a:rPr>
              <a:t>D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ec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y </a:t>
            </a:r>
            <a:r>
              <a:rPr sz="2000" b="1" spc="0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ac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-4" dirty="0" smtClean="0">
                <a:latin typeface="Times New Roman"/>
                <a:cs typeface="Times New Roman"/>
              </a:rPr>
              <a:t>it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tor</a:t>
            </a:r>
            <a:r>
              <a:rPr sz="2000" spc="0" dirty="0" smtClean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50339" y="2457485"/>
            <a:ext cx="7189056" cy="889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1111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ig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ind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accès à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-4" dirty="0" smtClean="0">
                <a:latin typeface="Times New Roman"/>
                <a:cs typeface="Times New Roman"/>
              </a:rPr>
              <a:t>in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tio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et</a:t>
            </a:r>
            <a:endParaRPr sz="2000">
              <a:latin typeface="Times New Roman"/>
              <a:cs typeface="Times New Roman"/>
            </a:endParaRPr>
          </a:p>
          <a:p>
            <a:pPr marL="299211">
              <a:lnSpc>
                <a:spcPct val="100041"/>
              </a:lnSpc>
            </a:pP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ifi</a:t>
            </a:r>
            <a:r>
              <a:rPr sz="2000" spc="0" dirty="0" smtClean="0">
                <a:latin typeface="Times New Roman"/>
                <a:cs typeface="Times New Roman"/>
              </a:rPr>
              <a:t>er 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ou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ss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accès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 a</a:t>
            </a:r>
            <a:r>
              <a:rPr sz="2000" spc="-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q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i 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nf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er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1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h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at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50339" y="3797081"/>
            <a:ext cx="720465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176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Les 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vi</a:t>
            </a:r>
            <a:r>
              <a:rPr sz="2000" spc="0" dirty="0" smtClean="0">
                <a:latin typeface="Times New Roman"/>
                <a:cs typeface="Times New Roman"/>
              </a:rPr>
              <a:t>ces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up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ès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endParaRPr sz="2000">
              <a:latin typeface="Times New Roman"/>
              <a:cs typeface="Times New Roman"/>
            </a:endParaRPr>
          </a:p>
          <a:p>
            <a:pPr marL="299211">
              <a:lnSpc>
                <a:spcPct val="95825"/>
              </a:lnSpc>
            </a:pP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à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 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 s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ff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 a</a:t>
            </a:r>
            <a:r>
              <a:rPr sz="2000" spc="-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50339" y="4831876"/>
            <a:ext cx="708121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-14" dirty="0" smtClean="0">
                <a:latin typeface="Times New Roman"/>
                <a:cs typeface="Times New Roman"/>
              </a:rPr>
              <a:t>ê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0" dirty="0" smtClean="0">
                <a:latin typeface="Times New Roman"/>
                <a:cs typeface="Times New Roman"/>
              </a:rPr>
              <a:t>se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h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qu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-fo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0339" y="5561872"/>
            <a:ext cx="5855916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-f</a:t>
            </a:r>
            <a:r>
              <a:rPr sz="2000" spc="4" dirty="0" smtClean="0">
                <a:latin typeface="Times New Roman"/>
                <a:cs typeface="Times New Roman"/>
              </a:rPr>
              <a:t>or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up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F.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2515614" y="893360"/>
            <a:ext cx="5087022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odè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é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é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'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ag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en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3139" y="1899515"/>
            <a:ext cx="29037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36039" y="1901225"/>
            <a:ext cx="6355099" cy="2868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b="1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L'</a:t>
            </a:r>
            <a:r>
              <a:rPr sz="2000" b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ag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b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 de</a:t>
            </a:r>
            <a:r>
              <a:rPr sz="2000" b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b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2000" b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000" b="1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000" b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b="1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du</a:t>
            </a:r>
            <a:r>
              <a:rPr sz="2000" b="1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2000" b="1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y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2000" b="1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000" b="1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è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me</a:t>
            </a:r>
            <a:r>
              <a:rPr sz="2000" b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(</a:t>
            </a:r>
            <a:r>
              <a:rPr sz="2000" b="1" spc="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b="1" spc="4" dirty="0" smtClean="0">
                <a:latin typeface="Times New Roman"/>
                <a:cs typeface="Times New Roman"/>
              </a:rPr>
              <a:t>M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y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50339" y="2484917"/>
            <a:ext cx="7653038" cy="17886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et</a:t>
            </a:r>
            <a:r>
              <a:rPr sz="2000" spc="20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18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18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0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9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er</a:t>
            </a:r>
            <a:r>
              <a:rPr sz="2000" spc="2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21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ac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és</a:t>
            </a:r>
            <a:r>
              <a:rPr sz="2000" spc="20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4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0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-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e.</a:t>
            </a:r>
            <a:r>
              <a:rPr sz="2000" spc="22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  <a:p>
            <a:pPr marL="299211" marR="6358" indent="0" algn="just">
              <a:lnSpc>
                <a:spcPct val="164583"/>
              </a:lnSpc>
              <a:spcBef>
                <a:spcPts val="426"/>
              </a:spcBef>
            </a:pP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sa</a:t>
            </a:r>
            <a:r>
              <a:rPr sz="2000" spc="-4" dirty="0" smtClean="0">
                <a:latin typeface="Times New Roman"/>
                <a:cs typeface="Times New Roman"/>
              </a:rPr>
              <a:t>bilit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à</a:t>
            </a:r>
            <a:r>
              <a:rPr sz="2000" spc="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1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1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up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ri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er</a:t>
            </a:r>
            <a:r>
              <a:rPr sz="2000" spc="2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,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éc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er</a:t>
            </a:r>
            <a:r>
              <a:rPr sz="2000" spc="1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si 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10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1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1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4" dirty="0" smtClean="0">
                <a:latin typeface="Times New Roman"/>
                <a:cs typeface="Times New Roman"/>
              </a:rPr>
              <a:t>y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qu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2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sc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3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1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-f</a:t>
            </a:r>
            <a:r>
              <a:rPr sz="2000" spc="4" dirty="0" smtClean="0">
                <a:latin typeface="Times New Roman"/>
                <a:cs typeface="Times New Roman"/>
              </a:rPr>
              <a:t>or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et 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up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gr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-4" dirty="0" smtClean="0">
                <a:latin typeface="Times New Roman"/>
                <a:cs typeface="Times New Roman"/>
              </a:rPr>
              <a:t>io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-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 en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-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50339" y="4557556"/>
            <a:ext cx="7654563" cy="782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6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ntr</a:t>
            </a:r>
            <a:r>
              <a:rPr sz="2000" spc="4" dirty="0" smtClean="0">
                <a:latin typeface="Times New Roman"/>
                <a:cs typeface="Times New Roman"/>
              </a:rPr>
              <a:t>ô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5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cès</a:t>
            </a:r>
            <a:r>
              <a:rPr sz="2000" spc="7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in</a:t>
            </a:r>
            <a:r>
              <a:rPr sz="2000" spc="0" dirty="0" smtClean="0">
                <a:latin typeface="Times New Roman"/>
                <a:cs typeface="Times New Roman"/>
              </a:rPr>
              <a:t>si</a:t>
            </a:r>
            <a:r>
              <a:rPr sz="2000" spc="5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q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7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til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7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9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al</a:t>
            </a:r>
            <a:r>
              <a:rPr sz="2000" spc="6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8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-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ni</a:t>
            </a:r>
            <a:r>
              <a:rPr sz="2000" spc="0" dirty="0" smtClean="0">
                <a:latin typeface="Times New Roman"/>
                <a:cs typeface="Times New Roman"/>
              </a:rPr>
              <a:t>ca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7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  <a:p>
            <a:pPr marL="299211" marR="38176">
              <a:lnSpc>
                <a:spcPct val="95825"/>
              </a:lnSpc>
              <a:spcBef>
                <a:spcPts val="1553"/>
              </a:spcBef>
            </a:pP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nt</a:t>
            </a:r>
            <a:r>
              <a:rPr sz="2000" spc="0" dirty="0" smtClean="0">
                <a:latin typeface="Times New Roman"/>
                <a:cs typeface="Times New Roman"/>
              </a:rPr>
              <a:t>s.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0339" y="5624356"/>
            <a:ext cx="5892492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 se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y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è</a:t>
            </a:r>
            <a:r>
              <a:rPr sz="2000" spc="-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s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4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-f</a:t>
            </a:r>
            <a:r>
              <a:rPr sz="2000" spc="4" dirty="0" smtClean="0">
                <a:latin typeface="Times New Roman"/>
                <a:cs typeface="Times New Roman"/>
              </a:rPr>
              <a:t>or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2515614" y="1111299"/>
            <a:ext cx="5087022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odè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é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é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'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ag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en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3139" y="2128122"/>
            <a:ext cx="29037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36039" y="2129825"/>
            <a:ext cx="7648975" cy="2868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b="1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 c</a:t>
            </a:r>
            <a:r>
              <a:rPr sz="2000" b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000" b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b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l de</a:t>
            </a:r>
            <a:r>
              <a:rPr sz="2000" b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000" b="1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mm</a:t>
            </a:r>
            <a:r>
              <a:rPr sz="2000" b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b="1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000" b="1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000" b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000" b="1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000" b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b="1" spc="-1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de </a:t>
            </a:r>
            <a:r>
              <a:rPr sz="2000" b="1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2000" b="1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'</a:t>
            </a:r>
            <a:r>
              <a:rPr sz="2000" b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ag</a:t>
            </a:r>
            <a:r>
              <a:rPr sz="2000" b="1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b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nt</a:t>
            </a:r>
            <a:r>
              <a:rPr sz="2000" b="1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(</a:t>
            </a:r>
            <a:r>
              <a:rPr sz="2000" b="1" spc="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b="1" spc="-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25" dirty="0" smtClean="0">
                <a:latin typeface="Times New Roman"/>
                <a:cs typeface="Times New Roman"/>
              </a:rPr>
              <a:t>mm</a:t>
            </a:r>
            <a:r>
              <a:rPr sz="2000" spc="4" dirty="0" smtClean="0">
                <a:latin typeface="Times New Roman"/>
                <a:cs typeface="Times New Roman"/>
              </a:rPr>
              <a:t>un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ca</a:t>
            </a:r>
            <a:r>
              <a:rPr sz="2000" spc="-4" dirty="0" smtClean="0">
                <a:latin typeface="Times New Roman"/>
                <a:cs typeface="Times New Roman"/>
              </a:rPr>
              <a:t>tio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b="1" spc="-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h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50339" y="2859821"/>
            <a:ext cx="7270189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F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h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ou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 é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h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 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et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 a</a:t>
            </a:r>
            <a:r>
              <a:rPr sz="2000" spc="-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50339" y="3591341"/>
            <a:ext cx="765151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15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h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5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69" dirty="0" smtClean="0">
                <a:latin typeface="Times New Roman"/>
                <a:cs typeface="Times New Roman"/>
              </a:rPr>
              <a:t>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ess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15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5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5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5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5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16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-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79" dirty="0" smtClean="0">
                <a:latin typeface="Times New Roman"/>
                <a:cs typeface="Times New Roman"/>
              </a:rPr>
              <a:t>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  <a:p>
            <a:pPr marL="299211" marR="38176">
              <a:lnSpc>
                <a:spcPct val="95825"/>
              </a:lnSpc>
            </a:pP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à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és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-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4" dirty="0" smtClean="0">
                <a:latin typeface="Times New Roman"/>
                <a:cs typeface="Times New Roman"/>
              </a:rPr>
              <a:t>or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0339" y="4626136"/>
            <a:ext cx="765303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y</a:t>
            </a:r>
            <a:r>
              <a:rPr sz="2000" spc="0" dirty="0" smtClean="0">
                <a:latin typeface="Times New Roman"/>
                <a:cs typeface="Times New Roman"/>
              </a:rPr>
              <a:t>en</a:t>
            </a:r>
            <a:r>
              <a:rPr sz="2000" spc="1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25" dirty="0" smtClean="0">
                <a:latin typeface="Times New Roman"/>
                <a:cs typeface="Times New Roman"/>
              </a:rPr>
              <a:t>mm</a:t>
            </a:r>
            <a:r>
              <a:rPr sz="2000" spc="4" dirty="0" smtClean="0">
                <a:latin typeface="Times New Roman"/>
                <a:cs typeface="Times New Roman"/>
              </a:rPr>
              <a:t>un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ca</a:t>
            </a:r>
            <a:r>
              <a:rPr sz="2000" spc="-4" dirty="0" smtClean="0">
                <a:latin typeface="Times New Roman"/>
                <a:cs typeface="Times New Roman"/>
              </a:rPr>
              <a:t>tio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4" dirty="0" smtClean="0">
                <a:latin typeface="Times New Roman"/>
                <a:cs typeface="Times New Roman"/>
              </a:rPr>
              <a:t>qu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on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ec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5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  <a:p>
            <a:pPr marL="299211" marR="38176">
              <a:lnSpc>
                <a:spcPct val="95825"/>
              </a:lnSpc>
            </a:pP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nt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-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 et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-for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3222750" y="856784"/>
            <a:ext cx="3672750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Le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ma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'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ag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en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139" y="2018387"/>
            <a:ext cx="8109253" cy="5864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7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do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5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5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6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5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7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4" dirty="0" smtClean="0">
                <a:latin typeface="Times New Roman"/>
                <a:cs typeface="Times New Roman"/>
              </a:rPr>
              <a:t>ro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8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nt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7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4" dirty="0" smtClean="0">
                <a:latin typeface="Times New Roman"/>
                <a:cs typeface="Times New Roman"/>
              </a:rPr>
              <a:t>ini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7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ce</a:t>
            </a:r>
            <a:endParaRPr sz="2000">
              <a:latin typeface="Times New Roman"/>
              <a:cs typeface="Times New Roman"/>
            </a:endParaRPr>
          </a:p>
          <a:p>
            <a:pPr marL="355599" marR="38432">
              <a:lnSpc>
                <a:spcPct val="95825"/>
              </a:lnSpc>
            </a:pPr>
            <a:r>
              <a:rPr sz="2000" spc="0" dirty="0" smtClean="0">
                <a:latin typeface="Times New Roman"/>
                <a:cs typeface="Times New Roman"/>
              </a:rPr>
              <a:t>à 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rt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rv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sé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F.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33" y="3054713"/>
            <a:ext cx="8110783" cy="5864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19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7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7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to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8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8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8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9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9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0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et</a:t>
            </a:r>
            <a:r>
              <a:rPr sz="2000" spc="18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18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til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sé</a:t>
            </a:r>
            <a:r>
              <a:rPr sz="2000" spc="19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18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355606" marR="38431">
              <a:lnSpc>
                <a:spcPct val="95825"/>
              </a:lnSpc>
            </a:pP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î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9" dirty="0" smtClean="0">
                <a:latin typeface="Times New Roman"/>
                <a:cs typeface="Times New Roman"/>
              </a:rPr>
              <a:t> s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ces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et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ac</a:t>
            </a:r>
            <a:r>
              <a:rPr sz="2000" spc="-4" dirty="0" smtClean="0">
                <a:latin typeface="Times New Roman"/>
                <a:cs typeface="Times New Roman"/>
              </a:rPr>
              <a:t>it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ni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33" y="4089509"/>
            <a:ext cx="6310331" cy="2816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ê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és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u </a:t>
            </a:r>
            <a:r>
              <a:rPr sz="2000" spc="-4" dirty="0" smtClean="0">
                <a:latin typeface="Times New Roman"/>
                <a:cs typeface="Times New Roman"/>
              </a:rPr>
              <a:t>plu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es.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133" y="4819505"/>
            <a:ext cx="8073599" cy="2816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4" dirty="0" smtClean="0">
                <a:latin typeface="Times New Roman"/>
                <a:cs typeface="Times New Roman"/>
              </a:rPr>
              <a:t>oi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sc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pr</a:t>
            </a:r>
            <a:r>
              <a:rPr sz="2000" spc="-14" dirty="0" smtClean="0">
                <a:latin typeface="Times New Roman"/>
                <a:cs typeface="Times New Roman"/>
              </a:rPr>
              <a:t>è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ê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és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4" dirty="0" smtClean="0">
                <a:latin typeface="Times New Roman"/>
                <a:cs typeface="Times New Roman"/>
              </a:rPr>
              <a:t>do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427981" y="2446019"/>
            <a:ext cx="7272528" cy="4191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2529330" y="1111299"/>
            <a:ext cx="5057585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La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te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-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'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ag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(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)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/>
          <p:nvPr/>
        </p:nvSpPr>
        <p:spPr>
          <a:xfrm>
            <a:off x="5172456" y="3092195"/>
            <a:ext cx="2491740" cy="12268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250180" y="3285743"/>
            <a:ext cx="76200" cy="114300"/>
          </a:xfrm>
          <a:custGeom>
            <a:avLst/>
            <a:gdLst/>
            <a:ahLst/>
            <a:cxnLst/>
            <a:rect l="l" t="t" r="r" b="b"/>
            <a:pathLst>
              <a:path w="76200" h="114300">
                <a:moveTo>
                  <a:pt x="0" y="114300"/>
                </a:moveTo>
                <a:lnTo>
                  <a:pt x="14665" y="112942"/>
                </a:lnTo>
                <a:lnTo>
                  <a:pt x="28330" y="109031"/>
                </a:lnTo>
                <a:lnTo>
                  <a:pt x="40753" y="102804"/>
                </a:lnTo>
                <a:lnTo>
                  <a:pt x="51696" y="94502"/>
                </a:lnTo>
                <a:lnTo>
                  <a:pt x="60920" y="84364"/>
                </a:lnTo>
                <a:lnTo>
                  <a:pt x="68183" y="72629"/>
                </a:lnTo>
                <a:lnTo>
                  <a:pt x="73248" y="59536"/>
                </a:lnTo>
                <a:lnTo>
                  <a:pt x="75875" y="45327"/>
                </a:lnTo>
                <a:lnTo>
                  <a:pt x="76200" y="38100"/>
                </a:lnTo>
                <a:lnTo>
                  <a:pt x="73565" y="23934"/>
                </a:lnTo>
                <a:lnTo>
                  <a:pt x="66301" y="12251"/>
                </a:lnTo>
                <a:lnTo>
                  <a:pt x="55364" y="4008"/>
                </a:lnTo>
                <a:lnTo>
                  <a:pt x="41713" y="162"/>
                </a:lnTo>
                <a:lnTo>
                  <a:pt x="38100" y="0"/>
                </a:lnTo>
                <a:lnTo>
                  <a:pt x="23934" y="2634"/>
                </a:lnTo>
                <a:lnTo>
                  <a:pt x="12251" y="9898"/>
                </a:lnTo>
                <a:lnTo>
                  <a:pt x="4008" y="20835"/>
                </a:lnTo>
                <a:lnTo>
                  <a:pt x="162" y="34486"/>
                </a:lnTo>
                <a:lnTo>
                  <a:pt x="0" y="38100"/>
                </a:lnTo>
                <a:lnTo>
                  <a:pt x="0" y="114300"/>
                </a:lnTo>
                <a:close/>
              </a:path>
            </a:pathLst>
          </a:custGeom>
          <a:solidFill>
            <a:srgbClr val="CDCD7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510272" y="3093719"/>
            <a:ext cx="152400" cy="153924"/>
          </a:xfrm>
          <a:custGeom>
            <a:avLst/>
            <a:gdLst/>
            <a:ahLst/>
            <a:cxnLst/>
            <a:rect l="l" t="t" r="r" b="b"/>
            <a:pathLst>
              <a:path w="152400" h="153924">
                <a:moveTo>
                  <a:pt x="38100" y="114300"/>
                </a:moveTo>
                <a:lnTo>
                  <a:pt x="41713" y="114137"/>
                </a:lnTo>
                <a:lnTo>
                  <a:pt x="55364" y="110291"/>
                </a:lnTo>
                <a:lnTo>
                  <a:pt x="66301" y="102048"/>
                </a:lnTo>
                <a:lnTo>
                  <a:pt x="73565" y="90365"/>
                </a:lnTo>
                <a:lnTo>
                  <a:pt x="76200" y="76200"/>
                </a:lnTo>
                <a:lnTo>
                  <a:pt x="76200" y="153924"/>
                </a:lnTo>
                <a:lnTo>
                  <a:pt x="84593" y="153466"/>
                </a:lnTo>
                <a:lnTo>
                  <a:pt x="98587" y="150561"/>
                </a:lnTo>
                <a:lnTo>
                  <a:pt x="111470" y="145204"/>
                </a:lnTo>
                <a:lnTo>
                  <a:pt x="123008" y="137656"/>
                </a:lnTo>
                <a:lnTo>
                  <a:pt x="132969" y="128178"/>
                </a:lnTo>
                <a:lnTo>
                  <a:pt x="141121" y="117032"/>
                </a:lnTo>
                <a:lnTo>
                  <a:pt x="147232" y="104479"/>
                </a:lnTo>
                <a:lnTo>
                  <a:pt x="151069" y="90781"/>
                </a:lnTo>
                <a:lnTo>
                  <a:pt x="152400" y="76200"/>
                </a:lnTo>
                <a:lnTo>
                  <a:pt x="152075" y="69205"/>
                </a:lnTo>
                <a:lnTo>
                  <a:pt x="149448" y="55307"/>
                </a:lnTo>
                <a:lnTo>
                  <a:pt x="144383" y="42340"/>
                </a:lnTo>
                <a:lnTo>
                  <a:pt x="137120" y="30588"/>
                </a:lnTo>
                <a:lnTo>
                  <a:pt x="127896" y="20334"/>
                </a:lnTo>
                <a:lnTo>
                  <a:pt x="116953" y="11864"/>
                </a:lnTo>
                <a:lnTo>
                  <a:pt x="104530" y="5462"/>
                </a:lnTo>
                <a:lnTo>
                  <a:pt x="90865" y="1413"/>
                </a:lnTo>
                <a:lnTo>
                  <a:pt x="76200" y="0"/>
                </a:lnTo>
                <a:lnTo>
                  <a:pt x="68972" y="338"/>
                </a:lnTo>
                <a:lnTo>
                  <a:pt x="54763" y="3066"/>
                </a:lnTo>
                <a:lnTo>
                  <a:pt x="41670" y="8293"/>
                </a:lnTo>
                <a:lnTo>
                  <a:pt x="29935" y="15734"/>
                </a:lnTo>
                <a:lnTo>
                  <a:pt x="19797" y="25105"/>
                </a:lnTo>
                <a:lnTo>
                  <a:pt x="11495" y="36121"/>
                </a:lnTo>
                <a:lnTo>
                  <a:pt x="5268" y="48499"/>
                </a:lnTo>
                <a:lnTo>
                  <a:pt x="1357" y="61953"/>
                </a:lnTo>
                <a:lnTo>
                  <a:pt x="0" y="76200"/>
                </a:lnTo>
                <a:lnTo>
                  <a:pt x="162" y="79813"/>
                </a:lnTo>
                <a:lnTo>
                  <a:pt x="4008" y="93464"/>
                </a:lnTo>
                <a:lnTo>
                  <a:pt x="12251" y="104401"/>
                </a:lnTo>
                <a:lnTo>
                  <a:pt x="23934" y="111665"/>
                </a:lnTo>
                <a:lnTo>
                  <a:pt x="38100" y="114300"/>
                </a:lnTo>
                <a:close/>
              </a:path>
            </a:pathLst>
          </a:custGeom>
          <a:solidFill>
            <a:srgbClr val="CDCD7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173980" y="3093719"/>
            <a:ext cx="2488692" cy="1223772"/>
          </a:xfrm>
          <a:custGeom>
            <a:avLst/>
            <a:gdLst/>
            <a:ahLst/>
            <a:cxnLst/>
            <a:rect l="l" t="t" r="r" b="b"/>
            <a:pathLst>
              <a:path w="2488692" h="1223772">
                <a:moveTo>
                  <a:pt x="0" y="230124"/>
                </a:moveTo>
                <a:lnTo>
                  <a:pt x="11495" y="189370"/>
                </a:lnTo>
                <a:lnTo>
                  <a:pt x="41670" y="161940"/>
                </a:lnTo>
                <a:lnTo>
                  <a:pt x="76200" y="153924"/>
                </a:lnTo>
                <a:lnTo>
                  <a:pt x="2336292" y="153924"/>
                </a:lnTo>
                <a:lnTo>
                  <a:pt x="2336292" y="76200"/>
                </a:lnTo>
                <a:lnTo>
                  <a:pt x="2347787" y="36121"/>
                </a:lnTo>
                <a:lnTo>
                  <a:pt x="2377962" y="8293"/>
                </a:lnTo>
                <a:lnTo>
                  <a:pt x="2412492" y="0"/>
                </a:lnTo>
                <a:lnTo>
                  <a:pt x="2427157" y="1413"/>
                </a:lnTo>
                <a:lnTo>
                  <a:pt x="2464188" y="20334"/>
                </a:lnTo>
                <a:lnTo>
                  <a:pt x="2485740" y="55307"/>
                </a:lnTo>
                <a:lnTo>
                  <a:pt x="2488692" y="76200"/>
                </a:lnTo>
                <a:lnTo>
                  <a:pt x="2488692" y="995171"/>
                </a:lnTo>
                <a:lnTo>
                  <a:pt x="2477196" y="1035250"/>
                </a:lnTo>
                <a:lnTo>
                  <a:pt x="2447021" y="1063078"/>
                </a:lnTo>
                <a:lnTo>
                  <a:pt x="152400" y="1071372"/>
                </a:lnTo>
                <a:lnTo>
                  <a:pt x="152400" y="1147572"/>
                </a:lnTo>
                <a:lnTo>
                  <a:pt x="151042" y="1162237"/>
                </a:lnTo>
                <a:lnTo>
                  <a:pt x="147131" y="1175902"/>
                </a:lnTo>
                <a:lnTo>
                  <a:pt x="140904" y="1188325"/>
                </a:lnTo>
                <a:lnTo>
                  <a:pt x="132602" y="1199268"/>
                </a:lnTo>
                <a:lnTo>
                  <a:pt x="122464" y="1208492"/>
                </a:lnTo>
                <a:lnTo>
                  <a:pt x="110729" y="1215755"/>
                </a:lnTo>
                <a:lnTo>
                  <a:pt x="97636" y="1220820"/>
                </a:lnTo>
                <a:lnTo>
                  <a:pt x="83427" y="1223447"/>
                </a:lnTo>
                <a:lnTo>
                  <a:pt x="76200" y="1223772"/>
                </a:lnTo>
                <a:lnTo>
                  <a:pt x="61534" y="1222414"/>
                </a:lnTo>
                <a:lnTo>
                  <a:pt x="47869" y="1218503"/>
                </a:lnTo>
                <a:lnTo>
                  <a:pt x="35446" y="1212276"/>
                </a:lnTo>
                <a:lnTo>
                  <a:pt x="24503" y="1203974"/>
                </a:lnTo>
                <a:lnTo>
                  <a:pt x="15279" y="1193836"/>
                </a:lnTo>
                <a:lnTo>
                  <a:pt x="8016" y="1182101"/>
                </a:lnTo>
                <a:lnTo>
                  <a:pt x="2951" y="1169008"/>
                </a:lnTo>
                <a:lnTo>
                  <a:pt x="324" y="1154799"/>
                </a:lnTo>
                <a:lnTo>
                  <a:pt x="0" y="1147572"/>
                </a:lnTo>
                <a:lnTo>
                  <a:pt x="0" y="23012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173980" y="3285743"/>
            <a:ext cx="152400" cy="114300"/>
          </a:xfrm>
          <a:custGeom>
            <a:avLst/>
            <a:gdLst/>
            <a:ahLst/>
            <a:cxnLst/>
            <a:rect l="l" t="t" r="r" b="b"/>
            <a:pathLst>
              <a:path w="152400" h="114300">
                <a:moveTo>
                  <a:pt x="0" y="38100"/>
                </a:moveTo>
                <a:lnTo>
                  <a:pt x="1357" y="52765"/>
                </a:lnTo>
                <a:lnTo>
                  <a:pt x="5268" y="66430"/>
                </a:lnTo>
                <a:lnTo>
                  <a:pt x="11495" y="78853"/>
                </a:lnTo>
                <a:lnTo>
                  <a:pt x="19797" y="89796"/>
                </a:lnTo>
                <a:lnTo>
                  <a:pt x="29935" y="99020"/>
                </a:lnTo>
                <a:lnTo>
                  <a:pt x="41670" y="106283"/>
                </a:lnTo>
                <a:lnTo>
                  <a:pt x="54763" y="111348"/>
                </a:lnTo>
                <a:lnTo>
                  <a:pt x="68972" y="113975"/>
                </a:lnTo>
                <a:lnTo>
                  <a:pt x="76200" y="114300"/>
                </a:lnTo>
                <a:lnTo>
                  <a:pt x="90865" y="112942"/>
                </a:lnTo>
                <a:lnTo>
                  <a:pt x="104530" y="109031"/>
                </a:lnTo>
                <a:lnTo>
                  <a:pt x="116953" y="102804"/>
                </a:lnTo>
                <a:lnTo>
                  <a:pt x="127896" y="94502"/>
                </a:lnTo>
                <a:lnTo>
                  <a:pt x="137120" y="84364"/>
                </a:lnTo>
                <a:lnTo>
                  <a:pt x="144383" y="72629"/>
                </a:lnTo>
                <a:lnTo>
                  <a:pt x="149448" y="59536"/>
                </a:lnTo>
                <a:lnTo>
                  <a:pt x="152075" y="45327"/>
                </a:lnTo>
                <a:lnTo>
                  <a:pt x="152400" y="38100"/>
                </a:lnTo>
                <a:lnTo>
                  <a:pt x="149765" y="23934"/>
                </a:lnTo>
                <a:lnTo>
                  <a:pt x="142501" y="12251"/>
                </a:lnTo>
                <a:lnTo>
                  <a:pt x="131564" y="4008"/>
                </a:lnTo>
                <a:lnTo>
                  <a:pt x="117913" y="162"/>
                </a:lnTo>
                <a:lnTo>
                  <a:pt x="114300" y="0"/>
                </a:lnTo>
                <a:lnTo>
                  <a:pt x="100134" y="2634"/>
                </a:lnTo>
                <a:lnTo>
                  <a:pt x="88451" y="9898"/>
                </a:lnTo>
                <a:lnTo>
                  <a:pt x="80208" y="20835"/>
                </a:lnTo>
                <a:lnTo>
                  <a:pt x="76362" y="34486"/>
                </a:lnTo>
                <a:lnTo>
                  <a:pt x="76200" y="1143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326380" y="3323843"/>
            <a:ext cx="0" cy="841248"/>
          </a:xfrm>
          <a:custGeom>
            <a:avLst/>
            <a:gdLst/>
            <a:ahLst/>
            <a:cxnLst/>
            <a:rect l="l" t="t" r="r" b="b"/>
            <a:pathLst>
              <a:path h="841248">
                <a:moveTo>
                  <a:pt x="0" y="0"/>
                </a:moveTo>
                <a:lnTo>
                  <a:pt x="0" y="84124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510272" y="3169919"/>
            <a:ext cx="152400" cy="77724"/>
          </a:xfrm>
          <a:custGeom>
            <a:avLst/>
            <a:gdLst/>
            <a:ahLst/>
            <a:cxnLst/>
            <a:rect l="l" t="t" r="r" b="b"/>
            <a:pathLst>
              <a:path w="152400" h="77724">
                <a:moveTo>
                  <a:pt x="152400" y="0"/>
                </a:moveTo>
                <a:lnTo>
                  <a:pt x="151069" y="14581"/>
                </a:lnTo>
                <a:lnTo>
                  <a:pt x="147232" y="28279"/>
                </a:lnTo>
                <a:lnTo>
                  <a:pt x="141121" y="40832"/>
                </a:lnTo>
                <a:lnTo>
                  <a:pt x="132969" y="51978"/>
                </a:lnTo>
                <a:lnTo>
                  <a:pt x="123008" y="61456"/>
                </a:lnTo>
                <a:lnTo>
                  <a:pt x="111470" y="69004"/>
                </a:lnTo>
                <a:lnTo>
                  <a:pt x="98587" y="74361"/>
                </a:lnTo>
                <a:lnTo>
                  <a:pt x="84593" y="77266"/>
                </a:lnTo>
                <a:lnTo>
                  <a:pt x="76200" y="77724"/>
                </a:lnTo>
                <a:lnTo>
                  <a:pt x="0" y="7772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510272" y="3169919"/>
            <a:ext cx="76200" cy="77724"/>
          </a:xfrm>
          <a:custGeom>
            <a:avLst/>
            <a:gdLst/>
            <a:ahLst/>
            <a:cxnLst/>
            <a:rect l="l" t="t" r="r" b="b"/>
            <a:pathLst>
              <a:path w="76200" h="77724">
                <a:moveTo>
                  <a:pt x="0" y="0"/>
                </a:moveTo>
                <a:lnTo>
                  <a:pt x="2634" y="14165"/>
                </a:lnTo>
                <a:lnTo>
                  <a:pt x="9898" y="25848"/>
                </a:lnTo>
                <a:lnTo>
                  <a:pt x="20835" y="34091"/>
                </a:lnTo>
                <a:lnTo>
                  <a:pt x="34486" y="37937"/>
                </a:lnTo>
                <a:lnTo>
                  <a:pt x="38100" y="38100"/>
                </a:lnTo>
                <a:lnTo>
                  <a:pt x="52265" y="35465"/>
                </a:lnTo>
                <a:lnTo>
                  <a:pt x="63948" y="28201"/>
                </a:lnTo>
                <a:lnTo>
                  <a:pt x="72191" y="17264"/>
                </a:lnTo>
                <a:lnTo>
                  <a:pt x="76037" y="3613"/>
                </a:lnTo>
                <a:lnTo>
                  <a:pt x="76200" y="0"/>
                </a:lnTo>
                <a:lnTo>
                  <a:pt x="76200" y="7772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932432" y="2084831"/>
            <a:ext cx="2491740" cy="13091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014727" y="2290572"/>
            <a:ext cx="82296" cy="121919"/>
          </a:xfrm>
          <a:custGeom>
            <a:avLst/>
            <a:gdLst/>
            <a:ahLst/>
            <a:cxnLst/>
            <a:rect l="l" t="t" r="r" b="b"/>
            <a:pathLst>
              <a:path w="82296" h="121919">
                <a:moveTo>
                  <a:pt x="0" y="121919"/>
                </a:moveTo>
                <a:lnTo>
                  <a:pt x="14604" y="120649"/>
                </a:lnTo>
                <a:lnTo>
                  <a:pt x="28342" y="116978"/>
                </a:lnTo>
                <a:lnTo>
                  <a:pt x="40999" y="111123"/>
                </a:lnTo>
                <a:lnTo>
                  <a:pt x="52360" y="103295"/>
                </a:lnTo>
                <a:lnTo>
                  <a:pt x="62213" y="93710"/>
                </a:lnTo>
                <a:lnTo>
                  <a:pt x="70344" y="82582"/>
                </a:lnTo>
                <a:lnTo>
                  <a:pt x="76538" y="70123"/>
                </a:lnTo>
                <a:lnTo>
                  <a:pt x="80581" y="56548"/>
                </a:lnTo>
                <a:lnTo>
                  <a:pt x="82260" y="42071"/>
                </a:lnTo>
                <a:lnTo>
                  <a:pt x="82296" y="39623"/>
                </a:lnTo>
                <a:lnTo>
                  <a:pt x="79734" y="26013"/>
                </a:lnTo>
                <a:lnTo>
                  <a:pt x="72654" y="14310"/>
                </a:lnTo>
                <a:lnTo>
                  <a:pt x="61959" y="5522"/>
                </a:lnTo>
                <a:lnTo>
                  <a:pt x="48554" y="651"/>
                </a:lnTo>
                <a:lnTo>
                  <a:pt x="41148" y="0"/>
                </a:lnTo>
                <a:lnTo>
                  <a:pt x="26729" y="2544"/>
                </a:lnTo>
                <a:lnTo>
                  <a:pt x="14571" y="9507"/>
                </a:lnTo>
                <a:lnTo>
                  <a:pt x="5578" y="19884"/>
                </a:lnTo>
                <a:lnTo>
                  <a:pt x="653" y="32670"/>
                </a:lnTo>
                <a:lnTo>
                  <a:pt x="0" y="39623"/>
                </a:lnTo>
                <a:lnTo>
                  <a:pt x="0" y="121919"/>
                </a:lnTo>
                <a:close/>
              </a:path>
            </a:pathLst>
          </a:custGeom>
          <a:solidFill>
            <a:srgbClr val="CDCD7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259580" y="2086355"/>
            <a:ext cx="163068" cy="163068"/>
          </a:xfrm>
          <a:custGeom>
            <a:avLst/>
            <a:gdLst/>
            <a:ahLst/>
            <a:cxnLst/>
            <a:rect l="l" t="t" r="r" b="b"/>
            <a:pathLst>
              <a:path w="163068" h="163068">
                <a:moveTo>
                  <a:pt x="41148" y="121919"/>
                </a:moveTo>
                <a:lnTo>
                  <a:pt x="48101" y="121266"/>
                </a:lnTo>
                <a:lnTo>
                  <a:pt x="60887" y="116341"/>
                </a:lnTo>
                <a:lnTo>
                  <a:pt x="71264" y="107348"/>
                </a:lnTo>
                <a:lnTo>
                  <a:pt x="78227" y="95190"/>
                </a:lnTo>
                <a:lnTo>
                  <a:pt x="80772" y="80771"/>
                </a:lnTo>
                <a:lnTo>
                  <a:pt x="80772" y="163068"/>
                </a:lnTo>
                <a:lnTo>
                  <a:pt x="97696" y="161353"/>
                </a:lnTo>
                <a:lnTo>
                  <a:pt x="111271" y="157310"/>
                </a:lnTo>
                <a:lnTo>
                  <a:pt x="123730" y="151116"/>
                </a:lnTo>
                <a:lnTo>
                  <a:pt x="134858" y="142985"/>
                </a:lnTo>
                <a:lnTo>
                  <a:pt x="144443" y="133132"/>
                </a:lnTo>
                <a:lnTo>
                  <a:pt x="152271" y="121771"/>
                </a:lnTo>
                <a:lnTo>
                  <a:pt x="158126" y="109114"/>
                </a:lnTo>
                <a:lnTo>
                  <a:pt x="161797" y="95376"/>
                </a:lnTo>
                <a:lnTo>
                  <a:pt x="163068" y="80771"/>
                </a:lnTo>
                <a:lnTo>
                  <a:pt x="163059" y="79610"/>
                </a:lnTo>
                <a:lnTo>
                  <a:pt x="161562" y="65378"/>
                </a:lnTo>
                <a:lnTo>
                  <a:pt x="157641" y="51950"/>
                </a:lnTo>
                <a:lnTo>
                  <a:pt x="151514" y="39560"/>
                </a:lnTo>
                <a:lnTo>
                  <a:pt x="143403" y="28439"/>
                </a:lnTo>
                <a:lnTo>
                  <a:pt x="133527" y="18820"/>
                </a:lnTo>
                <a:lnTo>
                  <a:pt x="122106" y="10934"/>
                </a:lnTo>
                <a:lnTo>
                  <a:pt x="109360" y="5014"/>
                </a:lnTo>
                <a:lnTo>
                  <a:pt x="95508" y="1292"/>
                </a:lnTo>
                <a:lnTo>
                  <a:pt x="80772" y="0"/>
                </a:lnTo>
                <a:lnTo>
                  <a:pt x="66431" y="1302"/>
                </a:lnTo>
                <a:lnTo>
                  <a:pt x="52811" y="5079"/>
                </a:lnTo>
                <a:lnTo>
                  <a:pt x="40233" y="11093"/>
                </a:lnTo>
                <a:lnTo>
                  <a:pt x="28934" y="19104"/>
                </a:lnTo>
                <a:lnTo>
                  <a:pt x="19154" y="28875"/>
                </a:lnTo>
                <a:lnTo>
                  <a:pt x="11132" y="40166"/>
                </a:lnTo>
                <a:lnTo>
                  <a:pt x="5107" y="52738"/>
                </a:lnTo>
                <a:lnTo>
                  <a:pt x="1316" y="66353"/>
                </a:lnTo>
                <a:lnTo>
                  <a:pt x="0" y="80771"/>
                </a:lnTo>
                <a:lnTo>
                  <a:pt x="857" y="89234"/>
                </a:lnTo>
                <a:lnTo>
                  <a:pt x="5975" y="102251"/>
                </a:lnTo>
                <a:lnTo>
                  <a:pt x="14967" y="112607"/>
                </a:lnTo>
                <a:lnTo>
                  <a:pt x="26976" y="119449"/>
                </a:lnTo>
                <a:lnTo>
                  <a:pt x="41148" y="121919"/>
                </a:lnTo>
                <a:close/>
              </a:path>
            </a:pathLst>
          </a:custGeom>
          <a:solidFill>
            <a:srgbClr val="CDCD7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933956" y="2086355"/>
            <a:ext cx="2488692" cy="1306068"/>
          </a:xfrm>
          <a:custGeom>
            <a:avLst/>
            <a:gdLst/>
            <a:ahLst/>
            <a:cxnLst/>
            <a:rect l="l" t="t" r="r" b="b"/>
            <a:pathLst>
              <a:path w="2488692" h="1306068">
                <a:moveTo>
                  <a:pt x="0" y="243840"/>
                </a:moveTo>
                <a:lnTo>
                  <a:pt x="11132" y="203234"/>
                </a:lnTo>
                <a:lnTo>
                  <a:pt x="40233" y="174161"/>
                </a:lnTo>
                <a:lnTo>
                  <a:pt x="80771" y="163068"/>
                </a:lnTo>
                <a:lnTo>
                  <a:pt x="2325623" y="163068"/>
                </a:lnTo>
                <a:lnTo>
                  <a:pt x="2325623" y="80771"/>
                </a:lnTo>
                <a:lnTo>
                  <a:pt x="2336756" y="40166"/>
                </a:lnTo>
                <a:lnTo>
                  <a:pt x="2365857" y="11093"/>
                </a:lnTo>
                <a:lnTo>
                  <a:pt x="2406396" y="0"/>
                </a:lnTo>
                <a:lnTo>
                  <a:pt x="2421132" y="1292"/>
                </a:lnTo>
                <a:lnTo>
                  <a:pt x="2459151" y="18820"/>
                </a:lnTo>
                <a:lnTo>
                  <a:pt x="2483265" y="51950"/>
                </a:lnTo>
                <a:lnTo>
                  <a:pt x="2488692" y="80771"/>
                </a:lnTo>
                <a:lnTo>
                  <a:pt x="2488692" y="1060703"/>
                </a:lnTo>
                <a:lnTo>
                  <a:pt x="2477895" y="1101703"/>
                </a:lnTo>
                <a:lnTo>
                  <a:pt x="2449354" y="1131048"/>
                </a:lnTo>
                <a:lnTo>
                  <a:pt x="2408843" y="1142964"/>
                </a:lnTo>
                <a:lnTo>
                  <a:pt x="163068" y="1143000"/>
                </a:lnTo>
                <a:lnTo>
                  <a:pt x="163068" y="1223772"/>
                </a:lnTo>
                <a:lnTo>
                  <a:pt x="161797" y="1238376"/>
                </a:lnTo>
                <a:lnTo>
                  <a:pt x="158126" y="1252114"/>
                </a:lnTo>
                <a:lnTo>
                  <a:pt x="152271" y="1264771"/>
                </a:lnTo>
                <a:lnTo>
                  <a:pt x="144443" y="1276132"/>
                </a:lnTo>
                <a:lnTo>
                  <a:pt x="134858" y="1285985"/>
                </a:lnTo>
                <a:lnTo>
                  <a:pt x="123730" y="1294116"/>
                </a:lnTo>
                <a:lnTo>
                  <a:pt x="111271" y="1300310"/>
                </a:lnTo>
                <a:lnTo>
                  <a:pt x="97696" y="1304353"/>
                </a:lnTo>
                <a:lnTo>
                  <a:pt x="83219" y="1306032"/>
                </a:lnTo>
                <a:lnTo>
                  <a:pt x="80772" y="1306068"/>
                </a:lnTo>
                <a:lnTo>
                  <a:pt x="66485" y="1304773"/>
                </a:lnTo>
                <a:lnTo>
                  <a:pt x="52985" y="1301037"/>
                </a:lnTo>
                <a:lnTo>
                  <a:pt x="40503" y="1295078"/>
                </a:lnTo>
                <a:lnTo>
                  <a:pt x="29273" y="1287117"/>
                </a:lnTo>
                <a:lnTo>
                  <a:pt x="19525" y="1277373"/>
                </a:lnTo>
                <a:lnTo>
                  <a:pt x="11493" y="1266067"/>
                </a:lnTo>
                <a:lnTo>
                  <a:pt x="5408" y="1253419"/>
                </a:lnTo>
                <a:lnTo>
                  <a:pt x="1502" y="1239647"/>
                </a:lnTo>
                <a:lnTo>
                  <a:pt x="8" y="1224973"/>
                </a:lnTo>
                <a:lnTo>
                  <a:pt x="0" y="1223772"/>
                </a:lnTo>
                <a:lnTo>
                  <a:pt x="0" y="24384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933956" y="2290572"/>
            <a:ext cx="163068" cy="121919"/>
          </a:xfrm>
          <a:custGeom>
            <a:avLst/>
            <a:gdLst/>
            <a:ahLst/>
            <a:cxnLst/>
            <a:rect l="l" t="t" r="r" b="b"/>
            <a:pathLst>
              <a:path w="163068" h="121919">
                <a:moveTo>
                  <a:pt x="0" y="39623"/>
                </a:moveTo>
                <a:lnTo>
                  <a:pt x="1292" y="54360"/>
                </a:lnTo>
                <a:lnTo>
                  <a:pt x="5014" y="68212"/>
                </a:lnTo>
                <a:lnTo>
                  <a:pt x="10934" y="80958"/>
                </a:lnTo>
                <a:lnTo>
                  <a:pt x="18820" y="92379"/>
                </a:lnTo>
                <a:lnTo>
                  <a:pt x="28439" y="102255"/>
                </a:lnTo>
                <a:lnTo>
                  <a:pt x="39560" y="110366"/>
                </a:lnTo>
                <a:lnTo>
                  <a:pt x="51950" y="116493"/>
                </a:lnTo>
                <a:lnTo>
                  <a:pt x="65378" y="120414"/>
                </a:lnTo>
                <a:lnTo>
                  <a:pt x="79610" y="121911"/>
                </a:lnTo>
                <a:lnTo>
                  <a:pt x="80771" y="121919"/>
                </a:lnTo>
                <a:lnTo>
                  <a:pt x="95376" y="120649"/>
                </a:lnTo>
                <a:lnTo>
                  <a:pt x="109114" y="116978"/>
                </a:lnTo>
                <a:lnTo>
                  <a:pt x="121771" y="111123"/>
                </a:lnTo>
                <a:lnTo>
                  <a:pt x="133132" y="103295"/>
                </a:lnTo>
                <a:lnTo>
                  <a:pt x="142985" y="93710"/>
                </a:lnTo>
                <a:lnTo>
                  <a:pt x="151116" y="82582"/>
                </a:lnTo>
                <a:lnTo>
                  <a:pt x="157310" y="70123"/>
                </a:lnTo>
                <a:lnTo>
                  <a:pt x="161353" y="56548"/>
                </a:lnTo>
                <a:lnTo>
                  <a:pt x="163032" y="42071"/>
                </a:lnTo>
                <a:lnTo>
                  <a:pt x="163068" y="39623"/>
                </a:lnTo>
                <a:lnTo>
                  <a:pt x="160506" y="26013"/>
                </a:lnTo>
                <a:lnTo>
                  <a:pt x="153426" y="14310"/>
                </a:lnTo>
                <a:lnTo>
                  <a:pt x="142731" y="5522"/>
                </a:lnTo>
                <a:lnTo>
                  <a:pt x="129326" y="651"/>
                </a:lnTo>
                <a:lnTo>
                  <a:pt x="121919" y="0"/>
                </a:lnTo>
                <a:lnTo>
                  <a:pt x="107501" y="2544"/>
                </a:lnTo>
                <a:lnTo>
                  <a:pt x="95343" y="9507"/>
                </a:lnTo>
                <a:lnTo>
                  <a:pt x="86350" y="19884"/>
                </a:lnTo>
                <a:lnTo>
                  <a:pt x="81425" y="32670"/>
                </a:lnTo>
                <a:lnTo>
                  <a:pt x="80771" y="39623"/>
                </a:lnTo>
                <a:lnTo>
                  <a:pt x="80771" y="1219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097024" y="2330196"/>
            <a:ext cx="0" cy="899160"/>
          </a:xfrm>
          <a:custGeom>
            <a:avLst/>
            <a:gdLst/>
            <a:ahLst/>
            <a:cxnLst/>
            <a:rect l="l" t="t" r="r" b="b"/>
            <a:pathLst>
              <a:path h="899160">
                <a:moveTo>
                  <a:pt x="0" y="0"/>
                </a:moveTo>
                <a:lnTo>
                  <a:pt x="0" y="89915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259580" y="2167128"/>
            <a:ext cx="163068" cy="82296"/>
          </a:xfrm>
          <a:custGeom>
            <a:avLst/>
            <a:gdLst/>
            <a:ahLst/>
            <a:cxnLst/>
            <a:rect l="l" t="t" r="r" b="b"/>
            <a:pathLst>
              <a:path w="163068" h="82296">
                <a:moveTo>
                  <a:pt x="163068" y="0"/>
                </a:moveTo>
                <a:lnTo>
                  <a:pt x="161797" y="14604"/>
                </a:lnTo>
                <a:lnTo>
                  <a:pt x="158126" y="28342"/>
                </a:lnTo>
                <a:lnTo>
                  <a:pt x="152271" y="40999"/>
                </a:lnTo>
                <a:lnTo>
                  <a:pt x="144443" y="52360"/>
                </a:lnTo>
                <a:lnTo>
                  <a:pt x="134858" y="62213"/>
                </a:lnTo>
                <a:lnTo>
                  <a:pt x="123730" y="70344"/>
                </a:lnTo>
                <a:lnTo>
                  <a:pt x="111271" y="76538"/>
                </a:lnTo>
                <a:lnTo>
                  <a:pt x="97696" y="80581"/>
                </a:lnTo>
                <a:lnTo>
                  <a:pt x="83219" y="82260"/>
                </a:lnTo>
                <a:lnTo>
                  <a:pt x="80772" y="82295"/>
                </a:lnTo>
                <a:lnTo>
                  <a:pt x="0" y="8229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259580" y="2167128"/>
            <a:ext cx="80772" cy="82296"/>
          </a:xfrm>
          <a:custGeom>
            <a:avLst/>
            <a:gdLst/>
            <a:ahLst/>
            <a:cxnLst/>
            <a:rect l="l" t="t" r="r" b="b"/>
            <a:pathLst>
              <a:path w="80772" h="82296">
                <a:moveTo>
                  <a:pt x="0" y="0"/>
                </a:moveTo>
                <a:lnTo>
                  <a:pt x="2470" y="14171"/>
                </a:lnTo>
                <a:lnTo>
                  <a:pt x="9312" y="26180"/>
                </a:lnTo>
                <a:lnTo>
                  <a:pt x="19668" y="35172"/>
                </a:lnTo>
                <a:lnTo>
                  <a:pt x="32685" y="40290"/>
                </a:lnTo>
                <a:lnTo>
                  <a:pt x="41148" y="41147"/>
                </a:lnTo>
                <a:lnTo>
                  <a:pt x="54758" y="38586"/>
                </a:lnTo>
                <a:lnTo>
                  <a:pt x="66461" y="31506"/>
                </a:lnTo>
                <a:lnTo>
                  <a:pt x="75249" y="20811"/>
                </a:lnTo>
                <a:lnTo>
                  <a:pt x="80120" y="7406"/>
                </a:lnTo>
                <a:lnTo>
                  <a:pt x="80772" y="0"/>
                </a:lnTo>
                <a:lnTo>
                  <a:pt x="80772" y="8229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14344" y="4821936"/>
            <a:ext cx="2494788" cy="12176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592067" y="5012436"/>
            <a:ext cx="76200" cy="114300"/>
          </a:xfrm>
          <a:custGeom>
            <a:avLst/>
            <a:gdLst/>
            <a:ahLst/>
            <a:cxnLst/>
            <a:rect l="l" t="t" r="r" b="b"/>
            <a:pathLst>
              <a:path w="76200" h="114300">
                <a:moveTo>
                  <a:pt x="0" y="114300"/>
                </a:moveTo>
                <a:lnTo>
                  <a:pt x="14665" y="112942"/>
                </a:lnTo>
                <a:lnTo>
                  <a:pt x="28330" y="109031"/>
                </a:lnTo>
                <a:lnTo>
                  <a:pt x="40753" y="102804"/>
                </a:lnTo>
                <a:lnTo>
                  <a:pt x="51696" y="94502"/>
                </a:lnTo>
                <a:lnTo>
                  <a:pt x="60920" y="84364"/>
                </a:lnTo>
                <a:lnTo>
                  <a:pt x="68183" y="72629"/>
                </a:lnTo>
                <a:lnTo>
                  <a:pt x="73248" y="59536"/>
                </a:lnTo>
                <a:lnTo>
                  <a:pt x="75875" y="45327"/>
                </a:lnTo>
                <a:lnTo>
                  <a:pt x="76200" y="38100"/>
                </a:lnTo>
                <a:lnTo>
                  <a:pt x="73565" y="23934"/>
                </a:lnTo>
                <a:lnTo>
                  <a:pt x="66301" y="12251"/>
                </a:lnTo>
                <a:lnTo>
                  <a:pt x="55364" y="4008"/>
                </a:lnTo>
                <a:lnTo>
                  <a:pt x="41713" y="162"/>
                </a:lnTo>
                <a:lnTo>
                  <a:pt x="38100" y="0"/>
                </a:lnTo>
                <a:lnTo>
                  <a:pt x="23934" y="2634"/>
                </a:lnTo>
                <a:lnTo>
                  <a:pt x="12251" y="9898"/>
                </a:lnTo>
                <a:lnTo>
                  <a:pt x="4008" y="20835"/>
                </a:lnTo>
                <a:lnTo>
                  <a:pt x="162" y="34486"/>
                </a:lnTo>
                <a:lnTo>
                  <a:pt x="0" y="38100"/>
                </a:lnTo>
                <a:lnTo>
                  <a:pt x="0" y="114300"/>
                </a:lnTo>
                <a:close/>
              </a:path>
            </a:pathLst>
          </a:custGeom>
          <a:solidFill>
            <a:srgbClr val="CDCD7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855208" y="4823459"/>
            <a:ext cx="152400" cy="150875"/>
          </a:xfrm>
          <a:custGeom>
            <a:avLst/>
            <a:gdLst/>
            <a:ahLst/>
            <a:cxnLst/>
            <a:rect l="l" t="t" r="r" b="b"/>
            <a:pathLst>
              <a:path w="152400" h="150875">
                <a:moveTo>
                  <a:pt x="38100" y="112776"/>
                </a:moveTo>
                <a:lnTo>
                  <a:pt x="41713" y="112613"/>
                </a:lnTo>
                <a:lnTo>
                  <a:pt x="55364" y="108767"/>
                </a:lnTo>
                <a:lnTo>
                  <a:pt x="66301" y="100524"/>
                </a:lnTo>
                <a:lnTo>
                  <a:pt x="73565" y="88841"/>
                </a:lnTo>
                <a:lnTo>
                  <a:pt x="76200" y="74675"/>
                </a:lnTo>
                <a:lnTo>
                  <a:pt x="76200" y="150875"/>
                </a:lnTo>
                <a:lnTo>
                  <a:pt x="83194" y="150551"/>
                </a:lnTo>
                <a:lnTo>
                  <a:pt x="97092" y="147924"/>
                </a:lnTo>
                <a:lnTo>
                  <a:pt x="110059" y="142859"/>
                </a:lnTo>
                <a:lnTo>
                  <a:pt x="121811" y="135596"/>
                </a:lnTo>
                <a:lnTo>
                  <a:pt x="132065" y="126372"/>
                </a:lnTo>
                <a:lnTo>
                  <a:pt x="140535" y="115429"/>
                </a:lnTo>
                <a:lnTo>
                  <a:pt x="146937" y="103006"/>
                </a:lnTo>
                <a:lnTo>
                  <a:pt x="150986" y="89341"/>
                </a:lnTo>
                <a:lnTo>
                  <a:pt x="152400" y="74675"/>
                </a:lnTo>
                <a:lnTo>
                  <a:pt x="152163" y="68840"/>
                </a:lnTo>
                <a:lnTo>
                  <a:pt x="149610" y="54847"/>
                </a:lnTo>
                <a:lnTo>
                  <a:pt x="144487" y="41869"/>
                </a:lnTo>
                <a:lnTo>
                  <a:pt x="137087" y="30168"/>
                </a:lnTo>
                <a:lnTo>
                  <a:pt x="127705" y="20006"/>
                </a:lnTo>
                <a:lnTo>
                  <a:pt x="116631" y="11647"/>
                </a:lnTo>
                <a:lnTo>
                  <a:pt x="104161" y="5351"/>
                </a:lnTo>
                <a:lnTo>
                  <a:pt x="90586" y="1381"/>
                </a:lnTo>
                <a:lnTo>
                  <a:pt x="76200" y="0"/>
                </a:lnTo>
                <a:lnTo>
                  <a:pt x="70156" y="226"/>
                </a:lnTo>
                <a:lnTo>
                  <a:pt x="55728" y="2676"/>
                </a:lnTo>
                <a:lnTo>
                  <a:pt x="42424" y="7610"/>
                </a:lnTo>
                <a:lnTo>
                  <a:pt x="30489" y="14765"/>
                </a:lnTo>
                <a:lnTo>
                  <a:pt x="20171" y="23878"/>
                </a:lnTo>
                <a:lnTo>
                  <a:pt x="11716" y="34688"/>
                </a:lnTo>
                <a:lnTo>
                  <a:pt x="5371" y="46932"/>
                </a:lnTo>
                <a:lnTo>
                  <a:pt x="1384" y="60349"/>
                </a:lnTo>
                <a:lnTo>
                  <a:pt x="0" y="74676"/>
                </a:lnTo>
                <a:lnTo>
                  <a:pt x="162" y="78289"/>
                </a:lnTo>
                <a:lnTo>
                  <a:pt x="4008" y="91940"/>
                </a:lnTo>
                <a:lnTo>
                  <a:pt x="12251" y="102877"/>
                </a:lnTo>
                <a:lnTo>
                  <a:pt x="23934" y="110141"/>
                </a:lnTo>
                <a:lnTo>
                  <a:pt x="38100" y="112776"/>
                </a:lnTo>
                <a:close/>
              </a:path>
            </a:pathLst>
          </a:custGeom>
          <a:solidFill>
            <a:srgbClr val="CDCD7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515867" y="4823459"/>
            <a:ext cx="2491740" cy="1214628"/>
          </a:xfrm>
          <a:custGeom>
            <a:avLst/>
            <a:gdLst/>
            <a:ahLst/>
            <a:cxnLst/>
            <a:rect l="l" t="t" r="r" b="b"/>
            <a:pathLst>
              <a:path w="2491740" h="1214628">
                <a:moveTo>
                  <a:pt x="0" y="227076"/>
                </a:moveTo>
                <a:lnTo>
                  <a:pt x="11864" y="186997"/>
                </a:lnTo>
                <a:lnTo>
                  <a:pt x="42340" y="159169"/>
                </a:lnTo>
                <a:lnTo>
                  <a:pt x="76200" y="150876"/>
                </a:lnTo>
                <a:lnTo>
                  <a:pt x="2339340" y="150876"/>
                </a:lnTo>
                <a:lnTo>
                  <a:pt x="2339340" y="74676"/>
                </a:lnTo>
                <a:lnTo>
                  <a:pt x="2351056" y="34688"/>
                </a:lnTo>
                <a:lnTo>
                  <a:pt x="2381764" y="7610"/>
                </a:lnTo>
                <a:lnTo>
                  <a:pt x="2415540" y="0"/>
                </a:lnTo>
                <a:lnTo>
                  <a:pt x="2429926" y="1381"/>
                </a:lnTo>
                <a:lnTo>
                  <a:pt x="2467045" y="20006"/>
                </a:lnTo>
                <a:lnTo>
                  <a:pt x="2488950" y="54847"/>
                </a:lnTo>
                <a:lnTo>
                  <a:pt x="2491740" y="74675"/>
                </a:lnTo>
                <a:lnTo>
                  <a:pt x="2491740" y="987551"/>
                </a:lnTo>
                <a:lnTo>
                  <a:pt x="2479875" y="1027630"/>
                </a:lnTo>
                <a:lnTo>
                  <a:pt x="2449399" y="1055458"/>
                </a:lnTo>
                <a:lnTo>
                  <a:pt x="152400" y="1063752"/>
                </a:lnTo>
                <a:lnTo>
                  <a:pt x="152400" y="1139952"/>
                </a:lnTo>
                <a:lnTo>
                  <a:pt x="151015" y="1154278"/>
                </a:lnTo>
                <a:lnTo>
                  <a:pt x="147028" y="1167695"/>
                </a:lnTo>
                <a:lnTo>
                  <a:pt x="140683" y="1179939"/>
                </a:lnTo>
                <a:lnTo>
                  <a:pt x="132228" y="1190749"/>
                </a:lnTo>
                <a:lnTo>
                  <a:pt x="121910" y="1199862"/>
                </a:lnTo>
                <a:lnTo>
                  <a:pt x="109975" y="1207017"/>
                </a:lnTo>
                <a:lnTo>
                  <a:pt x="96671" y="1211951"/>
                </a:lnTo>
                <a:lnTo>
                  <a:pt x="82243" y="1214401"/>
                </a:lnTo>
                <a:lnTo>
                  <a:pt x="76200" y="1214628"/>
                </a:lnTo>
                <a:lnTo>
                  <a:pt x="61813" y="1213246"/>
                </a:lnTo>
                <a:lnTo>
                  <a:pt x="48238" y="1209276"/>
                </a:lnTo>
                <a:lnTo>
                  <a:pt x="35768" y="1202980"/>
                </a:lnTo>
                <a:lnTo>
                  <a:pt x="24694" y="1194621"/>
                </a:lnTo>
                <a:lnTo>
                  <a:pt x="15312" y="1184459"/>
                </a:lnTo>
                <a:lnTo>
                  <a:pt x="7912" y="1172758"/>
                </a:lnTo>
                <a:lnTo>
                  <a:pt x="2789" y="1159780"/>
                </a:lnTo>
                <a:lnTo>
                  <a:pt x="236" y="1145787"/>
                </a:lnTo>
                <a:lnTo>
                  <a:pt x="0" y="1139952"/>
                </a:lnTo>
                <a:lnTo>
                  <a:pt x="0" y="227076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15867" y="5012436"/>
            <a:ext cx="152400" cy="114300"/>
          </a:xfrm>
          <a:custGeom>
            <a:avLst/>
            <a:gdLst/>
            <a:ahLst/>
            <a:cxnLst/>
            <a:rect l="l" t="t" r="r" b="b"/>
            <a:pathLst>
              <a:path w="152400" h="114300">
                <a:moveTo>
                  <a:pt x="0" y="38100"/>
                </a:moveTo>
                <a:lnTo>
                  <a:pt x="1413" y="52765"/>
                </a:lnTo>
                <a:lnTo>
                  <a:pt x="5462" y="66430"/>
                </a:lnTo>
                <a:lnTo>
                  <a:pt x="11864" y="78853"/>
                </a:lnTo>
                <a:lnTo>
                  <a:pt x="20334" y="89796"/>
                </a:lnTo>
                <a:lnTo>
                  <a:pt x="30588" y="99020"/>
                </a:lnTo>
                <a:lnTo>
                  <a:pt x="42340" y="106283"/>
                </a:lnTo>
                <a:lnTo>
                  <a:pt x="55307" y="111348"/>
                </a:lnTo>
                <a:lnTo>
                  <a:pt x="69205" y="113975"/>
                </a:lnTo>
                <a:lnTo>
                  <a:pt x="76200" y="114300"/>
                </a:lnTo>
                <a:lnTo>
                  <a:pt x="90865" y="112942"/>
                </a:lnTo>
                <a:lnTo>
                  <a:pt x="104530" y="109031"/>
                </a:lnTo>
                <a:lnTo>
                  <a:pt x="116953" y="102804"/>
                </a:lnTo>
                <a:lnTo>
                  <a:pt x="127896" y="94502"/>
                </a:lnTo>
                <a:lnTo>
                  <a:pt x="137120" y="84364"/>
                </a:lnTo>
                <a:lnTo>
                  <a:pt x="144383" y="72629"/>
                </a:lnTo>
                <a:lnTo>
                  <a:pt x="149448" y="59536"/>
                </a:lnTo>
                <a:lnTo>
                  <a:pt x="152075" y="45327"/>
                </a:lnTo>
                <a:lnTo>
                  <a:pt x="152400" y="38100"/>
                </a:lnTo>
                <a:lnTo>
                  <a:pt x="149765" y="23934"/>
                </a:lnTo>
                <a:lnTo>
                  <a:pt x="142501" y="12251"/>
                </a:lnTo>
                <a:lnTo>
                  <a:pt x="131564" y="4008"/>
                </a:lnTo>
                <a:lnTo>
                  <a:pt x="117913" y="162"/>
                </a:lnTo>
                <a:lnTo>
                  <a:pt x="114300" y="0"/>
                </a:lnTo>
                <a:lnTo>
                  <a:pt x="100134" y="2634"/>
                </a:lnTo>
                <a:lnTo>
                  <a:pt x="88451" y="9898"/>
                </a:lnTo>
                <a:lnTo>
                  <a:pt x="80208" y="20835"/>
                </a:lnTo>
                <a:lnTo>
                  <a:pt x="76362" y="34486"/>
                </a:lnTo>
                <a:lnTo>
                  <a:pt x="76200" y="1143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668267" y="5050536"/>
            <a:ext cx="0" cy="836676"/>
          </a:xfrm>
          <a:custGeom>
            <a:avLst/>
            <a:gdLst/>
            <a:ahLst/>
            <a:cxnLst/>
            <a:rect l="l" t="t" r="r" b="b"/>
            <a:pathLst>
              <a:path h="836676">
                <a:moveTo>
                  <a:pt x="0" y="0"/>
                </a:moveTo>
                <a:lnTo>
                  <a:pt x="0" y="836676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855208" y="4898135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152400" y="0"/>
                </a:moveTo>
                <a:lnTo>
                  <a:pt x="150986" y="14665"/>
                </a:lnTo>
                <a:lnTo>
                  <a:pt x="146937" y="28330"/>
                </a:lnTo>
                <a:lnTo>
                  <a:pt x="140535" y="40753"/>
                </a:lnTo>
                <a:lnTo>
                  <a:pt x="132065" y="51696"/>
                </a:lnTo>
                <a:lnTo>
                  <a:pt x="121811" y="60920"/>
                </a:lnTo>
                <a:lnTo>
                  <a:pt x="110059" y="68183"/>
                </a:lnTo>
                <a:lnTo>
                  <a:pt x="97092" y="73248"/>
                </a:lnTo>
                <a:lnTo>
                  <a:pt x="83194" y="75875"/>
                </a:lnTo>
                <a:lnTo>
                  <a:pt x="76200" y="76200"/>
                </a:lnTo>
                <a:lnTo>
                  <a:pt x="0" y="762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855208" y="4898135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2634" y="14165"/>
                </a:lnTo>
                <a:lnTo>
                  <a:pt x="9898" y="25848"/>
                </a:lnTo>
                <a:lnTo>
                  <a:pt x="20835" y="34091"/>
                </a:lnTo>
                <a:lnTo>
                  <a:pt x="34486" y="37937"/>
                </a:lnTo>
                <a:lnTo>
                  <a:pt x="38100" y="38100"/>
                </a:lnTo>
                <a:lnTo>
                  <a:pt x="52265" y="35465"/>
                </a:lnTo>
                <a:lnTo>
                  <a:pt x="63948" y="28201"/>
                </a:lnTo>
                <a:lnTo>
                  <a:pt x="72191" y="17264"/>
                </a:lnTo>
                <a:lnTo>
                  <a:pt x="76037" y="3613"/>
                </a:lnTo>
                <a:lnTo>
                  <a:pt x="76200" y="0"/>
                </a:lnTo>
                <a:lnTo>
                  <a:pt x="76200" y="762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728974" y="893360"/>
            <a:ext cx="270542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ca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49312" y="893360"/>
            <a:ext cx="899562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en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65236" y="893360"/>
            <a:ext cx="1125595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84551" y="2587904"/>
            <a:ext cx="35999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85"/>
              </a:lnSpc>
              <a:spcBef>
                <a:spcPts val="104"/>
              </a:spcBef>
            </a:pPr>
            <a:r>
              <a:rPr sz="2000" b="1" spc="-4" dirty="0" smtClean="0">
                <a:latin typeface="Times New Roman"/>
                <a:cs typeface="Times New Roman"/>
              </a:rPr>
              <a:t>L</a:t>
            </a:r>
            <a:r>
              <a:rPr sz="2000" b="1" spc="0" dirty="0" smtClean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45738" y="2587904"/>
            <a:ext cx="134503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85"/>
              </a:lnSpc>
              <a:spcBef>
                <a:spcPts val="104"/>
              </a:spcBef>
            </a:pPr>
            <a:r>
              <a:rPr sz="2000" b="1" spc="0" dirty="0" smtClean="0">
                <a:latin typeface="Times New Roman"/>
                <a:cs typeface="Times New Roman"/>
              </a:rPr>
              <a:t>c</a:t>
            </a:r>
            <a:r>
              <a:rPr sz="2000" b="1" spc="-4" dirty="0" smtClean="0">
                <a:latin typeface="Times New Roman"/>
                <a:cs typeface="Times New Roman"/>
              </a:rPr>
              <a:t>o</a:t>
            </a:r>
            <a:r>
              <a:rPr sz="2000" b="1" spc="4" dirty="0" smtClean="0">
                <a:latin typeface="Times New Roman"/>
                <a:cs typeface="Times New Roman"/>
              </a:rPr>
              <a:t>o</a:t>
            </a:r>
            <a:r>
              <a:rPr sz="2000" b="1" spc="0" dirty="0" smtClean="0">
                <a:latin typeface="Times New Roman"/>
                <a:cs typeface="Times New Roman"/>
              </a:rPr>
              <a:t>pé</a:t>
            </a:r>
            <a:r>
              <a:rPr sz="2000" b="1" spc="-14" dirty="0" smtClean="0">
                <a:latin typeface="Times New Roman"/>
                <a:cs typeface="Times New Roman"/>
              </a:rPr>
              <a:t>r</a:t>
            </a:r>
            <a:r>
              <a:rPr sz="2000" b="1" spc="-4" dirty="0" smtClean="0">
                <a:latin typeface="Times New Roman"/>
                <a:cs typeface="Times New Roman"/>
              </a:rPr>
              <a:t>a</a:t>
            </a:r>
            <a:r>
              <a:rPr sz="2000" b="1" spc="4" dirty="0" smtClean="0">
                <a:latin typeface="Times New Roman"/>
                <a:cs typeface="Times New Roman"/>
              </a:rPr>
              <a:t>t</a:t>
            </a:r>
            <a:r>
              <a:rPr sz="2000" b="1" spc="-14" dirty="0" smtClean="0">
                <a:latin typeface="Times New Roman"/>
                <a:cs typeface="Times New Roman"/>
              </a:rPr>
              <a:t>i</a:t>
            </a:r>
            <a:r>
              <a:rPr sz="2000" b="1" spc="-4" dirty="0" smtClean="0">
                <a:latin typeface="Times New Roman"/>
                <a:cs typeface="Times New Roman"/>
              </a:rPr>
              <a:t>o</a:t>
            </a:r>
            <a:r>
              <a:rPr sz="2000" b="1" spc="0" dirty="0" smtClean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71233" y="3584600"/>
            <a:ext cx="1806806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85"/>
              </a:lnSpc>
              <a:spcBef>
                <a:spcPts val="104"/>
              </a:spcBef>
            </a:pPr>
            <a:r>
              <a:rPr sz="2000" b="1" spc="-4" dirty="0" smtClean="0">
                <a:latin typeface="Times New Roman"/>
                <a:cs typeface="Times New Roman"/>
              </a:rPr>
              <a:t>L</a:t>
            </a:r>
            <a:r>
              <a:rPr sz="2000" b="1" spc="0" dirty="0" smtClean="0">
                <a:latin typeface="Times New Roman"/>
                <a:cs typeface="Times New Roman"/>
              </a:rPr>
              <a:t>a</a:t>
            </a:r>
            <a:r>
              <a:rPr sz="2000" b="1" spc="9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c</a:t>
            </a:r>
            <a:r>
              <a:rPr sz="2000" b="1" spc="-4" dirty="0" smtClean="0">
                <a:latin typeface="Times New Roman"/>
                <a:cs typeface="Times New Roman"/>
              </a:rPr>
              <a:t>o</a:t>
            </a:r>
            <a:r>
              <a:rPr sz="2000" b="1" spc="4" dirty="0" smtClean="0">
                <a:latin typeface="Times New Roman"/>
                <a:cs typeface="Times New Roman"/>
              </a:rPr>
              <a:t>o</a:t>
            </a:r>
            <a:r>
              <a:rPr sz="2000" b="1" spc="0" dirty="0" smtClean="0">
                <a:latin typeface="Times New Roman"/>
                <a:cs typeface="Times New Roman"/>
              </a:rPr>
              <a:t>rd</a:t>
            </a:r>
            <a:r>
              <a:rPr sz="2000" b="1" spc="-14" dirty="0" smtClean="0">
                <a:latin typeface="Times New Roman"/>
                <a:cs typeface="Times New Roman"/>
              </a:rPr>
              <a:t>i</a:t>
            </a:r>
            <a:r>
              <a:rPr sz="2000" b="1" spc="0" dirty="0" smtClean="0">
                <a:latin typeface="Times New Roman"/>
                <a:cs typeface="Times New Roman"/>
              </a:rPr>
              <a:t>n</a:t>
            </a:r>
            <a:r>
              <a:rPr sz="2000" b="1" spc="-4" dirty="0" smtClean="0">
                <a:latin typeface="Times New Roman"/>
                <a:cs typeface="Times New Roman"/>
              </a:rPr>
              <a:t>a</a:t>
            </a:r>
            <a:r>
              <a:rPr sz="2000" b="1" spc="4" dirty="0" smtClean="0">
                <a:latin typeface="Times New Roman"/>
                <a:cs typeface="Times New Roman"/>
              </a:rPr>
              <a:t>t</a:t>
            </a:r>
            <a:r>
              <a:rPr sz="2000" b="1" spc="-14" dirty="0" smtClean="0">
                <a:latin typeface="Times New Roman"/>
                <a:cs typeface="Times New Roman"/>
              </a:rPr>
              <a:t>i</a:t>
            </a:r>
            <a:r>
              <a:rPr sz="2000" b="1" spc="4" dirty="0" smtClean="0">
                <a:latin typeface="Times New Roman"/>
                <a:cs typeface="Times New Roman"/>
              </a:rPr>
              <a:t>o</a:t>
            </a:r>
            <a:r>
              <a:rPr sz="2000" b="1" spc="0" dirty="0" smtClean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86274" y="5314339"/>
            <a:ext cx="35999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85"/>
              </a:lnSpc>
              <a:spcBef>
                <a:spcPts val="104"/>
              </a:spcBef>
            </a:pPr>
            <a:r>
              <a:rPr sz="2000" b="1" spc="-4" dirty="0" smtClean="0">
                <a:latin typeface="Times New Roman"/>
                <a:cs typeface="Times New Roman"/>
              </a:rPr>
              <a:t>L</a:t>
            </a:r>
            <a:r>
              <a:rPr sz="2000" b="1" spc="0" dirty="0" smtClean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347462" y="5314339"/>
            <a:ext cx="1302362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85"/>
              </a:lnSpc>
              <a:spcBef>
                <a:spcPts val="104"/>
              </a:spcBef>
            </a:pPr>
            <a:r>
              <a:rPr sz="2000" b="1" spc="0" dirty="0" smtClean="0">
                <a:latin typeface="Times New Roman"/>
                <a:cs typeface="Times New Roman"/>
              </a:rPr>
              <a:t>n</a:t>
            </a:r>
            <a:r>
              <a:rPr sz="2000" b="1" spc="-14" dirty="0" smtClean="0">
                <a:latin typeface="Times New Roman"/>
                <a:cs typeface="Times New Roman"/>
              </a:rPr>
              <a:t>é</a:t>
            </a:r>
            <a:r>
              <a:rPr sz="2000" b="1" spc="4" dirty="0" smtClean="0">
                <a:latin typeface="Times New Roman"/>
                <a:cs typeface="Times New Roman"/>
              </a:rPr>
              <a:t>go</a:t>
            </a:r>
            <a:r>
              <a:rPr sz="2000" b="1" spc="0" dirty="0" smtClean="0">
                <a:latin typeface="Times New Roman"/>
                <a:cs typeface="Times New Roman"/>
              </a:rPr>
              <a:t>c</a:t>
            </a:r>
            <a:r>
              <a:rPr sz="2000" b="1" spc="-14" dirty="0" smtClean="0">
                <a:latin typeface="Times New Roman"/>
                <a:cs typeface="Times New Roman"/>
              </a:rPr>
              <a:t>i</a:t>
            </a:r>
            <a:r>
              <a:rPr sz="2000" b="1" spc="-4" dirty="0" smtClean="0">
                <a:latin typeface="Times New Roman"/>
                <a:cs typeface="Times New Roman"/>
              </a:rPr>
              <a:t>a</a:t>
            </a:r>
            <a:r>
              <a:rPr sz="2000" b="1" spc="4" dirty="0" smtClean="0">
                <a:latin typeface="Times New Roman"/>
                <a:cs typeface="Times New Roman"/>
              </a:rPr>
              <a:t>t</a:t>
            </a:r>
            <a:r>
              <a:rPr sz="2000" b="1" spc="-14" dirty="0" smtClean="0">
                <a:latin typeface="Times New Roman"/>
                <a:cs typeface="Times New Roman"/>
              </a:rPr>
              <a:t>i</a:t>
            </a:r>
            <a:r>
              <a:rPr sz="2000" b="1" spc="-4" dirty="0" smtClean="0">
                <a:latin typeface="Times New Roman"/>
                <a:cs typeface="Times New Roman"/>
              </a:rPr>
              <a:t>o</a:t>
            </a:r>
            <a:r>
              <a:rPr sz="2000" b="1" spc="0" dirty="0" smtClean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2789934" y="708956"/>
            <a:ext cx="4537829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Pl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s-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 s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y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è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41978" y="1196636"/>
            <a:ext cx="2119242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mu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-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75577" y="1196636"/>
            <a:ext cx="720002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&amp;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&amp;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10144" y="1196636"/>
            <a:ext cx="96543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39" y="2579365"/>
            <a:ext cx="4032908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80"/>
              </a:lnSpc>
              <a:spcBef>
                <a:spcPts val="124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b="1" spc="4" dirty="0" smtClean="0">
                <a:latin typeface="Times New Roman"/>
                <a:cs typeface="Times New Roman"/>
              </a:rPr>
              <a:t>JAD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-14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: </a:t>
            </a:r>
            <a:r>
              <a:rPr sz="2400" b="1" spc="-490" dirty="0" smtClean="0">
                <a:solidFill>
                  <a:srgbClr val="009999"/>
                </a:solidFill>
                <a:latin typeface="Times New Roman"/>
                <a:cs typeface="Times New Roman"/>
              </a:rPr>
              <a:t> </a:t>
            </a:r>
            <a:r>
              <a:rPr sz="2400" b="1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h</a:t>
            </a:r>
            <a:r>
              <a:rPr sz="2400" b="1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tt</a:t>
            </a:r>
            <a:r>
              <a:rPr sz="2400" b="1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p</a:t>
            </a:r>
            <a:r>
              <a:rPr sz="2400" b="1" u="heavy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:/</a:t>
            </a:r>
            <a:r>
              <a:rPr sz="2400" b="1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/j</a:t>
            </a:r>
            <a:r>
              <a:rPr sz="2400" b="1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ade.</a:t>
            </a:r>
            <a:r>
              <a:rPr sz="2400" b="1" u="heavy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ti</a:t>
            </a:r>
            <a:r>
              <a:rPr sz="2400" b="1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l</a:t>
            </a:r>
            <a:r>
              <a:rPr sz="2400" b="1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ab.co</a:t>
            </a:r>
            <a:r>
              <a:rPr sz="2400" b="1" u="heavy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m</a:t>
            </a:r>
            <a:r>
              <a:rPr sz="2400" b="1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2"/>
              </a:rPr>
              <a:t>/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50339" y="3292637"/>
            <a:ext cx="2618942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La</a:t>
            </a:r>
            <a:r>
              <a:rPr sz="2000" spc="4" dirty="0" smtClean="0">
                <a:latin typeface="Times New Roman"/>
                <a:cs typeface="Times New Roman"/>
              </a:rPr>
              <a:t>ng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li</a:t>
            </a:r>
            <a:r>
              <a:rPr sz="2000" spc="0" dirty="0" smtClean="0">
                <a:latin typeface="Times New Roman"/>
                <a:cs typeface="Times New Roman"/>
              </a:rPr>
              <a:t>sé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: J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a.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0339" y="3961673"/>
            <a:ext cx="3953965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25" dirty="0" smtClean="0">
                <a:latin typeface="Times New Roman"/>
                <a:cs typeface="Times New Roman"/>
              </a:rPr>
              <a:t>mm</a:t>
            </a:r>
            <a:r>
              <a:rPr sz="2000" spc="4" dirty="0" smtClean="0">
                <a:latin typeface="Times New Roman"/>
                <a:cs typeface="Times New Roman"/>
              </a:rPr>
              <a:t>un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ca</a:t>
            </a:r>
            <a:r>
              <a:rPr sz="2000" spc="-4" dirty="0" smtClean="0">
                <a:latin typeface="Times New Roman"/>
                <a:cs typeface="Times New Roman"/>
              </a:rPr>
              <a:t>tio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3589020" y="2157984"/>
            <a:ext cx="5724143" cy="38191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240782" y="1111299"/>
            <a:ext cx="811170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J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66789" y="1111299"/>
            <a:ext cx="810200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GU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60545" y="2012298"/>
            <a:ext cx="2415903" cy="2412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on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ô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nt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  <a:p>
            <a:pPr marL="469906" marR="19215">
              <a:lnSpc>
                <a:spcPct val="95825"/>
              </a:lnSpc>
              <a:spcBef>
                <a:spcPts val="472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éer</a:t>
            </a:r>
            <a:endParaRPr sz="2000">
              <a:latin typeface="Times New Roman"/>
              <a:cs typeface="Times New Roman"/>
            </a:endParaRPr>
          </a:p>
          <a:p>
            <a:pPr marL="469906" marR="19215">
              <a:lnSpc>
                <a:spcPct val="95825"/>
              </a:lnSpc>
              <a:spcBef>
                <a:spcPts val="568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er</a:t>
            </a:r>
            <a:endParaRPr sz="2000">
              <a:latin typeface="Times New Roman"/>
              <a:cs typeface="Times New Roman"/>
            </a:endParaRPr>
          </a:p>
          <a:p>
            <a:pPr marL="469906" marR="19215">
              <a:lnSpc>
                <a:spcPct val="95825"/>
              </a:lnSpc>
              <a:spcBef>
                <a:spcPts val="580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469906" marR="19215">
              <a:lnSpc>
                <a:spcPct val="95825"/>
              </a:lnSpc>
              <a:spcBef>
                <a:spcPts val="580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…</a:t>
            </a:r>
            <a:endParaRPr sz="2000">
              <a:latin typeface="Times New Roman"/>
              <a:cs typeface="Times New Roman"/>
            </a:endParaRPr>
          </a:p>
          <a:p>
            <a:pPr marL="355599" marR="30776" indent="-342899">
              <a:lnSpc>
                <a:spcPct val="100041"/>
              </a:lnSpc>
              <a:spcBef>
                <a:spcPts val="568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rr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util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/>
          <p:nvPr/>
        </p:nvSpPr>
        <p:spPr>
          <a:xfrm>
            <a:off x="1499609" y="5326380"/>
            <a:ext cx="914406" cy="914400"/>
          </a:xfrm>
          <a:custGeom>
            <a:avLst/>
            <a:gdLst/>
            <a:ahLst/>
            <a:cxnLst/>
            <a:rect l="l" t="t" r="r" b="b"/>
            <a:pathLst>
              <a:path w="914406" h="914400">
                <a:moveTo>
                  <a:pt x="457206" y="0"/>
                </a:moveTo>
                <a:lnTo>
                  <a:pt x="419849" y="1512"/>
                </a:lnTo>
                <a:lnTo>
                  <a:pt x="383299" y="5971"/>
                </a:lnTo>
                <a:lnTo>
                  <a:pt x="347674" y="13259"/>
                </a:lnTo>
                <a:lnTo>
                  <a:pt x="313096" y="23262"/>
                </a:lnTo>
                <a:lnTo>
                  <a:pt x="279682" y="35861"/>
                </a:lnTo>
                <a:lnTo>
                  <a:pt x="247555" y="50941"/>
                </a:lnTo>
                <a:lnTo>
                  <a:pt x="216834" y="68384"/>
                </a:lnTo>
                <a:lnTo>
                  <a:pt x="187638" y="88075"/>
                </a:lnTo>
                <a:lnTo>
                  <a:pt x="160089" y="109896"/>
                </a:lnTo>
                <a:lnTo>
                  <a:pt x="134305" y="133730"/>
                </a:lnTo>
                <a:lnTo>
                  <a:pt x="110407" y="159463"/>
                </a:lnTo>
                <a:lnTo>
                  <a:pt x="88516" y="186976"/>
                </a:lnTo>
                <a:lnTo>
                  <a:pt x="68750" y="216153"/>
                </a:lnTo>
                <a:lnTo>
                  <a:pt x="51230" y="246878"/>
                </a:lnTo>
                <a:lnTo>
                  <a:pt x="36076" y="279034"/>
                </a:lnTo>
                <a:lnTo>
                  <a:pt x="23409" y="312505"/>
                </a:lnTo>
                <a:lnTo>
                  <a:pt x="13347" y="347173"/>
                </a:lnTo>
                <a:lnTo>
                  <a:pt x="6012" y="382923"/>
                </a:lnTo>
                <a:lnTo>
                  <a:pt x="1523" y="419637"/>
                </a:lnTo>
                <a:lnTo>
                  <a:pt x="0" y="457200"/>
                </a:lnTo>
                <a:lnTo>
                  <a:pt x="1523" y="494556"/>
                </a:lnTo>
                <a:lnTo>
                  <a:pt x="6012" y="531106"/>
                </a:lnTo>
                <a:lnTo>
                  <a:pt x="13347" y="566730"/>
                </a:lnTo>
                <a:lnTo>
                  <a:pt x="23409" y="601309"/>
                </a:lnTo>
                <a:lnTo>
                  <a:pt x="36076" y="634722"/>
                </a:lnTo>
                <a:lnTo>
                  <a:pt x="51230" y="666849"/>
                </a:lnTo>
                <a:lnTo>
                  <a:pt x="68750" y="697570"/>
                </a:lnTo>
                <a:lnTo>
                  <a:pt x="88516" y="726765"/>
                </a:lnTo>
                <a:lnTo>
                  <a:pt x="110407" y="754314"/>
                </a:lnTo>
                <a:lnTo>
                  <a:pt x="134305" y="780097"/>
                </a:lnTo>
                <a:lnTo>
                  <a:pt x="160089" y="803994"/>
                </a:lnTo>
                <a:lnTo>
                  <a:pt x="187638" y="825886"/>
                </a:lnTo>
                <a:lnTo>
                  <a:pt x="216834" y="845651"/>
                </a:lnTo>
                <a:lnTo>
                  <a:pt x="247555" y="863170"/>
                </a:lnTo>
                <a:lnTo>
                  <a:pt x="279682" y="878324"/>
                </a:lnTo>
                <a:lnTo>
                  <a:pt x="313096" y="890991"/>
                </a:lnTo>
                <a:lnTo>
                  <a:pt x="347674" y="901052"/>
                </a:lnTo>
                <a:lnTo>
                  <a:pt x="383299" y="908387"/>
                </a:lnTo>
                <a:lnTo>
                  <a:pt x="419849" y="912876"/>
                </a:lnTo>
                <a:lnTo>
                  <a:pt x="457206" y="914400"/>
                </a:lnTo>
                <a:lnTo>
                  <a:pt x="494768" y="912876"/>
                </a:lnTo>
                <a:lnTo>
                  <a:pt x="531482" y="908387"/>
                </a:lnTo>
                <a:lnTo>
                  <a:pt x="567232" y="901052"/>
                </a:lnTo>
                <a:lnTo>
                  <a:pt x="601900" y="890991"/>
                </a:lnTo>
                <a:lnTo>
                  <a:pt x="635371" y="878324"/>
                </a:lnTo>
                <a:lnTo>
                  <a:pt x="667527" y="863170"/>
                </a:lnTo>
                <a:lnTo>
                  <a:pt x="698252" y="845651"/>
                </a:lnTo>
                <a:lnTo>
                  <a:pt x="727429" y="825886"/>
                </a:lnTo>
                <a:lnTo>
                  <a:pt x="754942" y="803994"/>
                </a:lnTo>
                <a:lnTo>
                  <a:pt x="780675" y="780097"/>
                </a:lnTo>
                <a:lnTo>
                  <a:pt x="804510" y="754314"/>
                </a:lnTo>
                <a:lnTo>
                  <a:pt x="826331" y="726765"/>
                </a:lnTo>
                <a:lnTo>
                  <a:pt x="846021" y="697570"/>
                </a:lnTo>
                <a:lnTo>
                  <a:pt x="863464" y="666849"/>
                </a:lnTo>
                <a:lnTo>
                  <a:pt x="878544" y="634722"/>
                </a:lnTo>
                <a:lnTo>
                  <a:pt x="891143" y="601309"/>
                </a:lnTo>
                <a:lnTo>
                  <a:pt x="901146" y="566730"/>
                </a:lnTo>
                <a:lnTo>
                  <a:pt x="908435" y="531106"/>
                </a:lnTo>
                <a:lnTo>
                  <a:pt x="912893" y="494556"/>
                </a:lnTo>
                <a:lnTo>
                  <a:pt x="914406" y="457200"/>
                </a:lnTo>
                <a:lnTo>
                  <a:pt x="912893" y="419637"/>
                </a:lnTo>
                <a:lnTo>
                  <a:pt x="908435" y="382923"/>
                </a:lnTo>
                <a:lnTo>
                  <a:pt x="901146" y="347173"/>
                </a:lnTo>
                <a:lnTo>
                  <a:pt x="891143" y="312505"/>
                </a:lnTo>
                <a:lnTo>
                  <a:pt x="878544" y="279034"/>
                </a:lnTo>
                <a:lnTo>
                  <a:pt x="863464" y="246878"/>
                </a:lnTo>
                <a:lnTo>
                  <a:pt x="846021" y="216153"/>
                </a:lnTo>
                <a:lnTo>
                  <a:pt x="826331" y="186976"/>
                </a:lnTo>
                <a:lnTo>
                  <a:pt x="804510" y="159463"/>
                </a:lnTo>
                <a:lnTo>
                  <a:pt x="780675" y="133730"/>
                </a:lnTo>
                <a:lnTo>
                  <a:pt x="754942" y="109896"/>
                </a:lnTo>
                <a:lnTo>
                  <a:pt x="727429" y="88075"/>
                </a:lnTo>
                <a:lnTo>
                  <a:pt x="698252" y="68384"/>
                </a:lnTo>
                <a:lnTo>
                  <a:pt x="667527" y="50941"/>
                </a:lnTo>
                <a:lnTo>
                  <a:pt x="635371" y="35861"/>
                </a:lnTo>
                <a:lnTo>
                  <a:pt x="601900" y="23262"/>
                </a:lnTo>
                <a:lnTo>
                  <a:pt x="567232" y="13259"/>
                </a:lnTo>
                <a:lnTo>
                  <a:pt x="531482" y="5971"/>
                </a:lnTo>
                <a:lnTo>
                  <a:pt x="494768" y="1512"/>
                </a:lnTo>
                <a:lnTo>
                  <a:pt x="457206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499609" y="5326380"/>
            <a:ext cx="914406" cy="914400"/>
          </a:xfrm>
          <a:custGeom>
            <a:avLst/>
            <a:gdLst/>
            <a:ahLst/>
            <a:cxnLst/>
            <a:rect l="l" t="t" r="r" b="b"/>
            <a:pathLst>
              <a:path w="914406" h="914400">
                <a:moveTo>
                  <a:pt x="457206" y="0"/>
                </a:moveTo>
                <a:lnTo>
                  <a:pt x="419849" y="1512"/>
                </a:lnTo>
                <a:lnTo>
                  <a:pt x="383299" y="5971"/>
                </a:lnTo>
                <a:lnTo>
                  <a:pt x="347674" y="13259"/>
                </a:lnTo>
                <a:lnTo>
                  <a:pt x="313096" y="23262"/>
                </a:lnTo>
                <a:lnTo>
                  <a:pt x="279682" y="35861"/>
                </a:lnTo>
                <a:lnTo>
                  <a:pt x="247555" y="50941"/>
                </a:lnTo>
                <a:lnTo>
                  <a:pt x="216834" y="68384"/>
                </a:lnTo>
                <a:lnTo>
                  <a:pt x="187638" y="88075"/>
                </a:lnTo>
                <a:lnTo>
                  <a:pt x="160089" y="109896"/>
                </a:lnTo>
                <a:lnTo>
                  <a:pt x="134305" y="133730"/>
                </a:lnTo>
                <a:lnTo>
                  <a:pt x="110407" y="159463"/>
                </a:lnTo>
                <a:lnTo>
                  <a:pt x="88516" y="186976"/>
                </a:lnTo>
                <a:lnTo>
                  <a:pt x="68750" y="216153"/>
                </a:lnTo>
                <a:lnTo>
                  <a:pt x="51230" y="246878"/>
                </a:lnTo>
                <a:lnTo>
                  <a:pt x="36076" y="279034"/>
                </a:lnTo>
                <a:lnTo>
                  <a:pt x="23409" y="312505"/>
                </a:lnTo>
                <a:lnTo>
                  <a:pt x="13347" y="347173"/>
                </a:lnTo>
                <a:lnTo>
                  <a:pt x="6012" y="382923"/>
                </a:lnTo>
                <a:lnTo>
                  <a:pt x="1523" y="419637"/>
                </a:lnTo>
                <a:lnTo>
                  <a:pt x="0" y="457200"/>
                </a:lnTo>
                <a:lnTo>
                  <a:pt x="1523" y="494556"/>
                </a:lnTo>
                <a:lnTo>
                  <a:pt x="6012" y="531106"/>
                </a:lnTo>
                <a:lnTo>
                  <a:pt x="13347" y="566730"/>
                </a:lnTo>
                <a:lnTo>
                  <a:pt x="23409" y="601309"/>
                </a:lnTo>
                <a:lnTo>
                  <a:pt x="36076" y="634722"/>
                </a:lnTo>
                <a:lnTo>
                  <a:pt x="51230" y="666849"/>
                </a:lnTo>
                <a:lnTo>
                  <a:pt x="68750" y="697570"/>
                </a:lnTo>
                <a:lnTo>
                  <a:pt x="88516" y="726765"/>
                </a:lnTo>
                <a:lnTo>
                  <a:pt x="110407" y="754314"/>
                </a:lnTo>
                <a:lnTo>
                  <a:pt x="134305" y="780097"/>
                </a:lnTo>
                <a:lnTo>
                  <a:pt x="160089" y="803994"/>
                </a:lnTo>
                <a:lnTo>
                  <a:pt x="187638" y="825886"/>
                </a:lnTo>
                <a:lnTo>
                  <a:pt x="216834" y="845651"/>
                </a:lnTo>
                <a:lnTo>
                  <a:pt x="247555" y="863170"/>
                </a:lnTo>
                <a:lnTo>
                  <a:pt x="279682" y="878324"/>
                </a:lnTo>
                <a:lnTo>
                  <a:pt x="313096" y="890991"/>
                </a:lnTo>
                <a:lnTo>
                  <a:pt x="347674" y="901052"/>
                </a:lnTo>
                <a:lnTo>
                  <a:pt x="383299" y="908387"/>
                </a:lnTo>
                <a:lnTo>
                  <a:pt x="419849" y="912876"/>
                </a:lnTo>
                <a:lnTo>
                  <a:pt x="457206" y="914400"/>
                </a:lnTo>
                <a:lnTo>
                  <a:pt x="494768" y="912876"/>
                </a:lnTo>
                <a:lnTo>
                  <a:pt x="531482" y="908387"/>
                </a:lnTo>
                <a:lnTo>
                  <a:pt x="567232" y="901052"/>
                </a:lnTo>
                <a:lnTo>
                  <a:pt x="601900" y="890991"/>
                </a:lnTo>
                <a:lnTo>
                  <a:pt x="635371" y="878324"/>
                </a:lnTo>
                <a:lnTo>
                  <a:pt x="667527" y="863170"/>
                </a:lnTo>
                <a:lnTo>
                  <a:pt x="698252" y="845651"/>
                </a:lnTo>
                <a:lnTo>
                  <a:pt x="727429" y="825886"/>
                </a:lnTo>
                <a:lnTo>
                  <a:pt x="754942" y="803994"/>
                </a:lnTo>
                <a:lnTo>
                  <a:pt x="780675" y="780097"/>
                </a:lnTo>
                <a:lnTo>
                  <a:pt x="804510" y="754314"/>
                </a:lnTo>
                <a:lnTo>
                  <a:pt x="826331" y="726765"/>
                </a:lnTo>
                <a:lnTo>
                  <a:pt x="846021" y="697570"/>
                </a:lnTo>
                <a:lnTo>
                  <a:pt x="863464" y="666849"/>
                </a:lnTo>
                <a:lnTo>
                  <a:pt x="878544" y="634722"/>
                </a:lnTo>
                <a:lnTo>
                  <a:pt x="891143" y="601309"/>
                </a:lnTo>
                <a:lnTo>
                  <a:pt x="901146" y="566730"/>
                </a:lnTo>
                <a:lnTo>
                  <a:pt x="908435" y="531106"/>
                </a:lnTo>
                <a:lnTo>
                  <a:pt x="912893" y="494556"/>
                </a:lnTo>
                <a:lnTo>
                  <a:pt x="914406" y="457200"/>
                </a:lnTo>
                <a:lnTo>
                  <a:pt x="912893" y="419637"/>
                </a:lnTo>
                <a:lnTo>
                  <a:pt x="908435" y="382923"/>
                </a:lnTo>
                <a:lnTo>
                  <a:pt x="901146" y="347173"/>
                </a:lnTo>
                <a:lnTo>
                  <a:pt x="891143" y="312505"/>
                </a:lnTo>
                <a:lnTo>
                  <a:pt x="878544" y="279034"/>
                </a:lnTo>
                <a:lnTo>
                  <a:pt x="863464" y="246878"/>
                </a:lnTo>
                <a:lnTo>
                  <a:pt x="846021" y="216153"/>
                </a:lnTo>
                <a:lnTo>
                  <a:pt x="826331" y="186976"/>
                </a:lnTo>
                <a:lnTo>
                  <a:pt x="804510" y="159463"/>
                </a:lnTo>
                <a:lnTo>
                  <a:pt x="780675" y="133730"/>
                </a:lnTo>
                <a:lnTo>
                  <a:pt x="754942" y="109896"/>
                </a:lnTo>
                <a:lnTo>
                  <a:pt x="727429" y="88075"/>
                </a:lnTo>
                <a:lnTo>
                  <a:pt x="698252" y="68384"/>
                </a:lnTo>
                <a:lnTo>
                  <a:pt x="667527" y="50941"/>
                </a:lnTo>
                <a:lnTo>
                  <a:pt x="635371" y="35861"/>
                </a:lnTo>
                <a:lnTo>
                  <a:pt x="601900" y="23262"/>
                </a:lnTo>
                <a:lnTo>
                  <a:pt x="567232" y="13259"/>
                </a:lnTo>
                <a:lnTo>
                  <a:pt x="531482" y="5971"/>
                </a:lnTo>
                <a:lnTo>
                  <a:pt x="494768" y="1512"/>
                </a:lnTo>
                <a:lnTo>
                  <a:pt x="457206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709928" y="5983224"/>
            <a:ext cx="495300" cy="84581"/>
          </a:xfrm>
          <a:custGeom>
            <a:avLst/>
            <a:gdLst/>
            <a:ahLst/>
            <a:cxnLst/>
            <a:rect l="l" t="t" r="r" b="b"/>
            <a:pathLst>
              <a:path w="495300" h="84581">
                <a:moveTo>
                  <a:pt x="0" y="0"/>
                </a:moveTo>
                <a:lnTo>
                  <a:pt x="24688" y="16070"/>
                </a:lnTo>
                <a:lnTo>
                  <a:pt x="49379" y="30449"/>
                </a:lnTo>
                <a:lnTo>
                  <a:pt x="74071" y="43136"/>
                </a:lnTo>
                <a:lnTo>
                  <a:pt x="98767" y="54132"/>
                </a:lnTo>
                <a:lnTo>
                  <a:pt x="123467" y="63436"/>
                </a:lnTo>
                <a:lnTo>
                  <a:pt x="148173" y="71048"/>
                </a:lnTo>
                <a:lnTo>
                  <a:pt x="172886" y="76969"/>
                </a:lnTo>
                <a:lnTo>
                  <a:pt x="197607" y="81198"/>
                </a:lnTo>
                <a:lnTo>
                  <a:pt x="222338" y="83736"/>
                </a:lnTo>
                <a:lnTo>
                  <a:pt x="247078" y="84581"/>
                </a:lnTo>
                <a:lnTo>
                  <a:pt x="271830" y="83736"/>
                </a:lnTo>
                <a:lnTo>
                  <a:pt x="296594" y="81198"/>
                </a:lnTo>
                <a:lnTo>
                  <a:pt x="321372" y="76969"/>
                </a:lnTo>
                <a:lnTo>
                  <a:pt x="346165" y="71048"/>
                </a:lnTo>
                <a:lnTo>
                  <a:pt x="370974" y="63436"/>
                </a:lnTo>
                <a:lnTo>
                  <a:pt x="395801" y="54132"/>
                </a:lnTo>
                <a:lnTo>
                  <a:pt x="420645" y="43136"/>
                </a:lnTo>
                <a:lnTo>
                  <a:pt x="445509" y="30449"/>
                </a:lnTo>
                <a:lnTo>
                  <a:pt x="470393" y="16070"/>
                </a:lnTo>
                <a:lnTo>
                  <a:pt x="4953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763268" y="5599176"/>
            <a:ext cx="94487" cy="94487"/>
          </a:xfrm>
          <a:custGeom>
            <a:avLst/>
            <a:gdLst/>
            <a:ahLst/>
            <a:cxnLst/>
            <a:rect l="l" t="t" r="r" b="b"/>
            <a:pathLst>
              <a:path w="94487" h="94487">
                <a:moveTo>
                  <a:pt x="47243" y="0"/>
                </a:moveTo>
                <a:lnTo>
                  <a:pt x="33080" y="2197"/>
                </a:lnTo>
                <a:lnTo>
                  <a:pt x="20599" y="8329"/>
                </a:lnTo>
                <a:lnTo>
                  <a:pt x="10490" y="17705"/>
                </a:lnTo>
                <a:lnTo>
                  <a:pt x="3445" y="29634"/>
                </a:lnTo>
                <a:lnTo>
                  <a:pt x="155" y="43425"/>
                </a:lnTo>
                <a:lnTo>
                  <a:pt x="0" y="47243"/>
                </a:lnTo>
                <a:lnTo>
                  <a:pt x="2197" y="61407"/>
                </a:lnTo>
                <a:lnTo>
                  <a:pt x="8329" y="73888"/>
                </a:lnTo>
                <a:lnTo>
                  <a:pt x="17705" y="83997"/>
                </a:lnTo>
                <a:lnTo>
                  <a:pt x="29634" y="91042"/>
                </a:lnTo>
                <a:lnTo>
                  <a:pt x="43425" y="94332"/>
                </a:lnTo>
                <a:lnTo>
                  <a:pt x="47243" y="94487"/>
                </a:lnTo>
                <a:lnTo>
                  <a:pt x="61407" y="92290"/>
                </a:lnTo>
                <a:lnTo>
                  <a:pt x="73888" y="86158"/>
                </a:lnTo>
                <a:lnTo>
                  <a:pt x="83997" y="76782"/>
                </a:lnTo>
                <a:lnTo>
                  <a:pt x="91042" y="64853"/>
                </a:lnTo>
                <a:lnTo>
                  <a:pt x="94332" y="51062"/>
                </a:lnTo>
                <a:lnTo>
                  <a:pt x="94487" y="47243"/>
                </a:lnTo>
                <a:lnTo>
                  <a:pt x="92290" y="33080"/>
                </a:lnTo>
                <a:lnTo>
                  <a:pt x="86158" y="20599"/>
                </a:lnTo>
                <a:lnTo>
                  <a:pt x="76782" y="10490"/>
                </a:lnTo>
                <a:lnTo>
                  <a:pt x="64853" y="3445"/>
                </a:lnTo>
                <a:lnTo>
                  <a:pt x="51062" y="155"/>
                </a:lnTo>
                <a:lnTo>
                  <a:pt x="47243" y="0"/>
                </a:lnTo>
                <a:close/>
              </a:path>
            </a:pathLst>
          </a:custGeom>
          <a:solidFill>
            <a:srgbClr val="96B4B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055876" y="5599176"/>
            <a:ext cx="96012" cy="94487"/>
          </a:xfrm>
          <a:custGeom>
            <a:avLst/>
            <a:gdLst/>
            <a:ahLst/>
            <a:cxnLst/>
            <a:rect l="l" t="t" r="r" b="b"/>
            <a:pathLst>
              <a:path w="96012" h="94487">
                <a:moveTo>
                  <a:pt x="47243" y="0"/>
                </a:moveTo>
                <a:lnTo>
                  <a:pt x="33080" y="2197"/>
                </a:lnTo>
                <a:lnTo>
                  <a:pt x="20599" y="8329"/>
                </a:lnTo>
                <a:lnTo>
                  <a:pt x="10490" y="17705"/>
                </a:lnTo>
                <a:lnTo>
                  <a:pt x="3445" y="29634"/>
                </a:lnTo>
                <a:lnTo>
                  <a:pt x="155" y="43425"/>
                </a:lnTo>
                <a:lnTo>
                  <a:pt x="0" y="47243"/>
                </a:lnTo>
                <a:lnTo>
                  <a:pt x="2197" y="61407"/>
                </a:lnTo>
                <a:lnTo>
                  <a:pt x="8329" y="73888"/>
                </a:lnTo>
                <a:lnTo>
                  <a:pt x="17705" y="83997"/>
                </a:lnTo>
                <a:lnTo>
                  <a:pt x="29634" y="91042"/>
                </a:lnTo>
                <a:lnTo>
                  <a:pt x="43425" y="94332"/>
                </a:lnTo>
                <a:lnTo>
                  <a:pt x="47243" y="94487"/>
                </a:lnTo>
                <a:lnTo>
                  <a:pt x="61897" y="92358"/>
                </a:lnTo>
                <a:lnTo>
                  <a:pt x="74672" y="86408"/>
                </a:lnTo>
                <a:lnTo>
                  <a:pt x="84971" y="77296"/>
                </a:lnTo>
                <a:lnTo>
                  <a:pt x="92196" y="65679"/>
                </a:lnTo>
                <a:lnTo>
                  <a:pt x="95747" y="52217"/>
                </a:lnTo>
                <a:lnTo>
                  <a:pt x="96012" y="47243"/>
                </a:lnTo>
                <a:lnTo>
                  <a:pt x="93872" y="33295"/>
                </a:lnTo>
                <a:lnTo>
                  <a:pt x="87852" y="20965"/>
                </a:lnTo>
                <a:lnTo>
                  <a:pt x="78550" y="10911"/>
                </a:lnTo>
                <a:lnTo>
                  <a:pt x="66565" y="3791"/>
                </a:lnTo>
                <a:lnTo>
                  <a:pt x="52495" y="264"/>
                </a:lnTo>
                <a:lnTo>
                  <a:pt x="47243" y="0"/>
                </a:lnTo>
                <a:close/>
              </a:path>
            </a:pathLst>
          </a:custGeom>
          <a:solidFill>
            <a:srgbClr val="96B4B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763268" y="5599176"/>
            <a:ext cx="94487" cy="94487"/>
          </a:xfrm>
          <a:custGeom>
            <a:avLst/>
            <a:gdLst/>
            <a:ahLst/>
            <a:cxnLst/>
            <a:rect l="l" t="t" r="r" b="b"/>
            <a:pathLst>
              <a:path w="94487" h="94487">
                <a:moveTo>
                  <a:pt x="47243" y="0"/>
                </a:moveTo>
                <a:lnTo>
                  <a:pt x="33080" y="2197"/>
                </a:lnTo>
                <a:lnTo>
                  <a:pt x="20599" y="8329"/>
                </a:lnTo>
                <a:lnTo>
                  <a:pt x="10490" y="17705"/>
                </a:lnTo>
                <a:lnTo>
                  <a:pt x="3445" y="29634"/>
                </a:lnTo>
                <a:lnTo>
                  <a:pt x="155" y="43425"/>
                </a:lnTo>
                <a:lnTo>
                  <a:pt x="0" y="47243"/>
                </a:lnTo>
                <a:lnTo>
                  <a:pt x="2197" y="61407"/>
                </a:lnTo>
                <a:lnTo>
                  <a:pt x="8329" y="73888"/>
                </a:lnTo>
                <a:lnTo>
                  <a:pt x="17705" y="83997"/>
                </a:lnTo>
                <a:lnTo>
                  <a:pt x="29634" y="91042"/>
                </a:lnTo>
                <a:lnTo>
                  <a:pt x="43425" y="94332"/>
                </a:lnTo>
                <a:lnTo>
                  <a:pt x="47243" y="94487"/>
                </a:lnTo>
                <a:lnTo>
                  <a:pt x="61407" y="92290"/>
                </a:lnTo>
                <a:lnTo>
                  <a:pt x="73888" y="86158"/>
                </a:lnTo>
                <a:lnTo>
                  <a:pt x="83997" y="76782"/>
                </a:lnTo>
                <a:lnTo>
                  <a:pt x="91042" y="64853"/>
                </a:lnTo>
                <a:lnTo>
                  <a:pt x="94332" y="51062"/>
                </a:lnTo>
                <a:lnTo>
                  <a:pt x="94487" y="47243"/>
                </a:lnTo>
                <a:lnTo>
                  <a:pt x="92290" y="33080"/>
                </a:lnTo>
                <a:lnTo>
                  <a:pt x="86158" y="20599"/>
                </a:lnTo>
                <a:lnTo>
                  <a:pt x="76782" y="10490"/>
                </a:lnTo>
                <a:lnTo>
                  <a:pt x="64853" y="3445"/>
                </a:lnTo>
                <a:lnTo>
                  <a:pt x="51062" y="155"/>
                </a:lnTo>
                <a:lnTo>
                  <a:pt x="47243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055876" y="5599176"/>
            <a:ext cx="96012" cy="94487"/>
          </a:xfrm>
          <a:custGeom>
            <a:avLst/>
            <a:gdLst/>
            <a:ahLst/>
            <a:cxnLst/>
            <a:rect l="l" t="t" r="r" b="b"/>
            <a:pathLst>
              <a:path w="96012" h="94487">
                <a:moveTo>
                  <a:pt x="47243" y="0"/>
                </a:moveTo>
                <a:lnTo>
                  <a:pt x="33080" y="2197"/>
                </a:lnTo>
                <a:lnTo>
                  <a:pt x="20599" y="8329"/>
                </a:lnTo>
                <a:lnTo>
                  <a:pt x="10490" y="17705"/>
                </a:lnTo>
                <a:lnTo>
                  <a:pt x="3445" y="29634"/>
                </a:lnTo>
                <a:lnTo>
                  <a:pt x="155" y="43425"/>
                </a:lnTo>
                <a:lnTo>
                  <a:pt x="0" y="47243"/>
                </a:lnTo>
                <a:lnTo>
                  <a:pt x="2197" y="61407"/>
                </a:lnTo>
                <a:lnTo>
                  <a:pt x="8329" y="73888"/>
                </a:lnTo>
                <a:lnTo>
                  <a:pt x="17705" y="83997"/>
                </a:lnTo>
                <a:lnTo>
                  <a:pt x="29634" y="91042"/>
                </a:lnTo>
                <a:lnTo>
                  <a:pt x="43425" y="94332"/>
                </a:lnTo>
                <a:lnTo>
                  <a:pt x="47243" y="94487"/>
                </a:lnTo>
                <a:lnTo>
                  <a:pt x="61897" y="92358"/>
                </a:lnTo>
                <a:lnTo>
                  <a:pt x="74672" y="86408"/>
                </a:lnTo>
                <a:lnTo>
                  <a:pt x="84971" y="77296"/>
                </a:lnTo>
                <a:lnTo>
                  <a:pt x="92196" y="65679"/>
                </a:lnTo>
                <a:lnTo>
                  <a:pt x="95747" y="52217"/>
                </a:lnTo>
                <a:lnTo>
                  <a:pt x="96012" y="47243"/>
                </a:lnTo>
                <a:lnTo>
                  <a:pt x="93872" y="33295"/>
                </a:lnTo>
                <a:lnTo>
                  <a:pt x="87852" y="20965"/>
                </a:lnTo>
                <a:lnTo>
                  <a:pt x="78550" y="10911"/>
                </a:lnTo>
                <a:lnTo>
                  <a:pt x="66565" y="3791"/>
                </a:lnTo>
                <a:lnTo>
                  <a:pt x="52495" y="264"/>
                </a:lnTo>
                <a:lnTo>
                  <a:pt x="47243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499609" y="5326380"/>
            <a:ext cx="914406" cy="914400"/>
          </a:xfrm>
          <a:custGeom>
            <a:avLst/>
            <a:gdLst/>
            <a:ahLst/>
            <a:cxnLst/>
            <a:rect l="l" t="t" r="r" b="b"/>
            <a:pathLst>
              <a:path w="914406" h="914400">
                <a:moveTo>
                  <a:pt x="457206" y="0"/>
                </a:moveTo>
                <a:lnTo>
                  <a:pt x="419849" y="1512"/>
                </a:lnTo>
                <a:lnTo>
                  <a:pt x="383299" y="5971"/>
                </a:lnTo>
                <a:lnTo>
                  <a:pt x="347674" y="13259"/>
                </a:lnTo>
                <a:lnTo>
                  <a:pt x="313096" y="23262"/>
                </a:lnTo>
                <a:lnTo>
                  <a:pt x="279682" y="35861"/>
                </a:lnTo>
                <a:lnTo>
                  <a:pt x="247555" y="50941"/>
                </a:lnTo>
                <a:lnTo>
                  <a:pt x="216834" y="68384"/>
                </a:lnTo>
                <a:lnTo>
                  <a:pt x="187638" y="88075"/>
                </a:lnTo>
                <a:lnTo>
                  <a:pt x="160089" y="109896"/>
                </a:lnTo>
                <a:lnTo>
                  <a:pt x="134305" y="133730"/>
                </a:lnTo>
                <a:lnTo>
                  <a:pt x="110407" y="159463"/>
                </a:lnTo>
                <a:lnTo>
                  <a:pt x="88516" y="186976"/>
                </a:lnTo>
                <a:lnTo>
                  <a:pt x="68750" y="216153"/>
                </a:lnTo>
                <a:lnTo>
                  <a:pt x="51230" y="246878"/>
                </a:lnTo>
                <a:lnTo>
                  <a:pt x="36076" y="279034"/>
                </a:lnTo>
                <a:lnTo>
                  <a:pt x="23409" y="312505"/>
                </a:lnTo>
                <a:lnTo>
                  <a:pt x="13347" y="347173"/>
                </a:lnTo>
                <a:lnTo>
                  <a:pt x="6012" y="382923"/>
                </a:lnTo>
                <a:lnTo>
                  <a:pt x="1523" y="419637"/>
                </a:lnTo>
                <a:lnTo>
                  <a:pt x="0" y="457200"/>
                </a:lnTo>
                <a:lnTo>
                  <a:pt x="1523" y="494556"/>
                </a:lnTo>
                <a:lnTo>
                  <a:pt x="6012" y="531106"/>
                </a:lnTo>
                <a:lnTo>
                  <a:pt x="13347" y="566730"/>
                </a:lnTo>
                <a:lnTo>
                  <a:pt x="23409" y="601309"/>
                </a:lnTo>
                <a:lnTo>
                  <a:pt x="36076" y="634722"/>
                </a:lnTo>
                <a:lnTo>
                  <a:pt x="51230" y="666849"/>
                </a:lnTo>
                <a:lnTo>
                  <a:pt x="68750" y="697570"/>
                </a:lnTo>
                <a:lnTo>
                  <a:pt x="88516" y="726765"/>
                </a:lnTo>
                <a:lnTo>
                  <a:pt x="110407" y="754314"/>
                </a:lnTo>
                <a:lnTo>
                  <a:pt x="134305" y="780097"/>
                </a:lnTo>
                <a:lnTo>
                  <a:pt x="160089" y="803994"/>
                </a:lnTo>
                <a:lnTo>
                  <a:pt x="187638" y="825886"/>
                </a:lnTo>
                <a:lnTo>
                  <a:pt x="216834" y="845651"/>
                </a:lnTo>
                <a:lnTo>
                  <a:pt x="247555" y="863170"/>
                </a:lnTo>
                <a:lnTo>
                  <a:pt x="279682" y="878324"/>
                </a:lnTo>
                <a:lnTo>
                  <a:pt x="313096" y="890991"/>
                </a:lnTo>
                <a:lnTo>
                  <a:pt x="347674" y="901052"/>
                </a:lnTo>
                <a:lnTo>
                  <a:pt x="383299" y="908387"/>
                </a:lnTo>
                <a:lnTo>
                  <a:pt x="419849" y="912876"/>
                </a:lnTo>
                <a:lnTo>
                  <a:pt x="457206" y="914400"/>
                </a:lnTo>
                <a:lnTo>
                  <a:pt x="494768" y="912876"/>
                </a:lnTo>
                <a:lnTo>
                  <a:pt x="531482" y="908387"/>
                </a:lnTo>
                <a:lnTo>
                  <a:pt x="567232" y="901052"/>
                </a:lnTo>
                <a:lnTo>
                  <a:pt x="601900" y="890991"/>
                </a:lnTo>
                <a:lnTo>
                  <a:pt x="635371" y="878324"/>
                </a:lnTo>
                <a:lnTo>
                  <a:pt x="667527" y="863170"/>
                </a:lnTo>
                <a:lnTo>
                  <a:pt x="698252" y="845651"/>
                </a:lnTo>
                <a:lnTo>
                  <a:pt x="727429" y="825886"/>
                </a:lnTo>
                <a:lnTo>
                  <a:pt x="754942" y="803994"/>
                </a:lnTo>
                <a:lnTo>
                  <a:pt x="780675" y="780097"/>
                </a:lnTo>
                <a:lnTo>
                  <a:pt x="804510" y="754314"/>
                </a:lnTo>
                <a:lnTo>
                  <a:pt x="826331" y="726765"/>
                </a:lnTo>
                <a:lnTo>
                  <a:pt x="846021" y="697570"/>
                </a:lnTo>
                <a:lnTo>
                  <a:pt x="863464" y="666849"/>
                </a:lnTo>
                <a:lnTo>
                  <a:pt x="878544" y="634722"/>
                </a:lnTo>
                <a:lnTo>
                  <a:pt x="891143" y="601309"/>
                </a:lnTo>
                <a:lnTo>
                  <a:pt x="901146" y="566730"/>
                </a:lnTo>
                <a:lnTo>
                  <a:pt x="908435" y="531106"/>
                </a:lnTo>
                <a:lnTo>
                  <a:pt x="912893" y="494556"/>
                </a:lnTo>
                <a:lnTo>
                  <a:pt x="914406" y="457200"/>
                </a:lnTo>
                <a:lnTo>
                  <a:pt x="912893" y="419637"/>
                </a:lnTo>
                <a:lnTo>
                  <a:pt x="908435" y="382923"/>
                </a:lnTo>
                <a:lnTo>
                  <a:pt x="901146" y="347173"/>
                </a:lnTo>
                <a:lnTo>
                  <a:pt x="891143" y="312505"/>
                </a:lnTo>
                <a:lnTo>
                  <a:pt x="878544" y="279034"/>
                </a:lnTo>
                <a:lnTo>
                  <a:pt x="863464" y="246878"/>
                </a:lnTo>
                <a:lnTo>
                  <a:pt x="846021" y="216153"/>
                </a:lnTo>
                <a:lnTo>
                  <a:pt x="826331" y="186976"/>
                </a:lnTo>
                <a:lnTo>
                  <a:pt x="804510" y="159463"/>
                </a:lnTo>
                <a:lnTo>
                  <a:pt x="780675" y="133730"/>
                </a:lnTo>
                <a:lnTo>
                  <a:pt x="754942" y="109896"/>
                </a:lnTo>
                <a:lnTo>
                  <a:pt x="727429" y="88075"/>
                </a:lnTo>
                <a:lnTo>
                  <a:pt x="698252" y="68384"/>
                </a:lnTo>
                <a:lnTo>
                  <a:pt x="667527" y="50941"/>
                </a:lnTo>
                <a:lnTo>
                  <a:pt x="635371" y="35861"/>
                </a:lnTo>
                <a:lnTo>
                  <a:pt x="601900" y="23262"/>
                </a:lnTo>
                <a:lnTo>
                  <a:pt x="567232" y="13259"/>
                </a:lnTo>
                <a:lnTo>
                  <a:pt x="531482" y="5971"/>
                </a:lnTo>
                <a:lnTo>
                  <a:pt x="494768" y="1512"/>
                </a:lnTo>
                <a:lnTo>
                  <a:pt x="457206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499609" y="5326380"/>
            <a:ext cx="914406" cy="914400"/>
          </a:xfrm>
          <a:custGeom>
            <a:avLst/>
            <a:gdLst/>
            <a:ahLst/>
            <a:cxnLst/>
            <a:rect l="l" t="t" r="r" b="b"/>
            <a:pathLst>
              <a:path w="914406" h="914400">
                <a:moveTo>
                  <a:pt x="457206" y="0"/>
                </a:moveTo>
                <a:lnTo>
                  <a:pt x="419849" y="1512"/>
                </a:lnTo>
                <a:lnTo>
                  <a:pt x="383299" y="5971"/>
                </a:lnTo>
                <a:lnTo>
                  <a:pt x="347674" y="13259"/>
                </a:lnTo>
                <a:lnTo>
                  <a:pt x="313096" y="23262"/>
                </a:lnTo>
                <a:lnTo>
                  <a:pt x="279682" y="35861"/>
                </a:lnTo>
                <a:lnTo>
                  <a:pt x="247555" y="50941"/>
                </a:lnTo>
                <a:lnTo>
                  <a:pt x="216834" y="68384"/>
                </a:lnTo>
                <a:lnTo>
                  <a:pt x="187638" y="88075"/>
                </a:lnTo>
                <a:lnTo>
                  <a:pt x="160089" y="109896"/>
                </a:lnTo>
                <a:lnTo>
                  <a:pt x="134305" y="133730"/>
                </a:lnTo>
                <a:lnTo>
                  <a:pt x="110407" y="159463"/>
                </a:lnTo>
                <a:lnTo>
                  <a:pt x="88516" y="186976"/>
                </a:lnTo>
                <a:lnTo>
                  <a:pt x="68750" y="216153"/>
                </a:lnTo>
                <a:lnTo>
                  <a:pt x="51230" y="246878"/>
                </a:lnTo>
                <a:lnTo>
                  <a:pt x="36076" y="279034"/>
                </a:lnTo>
                <a:lnTo>
                  <a:pt x="23409" y="312505"/>
                </a:lnTo>
                <a:lnTo>
                  <a:pt x="13347" y="347173"/>
                </a:lnTo>
                <a:lnTo>
                  <a:pt x="6012" y="382923"/>
                </a:lnTo>
                <a:lnTo>
                  <a:pt x="1523" y="419637"/>
                </a:lnTo>
                <a:lnTo>
                  <a:pt x="0" y="457200"/>
                </a:lnTo>
                <a:lnTo>
                  <a:pt x="1523" y="494556"/>
                </a:lnTo>
                <a:lnTo>
                  <a:pt x="6012" y="531106"/>
                </a:lnTo>
                <a:lnTo>
                  <a:pt x="13347" y="566730"/>
                </a:lnTo>
                <a:lnTo>
                  <a:pt x="23409" y="601309"/>
                </a:lnTo>
                <a:lnTo>
                  <a:pt x="36076" y="634722"/>
                </a:lnTo>
                <a:lnTo>
                  <a:pt x="51230" y="666849"/>
                </a:lnTo>
                <a:lnTo>
                  <a:pt x="68750" y="697570"/>
                </a:lnTo>
                <a:lnTo>
                  <a:pt x="88516" y="726765"/>
                </a:lnTo>
                <a:lnTo>
                  <a:pt x="110407" y="754314"/>
                </a:lnTo>
                <a:lnTo>
                  <a:pt x="134305" y="780097"/>
                </a:lnTo>
                <a:lnTo>
                  <a:pt x="160089" y="803994"/>
                </a:lnTo>
                <a:lnTo>
                  <a:pt x="187638" y="825886"/>
                </a:lnTo>
                <a:lnTo>
                  <a:pt x="216834" y="845651"/>
                </a:lnTo>
                <a:lnTo>
                  <a:pt x="247555" y="863170"/>
                </a:lnTo>
                <a:lnTo>
                  <a:pt x="279682" y="878324"/>
                </a:lnTo>
                <a:lnTo>
                  <a:pt x="313096" y="890991"/>
                </a:lnTo>
                <a:lnTo>
                  <a:pt x="347674" y="901052"/>
                </a:lnTo>
                <a:lnTo>
                  <a:pt x="383299" y="908387"/>
                </a:lnTo>
                <a:lnTo>
                  <a:pt x="419849" y="912876"/>
                </a:lnTo>
                <a:lnTo>
                  <a:pt x="457206" y="914400"/>
                </a:lnTo>
                <a:lnTo>
                  <a:pt x="494768" y="912876"/>
                </a:lnTo>
                <a:lnTo>
                  <a:pt x="531482" y="908387"/>
                </a:lnTo>
                <a:lnTo>
                  <a:pt x="567232" y="901052"/>
                </a:lnTo>
                <a:lnTo>
                  <a:pt x="601900" y="890991"/>
                </a:lnTo>
                <a:lnTo>
                  <a:pt x="635371" y="878324"/>
                </a:lnTo>
                <a:lnTo>
                  <a:pt x="667527" y="863170"/>
                </a:lnTo>
                <a:lnTo>
                  <a:pt x="698252" y="845651"/>
                </a:lnTo>
                <a:lnTo>
                  <a:pt x="727429" y="825886"/>
                </a:lnTo>
                <a:lnTo>
                  <a:pt x="754942" y="803994"/>
                </a:lnTo>
                <a:lnTo>
                  <a:pt x="780675" y="780097"/>
                </a:lnTo>
                <a:lnTo>
                  <a:pt x="804510" y="754314"/>
                </a:lnTo>
                <a:lnTo>
                  <a:pt x="826331" y="726765"/>
                </a:lnTo>
                <a:lnTo>
                  <a:pt x="846021" y="697570"/>
                </a:lnTo>
                <a:lnTo>
                  <a:pt x="863464" y="666849"/>
                </a:lnTo>
                <a:lnTo>
                  <a:pt x="878544" y="634722"/>
                </a:lnTo>
                <a:lnTo>
                  <a:pt x="891143" y="601309"/>
                </a:lnTo>
                <a:lnTo>
                  <a:pt x="901146" y="566730"/>
                </a:lnTo>
                <a:lnTo>
                  <a:pt x="908435" y="531106"/>
                </a:lnTo>
                <a:lnTo>
                  <a:pt x="912893" y="494556"/>
                </a:lnTo>
                <a:lnTo>
                  <a:pt x="914406" y="457200"/>
                </a:lnTo>
                <a:lnTo>
                  <a:pt x="912893" y="419637"/>
                </a:lnTo>
                <a:lnTo>
                  <a:pt x="908435" y="382923"/>
                </a:lnTo>
                <a:lnTo>
                  <a:pt x="901146" y="347173"/>
                </a:lnTo>
                <a:lnTo>
                  <a:pt x="891143" y="312505"/>
                </a:lnTo>
                <a:lnTo>
                  <a:pt x="878544" y="279034"/>
                </a:lnTo>
                <a:lnTo>
                  <a:pt x="863464" y="246878"/>
                </a:lnTo>
                <a:lnTo>
                  <a:pt x="846021" y="216153"/>
                </a:lnTo>
                <a:lnTo>
                  <a:pt x="826331" y="186976"/>
                </a:lnTo>
                <a:lnTo>
                  <a:pt x="804510" y="159463"/>
                </a:lnTo>
                <a:lnTo>
                  <a:pt x="780675" y="133730"/>
                </a:lnTo>
                <a:lnTo>
                  <a:pt x="754942" y="109896"/>
                </a:lnTo>
                <a:lnTo>
                  <a:pt x="727429" y="88075"/>
                </a:lnTo>
                <a:lnTo>
                  <a:pt x="698252" y="68384"/>
                </a:lnTo>
                <a:lnTo>
                  <a:pt x="667527" y="50941"/>
                </a:lnTo>
                <a:lnTo>
                  <a:pt x="635371" y="35861"/>
                </a:lnTo>
                <a:lnTo>
                  <a:pt x="601900" y="23262"/>
                </a:lnTo>
                <a:lnTo>
                  <a:pt x="567232" y="13259"/>
                </a:lnTo>
                <a:lnTo>
                  <a:pt x="531482" y="5971"/>
                </a:lnTo>
                <a:lnTo>
                  <a:pt x="494768" y="1512"/>
                </a:lnTo>
                <a:lnTo>
                  <a:pt x="457206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709928" y="5983224"/>
            <a:ext cx="495300" cy="84581"/>
          </a:xfrm>
          <a:custGeom>
            <a:avLst/>
            <a:gdLst/>
            <a:ahLst/>
            <a:cxnLst/>
            <a:rect l="l" t="t" r="r" b="b"/>
            <a:pathLst>
              <a:path w="495300" h="84581">
                <a:moveTo>
                  <a:pt x="0" y="0"/>
                </a:moveTo>
                <a:lnTo>
                  <a:pt x="24688" y="16070"/>
                </a:lnTo>
                <a:lnTo>
                  <a:pt x="49379" y="30449"/>
                </a:lnTo>
                <a:lnTo>
                  <a:pt x="74071" y="43136"/>
                </a:lnTo>
                <a:lnTo>
                  <a:pt x="98767" y="54132"/>
                </a:lnTo>
                <a:lnTo>
                  <a:pt x="123467" y="63436"/>
                </a:lnTo>
                <a:lnTo>
                  <a:pt x="148173" y="71048"/>
                </a:lnTo>
                <a:lnTo>
                  <a:pt x="172886" y="76969"/>
                </a:lnTo>
                <a:lnTo>
                  <a:pt x="197607" y="81198"/>
                </a:lnTo>
                <a:lnTo>
                  <a:pt x="222338" y="83736"/>
                </a:lnTo>
                <a:lnTo>
                  <a:pt x="247078" y="84581"/>
                </a:lnTo>
                <a:lnTo>
                  <a:pt x="271830" y="83736"/>
                </a:lnTo>
                <a:lnTo>
                  <a:pt x="296594" y="81198"/>
                </a:lnTo>
                <a:lnTo>
                  <a:pt x="321372" y="76969"/>
                </a:lnTo>
                <a:lnTo>
                  <a:pt x="346165" y="71048"/>
                </a:lnTo>
                <a:lnTo>
                  <a:pt x="370974" y="63436"/>
                </a:lnTo>
                <a:lnTo>
                  <a:pt x="395801" y="54132"/>
                </a:lnTo>
                <a:lnTo>
                  <a:pt x="420645" y="43136"/>
                </a:lnTo>
                <a:lnTo>
                  <a:pt x="445509" y="30449"/>
                </a:lnTo>
                <a:lnTo>
                  <a:pt x="470393" y="16070"/>
                </a:lnTo>
                <a:lnTo>
                  <a:pt x="4953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763268" y="5599176"/>
            <a:ext cx="94487" cy="94487"/>
          </a:xfrm>
          <a:custGeom>
            <a:avLst/>
            <a:gdLst/>
            <a:ahLst/>
            <a:cxnLst/>
            <a:rect l="l" t="t" r="r" b="b"/>
            <a:pathLst>
              <a:path w="94487" h="94487">
                <a:moveTo>
                  <a:pt x="47243" y="0"/>
                </a:moveTo>
                <a:lnTo>
                  <a:pt x="33080" y="2197"/>
                </a:lnTo>
                <a:lnTo>
                  <a:pt x="20599" y="8329"/>
                </a:lnTo>
                <a:lnTo>
                  <a:pt x="10490" y="17705"/>
                </a:lnTo>
                <a:lnTo>
                  <a:pt x="3445" y="29634"/>
                </a:lnTo>
                <a:lnTo>
                  <a:pt x="155" y="43425"/>
                </a:lnTo>
                <a:lnTo>
                  <a:pt x="0" y="47243"/>
                </a:lnTo>
                <a:lnTo>
                  <a:pt x="2197" y="61407"/>
                </a:lnTo>
                <a:lnTo>
                  <a:pt x="8329" y="73888"/>
                </a:lnTo>
                <a:lnTo>
                  <a:pt x="17705" y="83997"/>
                </a:lnTo>
                <a:lnTo>
                  <a:pt x="29634" y="91042"/>
                </a:lnTo>
                <a:lnTo>
                  <a:pt x="43425" y="94332"/>
                </a:lnTo>
                <a:lnTo>
                  <a:pt x="47243" y="94487"/>
                </a:lnTo>
                <a:lnTo>
                  <a:pt x="61407" y="92290"/>
                </a:lnTo>
                <a:lnTo>
                  <a:pt x="73888" y="86158"/>
                </a:lnTo>
                <a:lnTo>
                  <a:pt x="83997" y="76782"/>
                </a:lnTo>
                <a:lnTo>
                  <a:pt x="91042" y="64853"/>
                </a:lnTo>
                <a:lnTo>
                  <a:pt x="94332" y="51062"/>
                </a:lnTo>
                <a:lnTo>
                  <a:pt x="94487" y="47243"/>
                </a:lnTo>
                <a:lnTo>
                  <a:pt x="92290" y="33080"/>
                </a:lnTo>
                <a:lnTo>
                  <a:pt x="86158" y="20599"/>
                </a:lnTo>
                <a:lnTo>
                  <a:pt x="76782" y="10490"/>
                </a:lnTo>
                <a:lnTo>
                  <a:pt x="64853" y="3445"/>
                </a:lnTo>
                <a:lnTo>
                  <a:pt x="51062" y="155"/>
                </a:lnTo>
                <a:lnTo>
                  <a:pt x="47243" y="0"/>
                </a:lnTo>
                <a:close/>
              </a:path>
            </a:pathLst>
          </a:custGeom>
          <a:solidFill>
            <a:srgbClr val="96B4B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055876" y="5599176"/>
            <a:ext cx="96012" cy="94487"/>
          </a:xfrm>
          <a:custGeom>
            <a:avLst/>
            <a:gdLst/>
            <a:ahLst/>
            <a:cxnLst/>
            <a:rect l="l" t="t" r="r" b="b"/>
            <a:pathLst>
              <a:path w="96012" h="94487">
                <a:moveTo>
                  <a:pt x="47243" y="0"/>
                </a:moveTo>
                <a:lnTo>
                  <a:pt x="33080" y="2197"/>
                </a:lnTo>
                <a:lnTo>
                  <a:pt x="20599" y="8329"/>
                </a:lnTo>
                <a:lnTo>
                  <a:pt x="10490" y="17705"/>
                </a:lnTo>
                <a:lnTo>
                  <a:pt x="3445" y="29634"/>
                </a:lnTo>
                <a:lnTo>
                  <a:pt x="155" y="43425"/>
                </a:lnTo>
                <a:lnTo>
                  <a:pt x="0" y="47243"/>
                </a:lnTo>
                <a:lnTo>
                  <a:pt x="2197" y="61407"/>
                </a:lnTo>
                <a:lnTo>
                  <a:pt x="8329" y="73888"/>
                </a:lnTo>
                <a:lnTo>
                  <a:pt x="17705" y="83997"/>
                </a:lnTo>
                <a:lnTo>
                  <a:pt x="29634" y="91042"/>
                </a:lnTo>
                <a:lnTo>
                  <a:pt x="43425" y="94332"/>
                </a:lnTo>
                <a:lnTo>
                  <a:pt x="47243" y="94487"/>
                </a:lnTo>
                <a:lnTo>
                  <a:pt x="61897" y="92358"/>
                </a:lnTo>
                <a:lnTo>
                  <a:pt x="74672" y="86408"/>
                </a:lnTo>
                <a:lnTo>
                  <a:pt x="84971" y="77296"/>
                </a:lnTo>
                <a:lnTo>
                  <a:pt x="92196" y="65679"/>
                </a:lnTo>
                <a:lnTo>
                  <a:pt x="95747" y="52217"/>
                </a:lnTo>
                <a:lnTo>
                  <a:pt x="96012" y="47243"/>
                </a:lnTo>
                <a:lnTo>
                  <a:pt x="93872" y="33295"/>
                </a:lnTo>
                <a:lnTo>
                  <a:pt x="87852" y="20965"/>
                </a:lnTo>
                <a:lnTo>
                  <a:pt x="78550" y="10911"/>
                </a:lnTo>
                <a:lnTo>
                  <a:pt x="66565" y="3791"/>
                </a:lnTo>
                <a:lnTo>
                  <a:pt x="52495" y="264"/>
                </a:lnTo>
                <a:lnTo>
                  <a:pt x="47243" y="0"/>
                </a:lnTo>
                <a:close/>
              </a:path>
            </a:pathLst>
          </a:custGeom>
          <a:solidFill>
            <a:srgbClr val="96B4B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763268" y="5599176"/>
            <a:ext cx="94487" cy="94487"/>
          </a:xfrm>
          <a:custGeom>
            <a:avLst/>
            <a:gdLst/>
            <a:ahLst/>
            <a:cxnLst/>
            <a:rect l="l" t="t" r="r" b="b"/>
            <a:pathLst>
              <a:path w="94487" h="94487">
                <a:moveTo>
                  <a:pt x="47243" y="0"/>
                </a:moveTo>
                <a:lnTo>
                  <a:pt x="33080" y="2197"/>
                </a:lnTo>
                <a:lnTo>
                  <a:pt x="20599" y="8329"/>
                </a:lnTo>
                <a:lnTo>
                  <a:pt x="10490" y="17705"/>
                </a:lnTo>
                <a:lnTo>
                  <a:pt x="3445" y="29634"/>
                </a:lnTo>
                <a:lnTo>
                  <a:pt x="155" y="43425"/>
                </a:lnTo>
                <a:lnTo>
                  <a:pt x="0" y="47243"/>
                </a:lnTo>
                <a:lnTo>
                  <a:pt x="2197" y="61407"/>
                </a:lnTo>
                <a:lnTo>
                  <a:pt x="8329" y="73888"/>
                </a:lnTo>
                <a:lnTo>
                  <a:pt x="17705" y="83997"/>
                </a:lnTo>
                <a:lnTo>
                  <a:pt x="29634" y="91042"/>
                </a:lnTo>
                <a:lnTo>
                  <a:pt x="43425" y="94332"/>
                </a:lnTo>
                <a:lnTo>
                  <a:pt x="47243" y="94487"/>
                </a:lnTo>
                <a:lnTo>
                  <a:pt x="61407" y="92290"/>
                </a:lnTo>
                <a:lnTo>
                  <a:pt x="73888" y="86158"/>
                </a:lnTo>
                <a:lnTo>
                  <a:pt x="83997" y="76782"/>
                </a:lnTo>
                <a:lnTo>
                  <a:pt x="91042" y="64853"/>
                </a:lnTo>
                <a:lnTo>
                  <a:pt x="94332" y="51062"/>
                </a:lnTo>
                <a:lnTo>
                  <a:pt x="94487" y="47243"/>
                </a:lnTo>
                <a:lnTo>
                  <a:pt x="92290" y="33080"/>
                </a:lnTo>
                <a:lnTo>
                  <a:pt x="86158" y="20599"/>
                </a:lnTo>
                <a:lnTo>
                  <a:pt x="76782" y="10490"/>
                </a:lnTo>
                <a:lnTo>
                  <a:pt x="64853" y="3445"/>
                </a:lnTo>
                <a:lnTo>
                  <a:pt x="51062" y="155"/>
                </a:lnTo>
                <a:lnTo>
                  <a:pt x="47243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055876" y="5599176"/>
            <a:ext cx="96012" cy="94487"/>
          </a:xfrm>
          <a:custGeom>
            <a:avLst/>
            <a:gdLst/>
            <a:ahLst/>
            <a:cxnLst/>
            <a:rect l="l" t="t" r="r" b="b"/>
            <a:pathLst>
              <a:path w="96012" h="94487">
                <a:moveTo>
                  <a:pt x="47243" y="0"/>
                </a:moveTo>
                <a:lnTo>
                  <a:pt x="33080" y="2197"/>
                </a:lnTo>
                <a:lnTo>
                  <a:pt x="20599" y="8329"/>
                </a:lnTo>
                <a:lnTo>
                  <a:pt x="10490" y="17705"/>
                </a:lnTo>
                <a:lnTo>
                  <a:pt x="3445" y="29634"/>
                </a:lnTo>
                <a:lnTo>
                  <a:pt x="155" y="43425"/>
                </a:lnTo>
                <a:lnTo>
                  <a:pt x="0" y="47243"/>
                </a:lnTo>
                <a:lnTo>
                  <a:pt x="2197" y="61407"/>
                </a:lnTo>
                <a:lnTo>
                  <a:pt x="8329" y="73888"/>
                </a:lnTo>
                <a:lnTo>
                  <a:pt x="17705" y="83997"/>
                </a:lnTo>
                <a:lnTo>
                  <a:pt x="29634" y="91042"/>
                </a:lnTo>
                <a:lnTo>
                  <a:pt x="43425" y="94332"/>
                </a:lnTo>
                <a:lnTo>
                  <a:pt x="47243" y="94487"/>
                </a:lnTo>
                <a:lnTo>
                  <a:pt x="61897" y="92358"/>
                </a:lnTo>
                <a:lnTo>
                  <a:pt x="74672" y="86408"/>
                </a:lnTo>
                <a:lnTo>
                  <a:pt x="84971" y="77296"/>
                </a:lnTo>
                <a:lnTo>
                  <a:pt x="92196" y="65679"/>
                </a:lnTo>
                <a:lnTo>
                  <a:pt x="95747" y="52217"/>
                </a:lnTo>
                <a:lnTo>
                  <a:pt x="96012" y="47243"/>
                </a:lnTo>
                <a:lnTo>
                  <a:pt x="93872" y="33295"/>
                </a:lnTo>
                <a:lnTo>
                  <a:pt x="87852" y="20965"/>
                </a:lnTo>
                <a:lnTo>
                  <a:pt x="78550" y="10911"/>
                </a:lnTo>
                <a:lnTo>
                  <a:pt x="66565" y="3791"/>
                </a:lnTo>
                <a:lnTo>
                  <a:pt x="52495" y="264"/>
                </a:lnTo>
                <a:lnTo>
                  <a:pt x="47243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469380" y="3957827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419637" y="1512"/>
                </a:lnTo>
                <a:lnTo>
                  <a:pt x="382923" y="5971"/>
                </a:lnTo>
                <a:lnTo>
                  <a:pt x="347173" y="13259"/>
                </a:lnTo>
                <a:lnTo>
                  <a:pt x="312505" y="23262"/>
                </a:lnTo>
                <a:lnTo>
                  <a:pt x="279034" y="35861"/>
                </a:lnTo>
                <a:lnTo>
                  <a:pt x="246878" y="50941"/>
                </a:lnTo>
                <a:lnTo>
                  <a:pt x="216153" y="68384"/>
                </a:lnTo>
                <a:lnTo>
                  <a:pt x="186976" y="88075"/>
                </a:lnTo>
                <a:lnTo>
                  <a:pt x="159463" y="109896"/>
                </a:lnTo>
                <a:lnTo>
                  <a:pt x="133730" y="133731"/>
                </a:lnTo>
                <a:lnTo>
                  <a:pt x="109896" y="159463"/>
                </a:lnTo>
                <a:lnTo>
                  <a:pt x="88075" y="186976"/>
                </a:lnTo>
                <a:lnTo>
                  <a:pt x="68384" y="216153"/>
                </a:lnTo>
                <a:lnTo>
                  <a:pt x="50941" y="246878"/>
                </a:lnTo>
                <a:lnTo>
                  <a:pt x="35861" y="279034"/>
                </a:lnTo>
                <a:lnTo>
                  <a:pt x="23262" y="312505"/>
                </a:lnTo>
                <a:lnTo>
                  <a:pt x="13259" y="347173"/>
                </a:lnTo>
                <a:lnTo>
                  <a:pt x="5971" y="382923"/>
                </a:lnTo>
                <a:lnTo>
                  <a:pt x="1512" y="419637"/>
                </a:lnTo>
                <a:lnTo>
                  <a:pt x="0" y="457200"/>
                </a:lnTo>
                <a:lnTo>
                  <a:pt x="1512" y="494762"/>
                </a:lnTo>
                <a:lnTo>
                  <a:pt x="5971" y="531476"/>
                </a:lnTo>
                <a:lnTo>
                  <a:pt x="13259" y="567226"/>
                </a:lnTo>
                <a:lnTo>
                  <a:pt x="23262" y="601894"/>
                </a:lnTo>
                <a:lnTo>
                  <a:pt x="35861" y="635365"/>
                </a:lnTo>
                <a:lnTo>
                  <a:pt x="50941" y="667521"/>
                </a:lnTo>
                <a:lnTo>
                  <a:pt x="68384" y="698246"/>
                </a:lnTo>
                <a:lnTo>
                  <a:pt x="88075" y="727423"/>
                </a:lnTo>
                <a:lnTo>
                  <a:pt x="109896" y="754936"/>
                </a:lnTo>
                <a:lnTo>
                  <a:pt x="133730" y="780668"/>
                </a:lnTo>
                <a:lnTo>
                  <a:pt x="159463" y="804503"/>
                </a:lnTo>
                <a:lnTo>
                  <a:pt x="186976" y="826324"/>
                </a:lnTo>
                <a:lnTo>
                  <a:pt x="216153" y="846015"/>
                </a:lnTo>
                <a:lnTo>
                  <a:pt x="246878" y="863458"/>
                </a:lnTo>
                <a:lnTo>
                  <a:pt x="279034" y="878538"/>
                </a:lnTo>
                <a:lnTo>
                  <a:pt x="312505" y="891137"/>
                </a:lnTo>
                <a:lnTo>
                  <a:pt x="347173" y="901140"/>
                </a:lnTo>
                <a:lnTo>
                  <a:pt x="382923" y="908428"/>
                </a:lnTo>
                <a:lnTo>
                  <a:pt x="419637" y="912887"/>
                </a:lnTo>
                <a:lnTo>
                  <a:pt x="457200" y="914400"/>
                </a:lnTo>
                <a:lnTo>
                  <a:pt x="494556" y="912887"/>
                </a:lnTo>
                <a:lnTo>
                  <a:pt x="531106" y="908428"/>
                </a:lnTo>
                <a:lnTo>
                  <a:pt x="566730" y="901140"/>
                </a:lnTo>
                <a:lnTo>
                  <a:pt x="601309" y="891137"/>
                </a:lnTo>
                <a:lnTo>
                  <a:pt x="634722" y="878538"/>
                </a:lnTo>
                <a:lnTo>
                  <a:pt x="666849" y="863458"/>
                </a:lnTo>
                <a:lnTo>
                  <a:pt x="697570" y="846015"/>
                </a:lnTo>
                <a:lnTo>
                  <a:pt x="726765" y="826324"/>
                </a:lnTo>
                <a:lnTo>
                  <a:pt x="754314" y="804503"/>
                </a:lnTo>
                <a:lnTo>
                  <a:pt x="780097" y="780668"/>
                </a:lnTo>
                <a:lnTo>
                  <a:pt x="803994" y="754936"/>
                </a:lnTo>
                <a:lnTo>
                  <a:pt x="825886" y="727423"/>
                </a:lnTo>
                <a:lnTo>
                  <a:pt x="845651" y="698246"/>
                </a:lnTo>
                <a:lnTo>
                  <a:pt x="863170" y="667521"/>
                </a:lnTo>
                <a:lnTo>
                  <a:pt x="878324" y="635365"/>
                </a:lnTo>
                <a:lnTo>
                  <a:pt x="890991" y="601894"/>
                </a:lnTo>
                <a:lnTo>
                  <a:pt x="901052" y="567226"/>
                </a:lnTo>
                <a:lnTo>
                  <a:pt x="908387" y="531476"/>
                </a:lnTo>
                <a:lnTo>
                  <a:pt x="912876" y="494762"/>
                </a:lnTo>
                <a:lnTo>
                  <a:pt x="914400" y="457200"/>
                </a:lnTo>
                <a:lnTo>
                  <a:pt x="912876" y="419637"/>
                </a:lnTo>
                <a:lnTo>
                  <a:pt x="908387" y="382923"/>
                </a:lnTo>
                <a:lnTo>
                  <a:pt x="901052" y="347173"/>
                </a:lnTo>
                <a:lnTo>
                  <a:pt x="890991" y="312505"/>
                </a:lnTo>
                <a:lnTo>
                  <a:pt x="878324" y="279034"/>
                </a:lnTo>
                <a:lnTo>
                  <a:pt x="863170" y="246878"/>
                </a:lnTo>
                <a:lnTo>
                  <a:pt x="845651" y="216153"/>
                </a:lnTo>
                <a:lnTo>
                  <a:pt x="825886" y="186976"/>
                </a:lnTo>
                <a:lnTo>
                  <a:pt x="803994" y="159463"/>
                </a:lnTo>
                <a:lnTo>
                  <a:pt x="780097" y="133730"/>
                </a:lnTo>
                <a:lnTo>
                  <a:pt x="754314" y="109896"/>
                </a:lnTo>
                <a:lnTo>
                  <a:pt x="726765" y="88075"/>
                </a:lnTo>
                <a:lnTo>
                  <a:pt x="697570" y="68384"/>
                </a:lnTo>
                <a:lnTo>
                  <a:pt x="666849" y="50941"/>
                </a:lnTo>
                <a:lnTo>
                  <a:pt x="634722" y="35861"/>
                </a:lnTo>
                <a:lnTo>
                  <a:pt x="601309" y="23262"/>
                </a:lnTo>
                <a:lnTo>
                  <a:pt x="566730" y="13259"/>
                </a:lnTo>
                <a:lnTo>
                  <a:pt x="531106" y="5971"/>
                </a:lnTo>
                <a:lnTo>
                  <a:pt x="494556" y="1512"/>
                </a:lnTo>
                <a:lnTo>
                  <a:pt x="45720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469380" y="3957827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419637" y="1512"/>
                </a:lnTo>
                <a:lnTo>
                  <a:pt x="382923" y="5971"/>
                </a:lnTo>
                <a:lnTo>
                  <a:pt x="347173" y="13259"/>
                </a:lnTo>
                <a:lnTo>
                  <a:pt x="312505" y="23262"/>
                </a:lnTo>
                <a:lnTo>
                  <a:pt x="279034" y="35861"/>
                </a:lnTo>
                <a:lnTo>
                  <a:pt x="246878" y="50941"/>
                </a:lnTo>
                <a:lnTo>
                  <a:pt x="216153" y="68384"/>
                </a:lnTo>
                <a:lnTo>
                  <a:pt x="186976" y="88075"/>
                </a:lnTo>
                <a:lnTo>
                  <a:pt x="159463" y="109896"/>
                </a:lnTo>
                <a:lnTo>
                  <a:pt x="133730" y="133731"/>
                </a:lnTo>
                <a:lnTo>
                  <a:pt x="109896" y="159463"/>
                </a:lnTo>
                <a:lnTo>
                  <a:pt x="88075" y="186976"/>
                </a:lnTo>
                <a:lnTo>
                  <a:pt x="68384" y="216153"/>
                </a:lnTo>
                <a:lnTo>
                  <a:pt x="50941" y="246878"/>
                </a:lnTo>
                <a:lnTo>
                  <a:pt x="35861" y="279034"/>
                </a:lnTo>
                <a:lnTo>
                  <a:pt x="23262" y="312505"/>
                </a:lnTo>
                <a:lnTo>
                  <a:pt x="13259" y="347173"/>
                </a:lnTo>
                <a:lnTo>
                  <a:pt x="5971" y="382923"/>
                </a:lnTo>
                <a:lnTo>
                  <a:pt x="1512" y="419637"/>
                </a:lnTo>
                <a:lnTo>
                  <a:pt x="0" y="457200"/>
                </a:lnTo>
                <a:lnTo>
                  <a:pt x="1512" y="494762"/>
                </a:lnTo>
                <a:lnTo>
                  <a:pt x="5971" y="531476"/>
                </a:lnTo>
                <a:lnTo>
                  <a:pt x="13259" y="567226"/>
                </a:lnTo>
                <a:lnTo>
                  <a:pt x="23262" y="601894"/>
                </a:lnTo>
                <a:lnTo>
                  <a:pt x="35861" y="635365"/>
                </a:lnTo>
                <a:lnTo>
                  <a:pt x="50941" y="667521"/>
                </a:lnTo>
                <a:lnTo>
                  <a:pt x="68384" y="698246"/>
                </a:lnTo>
                <a:lnTo>
                  <a:pt x="88075" y="727423"/>
                </a:lnTo>
                <a:lnTo>
                  <a:pt x="109896" y="754936"/>
                </a:lnTo>
                <a:lnTo>
                  <a:pt x="133730" y="780668"/>
                </a:lnTo>
                <a:lnTo>
                  <a:pt x="159463" y="804503"/>
                </a:lnTo>
                <a:lnTo>
                  <a:pt x="186976" y="826324"/>
                </a:lnTo>
                <a:lnTo>
                  <a:pt x="216153" y="846015"/>
                </a:lnTo>
                <a:lnTo>
                  <a:pt x="246878" y="863458"/>
                </a:lnTo>
                <a:lnTo>
                  <a:pt x="279034" y="878538"/>
                </a:lnTo>
                <a:lnTo>
                  <a:pt x="312505" y="891137"/>
                </a:lnTo>
                <a:lnTo>
                  <a:pt x="347173" y="901140"/>
                </a:lnTo>
                <a:lnTo>
                  <a:pt x="382923" y="908428"/>
                </a:lnTo>
                <a:lnTo>
                  <a:pt x="419637" y="912887"/>
                </a:lnTo>
                <a:lnTo>
                  <a:pt x="457200" y="914400"/>
                </a:lnTo>
                <a:lnTo>
                  <a:pt x="494556" y="912887"/>
                </a:lnTo>
                <a:lnTo>
                  <a:pt x="531106" y="908428"/>
                </a:lnTo>
                <a:lnTo>
                  <a:pt x="566730" y="901140"/>
                </a:lnTo>
                <a:lnTo>
                  <a:pt x="601309" y="891137"/>
                </a:lnTo>
                <a:lnTo>
                  <a:pt x="634722" y="878538"/>
                </a:lnTo>
                <a:lnTo>
                  <a:pt x="666849" y="863458"/>
                </a:lnTo>
                <a:lnTo>
                  <a:pt x="697570" y="846015"/>
                </a:lnTo>
                <a:lnTo>
                  <a:pt x="726765" y="826324"/>
                </a:lnTo>
                <a:lnTo>
                  <a:pt x="754314" y="804503"/>
                </a:lnTo>
                <a:lnTo>
                  <a:pt x="780097" y="780668"/>
                </a:lnTo>
                <a:lnTo>
                  <a:pt x="803994" y="754936"/>
                </a:lnTo>
                <a:lnTo>
                  <a:pt x="825886" y="727423"/>
                </a:lnTo>
                <a:lnTo>
                  <a:pt x="845651" y="698246"/>
                </a:lnTo>
                <a:lnTo>
                  <a:pt x="863170" y="667521"/>
                </a:lnTo>
                <a:lnTo>
                  <a:pt x="878324" y="635365"/>
                </a:lnTo>
                <a:lnTo>
                  <a:pt x="890991" y="601894"/>
                </a:lnTo>
                <a:lnTo>
                  <a:pt x="901052" y="567226"/>
                </a:lnTo>
                <a:lnTo>
                  <a:pt x="908387" y="531476"/>
                </a:lnTo>
                <a:lnTo>
                  <a:pt x="912876" y="494762"/>
                </a:lnTo>
                <a:lnTo>
                  <a:pt x="914400" y="457200"/>
                </a:lnTo>
                <a:lnTo>
                  <a:pt x="912876" y="419637"/>
                </a:lnTo>
                <a:lnTo>
                  <a:pt x="908387" y="382923"/>
                </a:lnTo>
                <a:lnTo>
                  <a:pt x="901052" y="347173"/>
                </a:lnTo>
                <a:lnTo>
                  <a:pt x="890991" y="312505"/>
                </a:lnTo>
                <a:lnTo>
                  <a:pt x="878324" y="279034"/>
                </a:lnTo>
                <a:lnTo>
                  <a:pt x="863170" y="246878"/>
                </a:lnTo>
                <a:lnTo>
                  <a:pt x="845651" y="216153"/>
                </a:lnTo>
                <a:lnTo>
                  <a:pt x="825886" y="186976"/>
                </a:lnTo>
                <a:lnTo>
                  <a:pt x="803994" y="159463"/>
                </a:lnTo>
                <a:lnTo>
                  <a:pt x="780097" y="133730"/>
                </a:lnTo>
                <a:lnTo>
                  <a:pt x="754314" y="109896"/>
                </a:lnTo>
                <a:lnTo>
                  <a:pt x="726765" y="88075"/>
                </a:lnTo>
                <a:lnTo>
                  <a:pt x="697570" y="68384"/>
                </a:lnTo>
                <a:lnTo>
                  <a:pt x="666849" y="50941"/>
                </a:lnTo>
                <a:lnTo>
                  <a:pt x="634722" y="35861"/>
                </a:lnTo>
                <a:lnTo>
                  <a:pt x="601309" y="23262"/>
                </a:lnTo>
                <a:lnTo>
                  <a:pt x="566730" y="13259"/>
                </a:lnTo>
                <a:lnTo>
                  <a:pt x="531106" y="5971"/>
                </a:lnTo>
                <a:lnTo>
                  <a:pt x="494556" y="1512"/>
                </a:lnTo>
                <a:lnTo>
                  <a:pt x="4572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679692" y="4614671"/>
            <a:ext cx="493775" cy="84581"/>
          </a:xfrm>
          <a:custGeom>
            <a:avLst/>
            <a:gdLst/>
            <a:ahLst/>
            <a:cxnLst/>
            <a:rect l="l" t="t" r="r" b="b"/>
            <a:pathLst>
              <a:path w="493775" h="84581">
                <a:moveTo>
                  <a:pt x="0" y="0"/>
                </a:moveTo>
                <a:lnTo>
                  <a:pt x="24688" y="16070"/>
                </a:lnTo>
                <a:lnTo>
                  <a:pt x="49377" y="30449"/>
                </a:lnTo>
                <a:lnTo>
                  <a:pt x="74066" y="43136"/>
                </a:lnTo>
                <a:lnTo>
                  <a:pt x="98755" y="54132"/>
                </a:lnTo>
                <a:lnTo>
                  <a:pt x="123443" y="63436"/>
                </a:lnTo>
                <a:lnTo>
                  <a:pt x="148132" y="71048"/>
                </a:lnTo>
                <a:lnTo>
                  <a:pt x="172821" y="76969"/>
                </a:lnTo>
                <a:lnTo>
                  <a:pt x="197510" y="81198"/>
                </a:lnTo>
                <a:lnTo>
                  <a:pt x="222199" y="83736"/>
                </a:lnTo>
                <a:lnTo>
                  <a:pt x="246887" y="84581"/>
                </a:lnTo>
                <a:lnTo>
                  <a:pt x="271576" y="83736"/>
                </a:lnTo>
                <a:lnTo>
                  <a:pt x="296265" y="81198"/>
                </a:lnTo>
                <a:lnTo>
                  <a:pt x="320954" y="76969"/>
                </a:lnTo>
                <a:lnTo>
                  <a:pt x="345643" y="71048"/>
                </a:lnTo>
                <a:lnTo>
                  <a:pt x="370332" y="63436"/>
                </a:lnTo>
                <a:lnTo>
                  <a:pt x="395020" y="54132"/>
                </a:lnTo>
                <a:lnTo>
                  <a:pt x="419709" y="43136"/>
                </a:lnTo>
                <a:lnTo>
                  <a:pt x="444398" y="30449"/>
                </a:lnTo>
                <a:lnTo>
                  <a:pt x="469087" y="16070"/>
                </a:lnTo>
                <a:lnTo>
                  <a:pt x="49377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31508" y="4230623"/>
            <a:ext cx="96012" cy="94487"/>
          </a:xfrm>
          <a:custGeom>
            <a:avLst/>
            <a:gdLst/>
            <a:ahLst/>
            <a:cxnLst/>
            <a:rect l="l" t="t" r="r" b="b"/>
            <a:pathLst>
              <a:path w="96012" h="94487">
                <a:moveTo>
                  <a:pt x="48768" y="0"/>
                </a:moveTo>
                <a:lnTo>
                  <a:pt x="34114" y="2129"/>
                </a:lnTo>
                <a:lnTo>
                  <a:pt x="21339" y="8079"/>
                </a:lnTo>
                <a:lnTo>
                  <a:pt x="11040" y="17191"/>
                </a:lnTo>
                <a:lnTo>
                  <a:pt x="3815" y="28808"/>
                </a:lnTo>
                <a:lnTo>
                  <a:pt x="264" y="42270"/>
                </a:lnTo>
                <a:lnTo>
                  <a:pt x="0" y="47243"/>
                </a:lnTo>
                <a:lnTo>
                  <a:pt x="2139" y="61192"/>
                </a:lnTo>
                <a:lnTo>
                  <a:pt x="8159" y="73522"/>
                </a:lnTo>
                <a:lnTo>
                  <a:pt x="17461" y="83576"/>
                </a:lnTo>
                <a:lnTo>
                  <a:pt x="29446" y="90696"/>
                </a:lnTo>
                <a:lnTo>
                  <a:pt x="43516" y="94223"/>
                </a:lnTo>
                <a:lnTo>
                  <a:pt x="48768" y="94487"/>
                </a:lnTo>
                <a:lnTo>
                  <a:pt x="62931" y="92290"/>
                </a:lnTo>
                <a:lnTo>
                  <a:pt x="75412" y="86158"/>
                </a:lnTo>
                <a:lnTo>
                  <a:pt x="85521" y="76782"/>
                </a:lnTo>
                <a:lnTo>
                  <a:pt x="92566" y="64853"/>
                </a:lnTo>
                <a:lnTo>
                  <a:pt x="95856" y="51062"/>
                </a:lnTo>
                <a:lnTo>
                  <a:pt x="96012" y="47243"/>
                </a:lnTo>
                <a:lnTo>
                  <a:pt x="93814" y="33080"/>
                </a:lnTo>
                <a:lnTo>
                  <a:pt x="87682" y="20599"/>
                </a:lnTo>
                <a:lnTo>
                  <a:pt x="78306" y="10490"/>
                </a:lnTo>
                <a:lnTo>
                  <a:pt x="66377" y="3445"/>
                </a:lnTo>
                <a:lnTo>
                  <a:pt x="52586" y="155"/>
                </a:lnTo>
                <a:lnTo>
                  <a:pt x="48768" y="0"/>
                </a:lnTo>
                <a:close/>
              </a:path>
            </a:pathLst>
          </a:custGeom>
          <a:solidFill>
            <a:srgbClr val="96B4B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025639" y="4230623"/>
            <a:ext cx="94488" cy="94487"/>
          </a:xfrm>
          <a:custGeom>
            <a:avLst/>
            <a:gdLst/>
            <a:ahLst/>
            <a:cxnLst/>
            <a:rect l="l" t="t" r="r" b="b"/>
            <a:pathLst>
              <a:path w="94488" h="94487">
                <a:moveTo>
                  <a:pt x="47244" y="0"/>
                </a:moveTo>
                <a:lnTo>
                  <a:pt x="33080" y="2197"/>
                </a:lnTo>
                <a:lnTo>
                  <a:pt x="20599" y="8329"/>
                </a:lnTo>
                <a:lnTo>
                  <a:pt x="10490" y="17705"/>
                </a:lnTo>
                <a:lnTo>
                  <a:pt x="3445" y="29634"/>
                </a:lnTo>
                <a:lnTo>
                  <a:pt x="155" y="43425"/>
                </a:lnTo>
                <a:lnTo>
                  <a:pt x="0" y="47243"/>
                </a:lnTo>
                <a:lnTo>
                  <a:pt x="2197" y="61407"/>
                </a:lnTo>
                <a:lnTo>
                  <a:pt x="8329" y="73888"/>
                </a:lnTo>
                <a:lnTo>
                  <a:pt x="17705" y="83997"/>
                </a:lnTo>
                <a:lnTo>
                  <a:pt x="29634" y="91042"/>
                </a:lnTo>
                <a:lnTo>
                  <a:pt x="43425" y="94332"/>
                </a:lnTo>
                <a:lnTo>
                  <a:pt x="47244" y="94487"/>
                </a:lnTo>
                <a:lnTo>
                  <a:pt x="61407" y="92290"/>
                </a:lnTo>
                <a:lnTo>
                  <a:pt x="73888" y="86158"/>
                </a:lnTo>
                <a:lnTo>
                  <a:pt x="83997" y="76782"/>
                </a:lnTo>
                <a:lnTo>
                  <a:pt x="91042" y="64853"/>
                </a:lnTo>
                <a:lnTo>
                  <a:pt x="94332" y="51062"/>
                </a:lnTo>
                <a:lnTo>
                  <a:pt x="94488" y="47243"/>
                </a:lnTo>
                <a:lnTo>
                  <a:pt x="92290" y="33080"/>
                </a:lnTo>
                <a:lnTo>
                  <a:pt x="86158" y="20599"/>
                </a:lnTo>
                <a:lnTo>
                  <a:pt x="76782" y="10490"/>
                </a:lnTo>
                <a:lnTo>
                  <a:pt x="64853" y="3445"/>
                </a:lnTo>
                <a:lnTo>
                  <a:pt x="51062" y="155"/>
                </a:lnTo>
                <a:lnTo>
                  <a:pt x="47244" y="0"/>
                </a:lnTo>
                <a:close/>
              </a:path>
            </a:pathLst>
          </a:custGeom>
          <a:solidFill>
            <a:srgbClr val="96B4B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31508" y="4230623"/>
            <a:ext cx="96012" cy="94487"/>
          </a:xfrm>
          <a:custGeom>
            <a:avLst/>
            <a:gdLst/>
            <a:ahLst/>
            <a:cxnLst/>
            <a:rect l="l" t="t" r="r" b="b"/>
            <a:pathLst>
              <a:path w="96012" h="94487">
                <a:moveTo>
                  <a:pt x="48768" y="0"/>
                </a:moveTo>
                <a:lnTo>
                  <a:pt x="34114" y="2129"/>
                </a:lnTo>
                <a:lnTo>
                  <a:pt x="21339" y="8079"/>
                </a:lnTo>
                <a:lnTo>
                  <a:pt x="11040" y="17191"/>
                </a:lnTo>
                <a:lnTo>
                  <a:pt x="3815" y="28808"/>
                </a:lnTo>
                <a:lnTo>
                  <a:pt x="264" y="42270"/>
                </a:lnTo>
                <a:lnTo>
                  <a:pt x="0" y="47243"/>
                </a:lnTo>
                <a:lnTo>
                  <a:pt x="2139" y="61192"/>
                </a:lnTo>
                <a:lnTo>
                  <a:pt x="8159" y="73522"/>
                </a:lnTo>
                <a:lnTo>
                  <a:pt x="17461" y="83576"/>
                </a:lnTo>
                <a:lnTo>
                  <a:pt x="29446" y="90696"/>
                </a:lnTo>
                <a:lnTo>
                  <a:pt x="43516" y="94223"/>
                </a:lnTo>
                <a:lnTo>
                  <a:pt x="48768" y="94487"/>
                </a:lnTo>
                <a:lnTo>
                  <a:pt x="62931" y="92290"/>
                </a:lnTo>
                <a:lnTo>
                  <a:pt x="75412" y="86158"/>
                </a:lnTo>
                <a:lnTo>
                  <a:pt x="85521" y="76782"/>
                </a:lnTo>
                <a:lnTo>
                  <a:pt x="92566" y="64853"/>
                </a:lnTo>
                <a:lnTo>
                  <a:pt x="95856" y="51062"/>
                </a:lnTo>
                <a:lnTo>
                  <a:pt x="96012" y="47243"/>
                </a:lnTo>
                <a:lnTo>
                  <a:pt x="93814" y="33080"/>
                </a:lnTo>
                <a:lnTo>
                  <a:pt x="87682" y="20599"/>
                </a:lnTo>
                <a:lnTo>
                  <a:pt x="78306" y="10490"/>
                </a:lnTo>
                <a:lnTo>
                  <a:pt x="66377" y="3445"/>
                </a:lnTo>
                <a:lnTo>
                  <a:pt x="52586" y="155"/>
                </a:lnTo>
                <a:lnTo>
                  <a:pt x="48768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025639" y="4230623"/>
            <a:ext cx="94488" cy="94487"/>
          </a:xfrm>
          <a:custGeom>
            <a:avLst/>
            <a:gdLst/>
            <a:ahLst/>
            <a:cxnLst/>
            <a:rect l="l" t="t" r="r" b="b"/>
            <a:pathLst>
              <a:path w="94488" h="94487">
                <a:moveTo>
                  <a:pt x="47244" y="0"/>
                </a:moveTo>
                <a:lnTo>
                  <a:pt x="33080" y="2197"/>
                </a:lnTo>
                <a:lnTo>
                  <a:pt x="20599" y="8329"/>
                </a:lnTo>
                <a:lnTo>
                  <a:pt x="10490" y="17705"/>
                </a:lnTo>
                <a:lnTo>
                  <a:pt x="3445" y="29634"/>
                </a:lnTo>
                <a:lnTo>
                  <a:pt x="155" y="43425"/>
                </a:lnTo>
                <a:lnTo>
                  <a:pt x="0" y="47243"/>
                </a:lnTo>
                <a:lnTo>
                  <a:pt x="2197" y="61407"/>
                </a:lnTo>
                <a:lnTo>
                  <a:pt x="8329" y="73888"/>
                </a:lnTo>
                <a:lnTo>
                  <a:pt x="17705" y="83997"/>
                </a:lnTo>
                <a:lnTo>
                  <a:pt x="29634" y="91042"/>
                </a:lnTo>
                <a:lnTo>
                  <a:pt x="43425" y="94332"/>
                </a:lnTo>
                <a:lnTo>
                  <a:pt x="47244" y="94487"/>
                </a:lnTo>
                <a:lnTo>
                  <a:pt x="61407" y="92290"/>
                </a:lnTo>
                <a:lnTo>
                  <a:pt x="73888" y="86158"/>
                </a:lnTo>
                <a:lnTo>
                  <a:pt x="83997" y="76782"/>
                </a:lnTo>
                <a:lnTo>
                  <a:pt x="91042" y="64853"/>
                </a:lnTo>
                <a:lnTo>
                  <a:pt x="94332" y="51062"/>
                </a:lnTo>
                <a:lnTo>
                  <a:pt x="94488" y="47243"/>
                </a:lnTo>
                <a:lnTo>
                  <a:pt x="92290" y="33080"/>
                </a:lnTo>
                <a:lnTo>
                  <a:pt x="86158" y="20599"/>
                </a:lnTo>
                <a:lnTo>
                  <a:pt x="76782" y="10490"/>
                </a:lnTo>
                <a:lnTo>
                  <a:pt x="64853" y="3445"/>
                </a:lnTo>
                <a:lnTo>
                  <a:pt x="51062" y="155"/>
                </a:lnTo>
                <a:lnTo>
                  <a:pt x="47244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542532" y="5757671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419637" y="1512"/>
                </a:lnTo>
                <a:lnTo>
                  <a:pt x="382923" y="5971"/>
                </a:lnTo>
                <a:lnTo>
                  <a:pt x="347173" y="13259"/>
                </a:lnTo>
                <a:lnTo>
                  <a:pt x="312505" y="23262"/>
                </a:lnTo>
                <a:lnTo>
                  <a:pt x="279034" y="35861"/>
                </a:lnTo>
                <a:lnTo>
                  <a:pt x="246878" y="50941"/>
                </a:lnTo>
                <a:lnTo>
                  <a:pt x="216153" y="68384"/>
                </a:lnTo>
                <a:lnTo>
                  <a:pt x="186976" y="88075"/>
                </a:lnTo>
                <a:lnTo>
                  <a:pt x="159463" y="109896"/>
                </a:lnTo>
                <a:lnTo>
                  <a:pt x="133730" y="133730"/>
                </a:lnTo>
                <a:lnTo>
                  <a:pt x="109896" y="159463"/>
                </a:lnTo>
                <a:lnTo>
                  <a:pt x="88075" y="186976"/>
                </a:lnTo>
                <a:lnTo>
                  <a:pt x="68384" y="216153"/>
                </a:lnTo>
                <a:lnTo>
                  <a:pt x="50941" y="246878"/>
                </a:lnTo>
                <a:lnTo>
                  <a:pt x="35861" y="279034"/>
                </a:lnTo>
                <a:lnTo>
                  <a:pt x="23262" y="312505"/>
                </a:lnTo>
                <a:lnTo>
                  <a:pt x="13259" y="347173"/>
                </a:lnTo>
                <a:lnTo>
                  <a:pt x="5971" y="382923"/>
                </a:lnTo>
                <a:lnTo>
                  <a:pt x="1512" y="419637"/>
                </a:lnTo>
                <a:lnTo>
                  <a:pt x="0" y="457200"/>
                </a:lnTo>
                <a:lnTo>
                  <a:pt x="1512" y="494762"/>
                </a:lnTo>
                <a:lnTo>
                  <a:pt x="5971" y="531476"/>
                </a:lnTo>
                <a:lnTo>
                  <a:pt x="13259" y="567226"/>
                </a:lnTo>
                <a:lnTo>
                  <a:pt x="23262" y="601894"/>
                </a:lnTo>
                <a:lnTo>
                  <a:pt x="35861" y="635365"/>
                </a:lnTo>
                <a:lnTo>
                  <a:pt x="50941" y="667521"/>
                </a:lnTo>
                <a:lnTo>
                  <a:pt x="68384" y="698246"/>
                </a:lnTo>
                <a:lnTo>
                  <a:pt x="88075" y="727423"/>
                </a:lnTo>
                <a:lnTo>
                  <a:pt x="109896" y="754936"/>
                </a:lnTo>
                <a:lnTo>
                  <a:pt x="133730" y="780669"/>
                </a:lnTo>
                <a:lnTo>
                  <a:pt x="159463" y="804503"/>
                </a:lnTo>
                <a:lnTo>
                  <a:pt x="186976" y="826324"/>
                </a:lnTo>
                <a:lnTo>
                  <a:pt x="216153" y="846015"/>
                </a:lnTo>
                <a:lnTo>
                  <a:pt x="246878" y="863458"/>
                </a:lnTo>
                <a:lnTo>
                  <a:pt x="279034" y="878538"/>
                </a:lnTo>
                <a:lnTo>
                  <a:pt x="312505" y="891137"/>
                </a:lnTo>
                <a:lnTo>
                  <a:pt x="347173" y="901140"/>
                </a:lnTo>
                <a:lnTo>
                  <a:pt x="382923" y="908428"/>
                </a:lnTo>
                <a:lnTo>
                  <a:pt x="419637" y="912887"/>
                </a:lnTo>
                <a:lnTo>
                  <a:pt x="457200" y="914400"/>
                </a:lnTo>
                <a:lnTo>
                  <a:pt x="494556" y="912887"/>
                </a:lnTo>
                <a:lnTo>
                  <a:pt x="531106" y="908428"/>
                </a:lnTo>
                <a:lnTo>
                  <a:pt x="566730" y="901140"/>
                </a:lnTo>
                <a:lnTo>
                  <a:pt x="601309" y="891137"/>
                </a:lnTo>
                <a:lnTo>
                  <a:pt x="634722" y="878538"/>
                </a:lnTo>
                <a:lnTo>
                  <a:pt x="666849" y="863458"/>
                </a:lnTo>
                <a:lnTo>
                  <a:pt x="697570" y="846015"/>
                </a:lnTo>
                <a:lnTo>
                  <a:pt x="726765" y="826324"/>
                </a:lnTo>
                <a:lnTo>
                  <a:pt x="754314" y="804503"/>
                </a:lnTo>
                <a:lnTo>
                  <a:pt x="780097" y="780669"/>
                </a:lnTo>
                <a:lnTo>
                  <a:pt x="803994" y="754936"/>
                </a:lnTo>
                <a:lnTo>
                  <a:pt x="825886" y="727423"/>
                </a:lnTo>
                <a:lnTo>
                  <a:pt x="845651" y="698246"/>
                </a:lnTo>
                <a:lnTo>
                  <a:pt x="863170" y="667521"/>
                </a:lnTo>
                <a:lnTo>
                  <a:pt x="878324" y="635365"/>
                </a:lnTo>
                <a:lnTo>
                  <a:pt x="890991" y="601894"/>
                </a:lnTo>
                <a:lnTo>
                  <a:pt x="901052" y="567226"/>
                </a:lnTo>
                <a:lnTo>
                  <a:pt x="908387" y="531476"/>
                </a:lnTo>
                <a:lnTo>
                  <a:pt x="912876" y="494762"/>
                </a:lnTo>
                <a:lnTo>
                  <a:pt x="914400" y="457200"/>
                </a:lnTo>
                <a:lnTo>
                  <a:pt x="912876" y="419637"/>
                </a:lnTo>
                <a:lnTo>
                  <a:pt x="908387" y="382923"/>
                </a:lnTo>
                <a:lnTo>
                  <a:pt x="901052" y="347173"/>
                </a:lnTo>
                <a:lnTo>
                  <a:pt x="890991" y="312505"/>
                </a:lnTo>
                <a:lnTo>
                  <a:pt x="878324" y="279034"/>
                </a:lnTo>
                <a:lnTo>
                  <a:pt x="863170" y="246878"/>
                </a:lnTo>
                <a:lnTo>
                  <a:pt x="845651" y="216153"/>
                </a:lnTo>
                <a:lnTo>
                  <a:pt x="825886" y="186976"/>
                </a:lnTo>
                <a:lnTo>
                  <a:pt x="803994" y="159463"/>
                </a:lnTo>
                <a:lnTo>
                  <a:pt x="780097" y="133730"/>
                </a:lnTo>
                <a:lnTo>
                  <a:pt x="754314" y="109896"/>
                </a:lnTo>
                <a:lnTo>
                  <a:pt x="726765" y="88075"/>
                </a:lnTo>
                <a:lnTo>
                  <a:pt x="697570" y="68384"/>
                </a:lnTo>
                <a:lnTo>
                  <a:pt x="666849" y="50941"/>
                </a:lnTo>
                <a:lnTo>
                  <a:pt x="634722" y="35861"/>
                </a:lnTo>
                <a:lnTo>
                  <a:pt x="601309" y="23262"/>
                </a:lnTo>
                <a:lnTo>
                  <a:pt x="566730" y="13259"/>
                </a:lnTo>
                <a:lnTo>
                  <a:pt x="531106" y="5971"/>
                </a:lnTo>
                <a:lnTo>
                  <a:pt x="494556" y="1512"/>
                </a:lnTo>
                <a:lnTo>
                  <a:pt x="45720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542532" y="5757671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419637" y="1512"/>
                </a:lnTo>
                <a:lnTo>
                  <a:pt x="382923" y="5971"/>
                </a:lnTo>
                <a:lnTo>
                  <a:pt x="347173" y="13259"/>
                </a:lnTo>
                <a:lnTo>
                  <a:pt x="312505" y="23262"/>
                </a:lnTo>
                <a:lnTo>
                  <a:pt x="279034" y="35861"/>
                </a:lnTo>
                <a:lnTo>
                  <a:pt x="246878" y="50941"/>
                </a:lnTo>
                <a:lnTo>
                  <a:pt x="216153" y="68384"/>
                </a:lnTo>
                <a:lnTo>
                  <a:pt x="186976" y="88075"/>
                </a:lnTo>
                <a:lnTo>
                  <a:pt x="159463" y="109896"/>
                </a:lnTo>
                <a:lnTo>
                  <a:pt x="133730" y="133730"/>
                </a:lnTo>
                <a:lnTo>
                  <a:pt x="109896" y="159463"/>
                </a:lnTo>
                <a:lnTo>
                  <a:pt x="88075" y="186976"/>
                </a:lnTo>
                <a:lnTo>
                  <a:pt x="68384" y="216153"/>
                </a:lnTo>
                <a:lnTo>
                  <a:pt x="50941" y="246878"/>
                </a:lnTo>
                <a:lnTo>
                  <a:pt x="35861" y="279034"/>
                </a:lnTo>
                <a:lnTo>
                  <a:pt x="23262" y="312505"/>
                </a:lnTo>
                <a:lnTo>
                  <a:pt x="13259" y="347173"/>
                </a:lnTo>
                <a:lnTo>
                  <a:pt x="5971" y="382923"/>
                </a:lnTo>
                <a:lnTo>
                  <a:pt x="1512" y="419637"/>
                </a:lnTo>
                <a:lnTo>
                  <a:pt x="0" y="457200"/>
                </a:lnTo>
                <a:lnTo>
                  <a:pt x="1512" y="494762"/>
                </a:lnTo>
                <a:lnTo>
                  <a:pt x="5971" y="531476"/>
                </a:lnTo>
                <a:lnTo>
                  <a:pt x="13259" y="567226"/>
                </a:lnTo>
                <a:lnTo>
                  <a:pt x="23262" y="601894"/>
                </a:lnTo>
                <a:lnTo>
                  <a:pt x="35861" y="635365"/>
                </a:lnTo>
                <a:lnTo>
                  <a:pt x="50941" y="667521"/>
                </a:lnTo>
                <a:lnTo>
                  <a:pt x="68384" y="698246"/>
                </a:lnTo>
                <a:lnTo>
                  <a:pt x="88075" y="727423"/>
                </a:lnTo>
                <a:lnTo>
                  <a:pt x="109896" y="754936"/>
                </a:lnTo>
                <a:lnTo>
                  <a:pt x="133730" y="780669"/>
                </a:lnTo>
                <a:lnTo>
                  <a:pt x="159463" y="804503"/>
                </a:lnTo>
                <a:lnTo>
                  <a:pt x="186976" y="826324"/>
                </a:lnTo>
                <a:lnTo>
                  <a:pt x="216153" y="846015"/>
                </a:lnTo>
                <a:lnTo>
                  <a:pt x="246878" y="863458"/>
                </a:lnTo>
                <a:lnTo>
                  <a:pt x="279034" y="878538"/>
                </a:lnTo>
                <a:lnTo>
                  <a:pt x="312505" y="891137"/>
                </a:lnTo>
                <a:lnTo>
                  <a:pt x="347173" y="901140"/>
                </a:lnTo>
                <a:lnTo>
                  <a:pt x="382923" y="908428"/>
                </a:lnTo>
                <a:lnTo>
                  <a:pt x="419637" y="912887"/>
                </a:lnTo>
                <a:lnTo>
                  <a:pt x="457200" y="914400"/>
                </a:lnTo>
                <a:lnTo>
                  <a:pt x="494556" y="912887"/>
                </a:lnTo>
                <a:lnTo>
                  <a:pt x="531106" y="908428"/>
                </a:lnTo>
                <a:lnTo>
                  <a:pt x="566730" y="901140"/>
                </a:lnTo>
                <a:lnTo>
                  <a:pt x="601309" y="891137"/>
                </a:lnTo>
                <a:lnTo>
                  <a:pt x="634722" y="878538"/>
                </a:lnTo>
                <a:lnTo>
                  <a:pt x="666849" y="863458"/>
                </a:lnTo>
                <a:lnTo>
                  <a:pt x="697570" y="846015"/>
                </a:lnTo>
                <a:lnTo>
                  <a:pt x="726765" y="826324"/>
                </a:lnTo>
                <a:lnTo>
                  <a:pt x="754314" y="804503"/>
                </a:lnTo>
                <a:lnTo>
                  <a:pt x="780097" y="780669"/>
                </a:lnTo>
                <a:lnTo>
                  <a:pt x="803994" y="754936"/>
                </a:lnTo>
                <a:lnTo>
                  <a:pt x="825886" y="727423"/>
                </a:lnTo>
                <a:lnTo>
                  <a:pt x="845651" y="698246"/>
                </a:lnTo>
                <a:lnTo>
                  <a:pt x="863170" y="667521"/>
                </a:lnTo>
                <a:lnTo>
                  <a:pt x="878324" y="635365"/>
                </a:lnTo>
                <a:lnTo>
                  <a:pt x="890991" y="601894"/>
                </a:lnTo>
                <a:lnTo>
                  <a:pt x="901052" y="567226"/>
                </a:lnTo>
                <a:lnTo>
                  <a:pt x="908387" y="531476"/>
                </a:lnTo>
                <a:lnTo>
                  <a:pt x="912876" y="494762"/>
                </a:lnTo>
                <a:lnTo>
                  <a:pt x="914400" y="457200"/>
                </a:lnTo>
                <a:lnTo>
                  <a:pt x="912876" y="419637"/>
                </a:lnTo>
                <a:lnTo>
                  <a:pt x="908387" y="382923"/>
                </a:lnTo>
                <a:lnTo>
                  <a:pt x="901052" y="347173"/>
                </a:lnTo>
                <a:lnTo>
                  <a:pt x="890991" y="312505"/>
                </a:lnTo>
                <a:lnTo>
                  <a:pt x="878324" y="279034"/>
                </a:lnTo>
                <a:lnTo>
                  <a:pt x="863170" y="246878"/>
                </a:lnTo>
                <a:lnTo>
                  <a:pt x="845651" y="216153"/>
                </a:lnTo>
                <a:lnTo>
                  <a:pt x="825886" y="186976"/>
                </a:lnTo>
                <a:lnTo>
                  <a:pt x="803994" y="159463"/>
                </a:lnTo>
                <a:lnTo>
                  <a:pt x="780097" y="133730"/>
                </a:lnTo>
                <a:lnTo>
                  <a:pt x="754314" y="109896"/>
                </a:lnTo>
                <a:lnTo>
                  <a:pt x="726765" y="88075"/>
                </a:lnTo>
                <a:lnTo>
                  <a:pt x="697570" y="68384"/>
                </a:lnTo>
                <a:lnTo>
                  <a:pt x="666849" y="50941"/>
                </a:lnTo>
                <a:lnTo>
                  <a:pt x="634722" y="35861"/>
                </a:lnTo>
                <a:lnTo>
                  <a:pt x="601309" y="23262"/>
                </a:lnTo>
                <a:lnTo>
                  <a:pt x="566730" y="13259"/>
                </a:lnTo>
                <a:lnTo>
                  <a:pt x="531106" y="5971"/>
                </a:lnTo>
                <a:lnTo>
                  <a:pt x="494556" y="1512"/>
                </a:lnTo>
                <a:lnTo>
                  <a:pt x="4572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751320" y="6414515"/>
            <a:ext cx="495300" cy="84581"/>
          </a:xfrm>
          <a:custGeom>
            <a:avLst/>
            <a:gdLst/>
            <a:ahLst/>
            <a:cxnLst/>
            <a:rect l="l" t="t" r="r" b="b"/>
            <a:pathLst>
              <a:path w="495300" h="84581">
                <a:moveTo>
                  <a:pt x="0" y="0"/>
                </a:moveTo>
                <a:lnTo>
                  <a:pt x="24906" y="16070"/>
                </a:lnTo>
                <a:lnTo>
                  <a:pt x="49790" y="30449"/>
                </a:lnTo>
                <a:lnTo>
                  <a:pt x="74654" y="43136"/>
                </a:lnTo>
                <a:lnTo>
                  <a:pt x="99498" y="54132"/>
                </a:lnTo>
                <a:lnTo>
                  <a:pt x="124325" y="63436"/>
                </a:lnTo>
                <a:lnTo>
                  <a:pt x="149134" y="71048"/>
                </a:lnTo>
                <a:lnTo>
                  <a:pt x="173927" y="76969"/>
                </a:lnTo>
                <a:lnTo>
                  <a:pt x="198705" y="81198"/>
                </a:lnTo>
                <a:lnTo>
                  <a:pt x="223469" y="83736"/>
                </a:lnTo>
                <a:lnTo>
                  <a:pt x="248221" y="84581"/>
                </a:lnTo>
                <a:lnTo>
                  <a:pt x="272961" y="83736"/>
                </a:lnTo>
                <a:lnTo>
                  <a:pt x="297692" y="81198"/>
                </a:lnTo>
                <a:lnTo>
                  <a:pt x="322413" y="76969"/>
                </a:lnTo>
                <a:lnTo>
                  <a:pt x="347126" y="71048"/>
                </a:lnTo>
                <a:lnTo>
                  <a:pt x="371832" y="63436"/>
                </a:lnTo>
                <a:lnTo>
                  <a:pt x="396532" y="54132"/>
                </a:lnTo>
                <a:lnTo>
                  <a:pt x="421228" y="43136"/>
                </a:lnTo>
                <a:lnTo>
                  <a:pt x="445920" y="30449"/>
                </a:lnTo>
                <a:lnTo>
                  <a:pt x="470611" y="16070"/>
                </a:lnTo>
                <a:lnTo>
                  <a:pt x="4953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804659" y="6030467"/>
            <a:ext cx="96012" cy="96012"/>
          </a:xfrm>
          <a:custGeom>
            <a:avLst/>
            <a:gdLst/>
            <a:ahLst/>
            <a:cxnLst/>
            <a:rect l="l" t="t" r="r" b="b"/>
            <a:pathLst>
              <a:path w="96012" h="96012">
                <a:moveTo>
                  <a:pt x="48768" y="0"/>
                </a:moveTo>
                <a:lnTo>
                  <a:pt x="34114" y="2129"/>
                </a:lnTo>
                <a:lnTo>
                  <a:pt x="21339" y="8079"/>
                </a:lnTo>
                <a:lnTo>
                  <a:pt x="11040" y="17191"/>
                </a:lnTo>
                <a:lnTo>
                  <a:pt x="3815" y="28808"/>
                </a:lnTo>
                <a:lnTo>
                  <a:pt x="264" y="42270"/>
                </a:lnTo>
                <a:lnTo>
                  <a:pt x="0" y="47244"/>
                </a:lnTo>
                <a:lnTo>
                  <a:pt x="2075" y="61682"/>
                </a:lnTo>
                <a:lnTo>
                  <a:pt x="7920" y="74310"/>
                </a:lnTo>
                <a:lnTo>
                  <a:pt x="16964" y="84556"/>
                </a:lnTo>
                <a:lnTo>
                  <a:pt x="28636" y="91848"/>
                </a:lnTo>
                <a:lnTo>
                  <a:pt x="42365" y="95617"/>
                </a:lnTo>
                <a:lnTo>
                  <a:pt x="48768" y="96012"/>
                </a:lnTo>
                <a:lnTo>
                  <a:pt x="62716" y="93872"/>
                </a:lnTo>
                <a:lnTo>
                  <a:pt x="75046" y="87852"/>
                </a:lnTo>
                <a:lnTo>
                  <a:pt x="85100" y="78550"/>
                </a:lnTo>
                <a:lnTo>
                  <a:pt x="92220" y="66565"/>
                </a:lnTo>
                <a:lnTo>
                  <a:pt x="95747" y="52495"/>
                </a:lnTo>
                <a:lnTo>
                  <a:pt x="96012" y="47244"/>
                </a:lnTo>
                <a:lnTo>
                  <a:pt x="93814" y="33080"/>
                </a:lnTo>
                <a:lnTo>
                  <a:pt x="87682" y="20599"/>
                </a:lnTo>
                <a:lnTo>
                  <a:pt x="78306" y="10490"/>
                </a:lnTo>
                <a:lnTo>
                  <a:pt x="66377" y="3445"/>
                </a:lnTo>
                <a:lnTo>
                  <a:pt x="52586" y="155"/>
                </a:lnTo>
                <a:lnTo>
                  <a:pt x="48768" y="0"/>
                </a:lnTo>
                <a:close/>
              </a:path>
            </a:pathLst>
          </a:custGeom>
          <a:solidFill>
            <a:srgbClr val="96B4B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098791" y="6030467"/>
            <a:ext cx="94488" cy="96012"/>
          </a:xfrm>
          <a:custGeom>
            <a:avLst/>
            <a:gdLst/>
            <a:ahLst/>
            <a:cxnLst/>
            <a:rect l="l" t="t" r="r" b="b"/>
            <a:pathLst>
              <a:path w="94488" h="96012">
                <a:moveTo>
                  <a:pt x="47244" y="0"/>
                </a:moveTo>
                <a:lnTo>
                  <a:pt x="33080" y="2197"/>
                </a:lnTo>
                <a:lnTo>
                  <a:pt x="20599" y="8329"/>
                </a:lnTo>
                <a:lnTo>
                  <a:pt x="10490" y="17705"/>
                </a:lnTo>
                <a:lnTo>
                  <a:pt x="3445" y="29634"/>
                </a:lnTo>
                <a:lnTo>
                  <a:pt x="155" y="43425"/>
                </a:lnTo>
                <a:lnTo>
                  <a:pt x="0" y="47244"/>
                </a:lnTo>
                <a:lnTo>
                  <a:pt x="2129" y="61897"/>
                </a:lnTo>
                <a:lnTo>
                  <a:pt x="8079" y="74672"/>
                </a:lnTo>
                <a:lnTo>
                  <a:pt x="17191" y="84971"/>
                </a:lnTo>
                <a:lnTo>
                  <a:pt x="28808" y="92196"/>
                </a:lnTo>
                <a:lnTo>
                  <a:pt x="42270" y="95747"/>
                </a:lnTo>
                <a:lnTo>
                  <a:pt x="47244" y="96012"/>
                </a:lnTo>
                <a:lnTo>
                  <a:pt x="61192" y="93872"/>
                </a:lnTo>
                <a:lnTo>
                  <a:pt x="73522" y="87852"/>
                </a:lnTo>
                <a:lnTo>
                  <a:pt x="83576" y="78550"/>
                </a:lnTo>
                <a:lnTo>
                  <a:pt x="90696" y="66565"/>
                </a:lnTo>
                <a:lnTo>
                  <a:pt x="94223" y="52495"/>
                </a:lnTo>
                <a:lnTo>
                  <a:pt x="94488" y="47244"/>
                </a:lnTo>
                <a:lnTo>
                  <a:pt x="92290" y="33080"/>
                </a:lnTo>
                <a:lnTo>
                  <a:pt x="86158" y="20599"/>
                </a:lnTo>
                <a:lnTo>
                  <a:pt x="76782" y="10490"/>
                </a:lnTo>
                <a:lnTo>
                  <a:pt x="64853" y="3445"/>
                </a:lnTo>
                <a:lnTo>
                  <a:pt x="51062" y="155"/>
                </a:lnTo>
                <a:lnTo>
                  <a:pt x="47244" y="0"/>
                </a:lnTo>
                <a:close/>
              </a:path>
            </a:pathLst>
          </a:custGeom>
          <a:solidFill>
            <a:srgbClr val="96B4B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804659" y="6030467"/>
            <a:ext cx="96012" cy="96012"/>
          </a:xfrm>
          <a:custGeom>
            <a:avLst/>
            <a:gdLst/>
            <a:ahLst/>
            <a:cxnLst/>
            <a:rect l="l" t="t" r="r" b="b"/>
            <a:pathLst>
              <a:path w="96012" h="96012">
                <a:moveTo>
                  <a:pt x="48768" y="0"/>
                </a:moveTo>
                <a:lnTo>
                  <a:pt x="34114" y="2129"/>
                </a:lnTo>
                <a:lnTo>
                  <a:pt x="21339" y="8079"/>
                </a:lnTo>
                <a:lnTo>
                  <a:pt x="11040" y="17191"/>
                </a:lnTo>
                <a:lnTo>
                  <a:pt x="3815" y="28808"/>
                </a:lnTo>
                <a:lnTo>
                  <a:pt x="264" y="42270"/>
                </a:lnTo>
                <a:lnTo>
                  <a:pt x="0" y="47244"/>
                </a:lnTo>
                <a:lnTo>
                  <a:pt x="2075" y="61682"/>
                </a:lnTo>
                <a:lnTo>
                  <a:pt x="7920" y="74310"/>
                </a:lnTo>
                <a:lnTo>
                  <a:pt x="16964" y="84556"/>
                </a:lnTo>
                <a:lnTo>
                  <a:pt x="28636" y="91848"/>
                </a:lnTo>
                <a:lnTo>
                  <a:pt x="42365" y="95617"/>
                </a:lnTo>
                <a:lnTo>
                  <a:pt x="48768" y="96012"/>
                </a:lnTo>
                <a:lnTo>
                  <a:pt x="62716" y="93872"/>
                </a:lnTo>
                <a:lnTo>
                  <a:pt x="75046" y="87852"/>
                </a:lnTo>
                <a:lnTo>
                  <a:pt x="85100" y="78550"/>
                </a:lnTo>
                <a:lnTo>
                  <a:pt x="92220" y="66565"/>
                </a:lnTo>
                <a:lnTo>
                  <a:pt x="95747" y="52495"/>
                </a:lnTo>
                <a:lnTo>
                  <a:pt x="96012" y="47244"/>
                </a:lnTo>
                <a:lnTo>
                  <a:pt x="93814" y="33080"/>
                </a:lnTo>
                <a:lnTo>
                  <a:pt x="87682" y="20599"/>
                </a:lnTo>
                <a:lnTo>
                  <a:pt x="78306" y="10490"/>
                </a:lnTo>
                <a:lnTo>
                  <a:pt x="66377" y="3445"/>
                </a:lnTo>
                <a:lnTo>
                  <a:pt x="52586" y="155"/>
                </a:lnTo>
                <a:lnTo>
                  <a:pt x="48768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098791" y="6030467"/>
            <a:ext cx="94488" cy="96012"/>
          </a:xfrm>
          <a:custGeom>
            <a:avLst/>
            <a:gdLst/>
            <a:ahLst/>
            <a:cxnLst/>
            <a:rect l="l" t="t" r="r" b="b"/>
            <a:pathLst>
              <a:path w="94488" h="96012">
                <a:moveTo>
                  <a:pt x="47244" y="0"/>
                </a:moveTo>
                <a:lnTo>
                  <a:pt x="33080" y="2197"/>
                </a:lnTo>
                <a:lnTo>
                  <a:pt x="20599" y="8329"/>
                </a:lnTo>
                <a:lnTo>
                  <a:pt x="10490" y="17705"/>
                </a:lnTo>
                <a:lnTo>
                  <a:pt x="3445" y="29634"/>
                </a:lnTo>
                <a:lnTo>
                  <a:pt x="155" y="43425"/>
                </a:lnTo>
                <a:lnTo>
                  <a:pt x="0" y="47244"/>
                </a:lnTo>
                <a:lnTo>
                  <a:pt x="2129" y="61897"/>
                </a:lnTo>
                <a:lnTo>
                  <a:pt x="8079" y="74672"/>
                </a:lnTo>
                <a:lnTo>
                  <a:pt x="17191" y="84971"/>
                </a:lnTo>
                <a:lnTo>
                  <a:pt x="28808" y="92196"/>
                </a:lnTo>
                <a:lnTo>
                  <a:pt x="42270" y="95747"/>
                </a:lnTo>
                <a:lnTo>
                  <a:pt x="47244" y="96012"/>
                </a:lnTo>
                <a:lnTo>
                  <a:pt x="61192" y="93872"/>
                </a:lnTo>
                <a:lnTo>
                  <a:pt x="73522" y="87852"/>
                </a:lnTo>
                <a:lnTo>
                  <a:pt x="83576" y="78550"/>
                </a:lnTo>
                <a:lnTo>
                  <a:pt x="90696" y="66565"/>
                </a:lnTo>
                <a:lnTo>
                  <a:pt x="94223" y="52495"/>
                </a:lnTo>
                <a:lnTo>
                  <a:pt x="94488" y="47244"/>
                </a:lnTo>
                <a:lnTo>
                  <a:pt x="92290" y="33080"/>
                </a:lnTo>
                <a:lnTo>
                  <a:pt x="86158" y="20599"/>
                </a:lnTo>
                <a:lnTo>
                  <a:pt x="76782" y="10490"/>
                </a:lnTo>
                <a:lnTo>
                  <a:pt x="64853" y="3445"/>
                </a:lnTo>
                <a:lnTo>
                  <a:pt x="51062" y="155"/>
                </a:lnTo>
                <a:lnTo>
                  <a:pt x="47244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721864" y="4514087"/>
            <a:ext cx="3602735" cy="970788"/>
          </a:xfrm>
          <a:custGeom>
            <a:avLst/>
            <a:gdLst/>
            <a:ahLst/>
            <a:cxnLst/>
            <a:rect l="l" t="t" r="r" b="b"/>
            <a:pathLst>
              <a:path w="3602735" h="970788">
                <a:moveTo>
                  <a:pt x="3516001" y="27914"/>
                </a:moveTo>
                <a:lnTo>
                  <a:pt x="0" y="941832"/>
                </a:lnTo>
                <a:lnTo>
                  <a:pt x="7619" y="970788"/>
                </a:lnTo>
                <a:lnTo>
                  <a:pt x="3523623" y="55351"/>
                </a:lnTo>
                <a:lnTo>
                  <a:pt x="3537204" y="51815"/>
                </a:lnTo>
                <a:lnTo>
                  <a:pt x="3529583" y="24384"/>
                </a:lnTo>
                <a:lnTo>
                  <a:pt x="3516001" y="27914"/>
                </a:lnTo>
                <a:close/>
              </a:path>
              <a:path w="3602735" h="970788">
                <a:moveTo>
                  <a:pt x="3523623" y="55351"/>
                </a:moveTo>
                <a:lnTo>
                  <a:pt x="3531107" y="82295"/>
                </a:lnTo>
                <a:lnTo>
                  <a:pt x="3602735" y="19812"/>
                </a:lnTo>
                <a:lnTo>
                  <a:pt x="3508248" y="0"/>
                </a:lnTo>
                <a:lnTo>
                  <a:pt x="3516001" y="27914"/>
                </a:lnTo>
                <a:lnTo>
                  <a:pt x="3529583" y="24384"/>
                </a:lnTo>
                <a:lnTo>
                  <a:pt x="3537204" y="51815"/>
                </a:lnTo>
                <a:lnTo>
                  <a:pt x="3523623" y="5535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724912" y="5672328"/>
            <a:ext cx="3744468" cy="336803"/>
          </a:xfrm>
          <a:custGeom>
            <a:avLst/>
            <a:gdLst/>
            <a:ahLst/>
            <a:cxnLst/>
            <a:rect l="l" t="t" r="r" b="b"/>
            <a:pathLst>
              <a:path w="3744468" h="336803">
                <a:moveTo>
                  <a:pt x="1523" y="0"/>
                </a:moveTo>
                <a:lnTo>
                  <a:pt x="0" y="28955"/>
                </a:lnTo>
                <a:lnTo>
                  <a:pt x="3657999" y="309873"/>
                </a:lnTo>
                <a:lnTo>
                  <a:pt x="3671316" y="310895"/>
                </a:lnTo>
                <a:lnTo>
                  <a:pt x="3656076" y="336803"/>
                </a:lnTo>
                <a:lnTo>
                  <a:pt x="3744468" y="301751"/>
                </a:lnTo>
                <a:lnTo>
                  <a:pt x="3674364" y="281939"/>
                </a:lnTo>
                <a:lnTo>
                  <a:pt x="3660073" y="280843"/>
                </a:lnTo>
                <a:lnTo>
                  <a:pt x="1523" y="0"/>
                </a:lnTo>
                <a:close/>
              </a:path>
              <a:path w="3744468" h="336803">
                <a:moveTo>
                  <a:pt x="3674364" y="281939"/>
                </a:moveTo>
                <a:lnTo>
                  <a:pt x="3744468" y="301751"/>
                </a:lnTo>
                <a:lnTo>
                  <a:pt x="3662172" y="251459"/>
                </a:lnTo>
                <a:lnTo>
                  <a:pt x="3660073" y="280843"/>
                </a:lnTo>
                <a:lnTo>
                  <a:pt x="3674364" y="281939"/>
                </a:lnTo>
                <a:close/>
              </a:path>
              <a:path w="3744468" h="336803">
                <a:moveTo>
                  <a:pt x="3656076" y="336803"/>
                </a:moveTo>
                <a:lnTo>
                  <a:pt x="3671316" y="310895"/>
                </a:lnTo>
                <a:lnTo>
                  <a:pt x="3657999" y="309873"/>
                </a:lnTo>
                <a:lnTo>
                  <a:pt x="3656076" y="3368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653284" y="6082283"/>
            <a:ext cx="3744468" cy="336803"/>
          </a:xfrm>
          <a:custGeom>
            <a:avLst/>
            <a:gdLst/>
            <a:ahLst/>
            <a:cxnLst/>
            <a:rect l="l" t="t" r="r" b="b"/>
            <a:pathLst>
              <a:path w="3744468" h="336803">
                <a:moveTo>
                  <a:pt x="86351" y="28562"/>
                </a:moveTo>
                <a:lnTo>
                  <a:pt x="88392" y="0"/>
                </a:lnTo>
                <a:lnTo>
                  <a:pt x="0" y="36575"/>
                </a:lnTo>
                <a:lnTo>
                  <a:pt x="82296" y="85344"/>
                </a:lnTo>
                <a:lnTo>
                  <a:pt x="84394" y="55961"/>
                </a:lnTo>
                <a:lnTo>
                  <a:pt x="70104" y="54864"/>
                </a:lnTo>
                <a:lnTo>
                  <a:pt x="71628" y="27432"/>
                </a:lnTo>
                <a:lnTo>
                  <a:pt x="86351" y="28562"/>
                </a:lnTo>
                <a:close/>
              </a:path>
              <a:path w="3744468" h="336803">
                <a:moveTo>
                  <a:pt x="71628" y="27432"/>
                </a:moveTo>
                <a:lnTo>
                  <a:pt x="70104" y="54864"/>
                </a:lnTo>
                <a:lnTo>
                  <a:pt x="84394" y="55961"/>
                </a:lnTo>
                <a:lnTo>
                  <a:pt x="3741420" y="336803"/>
                </a:lnTo>
                <a:lnTo>
                  <a:pt x="3744468" y="309371"/>
                </a:lnTo>
                <a:lnTo>
                  <a:pt x="86351" y="28562"/>
                </a:lnTo>
                <a:lnTo>
                  <a:pt x="71628" y="27432"/>
                </a:lnTo>
                <a:close/>
              </a:path>
            </a:pathLst>
          </a:custGeom>
          <a:solidFill>
            <a:srgbClr val="3333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320286" y="1111299"/>
            <a:ext cx="347601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ave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c J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05331" y="2155202"/>
            <a:ext cx="6842476" cy="2555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45"/>
              </a:lnSpc>
              <a:spcBef>
                <a:spcPts val="97"/>
              </a:spcBef>
            </a:pPr>
            <a:r>
              <a:rPr sz="18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1800" spc="19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nt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3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nvo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-1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un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4" dirty="0" smtClean="0">
                <a:latin typeface="Times New Roman"/>
                <a:cs typeface="Times New Roman"/>
              </a:rPr>
              <a:t>ss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P</a:t>
            </a:r>
            <a:r>
              <a:rPr sz="1800" spc="0" dirty="0" smtClean="0">
                <a:latin typeface="Times New Roman"/>
                <a:cs typeface="Times New Roman"/>
              </a:rPr>
              <a:t>I</a:t>
            </a:r>
            <a:r>
              <a:rPr sz="1800" spc="-4" dirty="0" smtClean="0">
                <a:latin typeface="Times New Roman"/>
                <a:cs typeface="Times New Roman"/>
              </a:rPr>
              <a:t>N</a:t>
            </a:r>
            <a:r>
              <a:rPr sz="1800" spc="0" dirty="0" smtClean="0">
                <a:latin typeface="Times New Roman"/>
                <a:cs typeface="Times New Roman"/>
              </a:rPr>
              <a:t>G 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ux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ux</a:t>
            </a:r>
            <a:r>
              <a:rPr sz="1800" spc="-4" dirty="0" smtClean="0">
                <a:latin typeface="Times New Roman"/>
                <a:cs typeface="Times New Roman"/>
              </a:rPr>
              <a:t> 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s 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1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t 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2.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05325" y="2816617"/>
            <a:ext cx="8104356" cy="5298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45"/>
              </a:lnSpc>
              <a:spcBef>
                <a:spcPts val="97"/>
              </a:spcBef>
            </a:pPr>
            <a:r>
              <a:rPr sz="18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1800" spc="19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245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p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us</a:t>
            </a:r>
            <a:r>
              <a:rPr sz="1800" spc="230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de</a:t>
            </a:r>
            <a:r>
              <a:rPr sz="1800" spc="240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a</a:t>
            </a:r>
            <a:r>
              <a:rPr sz="1800" spc="225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onf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4" dirty="0" smtClean="0">
                <a:latin typeface="Times New Roman"/>
                <a:cs typeface="Times New Roman"/>
              </a:rPr>
              <a:t>ati</a:t>
            </a:r>
            <a:r>
              <a:rPr sz="1800" spc="0" dirty="0" smtClean="0">
                <a:latin typeface="Times New Roman"/>
                <a:cs typeface="Times New Roman"/>
              </a:rPr>
              <a:t>on</a:t>
            </a:r>
            <a:r>
              <a:rPr sz="1800" spc="245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d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240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a</a:t>
            </a:r>
            <a:r>
              <a:rPr sz="1800" spc="250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-4" dirty="0" smtClean="0">
                <a:latin typeface="Times New Roman"/>
                <a:cs typeface="Times New Roman"/>
              </a:rPr>
              <a:t>é</a:t>
            </a:r>
            <a:r>
              <a:rPr sz="1800" spc="4" dirty="0" smtClean="0">
                <a:latin typeface="Times New Roman"/>
                <a:cs typeface="Times New Roman"/>
              </a:rPr>
              <a:t>ce</a:t>
            </a:r>
            <a:r>
              <a:rPr sz="1800" spc="0" dirty="0" smtClean="0">
                <a:latin typeface="Times New Roman"/>
                <a:cs typeface="Times New Roman"/>
              </a:rPr>
              <a:t>p</a:t>
            </a:r>
            <a:r>
              <a:rPr sz="1800" spc="-9" dirty="0" smtClean="0">
                <a:latin typeface="Times New Roman"/>
                <a:cs typeface="Times New Roman"/>
              </a:rPr>
              <a:t>t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on</a:t>
            </a:r>
            <a:r>
              <a:rPr sz="1800" spc="245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du</a:t>
            </a:r>
            <a:r>
              <a:rPr sz="1800" spc="235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P</a:t>
            </a:r>
            <a:r>
              <a:rPr sz="1800" spc="0" dirty="0" smtClean="0">
                <a:latin typeface="Times New Roman"/>
                <a:cs typeface="Times New Roman"/>
              </a:rPr>
              <a:t>I</a:t>
            </a:r>
            <a:r>
              <a:rPr sz="1800" spc="-4" dirty="0" smtClean="0">
                <a:latin typeface="Times New Roman"/>
                <a:cs typeface="Times New Roman"/>
              </a:rPr>
              <a:t>N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255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de</a:t>
            </a:r>
            <a:r>
              <a:rPr sz="1800" spc="265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a</a:t>
            </a:r>
            <a:r>
              <a:rPr sz="1800" spc="250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p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-9" dirty="0" smtClean="0">
                <a:latin typeface="Times New Roman"/>
                <a:cs typeface="Times New Roman"/>
              </a:rPr>
              <a:t>r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r>
              <a:rPr sz="1800" spc="250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s</a:t>
            </a:r>
            <a:r>
              <a:rPr sz="1800" spc="255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d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ux</a:t>
            </a:r>
            <a:r>
              <a:rPr sz="1800" spc="260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,</a:t>
            </a:r>
            <a:endParaRPr sz="1800">
              <a:latin typeface="Times New Roman"/>
              <a:cs typeface="Times New Roman"/>
            </a:endParaRPr>
          </a:p>
          <a:p>
            <a:pPr marL="355606" marR="34519">
              <a:lnSpc>
                <a:spcPct val="95825"/>
              </a:lnSpc>
            </a:pP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2</a:t>
            </a:r>
            <a:r>
              <a:rPr sz="1800" spc="4" dirty="0" smtClean="0">
                <a:latin typeface="Times New Roman"/>
                <a:cs typeface="Times New Roman"/>
              </a:rPr>
              <a:t> e</a:t>
            </a:r>
            <a:r>
              <a:rPr sz="1800" spc="0" dirty="0" smtClean="0">
                <a:latin typeface="Times New Roman"/>
                <a:cs typeface="Times New Roman"/>
              </a:rPr>
              <a:t>nv</a:t>
            </a:r>
            <a:r>
              <a:rPr sz="1800" spc="-9" dirty="0" smtClean="0">
                <a:latin typeface="Times New Roman"/>
                <a:cs typeface="Times New Roman"/>
              </a:rPr>
              <a:t>o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u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P</a:t>
            </a:r>
            <a:r>
              <a:rPr sz="1800" spc="0" dirty="0" smtClean="0">
                <a:latin typeface="Times New Roman"/>
                <a:cs typeface="Times New Roman"/>
              </a:rPr>
              <a:t>ong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à 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-9" dirty="0" smtClean="0">
                <a:latin typeface="Times New Roman"/>
                <a:cs typeface="Times New Roman"/>
              </a:rPr>
              <a:t>3</a:t>
            </a:r>
            <a:r>
              <a:rPr sz="1800" spc="0" dirty="0" smtClean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30156" y="4210084"/>
            <a:ext cx="875105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latin typeface="Times New Roman"/>
                <a:cs typeface="Times New Roman"/>
              </a:rPr>
              <a:t>Ag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28946" y="4714528"/>
            <a:ext cx="65881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IN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08251" y="4786156"/>
            <a:ext cx="875105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latin typeface="Times New Roman"/>
                <a:cs typeface="Times New Roman"/>
              </a:rPr>
              <a:t>Ag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3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59070" y="5507008"/>
            <a:ext cx="65881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IN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45040" y="6009928"/>
            <a:ext cx="875105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latin typeface="Times New Roman"/>
                <a:cs typeface="Times New Roman"/>
              </a:rPr>
              <a:t>Ag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245354" y="6371116"/>
            <a:ext cx="75787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20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ON</a:t>
            </a:r>
            <a:r>
              <a:rPr sz="2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/>
          <p:nvPr/>
        </p:nvSpPr>
        <p:spPr>
          <a:xfrm>
            <a:off x="0" y="0"/>
            <a:ext cx="10058400" cy="777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984494" y="1690115"/>
            <a:ext cx="914400" cy="914399"/>
          </a:xfrm>
          <a:custGeom>
            <a:avLst/>
            <a:gdLst/>
            <a:ahLst/>
            <a:cxnLst/>
            <a:rect l="l" t="t" r="r" b="b"/>
            <a:pathLst>
              <a:path w="914400" h="914399">
                <a:moveTo>
                  <a:pt x="457200" y="0"/>
                </a:moveTo>
                <a:lnTo>
                  <a:pt x="419844" y="1523"/>
                </a:lnTo>
                <a:lnTo>
                  <a:pt x="383293" y="6012"/>
                </a:lnTo>
                <a:lnTo>
                  <a:pt x="347669" y="13347"/>
                </a:lnTo>
                <a:lnTo>
                  <a:pt x="313090" y="23408"/>
                </a:lnTo>
                <a:lnTo>
                  <a:pt x="279677" y="36075"/>
                </a:lnTo>
                <a:lnTo>
                  <a:pt x="247551" y="51229"/>
                </a:lnTo>
                <a:lnTo>
                  <a:pt x="216830" y="68748"/>
                </a:lnTo>
                <a:lnTo>
                  <a:pt x="187634" y="88513"/>
                </a:lnTo>
                <a:lnTo>
                  <a:pt x="160085" y="110405"/>
                </a:lnTo>
                <a:lnTo>
                  <a:pt x="134302" y="134302"/>
                </a:lnTo>
                <a:lnTo>
                  <a:pt x="110405" y="160085"/>
                </a:lnTo>
                <a:lnTo>
                  <a:pt x="88513" y="187634"/>
                </a:lnTo>
                <a:lnTo>
                  <a:pt x="68748" y="216829"/>
                </a:lnTo>
                <a:lnTo>
                  <a:pt x="51229" y="247550"/>
                </a:lnTo>
                <a:lnTo>
                  <a:pt x="36075" y="279677"/>
                </a:lnTo>
                <a:lnTo>
                  <a:pt x="23408" y="313090"/>
                </a:lnTo>
                <a:lnTo>
                  <a:pt x="13347" y="347669"/>
                </a:lnTo>
                <a:lnTo>
                  <a:pt x="6012" y="383293"/>
                </a:lnTo>
                <a:lnTo>
                  <a:pt x="1523" y="419843"/>
                </a:lnTo>
                <a:lnTo>
                  <a:pt x="0" y="457199"/>
                </a:lnTo>
                <a:lnTo>
                  <a:pt x="1523" y="494762"/>
                </a:lnTo>
                <a:lnTo>
                  <a:pt x="6012" y="531476"/>
                </a:lnTo>
                <a:lnTo>
                  <a:pt x="13347" y="567226"/>
                </a:lnTo>
                <a:lnTo>
                  <a:pt x="23408" y="601894"/>
                </a:lnTo>
                <a:lnTo>
                  <a:pt x="36075" y="635365"/>
                </a:lnTo>
                <a:lnTo>
                  <a:pt x="51229" y="667521"/>
                </a:lnTo>
                <a:lnTo>
                  <a:pt x="68748" y="698246"/>
                </a:lnTo>
                <a:lnTo>
                  <a:pt x="88513" y="727423"/>
                </a:lnTo>
                <a:lnTo>
                  <a:pt x="110405" y="754936"/>
                </a:lnTo>
                <a:lnTo>
                  <a:pt x="134302" y="780668"/>
                </a:lnTo>
                <a:lnTo>
                  <a:pt x="160085" y="804503"/>
                </a:lnTo>
                <a:lnTo>
                  <a:pt x="187634" y="826324"/>
                </a:lnTo>
                <a:lnTo>
                  <a:pt x="216830" y="846015"/>
                </a:lnTo>
                <a:lnTo>
                  <a:pt x="247551" y="863458"/>
                </a:lnTo>
                <a:lnTo>
                  <a:pt x="279677" y="878538"/>
                </a:lnTo>
                <a:lnTo>
                  <a:pt x="313090" y="891137"/>
                </a:lnTo>
                <a:lnTo>
                  <a:pt x="347669" y="901139"/>
                </a:lnTo>
                <a:lnTo>
                  <a:pt x="383293" y="908428"/>
                </a:lnTo>
                <a:lnTo>
                  <a:pt x="419844" y="912887"/>
                </a:lnTo>
                <a:lnTo>
                  <a:pt x="457200" y="914399"/>
                </a:lnTo>
                <a:lnTo>
                  <a:pt x="494762" y="912887"/>
                </a:lnTo>
                <a:lnTo>
                  <a:pt x="531476" y="908428"/>
                </a:lnTo>
                <a:lnTo>
                  <a:pt x="567226" y="901139"/>
                </a:lnTo>
                <a:lnTo>
                  <a:pt x="601894" y="891137"/>
                </a:lnTo>
                <a:lnTo>
                  <a:pt x="635365" y="878538"/>
                </a:lnTo>
                <a:lnTo>
                  <a:pt x="667521" y="863458"/>
                </a:lnTo>
                <a:lnTo>
                  <a:pt x="698246" y="846015"/>
                </a:lnTo>
                <a:lnTo>
                  <a:pt x="727423" y="826324"/>
                </a:lnTo>
                <a:lnTo>
                  <a:pt x="754936" y="804503"/>
                </a:lnTo>
                <a:lnTo>
                  <a:pt x="780669" y="780668"/>
                </a:lnTo>
                <a:lnTo>
                  <a:pt x="804504" y="754936"/>
                </a:lnTo>
                <a:lnTo>
                  <a:pt x="826325" y="727423"/>
                </a:lnTo>
                <a:lnTo>
                  <a:pt x="846015" y="698246"/>
                </a:lnTo>
                <a:lnTo>
                  <a:pt x="863459" y="667521"/>
                </a:lnTo>
                <a:lnTo>
                  <a:pt x="878538" y="635365"/>
                </a:lnTo>
                <a:lnTo>
                  <a:pt x="891137" y="601894"/>
                </a:lnTo>
                <a:lnTo>
                  <a:pt x="901140" y="567226"/>
                </a:lnTo>
                <a:lnTo>
                  <a:pt x="908429" y="531476"/>
                </a:lnTo>
                <a:lnTo>
                  <a:pt x="912888" y="494762"/>
                </a:lnTo>
                <a:lnTo>
                  <a:pt x="914400" y="457199"/>
                </a:lnTo>
                <a:lnTo>
                  <a:pt x="912888" y="419843"/>
                </a:lnTo>
                <a:lnTo>
                  <a:pt x="908429" y="383293"/>
                </a:lnTo>
                <a:lnTo>
                  <a:pt x="901140" y="347669"/>
                </a:lnTo>
                <a:lnTo>
                  <a:pt x="891137" y="313090"/>
                </a:lnTo>
                <a:lnTo>
                  <a:pt x="878538" y="279677"/>
                </a:lnTo>
                <a:lnTo>
                  <a:pt x="863459" y="247550"/>
                </a:lnTo>
                <a:lnTo>
                  <a:pt x="846015" y="216829"/>
                </a:lnTo>
                <a:lnTo>
                  <a:pt x="826325" y="187634"/>
                </a:lnTo>
                <a:lnTo>
                  <a:pt x="804504" y="160085"/>
                </a:lnTo>
                <a:lnTo>
                  <a:pt x="780669" y="134302"/>
                </a:lnTo>
                <a:lnTo>
                  <a:pt x="754936" y="110405"/>
                </a:lnTo>
                <a:lnTo>
                  <a:pt x="727423" y="88513"/>
                </a:lnTo>
                <a:lnTo>
                  <a:pt x="698246" y="68748"/>
                </a:lnTo>
                <a:lnTo>
                  <a:pt x="667521" y="51229"/>
                </a:lnTo>
                <a:lnTo>
                  <a:pt x="635365" y="36075"/>
                </a:lnTo>
                <a:lnTo>
                  <a:pt x="601894" y="23408"/>
                </a:lnTo>
                <a:lnTo>
                  <a:pt x="567226" y="13347"/>
                </a:lnTo>
                <a:lnTo>
                  <a:pt x="531476" y="6012"/>
                </a:lnTo>
                <a:lnTo>
                  <a:pt x="494762" y="1523"/>
                </a:lnTo>
                <a:lnTo>
                  <a:pt x="45720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984494" y="1690115"/>
            <a:ext cx="914400" cy="914399"/>
          </a:xfrm>
          <a:custGeom>
            <a:avLst/>
            <a:gdLst/>
            <a:ahLst/>
            <a:cxnLst/>
            <a:rect l="l" t="t" r="r" b="b"/>
            <a:pathLst>
              <a:path w="914400" h="914399">
                <a:moveTo>
                  <a:pt x="457200" y="0"/>
                </a:moveTo>
                <a:lnTo>
                  <a:pt x="419844" y="1523"/>
                </a:lnTo>
                <a:lnTo>
                  <a:pt x="383293" y="6012"/>
                </a:lnTo>
                <a:lnTo>
                  <a:pt x="347669" y="13347"/>
                </a:lnTo>
                <a:lnTo>
                  <a:pt x="313090" y="23408"/>
                </a:lnTo>
                <a:lnTo>
                  <a:pt x="279677" y="36075"/>
                </a:lnTo>
                <a:lnTo>
                  <a:pt x="247551" y="51229"/>
                </a:lnTo>
                <a:lnTo>
                  <a:pt x="216830" y="68748"/>
                </a:lnTo>
                <a:lnTo>
                  <a:pt x="187634" y="88513"/>
                </a:lnTo>
                <a:lnTo>
                  <a:pt x="160085" y="110405"/>
                </a:lnTo>
                <a:lnTo>
                  <a:pt x="134302" y="134302"/>
                </a:lnTo>
                <a:lnTo>
                  <a:pt x="110405" y="160085"/>
                </a:lnTo>
                <a:lnTo>
                  <a:pt x="88513" y="187634"/>
                </a:lnTo>
                <a:lnTo>
                  <a:pt x="68748" y="216829"/>
                </a:lnTo>
                <a:lnTo>
                  <a:pt x="51229" y="247550"/>
                </a:lnTo>
                <a:lnTo>
                  <a:pt x="36075" y="279677"/>
                </a:lnTo>
                <a:lnTo>
                  <a:pt x="23408" y="313090"/>
                </a:lnTo>
                <a:lnTo>
                  <a:pt x="13347" y="347669"/>
                </a:lnTo>
                <a:lnTo>
                  <a:pt x="6012" y="383293"/>
                </a:lnTo>
                <a:lnTo>
                  <a:pt x="1523" y="419843"/>
                </a:lnTo>
                <a:lnTo>
                  <a:pt x="0" y="457199"/>
                </a:lnTo>
                <a:lnTo>
                  <a:pt x="1523" y="494762"/>
                </a:lnTo>
                <a:lnTo>
                  <a:pt x="6012" y="531476"/>
                </a:lnTo>
                <a:lnTo>
                  <a:pt x="13347" y="567226"/>
                </a:lnTo>
                <a:lnTo>
                  <a:pt x="23408" y="601894"/>
                </a:lnTo>
                <a:lnTo>
                  <a:pt x="36075" y="635365"/>
                </a:lnTo>
                <a:lnTo>
                  <a:pt x="51229" y="667521"/>
                </a:lnTo>
                <a:lnTo>
                  <a:pt x="68748" y="698246"/>
                </a:lnTo>
                <a:lnTo>
                  <a:pt x="88513" y="727423"/>
                </a:lnTo>
                <a:lnTo>
                  <a:pt x="110405" y="754936"/>
                </a:lnTo>
                <a:lnTo>
                  <a:pt x="134302" y="780668"/>
                </a:lnTo>
                <a:lnTo>
                  <a:pt x="160085" y="804503"/>
                </a:lnTo>
                <a:lnTo>
                  <a:pt x="187634" y="826324"/>
                </a:lnTo>
                <a:lnTo>
                  <a:pt x="216830" y="846015"/>
                </a:lnTo>
                <a:lnTo>
                  <a:pt x="247551" y="863458"/>
                </a:lnTo>
                <a:lnTo>
                  <a:pt x="279677" y="878538"/>
                </a:lnTo>
                <a:lnTo>
                  <a:pt x="313090" y="891137"/>
                </a:lnTo>
                <a:lnTo>
                  <a:pt x="347669" y="901139"/>
                </a:lnTo>
                <a:lnTo>
                  <a:pt x="383293" y="908428"/>
                </a:lnTo>
                <a:lnTo>
                  <a:pt x="419844" y="912887"/>
                </a:lnTo>
                <a:lnTo>
                  <a:pt x="457200" y="914399"/>
                </a:lnTo>
                <a:lnTo>
                  <a:pt x="494762" y="912887"/>
                </a:lnTo>
                <a:lnTo>
                  <a:pt x="531476" y="908428"/>
                </a:lnTo>
                <a:lnTo>
                  <a:pt x="567226" y="901139"/>
                </a:lnTo>
                <a:lnTo>
                  <a:pt x="601894" y="891137"/>
                </a:lnTo>
                <a:lnTo>
                  <a:pt x="635365" y="878538"/>
                </a:lnTo>
                <a:lnTo>
                  <a:pt x="667521" y="863458"/>
                </a:lnTo>
                <a:lnTo>
                  <a:pt x="698246" y="846015"/>
                </a:lnTo>
                <a:lnTo>
                  <a:pt x="727423" y="826324"/>
                </a:lnTo>
                <a:lnTo>
                  <a:pt x="754936" y="804503"/>
                </a:lnTo>
                <a:lnTo>
                  <a:pt x="780669" y="780668"/>
                </a:lnTo>
                <a:lnTo>
                  <a:pt x="804504" y="754936"/>
                </a:lnTo>
                <a:lnTo>
                  <a:pt x="826325" y="727423"/>
                </a:lnTo>
                <a:lnTo>
                  <a:pt x="846015" y="698246"/>
                </a:lnTo>
                <a:lnTo>
                  <a:pt x="863459" y="667521"/>
                </a:lnTo>
                <a:lnTo>
                  <a:pt x="878538" y="635365"/>
                </a:lnTo>
                <a:lnTo>
                  <a:pt x="891137" y="601894"/>
                </a:lnTo>
                <a:lnTo>
                  <a:pt x="901140" y="567226"/>
                </a:lnTo>
                <a:lnTo>
                  <a:pt x="908429" y="531476"/>
                </a:lnTo>
                <a:lnTo>
                  <a:pt x="912888" y="494762"/>
                </a:lnTo>
                <a:lnTo>
                  <a:pt x="914400" y="457199"/>
                </a:lnTo>
                <a:lnTo>
                  <a:pt x="912888" y="419843"/>
                </a:lnTo>
                <a:lnTo>
                  <a:pt x="908429" y="383293"/>
                </a:lnTo>
                <a:lnTo>
                  <a:pt x="901140" y="347669"/>
                </a:lnTo>
                <a:lnTo>
                  <a:pt x="891137" y="313090"/>
                </a:lnTo>
                <a:lnTo>
                  <a:pt x="878538" y="279677"/>
                </a:lnTo>
                <a:lnTo>
                  <a:pt x="863459" y="247550"/>
                </a:lnTo>
                <a:lnTo>
                  <a:pt x="846015" y="216829"/>
                </a:lnTo>
                <a:lnTo>
                  <a:pt x="826325" y="187634"/>
                </a:lnTo>
                <a:lnTo>
                  <a:pt x="804504" y="160085"/>
                </a:lnTo>
                <a:lnTo>
                  <a:pt x="780669" y="134302"/>
                </a:lnTo>
                <a:lnTo>
                  <a:pt x="754936" y="110405"/>
                </a:lnTo>
                <a:lnTo>
                  <a:pt x="727423" y="88513"/>
                </a:lnTo>
                <a:lnTo>
                  <a:pt x="698246" y="68748"/>
                </a:lnTo>
                <a:lnTo>
                  <a:pt x="667521" y="51229"/>
                </a:lnTo>
                <a:lnTo>
                  <a:pt x="635365" y="36075"/>
                </a:lnTo>
                <a:lnTo>
                  <a:pt x="601894" y="23408"/>
                </a:lnTo>
                <a:lnTo>
                  <a:pt x="567226" y="13347"/>
                </a:lnTo>
                <a:lnTo>
                  <a:pt x="531476" y="6012"/>
                </a:lnTo>
                <a:lnTo>
                  <a:pt x="494762" y="1523"/>
                </a:lnTo>
                <a:lnTo>
                  <a:pt x="4572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194806" y="2346959"/>
            <a:ext cx="495300" cy="85724"/>
          </a:xfrm>
          <a:custGeom>
            <a:avLst/>
            <a:gdLst/>
            <a:ahLst/>
            <a:cxnLst/>
            <a:rect l="l" t="t" r="r" b="b"/>
            <a:pathLst>
              <a:path w="495300" h="85724">
                <a:moveTo>
                  <a:pt x="0" y="0"/>
                </a:moveTo>
                <a:lnTo>
                  <a:pt x="24688" y="16287"/>
                </a:lnTo>
                <a:lnTo>
                  <a:pt x="49379" y="30860"/>
                </a:lnTo>
                <a:lnTo>
                  <a:pt x="74071" y="43719"/>
                </a:lnTo>
                <a:lnTo>
                  <a:pt x="98767" y="54863"/>
                </a:lnTo>
                <a:lnTo>
                  <a:pt x="123467" y="64293"/>
                </a:lnTo>
                <a:lnTo>
                  <a:pt x="148173" y="72008"/>
                </a:lnTo>
                <a:lnTo>
                  <a:pt x="172886" y="78009"/>
                </a:lnTo>
                <a:lnTo>
                  <a:pt x="197607" y="82295"/>
                </a:lnTo>
                <a:lnTo>
                  <a:pt x="222338" y="84867"/>
                </a:lnTo>
                <a:lnTo>
                  <a:pt x="247078" y="85724"/>
                </a:lnTo>
                <a:lnTo>
                  <a:pt x="271830" y="84867"/>
                </a:lnTo>
                <a:lnTo>
                  <a:pt x="296594" y="82295"/>
                </a:lnTo>
                <a:lnTo>
                  <a:pt x="321373" y="78009"/>
                </a:lnTo>
                <a:lnTo>
                  <a:pt x="346166" y="72008"/>
                </a:lnTo>
                <a:lnTo>
                  <a:pt x="370975" y="64293"/>
                </a:lnTo>
                <a:lnTo>
                  <a:pt x="395801" y="54863"/>
                </a:lnTo>
                <a:lnTo>
                  <a:pt x="420645" y="43719"/>
                </a:lnTo>
                <a:lnTo>
                  <a:pt x="445509" y="30860"/>
                </a:lnTo>
                <a:lnTo>
                  <a:pt x="470393" y="16287"/>
                </a:lnTo>
                <a:lnTo>
                  <a:pt x="4953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248146" y="1962911"/>
            <a:ext cx="94488" cy="96011"/>
          </a:xfrm>
          <a:custGeom>
            <a:avLst/>
            <a:gdLst/>
            <a:ahLst/>
            <a:cxnLst/>
            <a:rect l="l" t="t" r="r" b="b"/>
            <a:pathLst>
              <a:path w="94488" h="96011">
                <a:moveTo>
                  <a:pt x="47244" y="0"/>
                </a:moveTo>
                <a:lnTo>
                  <a:pt x="33295" y="2139"/>
                </a:lnTo>
                <a:lnTo>
                  <a:pt x="20965" y="8159"/>
                </a:lnTo>
                <a:lnTo>
                  <a:pt x="10911" y="17461"/>
                </a:lnTo>
                <a:lnTo>
                  <a:pt x="3791" y="29446"/>
                </a:lnTo>
                <a:lnTo>
                  <a:pt x="264" y="43516"/>
                </a:lnTo>
                <a:lnTo>
                  <a:pt x="0" y="48767"/>
                </a:lnTo>
                <a:lnTo>
                  <a:pt x="2197" y="62931"/>
                </a:lnTo>
                <a:lnTo>
                  <a:pt x="8329" y="75412"/>
                </a:lnTo>
                <a:lnTo>
                  <a:pt x="17705" y="85521"/>
                </a:lnTo>
                <a:lnTo>
                  <a:pt x="29634" y="92566"/>
                </a:lnTo>
                <a:lnTo>
                  <a:pt x="43425" y="95856"/>
                </a:lnTo>
                <a:lnTo>
                  <a:pt x="47244" y="96011"/>
                </a:lnTo>
                <a:lnTo>
                  <a:pt x="61407" y="93814"/>
                </a:lnTo>
                <a:lnTo>
                  <a:pt x="73888" y="87682"/>
                </a:lnTo>
                <a:lnTo>
                  <a:pt x="83997" y="78306"/>
                </a:lnTo>
                <a:lnTo>
                  <a:pt x="91042" y="66377"/>
                </a:lnTo>
                <a:lnTo>
                  <a:pt x="94332" y="52586"/>
                </a:lnTo>
                <a:lnTo>
                  <a:pt x="94488" y="48767"/>
                </a:lnTo>
                <a:lnTo>
                  <a:pt x="92358" y="34114"/>
                </a:lnTo>
                <a:lnTo>
                  <a:pt x="86408" y="21339"/>
                </a:lnTo>
                <a:lnTo>
                  <a:pt x="77296" y="11040"/>
                </a:lnTo>
                <a:lnTo>
                  <a:pt x="65679" y="3815"/>
                </a:lnTo>
                <a:lnTo>
                  <a:pt x="52217" y="264"/>
                </a:lnTo>
                <a:lnTo>
                  <a:pt x="47244" y="0"/>
                </a:lnTo>
                <a:close/>
              </a:path>
            </a:pathLst>
          </a:custGeom>
          <a:solidFill>
            <a:srgbClr val="96B4B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540754" y="1962911"/>
            <a:ext cx="96012" cy="96011"/>
          </a:xfrm>
          <a:custGeom>
            <a:avLst/>
            <a:gdLst/>
            <a:ahLst/>
            <a:cxnLst/>
            <a:rect l="l" t="t" r="r" b="b"/>
            <a:pathLst>
              <a:path w="96012" h="96011">
                <a:moveTo>
                  <a:pt x="47244" y="0"/>
                </a:moveTo>
                <a:lnTo>
                  <a:pt x="33295" y="2139"/>
                </a:lnTo>
                <a:lnTo>
                  <a:pt x="20965" y="8159"/>
                </a:lnTo>
                <a:lnTo>
                  <a:pt x="10911" y="17461"/>
                </a:lnTo>
                <a:lnTo>
                  <a:pt x="3791" y="29446"/>
                </a:lnTo>
                <a:lnTo>
                  <a:pt x="264" y="43516"/>
                </a:lnTo>
                <a:lnTo>
                  <a:pt x="0" y="48767"/>
                </a:lnTo>
                <a:lnTo>
                  <a:pt x="2197" y="62931"/>
                </a:lnTo>
                <a:lnTo>
                  <a:pt x="8329" y="75412"/>
                </a:lnTo>
                <a:lnTo>
                  <a:pt x="17705" y="85521"/>
                </a:lnTo>
                <a:lnTo>
                  <a:pt x="29634" y="92566"/>
                </a:lnTo>
                <a:lnTo>
                  <a:pt x="43425" y="95856"/>
                </a:lnTo>
                <a:lnTo>
                  <a:pt x="47244" y="96011"/>
                </a:lnTo>
                <a:lnTo>
                  <a:pt x="61897" y="93882"/>
                </a:lnTo>
                <a:lnTo>
                  <a:pt x="74672" y="87932"/>
                </a:lnTo>
                <a:lnTo>
                  <a:pt x="84971" y="78820"/>
                </a:lnTo>
                <a:lnTo>
                  <a:pt x="92196" y="67203"/>
                </a:lnTo>
                <a:lnTo>
                  <a:pt x="95747" y="53741"/>
                </a:lnTo>
                <a:lnTo>
                  <a:pt x="96012" y="48767"/>
                </a:lnTo>
                <a:lnTo>
                  <a:pt x="93936" y="34329"/>
                </a:lnTo>
                <a:lnTo>
                  <a:pt x="88091" y="21701"/>
                </a:lnTo>
                <a:lnTo>
                  <a:pt x="79047" y="11455"/>
                </a:lnTo>
                <a:lnTo>
                  <a:pt x="67375" y="4163"/>
                </a:lnTo>
                <a:lnTo>
                  <a:pt x="53646" y="394"/>
                </a:lnTo>
                <a:lnTo>
                  <a:pt x="47244" y="0"/>
                </a:lnTo>
                <a:close/>
              </a:path>
            </a:pathLst>
          </a:custGeom>
          <a:solidFill>
            <a:srgbClr val="96B4B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248146" y="1962911"/>
            <a:ext cx="94488" cy="96011"/>
          </a:xfrm>
          <a:custGeom>
            <a:avLst/>
            <a:gdLst/>
            <a:ahLst/>
            <a:cxnLst/>
            <a:rect l="l" t="t" r="r" b="b"/>
            <a:pathLst>
              <a:path w="94488" h="96011">
                <a:moveTo>
                  <a:pt x="47244" y="0"/>
                </a:moveTo>
                <a:lnTo>
                  <a:pt x="33295" y="2139"/>
                </a:lnTo>
                <a:lnTo>
                  <a:pt x="20965" y="8159"/>
                </a:lnTo>
                <a:lnTo>
                  <a:pt x="10911" y="17461"/>
                </a:lnTo>
                <a:lnTo>
                  <a:pt x="3791" y="29446"/>
                </a:lnTo>
                <a:lnTo>
                  <a:pt x="264" y="43516"/>
                </a:lnTo>
                <a:lnTo>
                  <a:pt x="0" y="48767"/>
                </a:lnTo>
                <a:lnTo>
                  <a:pt x="2197" y="62931"/>
                </a:lnTo>
                <a:lnTo>
                  <a:pt x="8329" y="75412"/>
                </a:lnTo>
                <a:lnTo>
                  <a:pt x="17705" y="85521"/>
                </a:lnTo>
                <a:lnTo>
                  <a:pt x="29634" y="92566"/>
                </a:lnTo>
                <a:lnTo>
                  <a:pt x="43425" y="95856"/>
                </a:lnTo>
                <a:lnTo>
                  <a:pt x="47244" y="96011"/>
                </a:lnTo>
                <a:lnTo>
                  <a:pt x="61407" y="93814"/>
                </a:lnTo>
                <a:lnTo>
                  <a:pt x="73888" y="87682"/>
                </a:lnTo>
                <a:lnTo>
                  <a:pt x="83997" y="78306"/>
                </a:lnTo>
                <a:lnTo>
                  <a:pt x="91042" y="66377"/>
                </a:lnTo>
                <a:lnTo>
                  <a:pt x="94332" y="52586"/>
                </a:lnTo>
                <a:lnTo>
                  <a:pt x="94488" y="48767"/>
                </a:lnTo>
                <a:lnTo>
                  <a:pt x="92358" y="34114"/>
                </a:lnTo>
                <a:lnTo>
                  <a:pt x="86408" y="21339"/>
                </a:lnTo>
                <a:lnTo>
                  <a:pt x="77296" y="11040"/>
                </a:lnTo>
                <a:lnTo>
                  <a:pt x="65679" y="3815"/>
                </a:lnTo>
                <a:lnTo>
                  <a:pt x="52217" y="264"/>
                </a:lnTo>
                <a:lnTo>
                  <a:pt x="47244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540754" y="1962911"/>
            <a:ext cx="96012" cy="96011"/>
          </a:xfrm>
          <a:custGeom>
            <a:avLst/>
            <a:gdLst/>
            <a:ahLst/>
            <a:cxnLst/>
            <a:rect l="l" t="t" r="r" b="b"/>
            <a:pathLst>
              <a:path w="96012" h="96011">
                <a:moveTo>
                  <a:pt x="47244" y="0"/>
                </a:moveTo>
                <a:lnTo>
                  <a:pt x="33295" y="2139"/>
                </a:lnTo>
                <a:lnTo>
                  <a:pt x="20965" y="8159"/>
                </a:lnTo>
                <a:lnTo>
                  <a:pt x="10911" y="17461"/>
                </a:lnTo>
                <a:lnTo>
                  <a:pt x="3791" y="29446"/>
                </a:lnTo>
                <a:lnTo>
                  <a:pt x="264" y="43516"/>
                </a:lnTo>
                <a:lnTo>
                  <a:pt x="0" y="48767"/>
                </a:lnTo>
                <a:lnTo>
                  <a:pt x="2197" y="62931"/>
                </a:lnTo>
                <a:lnTo>
                  <a:pt x="8329" y="75412"/>
                </a:lnTo>
                <a:lnTo>
                  <a:pt x="17705" y="85521"/>
                </a:lnTo>
                <a:lnTo>
                  <a:pt x="29634" y="92566"/>
                </a:lnTo>
                <a:lnTo>
                  <a:pt x="43425" y="95856"/>
                </a:lnTo>
                <a:lnTo>
                  <a:pt x="47244" y="96011"/>
                </a:lnTo>
                <a:lnTo>
                  <a:pt x="61897" y="93882"/>
                </a:lnTo>
                <a:lnTo>
                  <a:pt x="74672" y="87932"/>
                </a:lnTo>
                <a:lnTo>
                  <a:pt x="84971" y="78820"/>
                </a:lnTo>
                <a:lnTo>
                  <a:pt x="92196" y="67203"/>
                </a:lnTo>
                <a:lnTo>
                  <a:pt x="95747" y="53741"/>
                </a:lnTo>
                <a:lnTo>
                  <a:pt x="96012" y="48767"/>
                </a:lnTo>
                <a:lnTo>
                  <a:pt x="93936" y="34329"/>
                </a:lnTo>
                <a:lnTo>
                  <a:pt x="88091" y="21701"/>
                </a:lnTo>
                <a:lnTo>
                  <a:pt x="79047" y="11455"/>
                </a:lnTo>
                <a:lnTo>
                  <a:pt x="67375" y="4163"/>
                </a:lnTo>
                <a:lnTo>
                  <a:pt x="53646" y="394"/>
                </a:lnTo>
                <a:lnTo>
                  <a:pt x="47244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705757" y="446811"/>
            <a:ext cx="680092" cy="5635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55"/>
              </a:lnSpc>
              <a:spcBef>
                <a:spcPts val="67"/>
              </a:spcBef>
            </a:pPr>
            <a:r>
              <a:rPr sz="1650" baseline="2675" dirty="0" smtClean="0">
                <a:solidFill>
                  <a:srgbClr val="5F5B98"/>
                </a:solidFill>
                <a:latin typeface="Courier New"/>
                <a:cs typeface="Courier New"/>
              </a:rPr>
              <a:t>imp</a:t>
            </a:r>
            <a:r>
              <a:rPr sz="1650" baseline="1762" dirty="0" smtClean="0">
                <a:solidFill>
                  <a:srgbClr val="503D8B"/>
                </a:solidFill>
                <a:latin typeface="Malgun Gothic"/>
                <a:cs typeface="Malgun Gothic"/>
              </a:rPr>
              <a:t>�</a:t>
            </a:r>
            <a:r>
              <a:rPr sz="1650" baseline="2675" dirty="0" smtClean="0">
                <a:solidFill>
                  <a:srgbClr val="503D8B"/>
                </a:solidFill>
                <a:latin typeface="Courier New"/>
                <a:cs typeface="Courier New"/>
              </a:rPr>
              <a:t>r</a:t>
            </a:r>
            <a:r>
              <a:rPr sz="1650" baseline="2675" dirty="0" smtClean="0">
                <a:solidFill>
                  <a:srgbClr val="5F5B98"/>
                </a:solidFill>
                <a:latin typeface="Courier New"/>
                <a:cs typeface="Courier New"/>
              </a:rPr>
              <a:t>t</a:t>
            </a:r>
            <a:endParaRPr sz="1100">
              <a:latin typeface="Courier New"/>
              <a:cs typeface="Courier New"/>
            </a:endParaRPr>
          </a:p>
          <a:p>
            <a:pPr marL="12700" marR="842">
              <a:lnSpc>
                <a:spcPct val="94401"/>
              </a:lnSpc>
              <a:spcBef>
                <a:spcPts val="102"/>
              </a:spcBef>
            </a:pPr>
            <a:r>
              <a:rPr sz="1150" dirty="0" smtClean="0">
                <a:solidFill>
                  <a:srgbClr val="5F5B98"/>
                </a:solidFill>
                <a:latin typeface="Courier New"/>
                <a:cs typeface="Courier New"/>
              </a:rPr>
              <a:t>import</a:t>
            </a:r>
            <a:endParaRPr sz="1150">
              <a:latin typeface="Courier New"/>
              <a:cs typeface="Courier New"/>
            </a:endParaRPr>
          </a:p>
          <a:p>
            <a:pPr marL="12700" marR="842">
              <a:lnSpc>
                <a:spcPct val="94401"/>
              </a:lnSpc>
              <a:spcBef>
                <a:spcPts val="240"/>
              </a:spcBef>
            </a:pPr>
            <a:r>
              <a:rPr sz="1150" dirty="0" smtClean="0">
                <a:solidFill>
                  <a:srgbClr val="5F5B98"/>
                </a:solidFill>
                <a:latin typeface="Courier New"/>
                <a:cs typeface="Courier New"/>
              </a:rPr>
              <a:t>import</a:t>
            </a:r>
            <a:endParaRPr sz="1150">
              <a:latin typeface="Courier New"/>
              <a:cs typeface="Courier New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445985" y="454108"/>
            <a:ext cx="2475917" cy="5562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02"/>
              </a:lnSpc>
              <a:spcBef>
                <a:spcPts val="10"/>
              </a:spcBef>
            </a:pPr>
            <a:r>
              <a:rPr sz="1150" dirty="0" smtClean="0">
                <a:solidFill>
                  <a:srgbClr val="5B5B62"/>
                </a:solidFill>
                <a:latin typeface="Courier New"/>
                <a:cs typeface="Courier New"/>
              </a:rPr>
              <a:t>j</a:t>
            </a:r>
            <a:r>
              <a:rPr sz="1150" dirty="0" smtClean="0">
                <a:solidFill>
                  <a:srgbClr val="424248"/>
                </a:solidFill>
                <a:latin typeface="Courier New"/>
                <a:cs typeface="Courier New"/>
              </a:rPr>
              <a:t>ade</a:t>
            </a:r>
            <a:r>
              <a:rPr sz="1150" dirty="0" smtClean="0">
                <a:solidFill>
                  <a:srgbClr val="5B5B62"/>
                </a:solidFill>
                <a:latin typeface="Courier New"/>
                <a:cs typeface="Courier New"/>
              </a:rPr>
              <a:t>.cor</a:t>
            </a:r>
            <a:r>
              <a:rPr sz="1150" dirty="0" smtClean="0">
                <a:solidFill>
                  <a:srgbClr val="2B2740"/>
                </a:solidFill>
                <a:latin typeface="Courier New"/>
                <a:cs typeface="Courier New"/>
              </a:rPr>
              <a:t>e</a:t>
            </a:r>
            <a:r>
              <a:rPr sz="1150" dirty="0" smtClean="0">
                <a:solidFill>
                  <a:srgbClr val="717174"/>
                </a:solidFill>
                <a:latin typeface="Courier New"/>
                <a:cs typeface="Courier New"/>
              </a:rPr>
              <a:t>.</a:t>
            </a:r>
            <a:r>
              <a:rPr sz="1150" dirty="0" smtClean="0">
                <a:solidFill>
                  <a:srgbClr val="5B5B62"/>
                </a:solidFill>
                <a:latin typeface="Courier New"/>
                <a:cs typeface="Courier New"/>
              </a:rPr>
              <a:t>Ag</a:t>
            </a:r>
            <a:r>
              <a:rPr sz="1150" dirty="0" smtClean="0">
                <a:solidFill>
                  <a:srgbClr val="424248"/>
                </a:solidFill>
                <a:latin typeface="Courier New"/>
                <a:cs typeface="Courier New"/>
              </a:rPr>
              <a:t>e</a:t>
            </a:r>
            <a:r>
              <a:rPr sz="1150" dirty="0" smtClean="0">
                <a:solidFill>
                  <a:srgbClr val="717174"/>
                </a:solidFill>
                <a:latin typeface="Courier New"/>
                <a:cs typeface="Courier New"/>
              </a:rPr>
              <a:t>n</a:t>
            </a:r>
            <a:r>
              <a:rPr sz="1150" dirty="0" smtClean="0">
                <a:solidFill>
                  <a:srgbClr val="5B5B62"/>
                </a:solidFill>
                <a:latin typeface="Courier New"/>
                <a:cs typeface="Courier New"/>
              </a:rPr>
              <a:t>t; </a:t>
            </a:r>
            <a:endParaRPr sz="1150">
              <a:latin typeface="Courier New"/>
              <a:cs typeface="Courier New"/>
            </a:endParaRPr>
          </a:p>
          <a:p>
            <a:pPr marL="12700">
              <a:lnSpc>
                <a:spcPts val="1302"/>
              </a:lnSpc>
              <a:spcBef>
                <a:spcPts val="196"/>
              </a:spcBef>
            </a:pPr>
            <a:r>
              <a:rPr sz="1150" dirty="0" smtClean="0">
                <a:solidFill>
                  <a:srgbClr val="5B5B62"/>
                </a:solidFill>
                <a:latin typeface="Courier New"/>
                <a:cs typeface="Courier New"/>
              </a:rPr>
              <a:t>j</a:t>
            </a:r>
            <a:r>
              <a:rPr sz="1150" dirty="0" smtClean="0">
                <a:solidFill>
                  <a:srgbClr val="424248"/>
                </a:solidFill>
                <a:latin typeface="Courier New"/>
                <a:cs typeface="Courier New"/>
              </a:rPr>
              <a:t>a</a:t>
            </a:r>
            <a:r>
              <a:rPr sz="1150" dirty="0" smtClean="0">
                <a:solidFill>
                  <a:srgbClr val="5B5B62"/>
                </a:solidFill>
                <a:latin typeface="Courier New"/>
                <a:cs typeface="Courier New"/>
              </a:rPr>
              <a:t>d</a:t>
            </a:r>
            <a:r>
              <a:rPr sz="1150" dirty="0" smtClean="0">
                <a:solidFill>
                  <a:srgbClr val="424248"/>
                </a:solidFill>
                <a:latin typeface="Courier New"/>
                <a:cs typeface="Courier New"/>
              </a:rPr>
              <a:t>e</a:t>
            </a:r>
            <a:r>
              <a:rPr sz="1150" dirty="0" smtClean="0">
                <a:solidFill>
                  <a:srgbClr val="5B5B62"/>
                </a:solidFill>
                <a:latin typeface="Courier New"/>
                <a:cs typeface="Courier New"/>
              </a:rPr>
              <a:t>.cor</a:t>
            </a:r>
            <a:r>
              <a:rPr sz="1150" dirty="0" smtClean="0">
                <a:solidFill>
                  <a:srgbClr val="424248"/>
                </a:solidFill>
                <a:latin typeface="Courier New"/>
                <a:cs typeface="Courier New"/>
              </a:rPr>
              <a:t>e</a:t>
            </a:r>
            <a:r>
              <a:rPr sz="1150" dirty="0" smtClean="0">
                <a:solidFill>
                  <a:srgbClr val="717174"/>
                </a:solidFill>
                <a:latin typeface="Courier New"/>
                <a:cs typeface="Courier New"/>
              </a:rPr>
              <a:t>.</a:t>
            </a:r>
            <a:r>
              <a:rPr sz="1150" dirty="0" smtClean="0">
                <a:solidFill>
                  <a:srgbClr val="5B5B62"/>
                </a:solidFill>
                <a:latin typeface="Courier New"/>
                <a:cs typeface="Courier New"/>
              </a:rPr>
              <a:t>AID; </a:t>
            </a:r>
            <a:endParaRPr sz="1150">
              <a:latin typeface="Courier New"/>
              <a:cs typeface="Courier New"/>
            </a:endParaRPr>
          </a:p>
          <a:p>
            <a:pPr marL="12700">
              <a:lnSpc>
                <a:spcPts val="1302"/>
              </a:lnSpc>
              <a:spcBef>
                <a:spcPts val="196"/>
              </a:spcBef>
            </a:pPr>
            <a:r>
              <a:rPr sz="1150" dirty="0" smtClean="0">
                <a:solidFill>
                  <a:srgbClr val="717174"/>
                </a:solidFill>
                <a:latin typeface="Courier New"/>
                <a:cs typeface="Courier New"/>
              </a:rPr>
              <a:t>j</a:t>
            </a:r>
            <a:r>
              <a:rPr sz="1150" dirty="0" smtClean="0">
                <a:solidFill>
                  <a:srgbClr val="5B5B62"/>
                </a:solidFill>
                <a:latin typeface="Courier New"/>
                <a:cs typeface="Courier New"/>
              </a:rPr>
              <a:t>ade.</a:t>
            </a:r>
            <a:r>
              <a:rPr sz="1150" dirty="0" smtClean="0">
                <a:solidFill>
                  <a:srgbClr val="717174"/>
                </a:solidFill>
                <a:latin typeface="Courier New"/>
                <a:cs typeface="Courier New"/>
              </a:rPr>
              <a:t>co</a:t>
            </a:r>
            <a:r>
              <a:rPr sz="1150" dirty="0" smtClean="0">
                <a:solidFill>
                  <a:srgbClr val="5B5B62"/>
                </a:solidFill>
                <a:latin typeface="Courier New"/>
                <a:cs typeface="Courier New"/>
              </a:rPr>
              <a:t>re</a:t>
            </a:r>
            <a:r>
              <a:rPr sz="1150" dirty="0" smtClean="0">
                <a:solidFill>
                  <a:srgbClr val="838385"/>
                </a:solidFill>
                <a:latin typeface="Courier New"/>
                <a:cs typeface="Courier New"/>
              </a:rPr>
              <a:t>.</a:t>
            </a:r>
            <a:r>
              <a:rPr sz="1150" dirty="0" smtClean="0">
                <a:solidFill>
                  <a:srgbClr val="5B5B62"/>
                </a:solidFill>
                <a:latin typeface="Courier New"/>
                <a:cs typeface="Courier New"/>
              </a:rPr>
              <a:t>be</a:t>
            </a:r>
            <a:r>
              <a:rPr sz="1150" dirty="0" smtClean="0">
                <a:solidFill>
                  <a:srgbClr val="838385"/>
                </a:solidFill>
                <a:latin typeface="Courier New"/>
                <a:cs typeface="Courier New"/>
              </a:rPr>
              <a:t>h</a:t>
            </a:r>
            <a:r>
              <a:rPr sz="1150" dirty="0" smtClean="0">
                <a:solidFill>
                  <a:srgbClr val="5B5B62"/>
                </a:solidFill>
                <a:latin typeface="Courier New"/>
                <a:cs typeface="Courier New"/>
              </a:rPr>
              <a:t>av</a:t>
            </a:r>
            <a:r>
              <a:rPr sz="1150" dirty="0" smtClean="0">
                <a:solidFill>
                  <a:srgbClr val="717174"/>
                </a:solidFill>
                <a:latin typeface="Courier New"/>
                <a:cs typeface="Courier New"/>
              </a:rPr>
              <a:t>i</a:t>
            </a:r>
            <a:r>
              <a:rPr sz="1150" dirty="0" smtClean="0">
                <a:solidFill>
                  <a:srgbClr val="5B5B62"/>
                </a:solidFill>
                <a:latin typeface="Courier New"/>
                <a:cs typeface="Courier New"/>
              </a:rPr>
              <a:t>o</a:t>
            </a:r>
            <a:r>
              <a:rPr sz="1150" dirty="0" smtClean="0">
                <a:solidFill>
                  <a:srgbClr val="717174"/>
                </a:solidFill>
                <a:latin typeface="Courier New"/>
                <a:cs typeface="Courier New"/>
              </a:rPr>
              <a:t>u</a:t>
            </a:r>
            <a:r>
              <a:rPr sz="1150" dirty="0" smtClean="0">
                <a:solidFill>
                  <a:srgbClr val="5B5B62"/>
                </a:solidFill>
                <a:latin typeface="Courier New"/>
                <a:cs typeface="Courier New"/>
              </a:rPr>
              <a:t>rs.</a:t>
            </a:r>
            <a:r>
              <a:rPr sz="1150" dirty="0" smtClean="0">
                <a:solidFill>
                  <a:srgbClr val="424248"/>
                </a:solidFill>
                <a:latin typeface="Courier New"/>
                <a:cs typeface="Courier New"/>
              </a:rPr>
              <a:t>*</a:t>
            </a:r>
            <a:r>
              <a:rPr sz="1150" dirty="0" smtClean="0">
                <a:solidFill>
                  <a:srgbClr val="5B5B62"/>
                </a:solidFill>
                <a:latin typeface="Courier New"/>
                <a:cs typeface="Courier New"/>
              </a:rPr>
              <a:t>;</a:t>
            </a:r>
            <a:endParaRPr sz="1150">
              <a:latin typeface="Courier New"/>
              <a:cs typeface="Courier New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993127" y="1151418"/>
            <a:ext cx="875106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latin typeface="Times New Roman"/>
                <a:cs typeface="Times New Roman"/>
              </a:rPr>
              <a:t>Ag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3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05757" y="1415470"/>
            <a:ext cx="669888" cy="1854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0"/>
              </a:lnSpc>
              <a:spcBef>
                <a:spcPts val="70"/>
              </a:spcBef>
            </a:pPr>
            <a:r>
              <a:rPr sz="1875" baseline="4708" dirty="0" smtClean="0">
                <a:solidFill>
                  <a:srgbClr val="78719B"/>
                </a:solidFill>
                <a:latin typeface="Courier New"/>
                <a:cs typeface="Courier New"/>
              </a:rPr>
              <a:t>i</a:t>
            </a:r>
            <a:r>
              <a:rPr sz="1875" baseline="4708" dirty="0" smtClean="0">
                <a:solidFill>
                  <a:srgbClr val="5F5B98"/>
                </a:solidFill>
                <a:latin typeface="Courier New"/>
                <a:cs typeface="Courier New"/>
              </a:rPr>
              <a:t>mp</a:t>
            </a:r>
            <a:r>
              <a:rPr sz="1875" baseline="4708" dirty="0" smtClean="0">
                <a:solidFill>
                  <a:srgbClr val="78719B"/>
                </a:solidFill>
                <a:latin typeface="Courier New"/>
                <a:cs typeface="Courier New"/>
              </a:rPr>
              <a:t>ort</a:t>
            </a:r>
            <a:endParaRPr sz="1250">
              <a:latin typeface="Courier New"/>
              <a:cs typeface="Courier New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45985" y="1415470"/>
            <a:ext cx="1736688" cy="1854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0"/>
              </a:lnSpc>
              <a:spcBef>
                <a:spcPts val="70"/>
              </a:spcBef>
            </a:pPr>
            <a:r>
              <a:rPr sz="1875" baseline="4708" dirty="0" smtClean="0">
                <a:solidFill>
                  <a:srgbClr val="838385"/>
                </a:solidFill>
                <a:latin typeface="Courier New"/>
                <a:cs typeface="Courier New"/>
              </a:rPr>
              <a:t>j</a:t>
            </a:r>
            <a:r>
              <a:rPr sz="1875" baseline="4708" dirty="0" smtClean="0">
                <a:solidFill>
                  <a:srgbClr val="717174"/>
                </a:solidFill>
                <a:latin typeface="Courier New"/>
                <a:cs typeface="Courier New"/>
              </a:rPr>
              <a:t>ade</a:t>
            </a:r>
            <a:r>
              <a:rPr sz="1875" baseline="4708" dirty="0" smtClean="0">
                <a:solidFill>
                  <a:srgbClr val="5B5B62"/>
                </a:solidFill>
                <a:latin typeface="Courier New"/>
                <a:cs typeface="Courier New"/>
              </a:rPr>
              <a:t>.</a:t>
            </a:r>
            <a:r>
              <a:rPr sz="1875" baseline="4708" dirty="0" smtClean="0">
                <a:solidFill>
                  <a:srgbClr val="838385"/>
                </a:solidFill>
                <a:latin typeface="Courier New"/>
                <a:cs typeface="Courier New"/>
              </a:rPr>
              <a:t>ian</a:t>
            </a:r>
            <a:r>
              <a:rPr sz="1875" baseline="4708" dirty="0" smtClean="0">
                <a:solidFill>
                  <a:srgbClr val="717174"/>
                </a:solidFill>
                <a:latin typeface="Courier New"/>
                <a:cs typeface="Courier New"/>
              </a:rPr>
              <a:t>g</a:t>
            </a:r>
            <a:r>
              <a:rPr sz="1875" baseline="4708" dirty="0" smtClean="0">
                <a:solidFill>
                  <a:srgbClr val="838385"/>
                </a:solidFill>
                <a:latin typeface="Courier New"/>
                <a:cs typeface="Courier New"/>
              </a:rPr>
              <a:t>.</a:t>
            </a:r>
            <a:r>
              <a:rPr sz="1875" baseline="4708" dirty="0" smtClean="0">
                <a:solidFill>
                  <a:srgbClr val="717174"/>
                </a:solidFill>
                <a:latin typeface="Courier New"/>
                <a:cs typeface="Courier New"/>
              </a:rPr>
              <a:t>a</a:t>
            </a:r>
            <a:r>
              <a:rPr sz="1875" baseline="4708" dirty="0" smtClean="0">
                <a:solidFill>
                  <a:srgbClr val="838385"/>
                </a:solidFill>
                <a:latin typeface="Courier New"/>
                <a:cs typeface="Courier New"/>
              </a:rPr>
              <a:t>ci</a:t>
            </a:r>
            <a:r>
              <a:rPr sz="1875" baseline="4708" dirty="0" smtClean="0">
                <a:solidFill>
                  <a:srgbClr val="717174"/>
                </a:solidFill>
                <a:latin typeface="Courier New"/>
                <a:cs typeface="Courier New"/>
              </a:rPr>
              <a:t>.</a:t>
            </a:r>
            <a:r>
              <a:rPr sz="1875" baseline="4708" dirty="0" smtClean="0">
                <a:solidFill>
                  <a:srgbClr val="2B2740"/>
                </a:solidFill>
                <a:latin typeface="Courier New"/>
                <a:cs typeface="Courier New"/>
              </a:rPr>
              <a:t>•</a:t>
            </a:r>
            <a:r>
              <a:rPr sz="1875" baseline="4708" dirty="0" smtClean="0">
                <a:solidFill>
                  <a:srgbClr val="838385"/>
                </a:solidFill>
                <a:latin typeface="Courier New"/>
                <a:cs typeface="Courier New"/>
              </a:rPr>
              <a:t>,</a:t>
            </a:r>
            <a:endParaRPr sz="1250">
              <a:latin typeface="Courier New"/>
              <a:cs typeface="Courier New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07785" y="1999880"/>
            <a:ext cx="766336" cy="3877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8899">
              <a:lnSpc>
                <a:spcPct val="94401"/>
              </a:lnSpc>
              <a:spcBef>
                <a:spcPts val="10"/>
              </a:spcBef>
            </a:pPr>
            <a:r>
              <a:rPr sz="1150" dirty="0" smtClean="0">
                <a:solidFill>
                  <a:srgbClr val="9179A1"/>
                </a:solidFill>
                <a:latin typeface="Courier New"/>
                <a:cs typeface="Courier New"/>
              </a:rPr>
              <a:t>p</a:t>
            </a:r>
            <a:r>
              <a:rPr sz="1150" dirty="0" smtClean="0">
                <a:solidFill>
                  <a:srgbClr val="A08DB2"/>
                </a:solidFill>
                <a:latin typeface="Courier New"/>
                <a:cs typeface="Courier New"/>
              </a:rPr>
              <a:t>ub1ic</a:t>
            </a:r>
            <a:endParaRPr sz="1150">
              <a:latin typeface="Courier New"/>
              <a:cs typeface="Courier New"/>
            </a:endParaRPr>
          </a:p>
          <a:p>
            <a:pPr marL="12700" marR="22478">
              <a:lnSpc>
                <a:spcPct val="95825"/>
              </a:lnSpc>
              <a:spcBef>
                <a:spcPts val="105"/>
              </a:spcBef>
            </a:pPr>
            <a:r>
              <a:rPr sz="1350" spc="0" dirty="0" smtClean="0">
                <a:solidFill>
                  <a:srgbClr val="838385"/>
                </a:solidFill>
                <a:latin typeface="Times New Roman"/>
                <a:cs typeface="Times New Roman"/>
              </a:rPr>
              <a:t>3</a:t>
            </a:r>
            <a:r>
              <a:rPr sz="1350" spc="184" dirty="0" smtClean="0">
                <a:solidFill>
                  <a:srgbClr val="838385"/>
                </a:solidFill>
                <a:latin typeface="Times New Roman"/>
                <a:cs typeface="Times New Roman"/>
              </a:rPr>
              <a:t> </a:t>
            </a:r>
            <a:r>
              <a:rPr sz="1350" spc="0" dirty="0" smtClean="0">
                <a:solidFill>
                  <a:srgbClr val="717174"/>
                </a:solidFill>
                <a:latin typeface="Times New Roman"/>
                <a:cs typeface="Times New Roman"/>
              </a:rPr>
              <a:t>{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445985" y="1999880"/>
            <a:ext cx="2823736" cy="1752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4401"/>
              </a:lnSpc>
              <a:spcBef>
                <a:spcPts val="10"/>
              </a:spcBef>
            </a:pPr>
            <a:r>
              <a:rPr sz="1150" spc="0" dirty="0" smtClean="0">
                <a:solidFill>
                  <a:srgbClr val="A08DB2"/>
                </a:solidFill>
                <a:latin typeface="Courier New"/>
                <a:cs typeface="Courier New"/>
              </a:rPr>
              <a:t>c1</a:t>
            </a:r>
            <a:r>
              <a:rPr sz="1150" spc="0" dirty="0" smtClean="0">
                <a:solidFill>
                  <a:srgbClr val="9179A1"/>
                </a:solidFill>
                <a:latin typeface="Courier New"/>
                <a:cs typeface="Courier New"/>
              </a:rPr>
              <a:t>a3s </a:t>
            </a:r>
            <a:r>
              <a:rPr sz="1150" spc="213" dirty="0" smtClean="0">
                <a:solidFill>
                  <a:srgbClr val="9179A1"/>
                </a:solidFill>
                <a:latin typeface="Courier New"/>
                <a:cs typeface="Courier New"/>
              </a:rPr>
              <a:t> </a:t>
            </a:r>
            <a:r>
              <a:rPr sz="1150" spc="0" dirty="0" smtClean="0">
                <a:solidFill>
                  <a:srgbClr val="717174"/>
                </a:solidFill>
                <a:latin typeface="Courier New"/>
                <a:cs typeface="Courier New"/>
              </a:rPr>
              <a:t>S</a:t>
            </a:r>
            <a:r>
              <a:rPr sz="1150" spc="0" dirty="0" smtClean="0">
                <a:solidFill>
                  <a:srgbClr val="5B5B62"/>
                </a:solidFill>
                <a:latin typeface="Courier New"/>
                <a:cs typeface="Courier New"/>
              </a:rPr>
              <a:t>e</a:t>
            </a:r>
            <a:r>
              <a:rPr sz="1150" spc="0" dirty="0" smtClean="0">
                <a:solidFill>
                  <a:srgbClr val="717174"/>
                </a:solidFill>
                <a:latin typeface="Courier New"/>
                <a:cs typeface="Courier New"/>
              </a:rPr>
              <a:t>n</a:t>
            </a:r>
            <a:r>
              <a:rPr sz="1150" spc="0" dirty="0" smtClean="0">
                <a:solidFill>
                  <a:srgbClr val="5B5B62"/>
                </a:solidFill>
                <a:latin typeface="Courier New"/>
                <a:cs typeface="Courier New"/>
              </a:rPr>
              <a:t>de</a:t>
            </a:r>
            <a:r>
              <a:rPr sz="1150" spc="0" dirty="0" smtClean="0">
                <a:solidFill>
                  <a:srgbClr val="717174"/>
                </a:solidFill>
                <a:latin typeface="Courier New"/>
                <a:cs typeface="Courier New"/>
              </a:rPr>
              <a:t>r </a:t>
            </a:r>
            <a:r>
              <a:rPr sz="1150" spc="379" dirty="0" smtClean="0">
                <a:solidFill>
                  <a:srgbClr val="717174"/>
                </a:solidFill>
                <a:latin typeface="Courier New"/>
                <a:cs typeface="Courier New"/>
              </a:rPr>
              <a:t> </a:t>
            </a:r>
            <a:r>
              <a:rPr sz="1150" spc="0" dirty="0" smtClean="0">
                <a:solidFill>
                  <a:srgbClr val="5F5B98"/>
                </a:solidFill>
                <a:latin typeface="Courier New"/>
                <a:cs typeface="Courier New"/>
              </a:rPr>
              <a:t>ex</a:t>
            </a:r>
            <a:r>
              <a:rPr sz="1150" spc="0" dirty="0" smtClean="0">
                <a:solidFill>
                  <a:srgbClr val="78719B"/>
                </a:solidFill>
                <a:latin typeface="Courier New"/>
                <a:cs typeface="Courier New"/>
              </a:rPr>
              <a:t>t</a:t>
            </a:r>
            <a:r>
              <a:rPr sz="1150" spc="0" dirty="0" smtClean="0">
                <a:solidFill>
                  <a:srgbClr val="5F5B98"/>
                </a:solidFill>
                <a:latin typeface="Courier New"/>
                <a:cs typeface="Courier New"/>
              </a:rPr>
              <a:t>ends</a:t>
            </a:r>
            <a:r>
              <a:rPr sz="1150" spc="-21" dirty="0" smtClean="0">
                <a:solidFill>
                  <a:srgbClr val="5F5B98"/>
                </a:solidFill>
                <a:latin typeface="Courier New"/>
                <a:cs typeface="Courier New"/>
              </a:rPr>
              <a:t> </a:t>
            </a:r>
            <a:r>
              <a:rPr sz="1150" spc="0" dirty="0" smtClean="0">
                <a:solidFill>
                  <a:srgbClr val="717174"/>
                </a:solidFill>
                <a:latin typeface="Courier New"/>
                <a:cs typeface="Courier New"/>
              </a:rPr>
              <a:t>Ag</a:t>
            </a:r>
            <a:r>
              <a:rPr sz="1150" spc="0" dirty="0" smtClean="0">
                <a:solidFill>
                  <a:srgbClr val="5B5B62"/>
                </a:solidFill>
                <a:latin typeface="Courier New"/>
                <a:cs typeface="Courier New"/>
              </a:rPr>
              <a:t>e</a:t>
            </a:r>
            <a:r>
              <a:rPr sz="1150" spc="0" dirty="0" smtClean="0">
                <a:solidFill>
                  <a:srgbClr val="717174"/>
                </a:solidFill>
                <a:latin typeface="Courier New"/>
                <a:cs typeface="Courier New"/>
              </a:rPr>
              <a:t>n</a:t>
            </a:r>
            <a:r>
              <a:rPr sz="1150" spc="0" dirty="0" smtClean="0">
                <a:solidFill>
                  <a:srgbClr val="5B5B62"/>
                </a:solidFill>
                <a:latin typeface="Courier New"/>
                <a:cs typeface="Courier New"/>
              </a:rPr>
              <a:t>t</a:t>
            </a:r>
            <a:endParaRPr sz="1150">
              <a:latin typeface="Courier New"/>
              <a:cs typeface="Courier New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08528" y="2402651"/>
            <a:ext cx="2506716" cy="5440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145">
              <a:lnSpc>
                <a:spcPct val="94401"/>
              </a:lnSpc>
              <a:spcBef>
                <a:spcPts val="10"/>
              </a:spcBef>
            </a:pPr>
            <a:r>
              <a:rPr sz="1150" spc="0" dirty="0" smtClean="0">
                <a:solidFill>
                  <a:srgbClr val="9179A1"/>
                </a:solidFill>
                <a:latin typeface="Courier New"/>
                <a:cs typeface="Courier New"/>
              </a:rPr>
              <a:t>p</a:t>
            </a:r>
            <a:r>
              <a:rPr sz="1150" spc="0" dirty="0" smtClean="0">
                <a:solidFill>
                  <a:srgbClr val="78719B"/>
                </a:solidFill>
                <a:latin typeface="Courier New"/>
                <a:cs typeface="Courier New"/>
              </a:rPr>
              <a:t>r</a:t>
            </a:r>
            <a:r>
              <a:rPr sz="1150" spc="0" dirty="0" smtClean="0">
                <a:solidFill>
                  <a:srgbClr val="9179A1"/>
                </a:solidFill>
                <a:latin typeface="Courier New"/>
                <a:cs typeface="Courier New"/>
              </a:rPr>
              <a:t>o</a:t>
            </a:r>
            <a:r>
              <a:rPr sz="1150" spc="0" dirty="0" smtClean="0">
                <a:solidFill>
                  <a:srgbClr val="717174"/>
                </a:solidFill>
                <a:latin typeface="Courier New"/>
                <a:cs typeface="Courier New"/>
              </a:rPr>
              <a:t>t</a:t>
            </a:r>
            <a:r>
              <a:rPr sz="1150" spc="0" dirty="0" smtClean="0">
                <a:solidFill>
                  <a:srgbClr val="705885"/>
                </a:solidFill>
                <a:latin typeface="Courier New"/>
                <a:cs typeface="Courier New"/>
              </a:rPr>
              <a:t>e</a:t>
            </a:r>
            <a:r>
              <a:rPr sz="1150" spc="0" dirty="0" smtClean="0">
                <a:solidFill>
                  <a:srgbClr val="78719B"/>
                </a:solidFill>
                <a:latin typeface="Courier New"/>
                <a:cs typeface="Courier New"/>
              </a:rPr>
              <a:t>c</a:t>
            </a:r>
            <a:r>
              <a:rPr sz="1150" spc="0" dirty="0" smtClean="0">
                <a:solidFill>
                  <a:srgbClr val="717174"/>
                </a:solidFill>
                <a:latin typeface="Courier New"/>
                <a:cs typeface="Courier New"/>
              </a:rPr>
              <a:t>t</a:t>
            </a:r>
            <a:r>
              <a:rPr sz="1150" spc="0" dirty="0" smtClean="0">
                <a:solidFill>
                  <a:srgbClr val="78719B"/>
                </a:solidFill>
                <a:latin typeface="Courier New"/>
                <a:cs typeface="Courier New"/>
              </a:rPr>
              <a:t>e</a:t>
            </a:r>
            <a:r>
              <a:rPr sz="1150" spc="0" dirty="0" smtClean="0">
                <a:solidFill>
                  <a:srgbClr val="9179A1"/>
                </a:solidFill>
                <a:latin typeface="Courier New"/>
                <a:cs typeface="Courier New"/>
              </a:rPr>
              <a:t>d</a:t>
            </a:r>
            <a:r>
              <a:rPr sz="1150" spc="-237" dirty="0" smtClean="0">
                <a:solidFill>
                  <a:srgbClr val="9179A1"/>
                </a:solidFill>
                <a:latin typeface="Courier New"/>
                <a:cs typeface="Courier New"/>
              </a:rPr>
              <a:t> </a:t>
            </a:r>
            <a:r>
              <a:rPr sz="1100" spc="0" dirty="0" smtClean="0">
                <a:solidFill>
                  <a:srgbClr val="9179A1"/>
                </a:solidFill>
                <a:latin typeface="Courier New"/>
                <a:cs typeface="Courier New"/>
              </a:rPr>
              <a:t>v</a:t>
            </a:r>
            <a:r>
              <a:rPr sz="1100" spc="0" dirty="0" smtClean="0">
                <a:solidFill>
                  <a:srgbClr val="78719B"/>
                </a:solidFill>
                <a:latin typeface="Courier New"/>
                <a:cs typeface="Courier New"/>
              </a:rPr>
              <a:t>o</a:t>
            </a:r>
            <a:r>
              <a:rPr sz="1100" spc="0" dirty="0" smtClean="0">
                <a:solidFill>
                  <a:srgbClr val="9179A1"/>
                </a:solidFill>
                <a:latin typeface="Courier New"/>
                <a:cs typeface="Courier New"/>
              </a:rPr>
              <a:t>i</a:t>
            </a:r>
            <a:r>
              <a:rPr sz="1100" spc="0" dirty="0" smtClean="0">
                <a:solidFill>
                  <a:srgbClr val="78719B"/>
                </a:solidFill>
                <a:latin typeface="Courier New"/>
                <a:cs typeface="Courier New"/>
              </a:rPr>
              <a:t>d</a:t>
            </a:r>
            <a:r>
              <a:rPr sz="1100" spc="192" dirty="0" smtClean="0">
                <a:solidFill>
                  <a:srgbClr val="78719B"/>
                </a:solidFill>
                <a:latin typeface="Courier New"/>
                <a:cs typeface="Courier New"/>
              </a:rPr>
              <a:t> </a:t>
            </a:r>
            <a:r>
              <a:rPr sz="1150" spc="0" dirty="0" smtClean="0">
                <a:solidFill>
                  <a:srgbClr val="5B5B62"/>
                </a:solidFill>
                <a:latin typeface="Courier New"/>
                <a:cs typeface="Courier New"/>
              </a:rPr>
              <a:t>set</a:t>
            </a:r>
            <a:r>
              <a:rPr sz="1150" spc="0" dirty="0" smtClean="0">
                <a:solidFill>
                  <a:srgbClr val="717174"/>
                </a:solidFill>
                <a:latin typeface="Courier New"/>
                <a:cs typeface="Courier New"/>
              </a:rPr>
              <a:t>u</a:t>
            </a:r>
            <a:r>
              <a:rPr sz="1150" spc="0" dirty="0" smtClean="0">
                <a:solidFill>
                  <a:srgbClr val="5B5B62"/>
                </a:solidFill>
                <a:latin typeface="Courier New"/>
                <a:cs typeface="Courier New"/>
              </a:rPr>
              <a:t>p()</a:t>
            </a:r>
            <a:endParaRPr sz="1150">
              <a:latin typeface="Courier New"/>
              <a:cs typeface="Courier New"/>
            </a:endParaRPr>
          </a:p>
          <a:p>
            <a:pPr marL="56242" marR="21145">
              <a:lnSpc>
                <a:spcPct val="95825"/>
              </a:lnSpc>
              <a:spcBef>
                <a:spcPts val="20"/>
              </a:spcBef>
            </a:pPr>
            <a:r>
              <a:rPr sz="1350" spc="0" dirty="0" smtClean="0">
                <a:solidFill>
                  <a:srgbClr val="5B5B62"/>
                </a:solidFill>
                <a:latin typeface="Times New Roman"/>
                <a:cs typeface="Times New Roman"/>
              </a:rPr>
              <a:t>{</a:t>
            </a:r>
            <a:endParaRPr sz="1350">
              <a:latin typeface="Times New Roman"/>
              <a:cs typeface="Times New Roman"/>
            </a:endParaRPr>
          </a:p>
          <a:p>
            <a:pPr marL="23585">
              <a:lnSpc>
                <a:spcPct val="95825"/>
              </a:lnSpc>
              <a:spcBef>
                <a:spcPts val="45"/>
              </a:spcBef>
            </a:pPr>
            <a:r>
              <a:rPr sz="1100" i="1" dirty="0" smtClean="0">
                <a:solidFill>
                  <a:srgbClr val="ABAEAB"/>
                </a:solidFill>
                <a:latin typeface="Arial"/>
                <a:cs typeface="Arial"/>
              </a:rPr>
              <a:t>I</a:t>
            </a:r>
            <a:r>
              <a:rPr sz="1100" i="1" spc="-134" dirty="0" smtClean="0">
                <a:solidFill>
                  <a:srgbClr val="ABAEAB"/>
                </a:solidFill>
                <a:latin typeface="Arial"/>
                <a:cs typeface="Arial"/>
              </a:rPr>
              <a:t> </a:t>
            </a:r>
            <a:r>
              <a:rPr sz="1100" i="1" spc="0" dirty="0" smtClean="0">
                <a:solidFill>
                  <a:srgbClr val="ABAEAB"/>
                </a:solidFill>
                <a:latin typeface="Arial"/>
                <a:cs typeface="Arial"/>
              </a:rPr>
              <a:t>I</a:t>
            </a:r>
            <a:r>
              <a:rPr sz="1100" i="1" spc="-82" dirty="0" smtClean="0">
                <a:solidFill>
                  <a:srgbClr val="ABAEAB"/>
                </a:solidFill>
                <a:latin typeface="Arial"/>
                <a:cs typeface="Arial"/>
              </a:rPr>
              <a:t> </a:t>
            </a:r>
            <a:r>
              <a:rPr sz="1100" spc="0" dirty="0" smtClean="0">
                <a:solidFill>
                  <a:srgbClr val="5B7154"/>
                </a:solidFill>
                <a:latin typeface="Times New Roman"/>
                <a:cs typeface="Times New Roman"/>
              </a:rPr>
              <a:t>F</a:t>
            </a:r>
            <a:r>
              <a:rPr sz="1100" spc="0" dirty="0" smtClean="0">
                <a:solidFill>
                  <a:srgbClr val="839D83"/>
                </a:solidFill>
                <a:latin typeface="Times New Roman"/>
                <a:cs typeface="Times New Roman"/>
              </a:rPr>
              <a:t>irst</a:t>
            </a:r>
            <a:r>
              <a:rPr sz="1100" spc="-104" dirty="0" smtClean="0">
                <a:solidFill>
                  <a:srgbClr val="839D83"/>
                </a:solidFill>
                <a:latin typeface="Times New Roman"/>
                <a:cs typeface="Times New Roman"/>
              </a:rPr>
              <a:t> </a:t>
            </a:r>
            <a:r>
              <a:rPr sz="1100" spc="0" dirty="0" smtClean="0">
                <a:solidFill>
                  <a:srgbClr val="68896A"/>
                </a:solidFill>
                <a:latin typeface="Times New Roman"/>
                <a:cs typeface="Times New Roman"/>
              </a:rPr>
              <a:t>s</a:t>
            </a:r>
            <a:r>
              <a:rPr sz="1100" spc="0" dirty="0" smtClean="0">
                <a:solidFill>
                  <a:srgbClr val="839D83"/>
                </a:solidFill>
                <a:latin typeface="Times New Roman"/>
                <a:cs typeface="Times New Roman"/>
              </a:rPr>
              <a:t>et-u</a:t>
            </a:r>
            <a:r>
              <a:rPr sz="1100" spc="0" dirty="0" smtClean="0">
                <a:solidFill>
                  <a:srgbClr val="68896A"/>
                </a:solidFill>
                <a:latin typeface="Times New Roman"/>
                <a:cs typeface="Times New Roman"/>
              </a:rPr>
              <a:t>p</a:t>
            </a:r>
            <a:r>
              <a:rPr sz="1100" spc="-53" dirty="0" smtClean="0">
                <a:solidFill>
                  <a:srgbClr val="68896A"/>
                </a:solidFill>
                <a:latin typeface="Times New Roman"/>
                <a:cs typeface="Times New Roman"/>
              </a:rPr>
              <a:t> </a:t>
            </a:r>
            <a:r>
              <a:rPr sz="1100" spc="0" dirty="0" smtClean="0">
                <a:solidFill>
                  <a:srgbClr val="839D83"/>
                </a:solidFill>
                <a:latin typeface="Times New Roman"/>
                <a:cs typeface="Times New Roman"/>
              </a:rPr>
              <a:t>answ</a:t>
            </a:r>
            <a:r>
              <a:rPr sz="1100" spc="0" dirty="0" smtClean="0">
                <a:solidFill>
                  <a:srgbClr val="68896A"/>
                </a:solidFill>
                <a:latin typeface="Times New Roman"/>
                <a:cs typeface="Times New Roman"/>
              </a:rPr>
              <a:t>e</a:t>
            </a:r>
            <a:r>
              <a:rPr sz="1100" spc="0" dirty="0" smtClean="0">
                <a:solidFill>
                  <a:srgbClr val="839D83"/>
                </a:solidFill>
                <a:latin typeface="Times New Roman"/>
                <a:cs typeface="Times New Roman"/>
              </a:rPr>
              <a:t>r</a:t>
            </a:r>
            <a:r>
              <a:rPr sz="1100" spc="0" dirty="0" smtClean="0">
                <a:solidFill>
                  <a:srgbClr val="ABAEAB"/>
                </a:solidFill>
                <a:latin typeface="Times New Roman"/>
                <a:cs typeface="Times New Roman"/>
              </a:rPr>
              <a:t>i</a:t>
            </a:r>
            <a:r>
              <a:rPr sz="1100" spc="0" dirty="0" smtClean="0">
                <a:solidFill>
                  <a:srgbClr val="839D83"/>
                </a:solidFill>
                <a:latin typeface="Times New Roman"/>
                <a:cs typeface="Times New Roman"/>
              </a:rPr>
              <a:t>ng</a:t>
            </a:r>
            <a:r>
              <a:rPr sz="1100" spc="1" dirty="0" smtClean="0">
                <a:solidFill>
                  <a:srgbClr val="839D83"/>
                </a:solidFill>
                <a:latin typeface="Times New Roman"/>
                <a:cs typeface="Times New Roman"/>
              </a:rPr>
              <a:t> </a:t>
            </a:r>
            <a:r>
              <a:rPr sz="1100" spc="0" dirty="0" smtClean="0">
                <a:solidFill>
                  <a:srgbClr val="68896A"/>
                </a:solidFill>
                <a:latin typeface="Times New Roman"/>
                <a:cs typeface="Times New Roman"/>
              </a:rPr>
              <a:t>be</a:t>
            </a:r>
            <a:r>
              <a:rPr sz="1100" spc="0" dirty="0" smtClean="0">
                <a:solidFill>
                  <a:srgbClr val="839D83"/>
                </a:solidFill>
                <a:latin typeface="Times New Roman"/>
                <a:cs typeface="Times New Roman"/>
              </a:rPr>
              <a:t>hav</a:t>
            </a:r>
            <a:r>
              <a:rPr sz="1100" spc="0" dirty="0" smtClean="0">
                <a:solidFill>
                  <a:srgbClr val="ABAEAB"/>
                </a:solidFill>
                <a:latin typeface="Times New Roman"/>
                <a:cs typeface="Times New Roman"/>
              </a:rPr>
              <a:t>i</a:t>
            </a:r>
            <a:r>
              <a:rPr sz="1100" spc="0" dirty="0" smtClean="0">
                <a:solidFill>
                  <a:srgbClr val="68896A"/>
                </a:solidFill>
                <a:latin typeface="Times New Roman"/>
                <a:cs typeface="Times New Roman"/>
              </a:rPr>
              <a:t>o</a:t>
            </a:r>
            <a:r>
              <a:rPr sz="1100" spc="0" dirty="0" smtClean="0">
                <a:solidFill>
                  <a:srgbClr val="839D83"/>
                </a:solidFill>
                <a:latin typeface="Times New Roman"/>
                <a:cs typeface="Times New Roman"/>
              </a:rPr>
              <a:t>ur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07785" y="2577565"/>
            <a:ext cx="106308" cy="2019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10"/>
              </a:lnSpc>
              <a:spcBef>
                <a:spcPts val="75"/>
              </a:spcBef>
            </a:pPr>
            <a:r>
              <a:rPr sz="1350" spc="0" dirty="0" smtClean="0">
                <a:solidFill>
                  <a:srgbClr val="838385"/>
                </a:solidFill>
                <a:latin typeface="Times New Roman"/>
                <a:cs typeface="Times New Roman"/>
              </a:rPr>
              <a:t>3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54842" y="3175537"/>
            <a:ext cx="4086478" cy="3811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4401"/>
              </a:lnSpc>
              <a:spcBef>
                <a:spcPts val="10"/>
              </a:spcBef>
            </a:pPr>
            <a:r>
              <a:rPr sz="1150" dirty="0" smtClean="0">
                <a:solidFill>
                  <a:srgbClr val="5B5B62"/>
                </a:solidFill>
                <a:latin typeface="Courier New"/>
                <a:cs typeface="Courier New"/>
              </a:rPr>
              <a:t>a</a:t>
            </a:r>
            <a:r>
              <a:rPr sz="1150" dirty="0" smtClean="0">
                <a:solidFill>
                  <a:srgbClr val="717174"/>
                </a:solidFill>
                <a:latin typeface="Courier New"/>
                <a:cs typeface="Courier New"/>
              </a:rPr>
              <a:t>ddB</a:t>
            </a:r>
            <a:r>
              <a:rPr sz="1150" dirty="0" smtClean="0">
                <a:solidFill>
                  <a:srgbClr val="5B5B62"/>
                </a:solidFill>
                <a:latin typeface="Courier New"/>
                <a:cs typeface="Courier New"/>
              </a:rPr>
              <a:t>e</a:t>
            </a:r>
            <a:r>
              <a:rPr sz="1150" dirty="0" smtClean="0">
                <a:solidFill>
                  <a:srgbClr val="838385"/>
                </a:solidFill>
                <a:latin typeface="Courier New"/>
                <a:cs typeface="Courier New"/>
              </a:rPr>
              <a:t>h</a:t>
            </a:r>
            <a:r>
              <a:rPr sz="1150" dirty="0" smtClean="0">
                <a:solidFill>
                  <a:srgbClr val="5B5B62"/>
                </a:solidFill>
                <a:latin typeface="Courier New"/>
                <a:cs typeface="Courier New"/>
              </a:rPr>
              <a:t>a</a:t>
            </a:r>
            <a:r>
              <a:rPr sz="1150" dirty="0" smtClean="0">
                <a:solidFill>
                  <a:srgbClr val="717174"/>
                </a:solidFill>
                <a:latin typeface="Courier New"/>
                <a:cs typeface="Courier New"/>
              </a:rPr>
              <a:t>vio</a:t>
            </a:r>
            <a:r>
              <a:rPr sz="1150" dirty="0" smtClean="0">
                <a:solidFill>
                  <a:srgbClr val="838385"/>
                </a:solidFill>
                <a:latin typeface="Courier New"/>
                <a:cs typeface="Courier New"/>
              </a:rPr>
              <a:t>u</a:t>
            </a:r>
            <a:r>
              <a:rPr sz="1150" dirty="0" smtClean="0">
                <a:solidFill>
                  <a:srgbClr val="717174"/>
                </a:solidFill>
                <a:latin typeface="Courier New"/>
                <a:cs typeface="Courier New"/>
              </a:rPr>
              <a:t>r</a:t>
            </a:r>
            <a:r>
              <a:rPr sz="1150" dirty="0" smtClean="0">
                <a:solidFill>
                  <a:srgbClr val="5B5B62"/>
                </a:solidFill>
                <a:latin typeface="Courier New"/>
                <a:cs typeface="Courier New"/>
              </a:rPr>
              <a:t>(</a:t>
            </a:r>
            <a:r>
              <a:rPr sz="1150" dirty="0" smtClean="0">
                <a:solidFill>
                  <a:srgbClr val="5F5B98"/>
                </a:solidFill>
                <a:latin typeface="Courier New"/>
                <a:cs typeface="Courier New"/>
              </a:rPr>
              <a:t>new</a:t>
            </a:r>
            <a:r>
              <a:rPr sz="1150" spc="79" dirty="0" smtClean="0">
                <a:solidFill>
                  <a:srgbClr val="5F5B98"/>
                </a:solidFill>
                <a:latin typeface="Courier New"/>
                <a:cs typeface="Courier New"/>
              </a:rPr>
              <a:t> </a:t>
            </a:r>
            <a:r>
              <a:rPr sz="1150" spc="0" dirty="0" smtClean="0">
                <a:solidFill>
                  <a:srgbClr val="717174"/>
                </a:solidFill>
                <a:latin typeface="Courier New"/>
                <a:cs typeface="Courier New"/>
              </a:rPr>
              <a:t>Cyc1i</a:t>
            </a:r>
            <a:r>
              <a:rPr sz="1150" spc="0" dirty="0" smtClean="0">
                <a:solidFill>
                  <a:srgbClr val="5B5B62"/>
                </a:solidFill>
                <a:latin typeface="Courier New"/>
                <a:cs typeface="Courier New"/>
              </a:rPr>
              <a:t>cB</a:t>
            </a:r>
            <a:r>
              <a:rPr sz="1150" spc="0" dirty="0" smtClean="0">
                <a:solidFill>
                  <a:srgbClr val="424248"/>
                </a:solidFill>
                <a:latin typeface="Courier New"/>
                <a:cs typeface="Courier New"/>
              </a:rPr>
              <a:t>e</a:t>
            </a:r>
            <a:r>
              <a:rPr sz="1150" spc="0" dirty="0" smtClean="0">
                <a:solidFill>
                  <a:srgbClr val="717174"/>
                </a:solidFill>
                <a:latin typeface="Courier New"/>
                <a:cs typeface="Courier New"/>
              </a:rPr>
              <a:t>h</a:t>
            </a:r>
            <a:r>
              <a:rPr sz="1150" spc="0" dirty="0" smtClean="0">
                <a:solidFill>
                  <a:srgbClr val="5B5B62"/>
                </a:solidFill>
                <a:latin typeface="Courier New"/>
                <a:cs typeface="Courier New"/>
              </a:rPr>
              <a:t>a</a:t>
            </a:r>
            <a:r>
              <a:rPr sz="1150" spc="0" dirty="0" smtClean="0">
                <a:solidFill>
                  <a:srgbClr val="717174"/>
                </a:solidFill>
                <a:latin typeface="Courier New"/>
                <a:cs typeface="Courier New"/>
              </a:rPr>
              <a:t>viour</a:t>
            </a:r>
            <a:r>
              <a:rPr sz="1150" spc="0" dirty="0" smtClean="0">
                <a:solidFill>
                  <a:srgbClr val="5B5B62"/>
                </a:solidFill>
                <a:latin typeface="Courier New"/>
                <a:cs typeface="Courier New"/>
              </a:rPr>
              <a:t>(</a:t>
            </a:r>
            <a:r>
              <a:rPr sz="1150" spc="0" dirty="0" smtClean="0">
                <a:solidFill>
                  <a:srgbClr val="5F5B98"/>
                </a:solidFill>
                <a:latin typeface="Courier New"/>
                <a:cs typeface="Courier New"/>
              </a:rPr>
              <a:t>this</a:t>
            </a:r>
            <a:r>
              <a:rPr sz="1150" spc="0" dirty="0" smtClean="0">
                <a:solidFill>
                  <a:srgbClr val="717174"/>
                </a:solidFill>
                <a:latin typeface="Courier New"/>
                <a:cs typeface="Courier New"/>
              </a:rPr>
              <a:t>)</a:t>
            </a:r>
            <a:endParaRPr sz="1150">
              <a:latin typeface="Courier New"/>
              <a:cs typeface="Courier New"/>
            </a:endParaRPr>
          </a:p>
          <a:p>
            <a:pPr marL="34471" marR="22478">
              <a:lnSpc>
                <a:spcPct val="95825"/>
              </a:lnSpc>
              <a:spcBef>
                <a:spcPts val="290"/>
              </a:spcBef>
            </a:pPr>
            <a:r>
              <a:rPr sz="1150" spc="0" dirty="0" smtClean="0">
                <a:solidFill>
                  <a:srgbClr val="717174"/>
                </a:solidFill>
                <a:latin typeface="Arial"/>
                <a:cs typeface="Arial"/>
              </a:rPr>
              <a:t>I</a:t>
            </a:r>
            <a:endParaRPr sz="11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7785" y="3372222"/>
            <a:ext cx="108594" cy="4008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285">
              <a:lnSpc>
                <a:spcPts val="1510"/>
              </a:lnSpc>
              <a:spcBef>
                <a:spcPts val="75"/>
              </a:spcBef>
            </a:pPr>
            <a:r>
              <a:rPr sz="1350" spc="0" dirty="0" smtClean="0">
                <a:solidFill>
                  <a:srgbClr val="ABAEAB"/>
                </a:solidFill>
                <a:latin typeface="Times New Roman"/>
                <a:cs typeface="Times New Roman"/>
              </a:rPr>
              <a:t>3</a:t>
            </a: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ts val="1575"/>
              </a:lnSpc>
              <a:spcBef>
                <a:spcPts val="3"/>
              </a:spcBef>
            </a:pPr>
            <a:r>
              <a:rPr sz="1500" spc="0" dirty="0" smtClean="0">
                <a:solidFill>
                  <a:srgbClr val="ABAEAB"/>
                </a:solidFill>
                <a:latin typeface="Times New Roman"/>
                <a:cs typeface="Times New Roman"/>
              </a:rPr>
              <a:t>3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88242" y="3559956"/>
            <a:ext cx="2161231" cy="1854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0"/>
              </a:lnSpc>
              <a:spcBef>
                <a:spcPts val="70"/>
              </a:spcBef>
            </a:pPr>
            <a:r>
              <a:rPr sz="1875" spc="0" baseline="4708" dirty="0" smtClean="0">
                <a:solidFill>
                  <a:srgbClr val="A08DB2"/>
                </a:solidFill>
                <a:latin typeface="Courier New"/>
                <a:cs typeface="Courier New"/>
              </a:rPr>
              <a:t>pub1ic</a:t>
            </a:r>
            <a:r>
              <a:rPr sz="1875" spc="637" baseline="4708" dirty="0" smtClean="0">
                <a:solidFill>
                  <a:srgbClr val="A08DB2"/>
                </a:solidFill>
                <a:latin typeface="Courier New"/>
                <a:cs typeface="Courier New"/>
              </a:rPr>
              <a:t> </a:t>
            </a:r>
            <a:r>
              <a:rPr sz="1875" spc="0" baseline="4708" dirty="0" smtClean="0">
                <a:solidFill>
                  <a:srgbClr val="A08DB2"/>
                </a:solidFill>
                <a:latin typeface="Courier New"/>
                <a:cs typeface="Courier New"/>
              </a:rPr>
              <a:t>voi</a:t>
            </a:r>
            <a:r>
              <a:rPr sz="1875" spc="0" baseline="4708" dirty="0" smtClean="0">
                <a:solidFill>
                  <a:srgbClr val="9179A1"/>
                </a:solidFill>
                <a:latin typeface="Courier New"/>
                <a:cs typeface="Courier New"/>
              </a:rPr>
              <a:t>d</a:t>
            </a:r>
            <a:r>
              <a:rPr sz="1875" spc="524" baseline="4708" dirty="0" smtClean="0">
                <a:solidFill>
                  <a:srgbClr val="9179A1"/>
                </a:solidFill>
                <a:latin typeface="Courier New"/>
                <a:cs typeface="Courier New"/>
              </a:rPr>
              <a:t> </a:t>
            </a:r>
            <a:r>
              <a:rPr sz="1875" spc="0" baseline="4708" dirty="0" smtClean="0">
                <a:solidFill>
                  <a:srgbClr val="717174"/>
                </a:solidFill>
                <a:latin typeface="Courier New"/>
                <a:cs typeface="Courier New"/>
              </a:rPr>
              <a:t>a</a:t>
            </a:r>
            <a:r>
              <a:rPr sz="1875" spc="0" baseline="4708" dirty="0" smtClean="0">
                <a:solidFill>
                  <a:srgbClr val="838385"/>
                </a:solidFill>
                <a:latin typeface="Courier New"/>
                <a:cs typeface="Courier New"/>
              </a:rPr>
              <a:t>ction</a:t>
            </a:r>
            <a:r>
              <a:rPr sz="1875" spc="0" baseline="4708" dirty="0" smtClean="0">
                <a:solidFill>
                  <a:srgbClr val="5B5B62"/>
                </a:solidFill>
                <a:latin typeface="Courier New"/>
                <a:cs typeface="Courier New"/>
              </a:rPr>
              <a:t>()</a:t>
            </a:r>
            <a:endParaRPr sz="1250">
              <a:latin typeface="Courier New"/>
              <a:cs typeface="Courier Ne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374242" y="3559956"/>
            <a:ext cx="92945" cy="1854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0"/>
              </a:lnSpc>
              <a:spcBef>
                <a:spcPts val="70"/>
              </a:spcBef>
            </a:pPr>
            <a:r>
              <a:rPr sz="1875" spc="0" baseline="4708" dirty="0" smtClean="0">
                <a:solidFill>
                  <a:srgbClr val="717174"/>
                </a:solidFill>
                <a:latin typeface="Courier New"/>
                <a:cs typeface="Courier New"/>
              </a:rPr>
              <a:t>(</a:t>
            </a:r>
            <a:endParaRPr sz="125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03928" y="3755899"/>
            <a:ext cx="5734695" cy="7705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952">
              <a:lnSpc>
                <a:spcPts val="1400"/>
              </a:lnSpc>
              <a:spcBef>
                <a:spcPts val="70"/>
              </a:spcBef>
            </a:pPr>
            <a:r>
              <a:rPr sz="1875" spc="0" baseline="4708" dirty="0" smtClean="0">
                <a:solidFill>
                  <a:srgbClr val="717174"/>
                </a:solidFill>
                <a:latin typeface="Courier New"/>
                <a:cs typeface="Courier New"/>
              </a:rPr>
              <a:t>A</a:t>
            </a:r>
            <a:r>
              <a:rPr sz="1875" spc="0" baseline="4708" dirty="0" smtClean="0">
                <a:solidFill>
                  <a:srgbClr val="838385"/>
                </a:solidFill>
                <a:latin typeface="Courier New"/>
                <a:cs typeface="Courier New"/>
              </a:rPr>
              <a:t>CU!</a:t>
            </a:r>
            <a:r>
              <a:rPr sz="1875" spc="0" baseline="4708" dirty="0" smtClean="0">
                <a:solidFill>
                  <a:srgbClr val="717174"/>
                </a:solidFill>
                <a:latin typeface="Courier New"/>
                <a:cs typeface="Courier New"/>
              </a:rPr>
              <a:t>essage </a:t>
            </a:r>
            <a:r>
              <a:rPr sz="1875" spc="209" baseline="4708" dirty="0" smtClean="0">
                <a:solidFill>
                  <a:srgbClr val="717174"/>
                </a:solidFill>
                <a:latin typeface="Courier New"/>
                <a:cs typeface="Courier New"/>
              </a:rPr>
              <a:t> </a:t>
            </a:r>
            <a:r>
              <a:rPr sz="1875" spc="0" baseline="4708" dirty="0" smtClean="0">
                <a:solidFill>
                  <a:srgbClr val="838385"/>
                </a:solidFill>
                <a:latin typeface="Courier New"/>
                <a:cs typeface="Courier New"/>
              </a:rPr>
              <a:t>m</a:t>
            </a:r>
            <a:r>
              <a:rPr sz="1875" spc="0" baseline="4708" dirty="0" smtClean="0">
                <a:solidFill>
                  <a:srgbClr val="717174"/>
                </a:solidFill>
                <a:latin typeface="Courier New"/>
                <a:cs typeface="Courier New"/>
              </a:rPr>
              <a:t>s</a:t>
            </a:r>
            <a:r>
              <a:rPr sz="1875" spc="0" baseline="4708" dirty="0" smtClean="0">
                <a:solidFill>
                  <a:srgbClr val="838385"/>
                </a:solidFill>
                <a:latin typeface="Courier New"/>
                <a:cs typeface="Courier New"/>
              </a:rPr>
              <a:t>g-</a:t>
            </a:r>
            <a:r>
              <a:rPr sz="1875" spc="607" baseline="4708" dirty="0" smtClean="0">
                <a:solidFill>
                  <a:srgbClr val="838385"/>
                </a:solidFill>
                <a:latin typeface="Courier New"/>
                <a:cs typeface="Courier New"/>
              </a:rPr>
              <a:t> </a:t>
            </a:r>
            <a:r>
              <a:rPr sz="1875" spc="0" baseline="4708" dirty="0" smtClean="0">
                <a:solidFill>
                  <a:srgbClr val="717174"/>
                </a:solidFill>
                <a:latin typeface="Courier New"/>
                <a:cs typeface="Courier New"/>
              </a:rPr>
              <a:t>re</a:t>
            </a:r>
            <a:r>
              <a:rPr sz="1875" spc="0" baseline="4708" dirty="0" smtClean="0">
                <a:solidFill>
                  <a:srgbClr val="838385"/>
                </a:solidFill>
                <a:latin typeface="Courier New"/>
                <a:cs typeface="Courier New"/>
              </a:rPr>
              <a:t>c</a:t>
            </a:r>
            <a:r>
              <a:rPr sz="1875" spc="0" baseline="4708" dirty="0" smtClean="0">
                <a:solidFill>
                  <a:srgbClr val="717174"/>
                </a:solidFill>
                <a:latin typeface="Courier New"/>
                <a:cs typeface="Courier New"/>
              </a:rPr>
              <a:t>e</a:t>
            </a:r>
            <a:r>
              <a:rPr sz="1875" spc="0" baseline="4708" dirty="0" smtClean="0">
                <a:solidFill>
                  <a:srgbClr val="838385"/>
                </a:solidFill>
                <a:latin typeface="Courier New"/>
                <a:cs typeface="Courier New"/>
              </a:rPr>
              <a:t>iv</a:t>
            </a:r>
            <a:r>
              <a:rPr sz="1875" spc="0" baseline="4708" dirty="0" smtClean="0">
                <a:solidFill>
                  <a:srgbClr val="717174"/>
                </a:solidFill>
                <a:latin typeface="Courier New"/>
                <a:cs typeface="Courier New"/>
              </a:rPr>
              <a:t>e(</a:t>
            </a:r>
            <a:r>
              <a:rPr sz="1875" spc="0" baseline="4708" dirty="0" smtClean="0">
                <a:solidFill>
                  <a:srgbClr val="5B5B62"/>
                </a:solidFill>
                <a:latin typeface="Courier New"/>
                <a:cs typeface="Courier New"/>
              </a:rPr>
              <a:t>)</a:t>
            </a:r>
            <a:r>
              <a:rPr sz="1875" spc="0" baseline="4708" dirty="0" smtClean="0">
                <a:solidFill>
                  <a:srgbClr val="838385"/>
                </a:solidFill>
                <a:latin typeface="Courier New"/>
                <a:cs typeface="Courier New"/>
              </a:rPr>
              <a:t>:</a:t>
            </a:r>
            <a:endParaRPr sz="1250">
              <a:latin typeface="Courier New"/>
              <a:cs typeface="Courier New"/>
            </a:endParaRPr>
          </a:p>
          <a:p>
            <a:pPr marL="34471" marR="26952">
              <a:lnSpc>
                <a:spcPct val="94401"/>
              </a:lnSpc>
              <a:spcBef>
                <a:spcPts val="54"/>
              </a:spcBef>
            </a:pPr>
            <a:r>
              <a:rPr sz="1000" dirty="0" smtClean="0">
                <a:solidFill>
                  <a:srgbClr val="5F5B98"/>
                </a:solidFill>
                <a:latin typeface="Arial"/>
                <a:cs typeface="Arial"/>
              </a:rPr>
              <a:t>1</a:t>
            </a:r>
            <a:r>
              <a:rPr sz="1000" dirty="0" smtClean="0">
                <a:solidFill>
                  <a:srgbClr val="78719B"/>
                </a:solidFill>
                <a:latin typeface="Arial"/>
                <a:cs typeface="Arial"/>
              </a:rPr>
              <a:t>:f   </a:t>
            </a:r>
            <a:r>
              <a:rPr sz="1000" spc="89" dirty="0" smtClean="0">
                <a:solidFill>
                  <a:srgbClr val="78719B"/>
                </a:solidFill>
                <a:latin typeface="Arial"/>
                <a:cs typeface="Arial"/>
              </a:rPr>
              <a:t> </a:t>
            </a:r>
            <a:r>
              <a:rPr sz="1250" spc="0" dirty="0" smtClean="0">
                <a:solidFill>
                  <a:srgbClr val="717174"/>
                </a:solidFill>
                <a:latin typeface="Courier New"/>
                <a:cs typeface="Courier New"/>
              </a:rPr>
              <a:t>(msg</a:t>
            </a:r>
            <a:r>
              <a:rPr sz="1250" spc="0" dirty="0" smtClean="0">
                <a:solidFill>
                  <a:srgbClr val="5B5B62"/>
                </a:solidFill>
                <a:latin typeface="Courier New"/>
                <a:cs typeface="Courier New"/>
              </a:rPr>
              <a:t>!</a:t>
            </a:r>
            <a:r>
              <a:rPr sz="1250" spc="0" dirty="0" smtClean="0">
                <a:solidFill>
                  <a:srgbClr val="78719B"/>
                </a:solidFill>
                <a:latin typeface="Courier New"/>
                <a:cs typeface="Courier New"/>
              </a:rPr>
              <a:t>-nu11</a:t>
            </a:r>
            <a:r>
              <a:rPr sz="1250" spc="0" dirty="0" smtClean="0">
                <a:solidFill>
                  <a:srgbClr val="717174"/>
                </a:solidFill>
                <a:latin typeface="Courier New"/>
                <a:cs typeface="Courier New"/>
              </a:rPr>
              <a:t>)</a:t>
            </a:r>
            <a:endParaRPr sz="1250">
              <a:latin typeface="Courier New"/>
              <a:cs typeface="Courier New"/>
            </a:endParaRPr>
          </a:p>
          <a:p>
            <a:pPr marL="459014">
              <a:lnSpc>
                <a:spcPts val="1515"/>
              </a:lnSpc>
              <a:spcBef>
                <a:spcPts val="75"/>
              </a:spcBef>
            </a:pPr>
            <a:r>
              <a:rPr sz="1725" baseline="2558" dirty="0" smtClean="0">
                <a:solidFill>
                  <a:srgbClr val="717174"/>
                </a:solidFill>
                <a:latin typeface="Courier New"/>
                <a:cs typeface="Courier New"/>
              </a:rPr>
              <a:t>S</a:t>
            </a:r>
            <a:r>
              <a:rPr sz="1725" baseline="2558" dirty="0" smtClean="0">
                <a:solidFill>
                  <a:srgbClr val="838385"/>
                </a:solidFill>
                <a:latin typeface="Courier New"/>
                <a:cs typeface="Courier New"/>
              </a:rPr>
              <a:t>y</a:t>
            </a:r>
            <a:r>
              <a:rPr sz="1725" baseline="2558" dirty="0" smtClean="0">
                <a:solidFill>
                  <a:srgbClr val="5B5B62"/>
                </a:solidFill>
                <a:latin typeface="Courier New"/>
                <a:cs typeface="Courier New"/>
              </a:rPr>
              <a:t>s</a:t>
            </a:r>
            <a:r>
              <a:rPr sz="1725" baseline="2558" dirty="0" smtClean="0">
                <a:solidFill>
                  <a:srgbClr val="717174"/>
                </a:solidFill>
                <a:latin typeface="Courier New"/>
                <a:cs typeface="Courier New"/>
              </a:rPr>
              <a:t>e</a:t>
            </a:r>
            <a:r>
              <a:rPr sz="1725" baseline="2558" dirty="0" smtClean="0">
                <a:solidFill>
                  <a:srgbClr val="5B5B62"/>
                </a:solidFill>
                <a:latin typeface="Courier New"/>
                <a:cs typeface="Courier New"/>
              </a:rPr>
              <a:t>e</a:t>
            </a:r>
            <a:r>
              <a:rPr sz="1725" spc="169" baseline="2558" dirty="0" smtClean="0">
                <a:solidFill>
                  <a:srgbClr val="717174"/>
                </a:solidFill>
                <a:latin typeface="Courier New"/>
                <a:cs typeface="Courier New"/>
              </a:rPr>
              <a:t>m</a:t>
            </a:r>
            <a:r>
              <a:rPr sz="1725" spc="0" baseline="2558" dirty="0" smtClean="0">
                <a:solidFill>
                  <a:srgbClr val="717174"/>
                </a:solidFill>
                <a:latin typeface="Courier New"/>
                <a:cs typeface="Courier New"/>
              </a:rPr>
              <a:t>..</a:t>
            </a:r>
            <a:r>
              <a:rPr sz="1725" spc="-434" baseline="2558" dirty="0" smtClean="0">
                <a:solidFill>
                  <a:srgbClr val="717174"/>
                </a:solidFill>
                <a:latin typeface="Courier New"/>
                <a:cs typeface="Courier New"/>
              </a:rPr>
              <a:t> </a:t>
            </a:r>
            <a:r>
              <a:rPr sz="1725" spc="0" baseline="2558" dirty="0" smtClean="0">
                <a:solidFill>
                  <a:srgbClr val="838385"/>
                </a:solidFill>
                <a:latin typeface="Courier New"/>
                <a:cs typeface="Courier New"/>
              </a:rPr>
              <a:t>ou</a:t>
            </a:r>
            <a:r>
              <a:rPr sz="1725" spc="0" baseline="2558" dirty="0" smtClean="0">
                <a:solidFill>
                  <a:srgbClr val="717174"/>
                </a:solidFill>
                <a:latin typeface="Courier New"/>
                <a:cs typeface="Courier New"/>
              </a:rPr>
              <a:t>e.</a:t>
            </a:r>
            <a:r>
              <a:rPr sz="1725" spc="-34" baseline="2558" dirty="0" smtClean="0">
                <a:solidFill>
                  <a:srgbClr val="717174"/>
                </a:solidFill>
                <a:latin typeface="Courier New"/>
                <a:cs typeface="Courier New"/>
              </a:rPr>
              <a:t> </a:t>
            </a:r>
            <a:r>
              <a:rPr sz="1725" spc="0" baseline="2558" dirty="0" smtClean="0">
                <a:solidFill>
                  <a:srgbClr val="717174"/>
                </a:solidFill>
                <a:latin typeface="Courier New"/>
                <a:cs typeface="Courier New"/>
              </a:rPr>
              <a:t>pr</a:t>
            </a:r>
            <a:r>
              <a:rPr sz="1725" spc="0" baseline="2558" dirty="0" smtClean="0">
                <a:solidFill>
                  <a:srgbClr val="838385"/>
                </a:solidFill>
                <a:latin typeface="Courier New"/>
                <a:cs typeface="Courier New"/>
              </a:rPr>
              <a:t>in</a:t>
            </a:r>
            <a:r>
              <a:rPr sz="1725" spc="0" baseline="2558" dirty="0" smtClean="0">
                <a:solidFill>
                  <a:srgbClr val="717174"/>
                </a:solidFill>
                <a:latin typeface="Courier New"/>
                <a:cs typeface="Courier New"/>
              </a:rPr>
              <a:t>e1n</a:t>
            </a:r>
            <a:r>
              <a:rPr sz="1725" spc="-344" baseline="2558" dirty="0" smtClean="0">
                <a:solidFill>
                  <a:srgbClr val="717174"/>
                </a:solidFill>
                <a:latin typeface="Courier New"/>
                <a:cs typeface="Courier New"/>
              </a:rPr>
              <a:t> </a:t>
            </a:r>
            <a:r>
              <a:rPr sz="1725" spc="0" baseline="2558" dirty="0" smtClean="0">
                <a:solidFill>
                  <a:srgbClr val="5B5B62"/>
                </a:solidFill>
                <a:latin typeface="Courier New"/>
                <a:cs typeface="Courier New"/>
              </a:rPr>
              <a:t>(</a:t>
            </a:r>
            <a:r>
              <a:rPr sz="1725" spc="0" baseline="2558" dirty="0" smtClean="0">
                <a:solidFill>
                  <a:srgbClr val="717174"/>
                </a:solidFill>
                <a:latin typeface="Courier New"/>
                <a:cs typeface="Courier New"/>
              </a:rPr>
              <a:t>myAo</a:t>
            </a:r>
            <a:r>
              <a:rPr sz="1725" spc="0" baseline="2558" dirty="0" smtClean="0">
                <a:solidFill>
                  <a:srgbClr val="838385"/>
                </a:solidFill>
                <a:latin typeface="Courier New"/>
                <a:cs typeface="Courier New"/>
              </a:rPr>
              <a:t>en</a:t>
            </a:r>
            <a:r>
              <a:rPr sz="1725" spc="0" baseline="2558" dirty="0" smtClean="0">
                <a:solidFill>
                  <a:srgbClr val="717174"/>
                </a:solidFill>
                <a:latin typeface="Courier New"/>
                <a:cs typeface="Courier New"/>
              </a:rPr>
              <a:t>e.</a:t>
            </a:r>
            <a:r>
              <a:rPr sz="1725" spc="-344" baseline="2558" dirty="0" smtClean="0">
                <a:solidFill>
                  <a:srgbClr val="717174"/>
                </a:solidFill>
                <a:latin typeface="Courier New"/>
                <a:cs typeface="Courier New"/>
              </a:rPr>
              <a:t> </a:t>
            </a:r>
            <a:r>
              <a:rPr sz="1425" spc="0" baseline="3051" dirty="0" smtClean="0">
                <a:solidFill>
                  <a:srgbClr val="717174"/>
                </a:solidFill>
                <a:latin typeface="Arial"/>
                <a:cs typeface="Arial"/>
              </a:rPr>
              <a:t>oecL</a:t>
            </a:r>
            <a:r>
              <a:rPr sz="1425" spc="0" baseline="3051" dirty="0" smtClean="0">
                <a:solidFill>
                  <a:srgbClr val="838385"/>
                </a:solidFill>
                <a:latin typeface="Arial"/>
                <a:cs typeface="Arial"/>
              </a:rPr>
              <a:t>oc</a:t>
            </a:r>
            <a:r>
              <a:rPr sz="1425" spc="0" baseline="3051" dirty="0" smtClean="0">
                <a:solidFill>
                  <a:srgbClr val="717174"/>
                </a:solidFill>
                <a:latin typeface="Arial"/>
                <a:cs typeface="Arial"/>
              </a:rPr>
              <a:t>a</a:t>
            </a:r>
            <a:r>
              <a:rPr sz="1425" spc="0" baseline="3051" dirty="0" smtClean="0">
                <a:solidFill>
                  <a:srgbClr val="838385"/>
                </a:solidFill>
                <a:latin typeface="Arial"/>
                <a:cs typeface="Arial"/>
              </a:rPr>
              <a:t>1</a:t>
            </a:r>
            <a:r>
              <a:rPr sz="1425" spc="0" baseline="3051" dirty="0" smtClean="0">
                <a:solidFill>
                  <a:srgbClr val="717174"/>
                </a:solidFill>
                <a:latin typeface="Arial"/>
                <a:cs typeface="Arial"/>
              </a:rPr>
              <a:t>Nam</a:t>
            </a:r>
            <a:r>
              <a:rPr sz="1425" spc="0" baseline="3051" dirty="0" smtClean="0">
                <a:latin typeface="Arial"/>
                <a:cs typeface="Arial"/>
              </a:rPr>
              <a:t>.</a:t>
            </a:r>
            <a:r>
              <a:rPr sz="1425" spc="0" baseline="3051" dirty="0" smtClean="0">
                <a:solidFill>
                  <a:srgbClr val="717174"/>
                </a:solidFill>
                <a:latin typeface="Arial"/>
                <a:cs typeface="Arial"/>
              </a:rPr>
              <a:t>e </a:t>
            </a:r>
            <a:r>
              <a:rPr sz="1425" spc="-100" baseline="3051" dirty="0" smtClean="0">
                <a:solidFill>
                  <a:srgbClr val="717174"/>
                </a:solidFill>
                <a:latin typeface="Arial"/>
                <a:cs typeface="Arial"/>
              </a:rPr>
              <a:t> </a:t>
            </a:r>
            <a:r>
              <a:rPr sz="1425" spc="0" baseline="3051" dirty="0" smtClean="0">
                <a:solidFill>
                  <a:srgbClr val="5B5B62"/>
                </a:solidFill>
                <a:latin typeface="Arial"/>
                <a:cs typeface="Arial"/>
              </a:rPr>
              <a:t>(</a:t>
            </a:r>
            <a:r>
              <a:rPr sz="1425" spc="0" baseline="3051" dirty="0" smtClean="0">
                <a:solidFill>
                  <a:srgbClr val="717174"/>
                </a:solidFill>
                <a:latin typeface="Arial"/>
                <a:cs typeface="Arial"/>
              </a:rPr>
              <a:t>)    </a:t>
            </a:r>
            <a:r>
              <a:rPr sz="1425" spc="-114" baseline="3051" dirty="0" smtClean="0">
                <a:solidFill>
                  <a:srgbClr val="717174"/>
                </a:solidFill>
                <a:latin typeface="Arial"/>
                <a:cs typeface="Arial"/>
              </a:rPr>
              <a:t> </a:t>
            </a:r>
            <a:r>
              <a:rPr sz="1800" spc="0" baseline="2415" dirty="0" smtClean="0">
                <a:solidFill>
                  <a:srgbClr val="717174"/>
                </a:solidFill>
                <a:latin typeface="Arial"/>
                <a:cs typeface="Arial"/>
              </a:rPr>
              <a:t>+  </a:t>
            </a:r>
            <a:r>
              <a:rPr sz="1800" spc="99" baseline="2415" dirty="0" smtClean="0">
                <a:solidFill>
                  <a:srgbClr val="717174"/>
                </a:solidFill>
                <a:latin typeface="Arial"/>
                <a:cs typeface="Arial"/>
              </a:rPr>
              <a:t> </a:t>
            </a:r>
            <a:r>
              <a:rPr sz="1800" spc="0" baseline="2415" dirty="0" smtClean="0">
                <a:solidFill>
                  <a:srgbClr val="ABAEAB"/>
                </a:solidFill>
                <a:latin typeface="Arial"/>
                <a:cs typeface="Arial"/>
              </a:rPr>
              <a:t>"  </a:t>
            </a:r>
            <a:r>
              <a:rPr sz="1800" spc="119" baseline="2415" dirty="0" smtClean="0">
                <a:solidFill>
                  <a:srgbClr val="ABAEAB"/>
                </a:solidFill>
                <a:latin typeface="Arial"/>
                <a:cs typeface="Arial"/>
              </a:rPr>
              <a:t> </a:t>
            </a:r>
            <a:r>
              <a:rPr sz="2025" spc="0" baseline="2147" dirty="0" smtClean="0">
                <a:solidFill>
                  <a:srgbClr val="ABAEAB"/>
                </a:solidFill>
                <a:latin typeface="Arial"/>
                <a:cs typeface="Arial"/>
              </a:rPr>
              <a:t>&lt;-,.,</a:t>
            </a:r>
            <a:endParaRPr sz="1350">
              <a:latin typeface="Arial"/>
              <a:cs typeface="Arial"/>
            </a:endParaRPr>
          </a:p>
          <a:p>
            <a:pPr marL="437242" marR="26952">
              <a:lnSpc>
                <a:spcPct val="94401"/>
              </a:lnSpc>
              <a:spcBef>
                <a:spcPts val="164"/>
              </a:spcBef>
            </a:pPr>
            <a:r>
              <a:rPr sz="1150" dirty="0" smtClean="0">
                <a:solidFill>
                  <a:srgbClr val="717174"/>
                </a:solidFill>
                <a:latin typeface="Courier New"/>
                <a:cs typeface="Courier New"/>
              </a:rPr>
              <a:t>msg.g</a:t>
            </a:r>
            <a:r>
              <a:rPr sz="1150" dirty="0" smtClean="0">
                <a:solidFill>
                  <a:srgbClr val="5B5B62"/>
                </a:solidFill>
                <a:latin typeface="Courier New"/>
                <a:cs typeface="Courier New"/>
              </a:rPr>
              <a:t>et</a:t>
            </a:r>
            <a:r>
              <a:rPr sz="1150" dirty="0" smtClean="0">
                <a:solidFill>
                  <a:srgbClr val="717174"/>
                </a:solidFill>
                <a:latin typeface="Courier New"/>
                <a:cs typeface="Courier New"/>
              </a:rPr>
              <a:t>C</a:t>
            </a:r>
            <a:r>
              <a:rPr sz="1150" dirty="0" smtClean="0">
                <a:solidFill>
                  <a:srgbClr val="838385"/>
                </a:solidFill>
                <a:latin typeface="Courier New"/>
                <a:cs typeface="Courier New"/>
              </a:rPr>
              <a:t>o</a:t>
            </a:r>
            <a:r>
              <a:rPr sz="1150" dirty="0" smtClean="0">
                <a:solidFill>
                  <a:srgbClr val="717174"/>
                </a:solidFill>
                <a:latin typeface="Courier New"/>
                <a:cs typeface="Courier New"/>
              </a:rPr>
              <a:t>n</a:t>
            </a:r>
            <a:r>
              <a:rPr sz="1150" dirty="0" smtClean="0">
                <a:solidFill>
                  <a:srgbClr val="5B5B62"/>
                </a:solidFill>
                <a:latin typeface="Courier New"/>
                <a:cs typeface="Courier New"/>
              </a:rPr>
              <a:t>te</a:t>
            </a:r>
            <a:r>
              <a:rPr sz="1150" dirty="0" smtClean="0">
                <a:solidFill>
                  <a:srgbClr val="717174"/>
                </a:solidFill>
                <a:latin typeface="Courier New"/>
                <a:cs typeface="Courier New"/>
              </a:rPr>
              <a:t>n</a:t>
            </a:r>
            <a:r>
              <a:rPr sz="1150" dirty="0" smtClean="0">
                <a:solidFill>
                  <a:srgbClr val="5B5B62"/>
                </a:solidFill>
                <a:latin typeface="Courier New"/>
                <a:cs typeface="Courier New"/>
              </a:rPr>
              <a:t>c</a:t>
            </a:r>
            <a:r>
              <a:rPr sz="1150" dirty="0" smtClean="0">
                <a:solidFill>
                  <a:srgbClr val="717174"/>
                </a:solidFill>
                <a:latin typeface="Courier New"/>
                <a:cs typeface="Courier New"/>
              </a:rPr>
              <a:t>(</a:t>
            </a:r>
            <a:r>
              <a:rPr sz="1150" dirty="0" smtClean="0">
                <a:solidFill>
                  <a:srgbClr val="5B5B62"/>
                </a:solidFill>
                <a:latin typeface="Courier New"/>
                <a:cs typeface="Courier New"/>
              </a:rPr>
              <a:t>) </a:t>
            </a:r>
            <a:r>
              <a:rPr sz="1150" spc="-179" dirty="0" smtClean="0">
                <a:solidFill>
                  <a:srgbClr val="5B5B62"/>
                </a:solidFill>
                <a:latin typeface="Courier New"/>
                <a:cs typeface="Courier New"/>
              </a:rPr>
              <a:t> </a:t>
            </a:r>
            <a:r>
              <a:rPr sz="1150" spc="0" dirty="0" smtClean="0">
                <a:solidFill>
                  <a:srgbClr val="5B5B62"/>
                </a:solidFill>
                <a:latin typeface="Courier New"/>
                <a:cs typeface="Courier New"/>
              </a:rPr>
              <a:t>+</a:t>
            </a:r>
            <a:r>
              <a:rPr sz="1150" spc="0" dirty="0" smtClean="0">
                <a:solidFill>
                  <a:srgbClr val="ABAEAB"/>
                </a:solidFill>
                <a:latin typeface="Courier New"/>
                <a:cs typeface="Courier New"/>
              </a:rPr>
              <a:t>"from"</a:t>
            </a:r>
            <a:endParaRPr sz="115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216899" y="4138806"/>
            <a:ext cx="146802" cy="1816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50"/>
              </a:lnSpc>
              <a:spcBef>
                <a:spcPts val="67"/>
              </a:spcBef>
            </a:pPr>
            <a:r>
              <a:rPr sz="1200" spc="0" dirty="0" smtClean="0">
                <a:solidFill>
                  <a:srgbClr val="717174"/>
                </a:solidFill>
                <a:latin typeface="Arial"/>
                <a:cs typeface="Arial"/>
              </a:rPr>
              <a:t>+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03928" y="4522459"/>
            <a:ext cx="3458809" cy="3985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56985">
              <a:lnSpc>
                <a:spcPts val="1505"/>
              </a:lnSpc>
              <a:spcBef>
                <a:spcPts val="75"/>
              </a:spcBef>
            </a:pPr>
            <a:r>
              <a:rPr sz="1950" spc="0" baseline="2229" dirty="0" smtClean="0">
                <a:solidFill>
                  <a:srgbClr val="5B5B62"/>
                </a:solidFill>
                <a:latin typeface="Arial"/>
                <a:cs typeface="Arial"/>
              </a:rPr>
              <a:t>+ </a:t>
            </a:r>
            <a:r>
              <a:rPr sz="1950" spc="142" baseline="2229" dirty="0" smtClean="0">
                <a:solidFill>
                  <a:srgbClr val="5B5B62"/>
                </a:solidFill>
                <a:latin typeface="Arial"/>
                <a:cs typeface="Arial"/>
              </a:rPr>
              <a:t> </a:t>
            </a:r>
            <a:r>
              <a:rPr sz="1725" spc="0" baseline="2558" dirty="0" smtClean="0">
                <a:solidFill>
                  <a:srgbClr val="5B5B62"/>
                </a:solidFill>
                <a:latin typeface="Courier New"/>
                <a:cs typeface="Courier New"/>
              </a:rPr>
              <a:t>msg.</a:t>
            </a:r>
            <a:r>
              <a:rPr sz="1725" spc="0" baseline="2558" dirty="0" smtClean="0">
                <a:solidFill>
                  <a:srgbClr val="717174"/>
                </a:solidFill>
                <a:latin typeface="Courier New"/>
                <a:cs typeface="Courier New"/>
              </a:rPr>
              <a:t>g</a:t>
            </a:r>
            <a:r>
              <a:rPr sz="1725" spc="0" baseline="2558" dirty="0" smtClean="0">
                <a:solidFill>
                  <a:srgbClr val="5B5B62"/>
                </a:solidFill>
                <a:latin typeface="Courier New"/>
                <a:cs typeface="Courier New"/>
              </a:rPr>
              <a:t>e</a:t>
            </a:r>
            <a:r>
              <a:rPr sz="1725" spc="0" baseline="1685" dirty="0" smtClean="0">
                <a:solidFill>
                  <a:srgbClr val="5B5B62"/>
                </a:solidFill>
                <a:latin typeface="Malgun Gothic"/>
                <a:cs typeface="Malgun Gothic"/>
              </a:rPr>
              <a:t>�</a:t>
            </a:r>
            <a:r>
              <a:rPr sz="1725" spc="0" baseline="2558" dirty="0" smtClean="0">
                <a:solidFill>
                  <a:srgbClr val="5B5B62"/>
                </a:solidFill>
                <a:latin typeface="Courier New"/>
                <a:cs typeface="Courier New"/>
              </a:rPr>
              <a:t>S</a:t>
            </a:r>
            <a:r>
              <a:rPr sz="1725" spc="0" baseline="2558" dirty="0" smtClean="0">
                <a:solidFill>
                  <a:srgbClr val="424248"/>
                </a:solidFill>
                <a:latin typeface="Courier New"/>
                <a:cs typeface="Courier New"/>
              </a:rPr>
              <a:t>e</a:t>
            </a:r>
            <a:r>
              <a:rPr sz="1725" spc="0" baseline="2558" dirty="0" smtClean="0">
                <a:solidFill>
                  <a:srgbClr val="5B5B62"/>
                </a:solidFill>
                <a:latin typeface="Courier New"/>
                <a:cs typeface="Courier New"/>
              </a:rPr>
              <a:t>nder(</a:t>
            </a:r>
            <a:r>
              <a:rPr sz="1725" spc="0" baseline="2558" dirty="0" smtClean="0">
                <a:solidFill>
                  <a:srgbClr val="717174"/>
                </a:solidFill>
                <a:latin typeface="Courier New"/>
                <a:cs typeface="Courier New"/>
              </a:rPr>
              <a:t>)</a:t>
            </a:r>
            <a:r>
              <a:rPr sz="1725" spc="-89" baseline="2558" dirty="0" smtClean="0">
                <a:solidFill>
                  <a:srgbClr val="717174"/>
                </a:solidFill>
                <a:latin typeface="Courier New"/>
                <a:cs typeface="Courier New"/>
              </a:rPr>
              <a:t> </a:t>
            </a:r>
            <a:r>
              <a:rPr sz="1725" spc="0" baseline="2558" dirty="0" smtClean="0">
                <a:solidFill>
                  <a:srgbClr val="717174"/>
                </a:solidFill>
                <a:latin typeface="Courier New"/>
                <a:cs typeface="Courier New"/>
              </a:rPr>
              <a:t>.</a:t>
            </a:r>
            <a:r>
              <a:rPr sz="1725" spc="0" baseline="2558" dirty="0" smtClean="0">
                <a:solidFill>
                  <a:srgbClr val="5B5B62"/>
                </a:solidFill>
                <a:latin typeface="Courier New"/>
                <a:cs typeface="Courier New"/>
              </a:rPr>
              <a:t>g</a:t>
            </a:r>
            <a:r>
              <a:rPr sz="1725" spc="0" baseline="2558" dirty="0" smtClean="0">
                <a:solidFill>
                  <a:srgbClr val="424248"/>
                </a:solidFill>
                <a:latin typeface="Courier New"/>
                <a:cs typeface="Courier New"/>
              </a:rPr>
              <a:t>et</a:t>
            </a:r>
            <a:r>
              <a:rPr sz="1725" spc="0" baseline="2558" dirty="0" smtClean="0">
                <a:solidFill>
                  <a:srgbClr val="717174"/>
                </a:solidFill>
                <a:latin typeface="Courier New"/>
                <a:cs typeface="Courier New"/>
              </a:rPr>
              <a:t>N</a:t>
            </a:r>
            <a:r>
              <a:rPr sz="1725" spc="0" baseline="2558" dirty="0" smtClean="0">
                <a:solidFill>
                  <a:srgbClr val="5B5B62"/>
                </a:solidFill>
                <a:latin typeface="Courier New"/>
                <a:cs typeface="Courier New"/>
              </a:rPr>
              <a:t>aroe()</a:t>
            </a:r>
            <a:endParaRPr sz="1150">
              <a:latin typeface="Courier New"/>
              <a:cs typeface="Courier New"/>
            </a:endParaRPr>
          </a:p>
          <a:p>
            <a:pPr marL="12700" marR="26180">
              <a:lnSpc>
                <a:spcPct val="94401"/>
              </a:lnSpc>
              <a:spcBef>
                <a:spcPts val="79"/>
              </a:spcBef>
            </a:pPr>
            <a:r>
              <a:rPr sz="1250" dirty="0" smtClean="0">
                <a:solidFill>
                  <a:srgbClr val="424248"/>
                </a:solidFill>
                <a:latin typeface="Courier New"/>
                <a:cs typeface="Courier New"/>
              </a:rPr>
              <a:t>b</a:t>
            </a:r>
            <a:r>
              <a:rPr sz="1250" dirty="0" smtClean="0">
                <a:solidFill>
                  <a:srgbClr val="717174"/>
                </a:solidFill>
                <a:latin typeface="Courier New"/>
                <a:cs typeface="Courier New"/>
              </a:rPr>
              <a:t>1</a:t>
            </a:r>
            <a:r>
              <a:rPr sz="1250" dirty="0" smtClean="0">
                <a:solidFill>
                  <a:srgbClr val="5B5B62"/>
                </a:solidFill>
                <a:latin typeface="Courier New"/>
                <a:cs typeface="Courier New"/>
              </a:rPr>
              <a:t>o</a:t>
            </a:r>
            <a:r>
              <a:rPr sz="1250" dirty="0" smtClean="0">
                <a:solidFill>
                  <a:srgbClr val="717174"/>
                </a:solidFill>
                <a:latin typeface="Courier New"/>
                <a:cs typeface="Courier New"/>
              </a:rPr>
              <a:t>c</a:t>
            </a:r>
            <a:r>
              <a:rPr sz="1250" dirty="0" smtClean="0">
                <a:solidFill>
                  <a:srgbClr val="5B5B62"/>
                </a:solidFill>
                <a:latin typeface="Courier New"/>
                <a:cs typeface="Courier New"/>
              </a:rPr>
              <a:t>k(</a:t>
            </a:r>
            <a:r>
              <a:rPr sz="1250" dirty="0" smtClean="0">
                <a:solidFill>
                  <a:srgbClr val="717174"/>
                </a:solidFill>
                <a:latin typeface="Courier New"/>
                <a:cs typeface="Courier New"/>
              </a:rPr>
              <a:t>):</a:t>
            </a:r>
            <a:endParaRPr sz="125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74442" y="4547137"/>
            <a:ext cx="211164" cy="1752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4401"/>
              </a:lnSpc>
              <a:spcBef>
                <a:spcPts val="10"/>
              </a:spcBef>
            </a:pPr>
            <a:r>
              <a:rPr sz="1150" spc="0" dirty="0" smtClean="0">
                <a:solidFill>
                  <a:srgbClr val="5B5B62"/>
                </a:solidFill>
                <a:latin typeface="Courier New"/>
                <a:cs typeface="Courier New"/>
              </a:rPr>
              <a:t>)</a:t>
            </a:r>
            <a:r>
              <a:rPr sz="1150" spc="261" dirty="0" smtClean="0">
                <a:solidFill>
                  <a:srgbClr val="5B5B62"/>
                </a:solidFill>
                <a:latin typeface="Courier New"/>
                <a:cs typeface="Courier New"/>
              </a:rPr>
              <a:t> </a:t>
            </a:r>
            <a:r>
              <a:rPr sz="1150" spc="0" dirty="0" smtClean="0">
                <a:solidFill>
                  <a:srgbClr val="5B5B62"/>
                </a:solidFill>
                <a:latin typeface="Courier New"/>
                <a:cs typeface="Courier New"/>
              </a:rPr>
              <a:t>:</a:t>
            </a:r>
            <a:endParaRPr sz="115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99128" y="4951051"/>
            <a:ext cx="109002" cy="147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0"/>
              </a:lnSpc>
              <a:spcBef>
                <a:spcPts val="54"/>
              </a:spcBef>
            </a:pPr>
            <a:r>
              <a:rPr sz="950" spc="0" dirty="0" smtClean="0">
                <a:solidFill>
                  <a:srgbClr val="5B5B62"/>
                </a:solidFill>
                <a:latin typeface="Times New Roman"/>
                <a:cs typeface="Times New Roman"/>
              </a:rPr>
              <a:t>}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65728" y="5129840"/>
            <a:ext cx="329764" cy="167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0"/>
              </a:lnSpc>
              <a:spcBef>
                <a:spcPts val="62"/>
              </a:spcBef>
            </a:pPr>
            <a:r>
              <a:rPr sz="950" spc="0" dirty="0" smtClean="0">
                <a:solidFill>
                  <a:srgbClr val="5B5B62"/>
                </a:solidFill>
                <a:latin typeface="Times New Roman"/>
                <a:cs typeface="Times New Roman"/>
              </a:rPr>
              <a:t>}</a:t>
            </a:r>
            <a:r>
              <a:rPr sz="950" spc="164" dirty="0" smtClean="0">
                <a:solidFill>
                  <a:srgbClr val="5B5B62"/>
                </a:solidFill>
                <a:latin typeface="Times New Roman"/>
                <a:cs typeface="Times New Roman"/>
              </a:rPr>
              <a:t> </a:t>
            </a:r>
            <a:r>
              <a:rPr sz="850" spc="0" dirty="0" smtClean="0">
                <a:solidFill>
                  <a:srgbClr val="5B5B62"/>
                </a:solidFill>
                <a:latin typeface="Arial"/>
                <a:cs typeface="Arial"/>
              </a:rPr>
              <a:t>)</a:t>
            </a:r>
            <a:r>
              <a:rPr sz="850" spc="191" dirty="0" smtClean="0">
                <a:solidFill>
                  <a:srgbClr val="5B5B62"/>
                </a:solidFill>
                <a:latin typeface="Arial"/>
                <a:cs typeface="Arial"/>
              </a:rPr>
              <a:t> </a:t>
            </a:r>
            <a:r>
              <a:rPr sz="1100" i="1" spc="0" dirty="0" smtClean="0">
                <a:solidFill>
                  <a:srgbClr val="717174"/>
                </a:solidFill>
                <a:latin typeface="Arial"/>
                <a:cs typeface="Arial"/>
              </a:rPr>
              <a:t>: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19414" y="5512665"/>
            <a:ext cx="2397859" cy="1663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sz="1100" i="1" dirty="0" smtClean="0">
                <a:solidFill>
                  <a:srgbClr val="ABAEAB"/>
                </a:solidFill>
                <a:latin typeface="Arial"/>
                <a:cs typeface="Arial"/>
              </a:rPr>
              <a:t>I</a:t>
            </a:r>
            <a:r>
              <a:rPr sz="1100" i="1" spc="-219" dirty="0" smtClean="0">
                <a:solidFill>
                  <a:srgbClr val="ABAEAB"/>
                </a:solidFill>
                <a:latin typeface="Arial"/>
                <a:cs typeface="Arial"/>
              </a:rPr>
              <a:t> </a:t>
            </a:r>
            <a:r>
              <a:rPr sz="1100" i="1" spc="0" dirty="0" smtClean="0">
                <a:solidFill>
                  <a:srgbClr val="ABAEAB"/>
                </a:solidFill>
                <a:latin typeface="Arial"/>
                <a:cs typeface="Arial"/>
              </a:rPr>
              <a:t>I</a:t>
            </a:r>
            <a:r>
              <a:rPr sz="1100" i="1" spc="-167" dirty="0" smtClean="0">
                <a:solidFill>
                  <a:srgbClr val="ABAEAB"/>
                </a:solidFill>
                <a:latin typeface="Arial"/>
                <a:cs typeface="Arial"/>
              </a:rPr>
              <a:t> </a:t>
            </a:r>
            <a:r>
              <a:rPr sz="1100" spc="0" dirty="0" smtClean="0">
                <a:solidFill>
                  <a:srgbClr val="839D83"/>
                </a:solidFill>
                <a:latin typeface="Times New Roman"/>
                <a:cs typeface="Times New Roman"/>
              </a:rPr>
              <a:t>Send</a:t>
            </a:r>
            <a:r>
              <a:rPr sz="1100" spc="-19" dirty="0" smtClean="0">
                <a:solidFill>
                  <a:srgbClr val="839D83"/>
                </a:solidFill>
                <a:latin typeface="Times New Roman"/>
                <a:cs typeface="Times New Roman"/>
              </a:rPr>
              <a:t> </a:t>
            </a:r>
            <a:r>
              <a:rPr sz="1100" spc="0" dirty="0" smtClean="0">
                <a:solidFill>
                  <a:srgbClr val="839D83"/>
                </a:solidFill>
                <a:latin typeface="Times New Roman"/>
                <a:cs typeface="Times New Roman"/>
              </a:rPr>
              <a:t>messages</a:t>
            </a:r>
            <a:r>
              <a:rPr sz="1100" spc="35" dirty="0" smtClean="0">
                <a:solidFill>
                  <a:srgbClr val="839D83"/>
                </a:solidFill>
                <a:latin typeface="Times New Roman"/>
                <a:cs typeface="Times New Roman"/>
              </a:rPr>
              <a:t> </a:t>
            </a:r>
            <a:r>
              <a:rPr sz="1100" spc="0" dirty="0" smtClean="0">
                <a:solidFill>
                  <a:srgbClr val="839D83"/>
                </a:solidFill>
                <a:latin typeface="Times New Roman"/>
                <a:cs typeface="Times New Roman"/>
              </a:rPr>
              <a:t>to</a:t>
            </a:r>
            <a:r>
              <a:rPr sz="1100" spc="26" dirty="0" smtClean="0">
                <a:solidFill>
                  <a:srgbClr val="839D83"/>
                </a:solidFill>
                <a:latin typeface="Times New Roman"/>
                <a:cs typeface="Times New Roman"/>
              </a:rPr>
              <a:t> </a:t>
            </a:r>
            <a:r>
              <a:rPr sz="1100" spc="0" dirty="0" smtClean="0">
                <a:solidFill>
                  <a:srgbClr val="839D83"/>
                </a:solidFill>
                <a:latin typeface="Times New Roman"/>
                <a:cs typeface="Times New Roman"/>
              </a:rPr>
              <a:t>"ol</a:t>
            </a:r>
            <a:r>
              <a:rPr sz="1100" spc="0" dirty="0" smtClean="0">
                <a:solidFill>
                  <a:srgbClr val="ABAEAB"/>
                </a:solidFill>
                <a:latin typeface="Times New Roman"/>
                <a:cs typeface="Times New Roman"/>
              </a:rPr>
              <a:t>"</a:t>
            </a:r>
            <a:r>
              <a:rPr sz="1100" spc="69" dirty="0" smtClean="0">
                <a:solidFill>
                  <a:srgbClr val="ABAEAB"/>
                </a:solidFill>
                <a:latin typeface="Times New Roman"/>
                <a:cs typeface="Times New Roman"/>
              </a:rPr>
              <a:t> </a:t>
            </a:r>
            <a:r>
              <a:rPr sz="1100" spc="0" dirty="0" smtClean="0">
                <a:solidFill>
                  <a:srgbClr val="839D83"/>
                </a:solidFill>
                <a:latin typeface="Times New Roman"/>
                <a:cs typeface="Times New Roman"/>
              </a:rPr>
              <a:t>and</a:t>
            </a:r>
            <a:r>
              <a:rPr sz="1100" spc="12" dirty="0" smtClean="0">
                <a:solidFill>
                  <a:srgbClr val="839D83"/>
                </a:solidFill>
                <a:latin typeface="Times New Roman"/>
                <a:cs typeface="Times New Roman"/>
              </a:rPr>
              <a:t> </a:t>
            </a:r>
            <a:r>
              <a:rPr sz="1100" spc="0" dirty="0" smtClean="0">
                <a:solidFill>
                  <a:srgbClr val="839D83"/>
                </a:solidFill>
                <a:latin typeface="Times New Roman"/>
                <a:cs typeface="Times New Roman"/>
              </a:rPr>
              <a:t>"o2</a:t>
            </a:r>
            <a:r>
              <a:rPr sz="1100" spc="0" dirty="0" smtClean="0">
                <a:solidFill>
                  <a:srgbClr val="ABAEAB"/>
                </a:solidFill>
                <a:latin typeface="Times New Roman"/>
                <a:cs typeface="Times New Roman"/>
              </a:rPr>
              <a:t>"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43957" y="5911270"/>
            <a:ext cx="5508828" cy="3724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0"/>
              </a:lnSpc>
              <a:spcBef>
                <a:spcPts val="70"/>
              </a:spcBef>
            </a:pPr>
            <a:r>
              <a:rPr sz="1875" spc="0" baseline="4708" dirty="0" smtClean="0">
                <a:solidFill>
                  <a:srgbClr val="717174"/>
                </a:solidFill>
                <a:latin typeface="Courier New"/>
                <a:cs typeface="Courier New"/>
              </a:rPr>
              <a:t>A</a:t>
            </a:r>
            <a:r>
              <a:rPr sz="1875" spc="0" baseline="4708" dirty="0" smtClean="0">
                <a:solidFill>
                  <a:srgbClr val="838385"/>
                </a:solidFill>
                <a:latin typeface="Courier New"/>
                <a:cs typeface="Courier New"/>
              </a:rPr>
              <a:t>C</a:t>
            </a:r>
            <a:r>
              <a:rPr sz="1875" spc="0" baseline="4708" dirty="0" smtClean="0">
                <a:solidFill>
                  <a:srgbClr val="717174"/>
                </a:solidFill>
                <a:latin typeface="Courier New"/>
                <a:cs typeface="Courier New"/>
              </a:rPr>
              <a:t>LMessage </a:t>
            </a:r>
            <a:r>
              <a:rPr sz="1875" spc="217" baseline="4708" dirty="0" smtClean="0">
                <a:solidFill>
                  <a:srgbClr val="717174"/>
                </a:solidFill>
                <a:latin typeface="Courier New"/>
                <a:cs typeface="Courier New"/>
              </a:rPr>
              <a:t> </a:t>
            </a:r>
            <a:r>
              <a:rPr sz="1875" spc="0" baseline="4708" dirty="0" smtClean="0">
                <a:solidFill>
                  <a:srgbClr val="717174"/>
                </a:solidFill>
                <a:latin typeface="Courier New"/>
                <a:cs typeface="Courier New"/>
              </a:rPr>
              <a:t>msg</a:t>
            </a:r>
            <a:r>
              <a:rPr sz="1875" spc="412" baseline="4708" dirty="0" smtClean="0">
                <a:solidFill>
                  <a:srgbClr val="717174"/>
                </a:solidFill>
                <a:latin typeface="Courier New"/>
                <a:cs typeface="Courier New"/>
              </a:rPr>
              <a:t> </a:t>
            </a:r>
            <a:r>
              <a:rPr sz="1875" spc="0" baseline="4708" dirty="0" smtClean="0">
                <a:solidFill>
                  <a:srgbClr val="838385"/>
                </a:solidFill>
                <a:latin typeface="Courier New"/>
                <a:cs typeface="Courier New"/>
              </a:rPr>
              <a:t>-</a:t>
            </a:r>
            <a:r>
              <a:rPr sz="1875" spc="292" baseline="4708" dirty="0" smtClean="0">
                <a:solidFill>
                  <a:srgbClr val="838385"/>
                </a:solidFill>
                <a:latin typeface="Courier New"/>
                <a:cs typeface="Courier New"/>
              </a:rPr>
              <a:t> </a:t>
            </a:r>
            <a:r>
              <a:rPr sz="1875" spc="0" baseline="4708" dirty="0" smtClean="0">
                <a:solidFill>
                  <a:srgbClr val="78719B"/>
                </a:solidFill>
                <a:latin typeface="Courier New"/>
                <a:cs typeface="Courier New"/>
              </a:rPr>
              <a:t>n</a:t>
            </a:r>
            <a:r>
              <a:rPr sz="1875" spc="0" baseline="4708" dirty="0" smtClean="0">
                <a:solidFill>
                  <a:srgbClr val="5F5B98"/>
                </a:solidFill>
                <a:latin typeface="Courier New"/>
                <a:cs typeface="Courier New"/>
              </a:rPr>
              <a:t>ew</a:t>
            </a:r>
            <a:r>
              <a:rPr sz="1875" spc="237" baseline="4708" dirty="0" smtClean="0">
                <a:solidFill>
                  <a:srgbClr val="5F5B98"/>
                </a:solidFill>
                <a:latin typeface="Courier New"/>
                <a:cs typeface="Courier New"/>
              </a:rPr>
              <a:t> </a:t>
            </a:r>
            <a:r>
              <a:rPr sz="1875" spc="0" baseline="4708" dirty="0" smtClean="0">
                <a:solidFill>
                  <a:srgbClr val="717174"/>
                </a:solidFill>
                <a:latin typeface="Courier New"/>
                <a:cs typeface="Courier New"/>
              </a:rPr>
              <a:t>A</a:t>
            </a:r>
            <a:r>
              <a:rPr sz="1875" spc="0" baseline="4708" dirty="0" smtClean="0">
                <a:solidFill>
                  <a:srgbClr val="838385"/>
                </a:solidFill>
                <a:latin typeface="Courier New"/>
                <a:cs typeface="Courier New"/>
              </a:rPr>
              <a:t>CL</a:t>
            </a:r>
            <a:r>
              <a:rPr sz="1875" spc="0" baseline="4708" dirty="0" smtClean="0">
                <a:solidFill>
                  <a:srgbClr val="5B5B62"/>
                </a:solidFill>
                <a:latin typeface="Courier New"/>
                <a:cs typeface="Courier New"/>
              </a:rPr>
              <a:t>M</a:t>
            </a:r>
            <a:r>
              <a:rPr sz="1875" spc="0" baseline="4708" dirty="0" smtClean="0">
                <a:solidFill>
                  <a:srgbClr val="717174"/>
                </a:solidFill>
                <a:latin typeface="Courier New"/>
                <a:cs typeface="Courier New"/>
              </a:rPr>
              <a:t>essage</a:t>
            </a:r>
            <a:r>
              <a:rPr sz="1875" spc="0" baseline="4708" dirty="0" smtClean="0">
                <a:solidFill>
                  <a:srgbClr val="5B5B62"/>
                </a:solidFill>
                <a:latin typeface="Courier New"/>
                <a:cs typeface="Courier New"/>
              </a:rPr>
              <a:t>(</a:t>
            </a:r>
            <a:r>
              <a:rPr sz="1875" spc="0" baseline="4708" dirty="0" smtClean="0">
                <a:solidFill>
                  <a:srgbClr val="717174"/>
                </a:solidFill>
                <a:latin typeface="Courier New"/>
                <a:cs typeface="Courier New"/>
              </a:rPr>
              <a:t>ACU!essage</a:t>
            </a:r>
            <a:r>
              <a:rPr sz="1875" spc="0" baseline="4708" dirty="0" smtClean="0">
                <a:solidFill>
                  <a:srgbClr val="5B5B62"/>
                </a:solidFill>
                <a:latin typeface="Courier New"/>
                <a:cs typeface="Courier New"/>
              </a:rPr>
              <a:t>.</a:t>
            </a:r>
            <a:r>
              <a:rPr sz="1875" spc="0" baseline="4708" dirty="0" smtClean="0">
                <a:solidFill>
                  <a:srgbClr val="838385"/>
                </a:solidFill>
                <a:latin typeface="Courier New"/>
                <a:cs typeface="Courier New"/>
              </a:rPr>
              <a:t>I</a:t>
            </a:r>
            <a:r>
              <a:rPr sz="1875" spc="0" baseline="4708" dirty="0" smtClean="0">
                <a:solidFill>
                  <a:srgbClr val="717174"/>
                </a:solidFill>
                <a:latin typeface="Courier New"/>
                <a:cs typeface="Courier New"/>
              </a:rPr>
              <a:t>NF</a:t>
            </a:r>
            <a:r>
              <a:rPr sz="1875" spc="0" baseline="4708" dirty="0" smtClean="0">
                <a:solidFill>
                  <a:srgbClr val="838385"/>
                </a:solidFill>
                <a:latin typeface="Courier New"/>
                <a:cs typeface="Courier New"/>
              </a:rPr>
              <a:t>O</a:t>
            </a:r>
            <a:r>
              <a:rPr sz="1875" spc="0" baseline="4708" dirty="0" smtClean="0">
                <a:solidFill>
                  <a:srgbClr val="717174"/>
                </a:solidFill>
                <a:latin typeface="Courier New"/>
                <a:cs typeface="Courier New"/>
              </a:rPr>
              <a:t>RM</a:t>
            </a:r>
            <a:r>
              <a:rPr sz="1875" spc="0" baseline="4708" dirty="0" smtClean="0">
                <a:solidFill>
                  <a:srgbClr val="5B5B62"/>
                </a:solidFill>
                <a:latin typeface="Courier New"/>
                <a:cs typeface="Courier New"/>
              </a:rPr>
              <a:t>)</a:t>
            </a:r>
            <a:r>
              <a:rPr sz="1875" spc="0" baseline="4708" dirty="0" smtClean="0">
                <a:solidFill>
                  <a:srgbClr val="717174"/>
                </a:solidFill>
                <a:latin typeface="Courier New"/>
                <a:cs typeface="Courier New"/>
              </a:rPr>
              <a:t>:</a:t>
            </a:r>
            <a:endParaRPr sz="1250">
              <a:latin typeface="Courier New"/>
              <a:cs typeface="Courier New"/>
            </a:endParaRPr>
          </a:p>
          <a:p>
            <a:pPr marL="12700" marR="29685">
              <a:lnSpc>
                <a:spcPts val="1460"/>
              </a:lnSpc>
              <a:spcBef>
                <a:spcPts val="2"/>
              </a:spcBef>
            </a:pPr>
            <a:r>
              <a:rPr sz="1350" dirty="0" smtClean="0">
                <a:solidFill>
                  <a:srgbClr val="717174"/>
                </a:solidFill>
                <a:latin typeface="Times New Roman"/>
                <a:cs typeface="Times New Roman"/>
              </a:rPr>
              <a:t>m.so.</a:t>
            </a:r>
            <a:r>
              <a:rPr sz="1350" spc="4" dirty="0" smtClean="0">
                <a:solidFill>
                  <a:srgbClr val="717174"/>
                </a:solidFill>
                <a:latin typeface="Times New Roman"/>
                <a:cs typeface="Times New Roman"/>
              </a:rPr>
              <a:t> </a:t>
            </a:r>
            <a:r>
              <a:rPr sz="1250" spc="0" dirty="0" smtClean="0">
                <a:solidFill>
                  <a:srgbClr val="717174"/>
                </a:solidFill>
                <a:latin typeface="Times New Roman"/>
                <a:cs typeface="Times New Roman"/>
              </a:rPr>
              <a:t>se</a:t>
            </a:r>
            <a:r>
              <a:rPr sz="1250" spc="0" dirty="0" smtClean="0">
                <a:solidFill>
                  <a:srgbClr val="838385"/>
                </a:solidFill>
                <a:latin typeface="Times New Roman"/>
                <a:cs typeface="Times New Roman"/>
              </a:rPr>
              <a:t>c.</a:t>
            </a:r>
            <a:r>
              <a:rPr sz="1250" spc="0" dirty="0" smtClean="0">
                <a:solidFill>
                  <a:srgbClr val="717174"/>
                </a:solidFill>
                <a:latin typeface="Times New Roman"/>
                <a:cs typeface="Times New Roman"/>
              </a:rPr>
              <a:t>Co</a:t>
            </a:r>
            <a:r>
              <a:rPr sz="1250" spc="0" dirty="0" smtClean="0">
                <a:solidFill>
                  <a:srgbClr val="838385"/>
                </a:solidFill>
                <a:latin typeface="Times New Roman"/>
                <a:cs typeface="Times New Roman"/>
              </a:rPr>
              <a:t>n</a:t>
            </a:r>
            <a:r>
              <a:rPr sz="1250" spc="0" dirty="0" smtClean="0">
                <a:solidFill>
                  <a:srgbClr val="717174"/>
                </a:solidFill>
                <a:latin typeface="Times New Roman"/>
                <a:cs typeface="Times New Roman"/>
              </a:rPr>
              <a:t>ee</a:t>
            </a:r>
            <a:r>
              <a:rPr sz="1250" spc="0" dirty="0" smtClean="0">
                <a:solidFill>
                  <a:srgbClr val="838385"/>
                </a:solidFill>
                <a:latin typeface="Times New Roman"/>
                <a:cs typeface="Times New Roman"/>
              </a:rPr>
              <a:t>ne</a:t>
            </a:r>
            <a:r>
              <a:rPr sz="1250" spc="29" dirty="0" smtClean="0">
                <a:solidFill>
                  <a:srgbClr val="838385"/>
                </a:solidFill>
                <a:latin typeface="Times New Roman"/>
                <a:cs typeface="Times New Roman"/>
              </a:rPr>
              <a:t> </a:t>
            </a:r>
            <a:r>
              <a:rPr sz="1150" spc="0" dirty="0" smtClean="0">
                <a:solidFill>
                  <a:srgbClr val="5B5B62"/>
                </a:solidFill>
                <a:latin typeface="Arial"/>
                <a:cs typeface="Arial"/>
              </a:rPr>
              <a:t>&lt; </a:t>
            </a:r>
            <a:r>
              <a:rPr sz="1150" spc="18" dirty="0" smtClean="0">
                <a:solidFill>
                  <a:srgbClr val="5B5B62"/>
                </a:solidFill>
                <a:latin typeface="Arial"/>
                <a:cs typeface="Arial"/>
              </a:rPr>
              <a:t> </a:t>
            </a:r>
            <a:r>
              <a:rPr sz="1350" spc="0" dirty="0" smtClean="0">
                <a:solidFill>
                  <a:srgbClr val="ABAEAB"/>
                </a:solidFill>
                <a:latin typeface="Times New Roman"/>
                <a:cs typeface="Times New Roman"/>
              </a:rPr>
              <a:t>"e1.no"</a:t>
            </a:r>
            <a:r>
              <a:rPr sz="1350" spc="-79" dirty="0" smtClean="0">
                <a:solidFill>
                  <a:srgbClr val="ABAEAB"/>
                </a:solidFill>
                <a:latin typeface="Times New Roman"/>
                <a:cs typeface="Times New Roman"/>
              </a:rPr>
              <a:t> </a:t>
            </a:r>
            <a:r>
              <a:rPr sz="1350" spc="0" dirty="0" smtClean="0">
                <a:solidFill>
                  <a:srgbClr val="717174"/>
                </a:solidFill>
                <a:latin typeface="Arial"/>
                <a:cs typeface="Arial"/>
              </a:rPr>
              <a:t>&gt; </a:t>
            </a:r>
            <a:r>
              <a:rPr sz="1350" spc="109" dirty="0" smtClean="0">
                <a:solidFill>
                  <a:srgbClr val="717174"/>
                </a:solidFill>
                <a:latin typeface="Arial"/>
                <a:cs typeface="Arial"/>
              </a:rPr>
              <a:t> </a:t>
            </a:r>
            <a:r>
              <a:rPr sz="1350" spc="0" dirty="0" smtClean="0">
                <a:solidFill>
                  <a:srgbClr val="838385"/>
                </a:solidFill>
                <a:latin typeface="Arial"/>
                <a:cs typeface="Arial"/>
              </a:rPr>
              <a:t>:</a:t>
            </a:r>
            <a:endParaRPr sz="13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54842" y="6289815"/>
            <a:ext cx="1334243" cy="1875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35"/>
              </a:lnSpc>
              <a:spcBef>
                <a:spcPts val="71"/>
              </a:spcBef>
            </a:pPr>
            <a:r>
              <a:rPr sz="1250" dirty="0" smtClean="0">
                <a:solidFill>
                  <a:srgbClr val="78719B"/>
                </a:solidFill>
                <a:latin typeface="Malgun Gothic"/>
                <a:cs typeface="Malgun Gothic"/>
              </a:rPr>
              <a:t>�</a:t>
            </a:r>
            <a:r>
              <a:rPr sz="1250" dirty="0" smtClean="0">
                <a:solidFill>
                  <a:srgbClr val="78719B"/>
                </a:solidFill>
                <a:latin typeface="Times New Roman"/>
                <a:cs typeface="Times New Roman"/>
              </a:rPr>
              <a:t>or   </a:t>
            </a:r>
            <a:r>
              <a:rPr sz="1250" spc="-50" dirty="0" smtClean="0">
                <a:solidFill>
                  <a:srgbClr val="78719B"/>
                </a:solidFill>
                <a:latin typeface="Times New Roman"/>
                <a:cs typeface="Times New Roman"/>
              </a:rPr>
              <a:t> </a:t>
            </a:r>
            <a:r>
              <a:rPr sz="1250" spc="0" dirty="0" smtClean="0">
                <a:solidFill>
                  <a:srgbClr val="5B5B62"/>
                </a:solidFill>
                <a:latin typeface="Times New Roman"/>
                <a:cs typeface="Times New Roman"/>
              </a:rPr>
              <a:t>c</a:t>
            </a:r>
            <a:r>
              <a:rPr sz="1250" spc="0" dirty="0" smtClean="0">
                <a:solidFill>
                  <a:srgbClr val="A08DB2"/>
                </a:solidFill>
                <a:latin typeface="Times New Roman"/>
                <a:cs typeface="Times New Roman"/>
              </a:rPr>
              <a:t>ine  </a:t>
            </a:r>
            <a:r>
              <a:rPr sz="1250" spc="89" dirty="0" smtClean="0">
                <a:solidFill>
                  <a:srgbClr val="A08DB2"/>
                </a:solidFill>
                <a:latin typeface="Times New Roman"/>
                <a:cs typeface="Times New Roman"/>
              </a:rPr>
              <a:t> </a:t>
            </a:r>
            <a:r>
              <a:rPr sz="1000" spc="0" dirty="0" smtClean="0">
                <a:solidFill>
                  <a:srgbClr val="838385"/>
                </a:solidFill>
                <a:latin typeface="Arial"/>
                <a:cs typeface="Arial"/>
              </a:rPr>
              <a:t>i. </a:t>
            </a:r>
            <a:r>
              <a:rPr sz="1000" spc="181" dirty="0" smtClean="0">
                <a:solidFill>
                  <a:srgbClr val="838385"/>
                </a:solidFill>
                <a:latin typeface="Arial"/>
                <a:cs typeface="Arial"/>
              </a:rPr>
              <a:t> </a:t>
            </a:r>
            <a:r>
              <a:rPr sz="1000" spc="0" dirty="0" smtClean="0">
                <a:solidFill>
                  <a:srgbClr val="838385"/>
                </a:solidFill>
                <a:latin typeface="Arial"/>
                <a:cs typeface="Arial"/>
              </a:rPr>
              <a:t>-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78842" y="6300524"/>
            <a:ext cx="1264983" cy="1612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90"/>
              </a:lnSpc>
              <a:spcBef>
                <a:spcPts val="59"/>
              </a:spcBef>
            </a:pPr>
            <a:r>
              <a:rPr sz="1050" spc="0" dirty="0" smtClean="0">
                <a:solidFill>
                  <a:srgbClr val="838385"/>
                </a:solidFill>
                <a:latin typeface="Times New Roman"/>
                <a:cs typeface="Times New Roman"/>
              </a:rPr>
              <a:t>; </a:t>
            </a:r>
            <a:r>
              <a:rPr sz="1050" spc="343" dirty="0" smtClean="0">
                <a:solidFill>
                  <a:srgbClr val="838385"/>
                </a:solidFill>
                <a:latin typeface="Times New Roman"/>
                <a:cs typeface="Times New Roman"/>
              </a:rPr>
              <a:t> </a:t>
            </a:r>
            <a:r>
              <a:rPr sz="1050" spc="0" dirty="0" smtClean="0">
                <a:solidFill>
                  <a:srgbClr val="838385"/>
                </a:solidFill>
                <a:latin typeface="Times New Roman"/>
                <a:cs typeface="Times New Roman"/>
              </a:rPr>
              <a:t>i.</a:t>
            </a:r>
            <a:r>
              <a:rPr sz="1050" spc="0" dirty="0" smtClean="0">
                <a:solidFill>
                  <a:srgbClr val="717174"/>
                </a:solidFill>
                <a:latin typeface="Times New Roman"/>
                <a:cs typeface="Times New Roman"/>
              </a:rPr>
              <a:t>&lt;</a:t>
            </a:r>
            <a:r>
              <a:rPr sz="1050" spc="0" dirty="0" smtClean="0">
                <a:solidFill>
                  <a:srgbClr val="838385"/>
                </a:solidFill>
                <a:latin typeface="Times New Roman"/>
                <a:cs typeface="Times New Roman"/>
              </a:rPr>
              <a:t>-</a:t>
            </a:r>
            <a:r>
              <a:rPr sz="1050" spc="0" dirty="0" smtClean="0">
                <a:solidFill>
                  <a:srgbClr val="B1A087"/>
                </a:solidFill>
                <a:latin typeface="Times New Roman"/>
                <a:cs typeface="Times New Roman"/>
              </a:rPr>
              <a:t>.</a:t>
            </a:r>
            <a:r>
              <a:rPr sz="1050" spc="0" dirty="0" smtClean="0">
                <a:solidFill>
                  <a:srgbClr val="CFC3AB"/>
                </a:solidFill>
                <a:latin typeface="Times New Roman"/>
                <a:cs typeface="Times New Roman"/>
              </a:rPr>
              <a:t>"1</a:t>
            </a:r>
            <a:r>
              <a:rPr sz="1050" spc="0" dirty="0" smtClean="0">
                <a:solidFill>
                  <a:srgbClr val="5B5B62"/>
                </a:solidFill>
                <a:latin typeface="Times New Roman"/>
                <a:cs typeface="Times New Roman"/>
              </a:rPr>
              <a:t>;   </a:t>
            </a:r>
            <a:r>
              <a:rPr sz="1050" spc="64" dirty="0" smtClean="0">
                <a:solidFill>
                  <a:srgbClr val="5B5B62"/>
                </a:solidFill>
                <a:latin typeface="Times New Roman"/>
                <a:cs typeface="Times New Roman"/>
              </a:rPr>
              <a:t> </a:t>
            </a:r>
            <a:r>
              <a:rPr sz="1050" spc="0" dirty="0" smtClean="0">
                <a:solidFill>
                  <a:srgbClr val="838385"/>
                </a:solidFill>
                <a:latin typeface="Times New Roman"/>
                <a:cs typeface="Times New Roman"/>
              </a:rPr>
              <a:t>i</a:t>
            </a:r>
            <a:r>
              <a:rPr sz="1050" spc="0" dirty="0" smtClean="0">
                <a:solidFill>
                  <a:srgbClr val="5B5B62"/>
                </a:solidFill>
                <a:latin typeface="Times New Roman"/>
                <a:cs typeface="Times New Roman"/>
              </a:rPr>
              <a:t>++)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54842" y="6468349"/>
            <a:ext cx="6460517" cy="3985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26357">
              <a:lnSpc>
                <a:spcPts val="1350"/>
              </a:lnSpc>
              <a:spcBef>
                <a:spcPts val="67"/>
              </a:spcBef>
            </a:pPr>
            <a:r>
              <a:rPr sz="950" dirty="0" smtClean="0">
                <a:solidFill>
                  <a:srgbClr val="717174"/>
                </a:solidFill>
                <a:latin typeface="Arial"/>
                <a:cs typeface="Arial"/>
              </a:rPr>
              <a:t>msg.</a:t>
            </a:r>
            <a:r>
              <a:rPr sz="950" dirty="0" smtClean="0">
                <a:solidFill>
                  <a:srgbClr val="5B5B62"/>
                </a:solidFill>
                <a:latin typeface="Arial"/>
                <a:cs typeface="Arial"/>
              </a:rPr>
              <a:t>a</a:t>
            </a:r>
            <a:r>
              <a:rPr sz="950" dirty="0" smtClean="0">
                <a:solidFill>
                  <a:srgbClr val="717174"/>
                </a:solidFill>
                <a:latin typeface="Arial"/>
                <a:cs typeface="Arial"/>
              </a:rPr>
              <a:t>ddR</a:t>
            </a:r>
            <a:r>
              <a:rPr sz="950" dirty="0" smtClean="0">
                <a:solidFill>
                  <a:srgbClr val="5B5B62"/>
                </a:solidFill>
                <a:latin typeface="Arial"/>
                <a:cs typeface="Arial"/>
              </a:rPr>
              <a:t>e</a:t>
            </a:r>
            <a:r>
              <a:rPr sz="950" dirty="0" smtClean="0">
                <a:solidFill>
                  <a:srgbClr val="717174"/>
                </a:solidFill>
                <a:latin typeface="Arial"/>
                <a:cs typeface="Arial"/>
              </a:rPr>
              <a:t>c</a:t>
            </a:r>
            <a:r>
              <a:rPr sz="950" dirty="0" smtClean="0">
                <a:solidFill>
                  <a:srgbClr val="5B5B62"/>
                </a:solidFill>
                <a:latin typeface="Arial"/>
                <a:cs typeface="Arial"/>
              </a:rPr>
              <a:t>e</a:t>
            </a:r>
            <a:r>
              <a:rPr sz="950" dirty="0" smtClean="0">
                <a:solidFill>
                  <a:srgbClr val="838385"/>
                </a:solidFill>
                <a:latin typeface="Arial"/>
                <a:cs typeface="Arial"/>
              </a:rPr>
              <a:t>i</a:t>
            </a:r>
            <a:r>
              <a:rPr sz="950" dirty="0" smtClean="0">
                <a:solidFill>
                  <a:srgbClr val="717174"/>
                </a:solidFill>
                <a:latin typeface="Arial"/>
                <a:cs typeface="Arial"/>
              </a:rPr>
              <a:t>v</a:t>
            </a:r>
            <a:r>
              <a:rPr sz="950" dirty="0" smtClean="0">
                <a:solidFill>
                  <a:srgbClr val="5B5B62"/>
                </a:solidFill>
                <a:latin typeface="Arial"/>
                <a:cs typeface="Arial"/>
              </a:rPr>
              <a:t>e</a:t>
            </a:r>
            <a:r>
              <a:rPr sz="950" dirty="0" smtClean="0">
                <a:solidFill>
                  <a:srgbClr val="717174"/>
                </a:solidFill>
                <a:latin typeface="Arial"/>
                <a:cs typeface="Arial"/>
              </a:rPr>
              <a:t>r</a:t>
            </a:r>
            <a:r>
              <a:rPr sz="950" dirty="0" smtClean="0">
                <a:solidFill>
                  <a:srgbClr val="5B5B62"/>
                </a:solidFill>
                <a:latin typeface="Arial"/>
                <a:cs typeface="Arial"/>
              </a:rPr>
              <a:t>(   </a:t>
            </a:r>
            <a:r>
              <a:rPr sz="950" spc="-25" dirty="0" smtClean="0">
                <a:solidFill>
                  <a:srgbClr val="5B5B62"/>
                </a:solidFill>
                <a:latin typeface="Arial"/>
                <a:cs typeface="Arial"/>
              </a:rPr>
              <a:t> </a:t>
            </a:r>
            <a:r>
              <a:rPr sz="950" spc="0" dirty="0" smtClean="0">
                <a:solidFill>
                  <a:srgbClr val="5F5B98"/>
                </a:solidFill>
                <a:latin typeface="Arial"/>
                <a:cs typeface="Arial"/>
              </a:rPr>
              <a:t>new </a:t>
            </a:r>
            <a:r>
              <a:rPr sz="950" spc="1" dirty="0" smtClean="0">
                <a:solidFill>
                  <a:srgbClr val="5F5B98"/>
                </a:solidFill>
                <a:latin typeface="Arial"/>
                <a:cs typeface="Arial"/>
              </a:rPr>
              <a:t> </a:t>
            </a:r>
            <a:r>
              <a:rPr sz="950" spc="0" dirty="0" smtClean="0">
                <a:solidFill>
                  <a:srgbClr val="5B5B62"/>
                </a:solidFill>
                <a:latin typeface="Arial"/>
                <a:cs typeface="Arial"/>
              </a:rPr>
              <a:t>A</a:t>
            </a:r>
            <a:r>
              <a:rPr sz="950" spc="0" dirty="0" smtClean="0">
                <a:solidFill>
                  <a:srgbClr val="717174"/>
                </a:solidFill>
                <a:latin typeface="Arial"/>
                <a:cs typeface="Arial"/>
              </a:rPr>
              <a:t>.I:D</a:t>
            </a:r>
            <a:r>
              <a:rPr sz="950" spc="0" dirty="0" smtClean="0">
                <a:solidFill>
                  <a:srgbClr val="5B5B62"/>
                </a:solidFill>
                <a:latin typeface="Arial"/>
                <a:cs typeface="Arial"/>
              </a:rPr>
              <a:t>(</a:t>
            </a:r>
            <a:r>
              <a:rPr sz="950" spc="0" dirty="0" smtClean="0">
                <a:solidFill>
                  <a:srgbClr val="ABAEAB"/>
                </a:solidFill>
                <a:latin typeface="Arial"/>
                <a:cs typeface="Arial"/>
              </a:rPr>
              <a:t>..,Agenc,.,   </a:t>
            </a:r>
            <a:r>
              <a:rPr sz="950" spc="-25" dirty="0" smtClean="0">
                <a:solidFill>
                  <a:srgbClr val="ABAEAB"/>
                </a:solidFill>
                <a:latin typeface="Arial"/>
                <a:cs typeface="Arial"/>
              </a:rPr>
              <a:t> </a:t>
            </a:r>
            <a:r>
              <a:rPr sz="1200" spc="0" dirty="0" smtClean="0">
                <a:solidFill>
                  <a:srgbClr val="717174"/>
                </a:solidFill>
                <a:latin typeface="Arial"/>
                <a:cs typeface="Arial"/>
              </a:rPr>
              <a:t>+  </a:t>
            </a:r>
            <a:r>
              <a:rPr sz="1200" spc="14" dirty="0" smtClean="0">
                <a:solidFill>
                  <a:srgbClr val="717174"/>
                </a:solidFill>
                <a:latin typeface="Arial"/>
                <a:cs typeface="Arial"/>
              </a:rPr>
              <a:t> </a:t>
            </a:r>
            <a:r>
              <a:rPr sz="1000" spc="0" dirty="0" smtClean="0">
                <a:solidFill>
                  <a:srgbClr val="838385"/>
                </a:solidFill>
                <a:latin typeface="Times New Roman"/>
                <a:cs typeface="Times New Roman"/>
              </a:rPr>
              <a:t>i,</a:t>
            </a:r>
            <a:r>
              <a:rPr sz="1000" spc="471" dirty="0" smtClean="0">
                <a:solidFill>
                  <a:srgbClr val="838385"/>
                </a:solidFill>
                <a:latin typeface="Times New Roman"/>
                <a:cs typeface="Times New Roman"/>
              </a:rPr>
              <a:t> </a:t>
            </a:r>
            <a:r>
              <a:rPr sz="950" spc="0" dirty="0" smtClean="0">
                <a:solidFill>
                  <a:srgbClr val="717174"/>
                </a:solidFill>
                <a:latin typeface="Arial"/>
                <a:cs typeface="Arial"/>
              </a:rPr>
              <a:t>AID.ISL</a:t>
            </a:r>
            <a:r>
              <a:rPr sz="950" spc="0" dirty="0" smtClean="0">
                <a:solidFill>
                  <a:srgbClr val="838385"/>
                </a:solidFill>
                <a:latin typeface="Arial"/>
                <a:cs typeface="Arial"/>
              </a:rPr>
              <a:t>OC</a:t>
            </a:r>
            <a:r>
              <a:rPr sz="950" spc="0" dirty="0" smtClean="0">
                <a:solidFill>
                  <a:srgbClr val="717174"/>
                </a:solidFill>
                <a:latin typeface="Arial"/>
                <a:cs typeface="Arial"/>
              </a:rPr>
              <a:t>ALN</a:t>
            </a:r>
            <a:r>
              <a:rPr sz="950" spc="0" dirty="0" smtClean="0">
                <a:solidFill>
                  <a:srgbClr val="5B5B62"/>
                </a:solidFill>
                <a:latin typeface="Arial"/>
                <a:cs typeface="Arial"/>
              </a:rPr>
              <a:t>A.J:</a:t>
            </a:r>
            <a:r>
              <a:rPr sz="950" spc="0" dirty="0" smtClean="0">
                <a:solidFill>
                  <a:srgbClr val="717174"/>
                </a:solidFill>
                <a:latin typeface="Arial"/>
                <a:cs typeface="Arial"/>
              </a:rPr>
              <a:t>,{£</a:t>
            </a:r>
            <a:r>
              <a:rPr sz="950" spc="0" dirty="0" smtClean="0">
                <a:solidFill>
                  <a:srgbClr val="5B5B62"/>
                </a:solidFill>
                <a:latin typeface="Arial"/>
                <a:cs typeface="Arial"/>
              </a:rPr>
              <a:t>))</a:t>
            </a:r>
            <a:r>
              <a:rPr sz="950" spc="0" dirty="0" smtClean="0">
                <a:solidFill>
                  <a:srgbClr val="717174"/>
                </a:solidFill>
                <a:latin typeface="Arial"/>
                <a:cs typeface="Arial"/>
              </a:rPr>
              <a:t>;</a:t>
            </a:r>
            <a:endParaRPr sz="950">
              <a:latin typeface="Arial"/>
              <a:cs typeface="Arial"/>
            </a:endParaRPr>
          </a:p>
          <a:p>
            <a:pPr marL="12700" marR="23431">
              <a:lnSpc>
                <a:spcPct val="94401"/>
              </a:lnSpc>
              <a:spcBef>
                <a:spcPts val="347"/>
              </a:spcBef>
            </a:pPr>
            <a:r>
              <a:rPr sz="1150" dirty="0" smtClean="0">
                <a:solidFill>
                  <a:srgbClr val="5B5B62"/>
                </a:solidFill>
                <a:latin typeface="Courier New"/>
                <a:cs typeface="Courier New"/>
              </a:rPr>
              <a:t>se</a:t>
            </a:r>
            <a:r>
              <a:rPr sz="1150" dirty="0" smtClean="0">
                <a:solidFill>
                  <a:srgbClr val="717174"/>
                </a:solidFill>
                <a:latin typeface="Courier New"/>
                <a:cs typeface="Courier New"/>
              </a:rPr>
              <a:t>nd</a:t>
            </a:r>
            <a:r>
              <a:rPr sz="1150" spc="-344" dirty="0" smtClean="0">
                <a:solidFill>
                  <a:srgbClr val="717174"/>
                </a:solidFill>
                <a:latin typeface="Courier New"/>
                <a:cs typeface="Courier New"/>
              </a:rPr>
              <a:t> </a:t>
            </a:r>
            <a:r>
              <a:rPr sz="1150" spc="0" dirty="0" smtClean="0">
                <a:solidFill>
                  <a:srgbClr val="5B5B62"/>
                </a:solidFill>
                <a:latin typeface="Courier New"/>
                <a:cs typeface="Courier New"/>
              </a:rPr>
              <a:t>(</a:t>
            </a:r>
            <a:r>
              <a:rPr sz="1150" spc="0" dirty="0" smtClean="0">
                <a:solidFill>
                  <a:srgbClr val="717174"/>
                </a:solidFill>
                <a:latin typeface="Courier New"/>
                <a:cs typeface="Courier New"/>
              </a:rPr>
              <a:t>m</a:t>
            </a:r>
            <a:r>
              <a:rPr sz="1150" spc="0" dirty="0" smtClean="0">
                <a:solidFill>
                  <a:srgbClr val="5B5B62"/>
                </a:solidFill>
                <a:latin typeface="Courier New"/>
                <a:cs typeface="Courier New"/>
              </a:rPr>
              <a:t>sg)</a:t>
            </a:r>
            <a:r>
              <a:rPr sz="1150" spc="-175" dirty="0" smtClean="0">
                <a:solidFill>
                  <a:srgbClr val="5B5B62"/>
                </a:solidFill>
                <a:latin typeface="Courier New"/>
                <a:cs typeface="Courier New"/>
              </a:rPr>
              <a:t> </a:t>
            </a:r>
            <a:r>
              <a:rPr sz="1150" spc="0" dirty="0" smtClean="0">
                <a:solidFill>
                  <a:srgbClr val="717174"/>
                </a:solidFill>
                <a:latin typeface="Courier New"/>
                <a:cs typeface="Courier New"/>
              </a:rPr>
              <a:t>:</a:t>
            </a:r>
            <a:endParaRPr sz="115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1185" y="6901993"/>
            <a:ext cx="97545" cy="1435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10"/>
              </a:spcBef>
            </a:pPr>
            <a:r>
              <a:rPr sz="900" spc="0" dirty="0" smtClean="0">
                <a:solidFill>
                  <a:srgbClr val="717174"/>
                </a:solidFill>
                <a:latin typeface="Arial"/>
                <a:cs typeface="Arial"/>
              </a:rPr>
              <a:t>}</a:t>
            </a:r>
            <a:endParaRPr sz="9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07785" y="7035435"/>
            <a:ext cx="213477" cy="1906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35"/>
              </a:lnSpc>
              <a:spcBef>
                <a:spcPts val="71"/>
              </a:spcBef>
            </a:pPr>
            <a:r>
              <a:rPr sz="1800" spc="0" baseline="2415" dirty="0" smtClean="0">
                <a:solidFill>
                  <a:srgbClr val="838385"/>
                </a:solidFill>
                <a:latin typeface="Arial"/>
                <a:cs typeface="Arial"/>
              </a:rPr>
              <a:t>.</a:t>
            </a:r>
            <a:r>
              <a:rPr sz="1800" spc="192" baseline="2415" dirty="0" smtClean="0">
                <a:solidFill>
                  <a:srgbClr val="838385"/>
                </a:solidFill>
                <a:latin typeface="Arial"/>
                <a:cs typeface="Arial"/>
              </a:rPr>
              <a:t> </a:t>
            </a:r>
            <a:r>
              <a:rPr sz="1725" spc="0" baseline="2558" dirty="0" smtClean="0">
                <a:solidFill>
                  <a:srgbClr val="5B5B62"/>
                </a:solidFill>
                <a:latin typeface="Courier New"/>
                <a:cs typeface="Courier New"/>
              </a:rPr>
              <a:t>}</a:t>
            </a:r>
            <a:endParaRPr sz="115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492245" y="501396"/>
            <a:ext cx="8892540" cy="64800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53200" y="1978152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419637" y="1512"/>
                </a:lnTo>
                <a:lnTo>
                  <a:pt x="382923" y="5971"/>
                </a:lnTo>
                <a:lnTo>
                  <a:pt x="347173" y="13259"/>
                </a:lnTo>
                <a:lnTo>
                  <a:pt x="312505" y="23262"/>
                </a:lnTo>
                <a:lnTo>
                  <a:pt x="279034" y="35861"/>
                </a:lnTo>
                <a:lnTo>
                  <a:pt x="246878" y="50941"/>
                </a:lnTo>
                <a:lnTo>
                  <a:pt x="216153" y="68384"/>
                </a:lnTo>
                <a:lnTo>
                  <a:pt x="186976" y="88075"/>
                </a:lnTo>
                <a:lnTo>
                  <a:pt x="159463" y="109896"/>
                </a:lnTo>
                <a:lnTo>
                  <a:pt x="133730" y="133730"/>
                </a:lnTo>
                <a:lnTo>
                  <a:pt x="109896" y="159463"/>
                </a:lnTo>
                <a:lnTo>
                  <a:pt x="88075" y="186976"/>
                </a:lnTo>
                <a:lnTo>
                  <a:pt x="68384" y="216153"/>
                </a:lnTo>
                <a:lnTo>
                  <a:pt x="50941" y="246878"/>
                </a:lnTo>
                <a:lnTo>
                  <a:pt x="35861" y="279034"/>
                </a:lnTo>
                <a:lnTo>
                  <a:pt x="23262" y="312505"/>
                </a:lnTo>
                <a:lnTo>
                  <a:pt x="13259" y="347173"/>
                </a:lnTo>
                <a:lnTo>
                  <a:pt x="5971" y="382923"/>
                </a:lnTo>
                <a:lnTo>
                  <a:pt x="1512" y="419637"/>
                </a:lnTo>
                <a:lnTo>
                  <a:pt x="0" y="457199"/>
                </a:lnTo>
                <a:lnTo>
                  <a:pt x="1512" y="494762"/>
                </a:lnTo>
                <a:lnTo>
                  <a:pt x="5971" y="531476"/>
                </a:lnTo>
                <a:lnTo>
                  <a:pt x="13259" y="567226"/>
                </a:lnTo>
                <a:lnTo>
                  <a:pt x="23262" y="601894"/>
                </a:lnTo>
                <a:lnTo>
                  <a:pt x="35861" y="635365"/>
                </a:lnTo>
                <a:lnTo>
                  <a:pt x="50941" y="667521"/>
                </a:lnTo>
                <a:lnTo>
                  <a:pt x="68384" y="698246"/>
                </a:lnTo>
                <a:lnTo>
                  <a:pt x="88075" y="727423"/>
                </a:lnTo>
                <a:lnTo>
                  <a:pt x="109896" y="754936"/>
                </a:lnTo>
                <a:lnTo>
                  <a:pt x="133730" y="780668"/>
                </a:lnTo>
                <a:lnTo>
                  <a:pt x="159463" y="804503"/>
                </a:lnTo>
                <a:lnTo>
                  <a:pt x="186976" y="826324"/>
                </a:lnTo>
                <a:lnTo>
                  <a:pt x="216153" y="846015"/>
                </a:lnTo>
                <a:lnTo>
                  <a:pt x="246878" y="863458"/>
                </a:lnTo>
                <a:lnTo>
                  <a:pt x="279034" y="878538"/>
                </a:lnTo>
                <a:lnTo>
                  <a:pt x="312505" y="891137"/>
                </a:lnTo>
                <a:lnTo>
                  <a:pt x="347173" y="901140"/>
                </a:lnTo>
                <a:lnTo>
                  <a:pt x="382923" y="908428"/>
                </a:lnTo>
                <a:lnTo>
                  <a:pt x="419637" y="912887"/>
                </a:lnTo>
                <a:lnTo>
                  <a:pt x="457200" y="914399"/>
                </a:lnTo>
                <a:lnTo>
                  <a:pt x="494762" y="912887"/>
                </a:lnTo>
                <a:lnTo>
                  <a:pt x="531476" y="908428"/>
                </a:lnTo>
                <a:lnTo>
                  <a:pt x="567226" y="901140"/>
                </a:lnTo>
                <a:lnTo>
                  <a:pt x="601894" y="891137"/>
                </a:lnTo>
                <a:lnTo>
                  <a:pt x="635365" y="878538"/>
                </a:lnTo>
                <a:lnTo>
                  <a:pt x="667521" y="863458"/>
                </a:lnTo>
                <a:lnTo>
                  <a:pt x="698246" y="846015"/>
                </a:lnTo>
                <a:lnTo>
                  <a:pt x="727423" y="826324"/>
                </a:lnTo>
                <a:lnTo>
                  <a:pt x="754936" y="804503"/>
                </a:lnTo>
                <a:lnTo>
                  <a:pt x="780669" y="780668"/>
                </a:lnTo>
                <a:lnTo>
                  <a:pt x="804503" y="754936"/>
                </a:lnTo>
                <a:lnTo>
                  <a:pt x="826324" y="727423"/>
                </a:lnTo>
                <a:lnTo>
                  <a:pt x="846015" y="698246"/>
                </a:lnTo>
                <a:lnTo>
                  <a:pt x="863458" y="667521"/>
                </a:lnTo>
                <a:lnTo>
                  <a:pt x="878538" y="635365"/>
                </a:lnTo>
                <a:lnTo>
                  <a:pt x="891137" y="601894"/>
                </a:lnTo>
                <a:lnTo>
                  <a:pt x="901140" y="567226"/>
                </a:lnTo>
                <a:lnTo>
                  <a:pt x="908428" y="531476"/>
                </a:lnTo>
                <a:lnTo>
                  <a:pt x="912887" y="494762"/>
                </a:lnTo>
                <a:lnTo>
                  <a:pt x="914400" y="457199"/>
                </a:lnTo>
                <a:lnTo>
                  <a:pt x="912887" y="419637"/>
                </a:lnTo>
                <a:lnTo>
                  <a:pt x="908428" y="382923"/>
                </a:lnTo>
                <a:lnTo>
                  <a:pt x="901140" y="347173"/>
                </a:lnTo>
                <a:lnTo>
                  <a:pt x="891137" y="312505"/>
                </a:lnTo>
                <a:lnTo>
                  <a:pt x="878538" y="279034"/>
                </a:lnTo>
                <a:lnTo>
                  <a:pt x="863458" y="246878"/>
                </a:lnTo>
                <a:lnTo>
                  <a:pt x="846015" y="216153"/>
                </a:lnTo>
                <a:lnTo>
                  <a:pt x="826324" y="186976"/>
                </a:lnTo>
                <a:lnTo>
                  <a:pt x="804503" y="159463"/>
                </a:lnTo>
                <a:lnTo>
                  <a:pt x="780669" y="133730"/>
                </a:lnTo>
                <a:lnTo>
                  <a:pt x="754936" y="109896"/>
                </a:lnTo>
                <a:lnTo>
                  <a:pt x="727423" y="88075"/>
                </a:lnTo>
                <a:lnTo>
                  <a:pt x="698246" y="68384"/>
                </a:lnTo>
                <a:lnTo>
                  <a:pt x="667521" y="50941"/>
                </a:lnTo>
                <a:lnTo>
                  <a:pt x="635365" y="35861"/>
                </a:lnTo>
                <a:lnTo>
                  <a:pt x="601894" y="23262"/>
                </a:lnTo>
                <a:lnTo>
                  <a:pt x="567226" y="13259"/>
                </a:lnTo>
                <a:lnTo>
                  <a:pt x="531476" y="5971"/>
                </a:lnTo>
                <a:lnTo>
                  <a:pt x="494762" y="1512"/>
                </a:lnTo>
                <a:lnTo>
                  <a:pt x="45720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553200" y="1978152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419637" y="1512"/>
                </a:lnTo>
                <a:lnTo>
                  <a:pt x="382923" y="5971"/>
                </a:lnTo>
                <a:lnTo>
                  <a:pt x="347173" y="13259"/>
                </a:lnTo>
                <a:lnTo>
                  <a:pt x="312505" y="23262"/>
                </a:lnTo>
                <a:lnTo>
                  <a:pt x="279034" y="35861"/>
                </a:lnTo>
                <a:lnTo>
                  <a:pt x="246878" y="50941"/>
                </a:lnTo>
                <a:lnTo>
                  <a:pt x="216153" y="68384"/>
                </a:lnTo>
                <a:lnTo>
                  <a:pt x="186976" y="88075"/>
                </a:lnTo>
                <a:lnTo>
                  <a:pt x="159463" y="109896"/>
                </a:lnTo>
                <a:lnTo>
                  <a:pt x="133730" y="133730"/>
                </a:lnTo>
                <a:lnTo>
                  <a:pt x="109896" y="159463"/>
                </a:lnTo>
                <a:lnTo>
                  <a:pt x="88075" y="186976"/>
                </a:lnTo>
                <a:lnTo>
                  <a:pt x="68384" y="216153"/>
                </a:lnTo>
                <a:lnTo>
                  <a:pt x="50941" y="246878"/>
                </a:lnTo>
                <a:lnTo>
                  <a:pt x="35861" y="279034"/>
                </a:lnTo>
                <a:lnTo>
                  <a:pt x="23262" y="312505"/>
                </a:lnTo>
                <a:lnTo>
                  <a:pt x="13259" y="347173"/>
                </a:lnTo>
                <a:lnTo>
                  <a:pt x="5971" y="382923"/>
                </a:lnTo>
                <a:lnTo>
                  <a:pt x="1512" y="419637"/>
                </a:lnTo>
                <a:lnTo>
                  <a:pt x="0" y="457199"/>
                </a:lnTo>
                <a:lnTo>
                  <a:pt x="1512" y="494762"/>
                </a:lnTo>
                <a:lnTo>
                  <a:pt x="5971" y="531476"/>
                </a:lnTo>
                <a:lnTo>
                  <a:pt x="13259" y="567226"/>
                </a:lnTo>
                <a:lnTo>
                  <a:pt x="23262" y="601894"/>
                </a:lnTo>
                <a:lnTo>
                  <a:pt x="35861" y="635365"/>
                </a:lnTo>
                <a:lnTo>
                  <a:pt x="50941" y="667521"/>
                </a:lnTo>
                <a:lnTo>
                  <a:pt x="68384" y="698246"/>
                </a:lnTo>
                <a:lnTo>
                  <a:pt x="88075" y="727423"/>
                </a:lnTo>
                <a:lnTo>
                  <a:pt x="109896" y="754936"/>
                </a:lnTo>
                <a:lnTo>
                  <a:pt x="133730" y="780668"/>
                </a:lnTo>
                <a:lnTo>
                  <a:pt x="159463" y="804503"/>
                </a:lnTo>
                <a:lnTo>
                  <a:pt x="186976" y="826324"/>
                </a:lnTo>
                <a:lnTo>
                  <a:pt x="216153" y="846015"/>
                </a:lnTo>
                <a:lnTo>
                  <a:pt x="246878" y="863458"/>
                </a:lnTo>
                <a:lnTo>
                  <a:pt x="279034" y="878538"/>
                </a:lnTo>
                <a:lnTo>
                  <a:pt x="312505" y="891137"/>
                </a:lnTo>
                <a:lnTo>
                  <a:pt x="347173" y="901140"/>
                </a:lnTo>
                <a:lnTo>
                  <a:pt x="382923" y="908428"/>
                </a:lnTo>
                <a:lnTo>
                  <a:pt x="419637" y="912887"/>
                </a:lnTo>
                <a:lnTo>
                  <a:pt x="457200" y="914399"/>
                </a:lnTo>
                <a:lnTo>
                  <a:pt x="494762" y="912887"/>
                </a:lnTo>
                <a:lnTo>
                  <a:pt x="531476" y="908428"/>
                </a:lnTo>
                <a:lnTo>
                  <a:pt x="567226" y="901140"/>
                </a:lnTo>
                <a:lnTo>
                  <a:pt x="601894" y="891137"/>
                </a:lnTo>
                <a:lnTo>
                  <a:pt x="635365" y="878538"/>
                </a:lnTo>
                <a:lnTo>
                  <a:pt x="667521" y="863458"/>
                </a:lnTo>
                <a:lnTo>
                  <a:pt x="698246" y="846015"/>
                </a:lnTo>
                <a:lnTo>
                  <a:pt x="727423" y="826324"/>
                </a:lnTo>
                <a:lnTo>
                  <a:pt x="754936" y="804503"/>
                </a:lnTo>
                <a:lnTo>
                  <a:pt x="780669" y="780668"/>
                </a:lnTo>
                <a:lnTo>
                  <a:pt x="804503" y="754936"/>
                </a:lnTo>
                <a:lnTo>
                  <a:pt x="826324" y="727423"/>
                </a:lnTo>
                <a:lnTo>
                  <a:pt x="846015" y="698246"/>
                </a:lnTo>
                <a:lnTo>
                  <a:pt x="863458" y="667521"/>
                </a:lnTo>
                <a:lnTo>
                  <a:pt x="878538" y="635365"/>
                </a:lnTo>
                <a:lnTo>
                  <a:pt x="891137" y="601894"/>
                </a:lnTo>
                <a:lnTo>
                  <a:pt x="901140" y="567226"/>
                </a:lnTo>
                <a:lnTo>
                  <a:pt x="908428" y="531476"/>
                </a:lnTo>
                <a:lnTo>
                  <a:pt x="912887" y="494762"/>
                </a:lnTo>
                <a:lnTo>
                  <a:pt x="914400" y="457199"/>
                </a:lnTo>
                <a:lnTo>
                  <a:pt x="912887" y="419637"/>
                </a:lnTo>
                <a:lnTo>
                  <a:pt x="908428" y="382923"/>
                </a:lnTo>
                <a:lnTo>
                  <a:pt x="901140" y="347173"/>
                </a:lnTo>
                <a:lnTo>
                  <a:pt x="891137" y="312505"/>
                </a:lnTo>
                <a:lnTo>
                  <a:pt x="878538" y="279034"/>
                </a:lnTo>
                <a:lnTo>
                  <a:pt x="863458" y="246878"/>
                </a:lnTo>
                <a:lnTo>
                  <a:pt x="846015" y="216153"/>
                </a:lnTo>
                <a:lnTo>
                  <a:pt x="826324" y="186976"/>
                </a:lnTo>
                <a:lnTo>
                  <a:pt x="804503" y="159463"/>
                </a:lnTo>
                <a:lnTo>
                  <a:pt x="780669" y="133730"/>
                </a:lnTo>
                <a:lnTo>
                  <a:pt x="754936" y="109896"/>
                </a:lnTo>
                <a:lnTo>
                  <a:pt x="727423" y="88075"/>
                </a:lnTo>
                <a:lnTo>
                  <a:pt x="698246" y="68384"/>
                </a:lnTo>
                <a:lnTo>
                  <a:pt x="667521" y="50941"/>
                </a:lnTo>
                <a:lnTo>
                  <a:pt x="635365" y="35861"/>
                </a:lnTo>
                <a:lnTo>
                  <a:pt x="601894" y="23262"/>
                </a:lnTo>
                <a:lnTo>
                  <a:pt x="567226" y="13259"/>
                </a:lnTo>
                <a:lnTo>
                  <a:pt x="531476" y="5971"/>
                </a:lnTo>
                <a:lnTo>
                  <a:pt x="494762" y="1512"/>
                </a:lnTo>
                <a:lnTo>
                  <a:pt x="4572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63511" y="2634995"/>
            <a:ext cx="493775" cy="84581"/>
          </a:xfrm>
          <a:custGeom>
            <a:avLst/>
            <a:gdLst/>
            <a:ahLst/>
            <a:cxnLst/>
            <a:rect l="l" t="t" r="r" b="b"/>
            <a:pathLst>
              <a:path w="493775" h="84581">
                <a:moveTo>
                  <a:pt x="0" y="0"/>
                </a:moveTo>
                <a:lnTo>
                  <a:pt x="24688" y="16070"/>
                </a:lnTo>
                <a:lnTo>
                  <a:pt x="49377" y="30449"/>
                </a:lnTo>
                <a:lnTo>
                  <a:pt x="74066" y="43136"/>
                </a:lnTo>
                <a:lnTo>
                  <a:pt x="98755" y="54132"/>
                </a:lnTo>
                <a:lnTo>
                  <a:pt x="123444" y="63436"/>
                </a:lnTo>
                <a:lnTo>
                  <a:pt x="148132" y="71048"/>
                </a:lnTo>
                <a:lnTo>
                  <a:pt x="172821" y="76969"/>
                </a:lnTo>
                <a:lnTo>
                  <a:pt x="197510" y="81198"/>
                </a:lnTo>
                <a:lnTo>
                  <a:pt x="222199" y="83736"/>
                </a:lnTo>
                <a:lnTo>
                  <a:pt x="246887" y="84581"/>
                </a:lnTo>
                <a:lnTo>
                  <a:pt x="271576" y="83736"/>
                </a:lnTo>
                <a:lnTo>
                  <a:pt x="296265" y="81198"/>
                </a:lnTo>
                <a:lnTo>
                  <a:pt x="320954" y="76969"/>
                </a:lnTo>
                <a:lnTo>
                  <a:pt x="345643" y="71048"/>
                </a:lnTo>
                <a:lnTo>
                  <a:pt x="370332" y="63436"/>
                </a:lnTo>
                <a:lnTo>
                  <a:pt x="395020" y="54132"/>
                </a:lnTo>
                <a:lnTo>
                  <a:pt x="419709" y="43136"/>
                </a:lnTo>
                <a:lnTo>
                  <a:pt x="444398" y="30449"/>
                </a:lnTo>
                <a:lnTo>
                  <a:pt x="469087" y="16070"/>
                </a:lnTo>
                <a:lnTo>
                  <a:pt x="49377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16852" y="2250947"/>
            <a:ext cx="94487" cy="94488"/>
          </a:xfrm>
          <a:custGeom>
            <a:avLst/>
            <a:gdLst/>
            <a:ahLst/>
            <a:cxnLst/>
            <a:rect l="l" t="t" r="r" b="b"/>
            <a:pathLst>
              <a:path w="94487" h="94488">
                <a:moveTo>
                  <a:pt x="47244" y="0"/>
                </a:moveTo>
                <a:lnTo>
                  <a:pt x="33080" y="2197"/>
                </a:lnTo>
                <a:lnTo>
                  <a:pt x="20599" y="8329"/>
                </a:lnTo>
                <a:lnTo>
                  <a:pt x="10490" y="17705"/>
                </a:lnTo>
                <a:lnTo>
                  <a:pt x="3445" y="29634"/>
                </a:lnTo>
                <a:lnTo>
                  <a:pt x="155" y="43425"/>
                </a:lnTo>
                <a:lnTo>
                  <a:pt x="0" y="47243"/>
                </a:lnTo>
                <a:lnTo>
                  <a:pt x="2197" y="61407"/>
                </a:lnTo>
                <a:lnTo>
                  <a:pt x="8329" y="73888"/>
                </a:lnTo>
                <a:lnTo>
                  <a:pt x="17705" y="83997"/>
                </a:lnTo>
                <a:lnTo>
                  <a:pt x="29634" y="91042"/>
                </a:lnTo>
                <a:lnTo>
                  <a:pt x="43425" y="94332"/>
                </a:lnTo>
                <a:lnTo>
                  <a:pt x="47244" y="94488"/>
                </a:lnTo>
                <a:lnTo>
                  <a:pt x="61407" y="92290"/>
                </a:lnTo>
                <a:lnTo>
                  <a:pt x="73888" y="86158"/>
                </a:lnTo>
                <a:lnTo>
                  <a:pt x="83997" y="76782"/>
                </a:lnTo>
                <a:lnTo>
                  <a:pt x="91042" y="64853"/>
                </a:lnTo>
                <a:lnTo>
                  <a:pt x="94332" y="51062"/>
                </a:lnTo>
                <a:lnTo>
                  <a:pt x="94487" y="47243"/>
                </a:lnTo>
                <a:lnTo>
                  <a:pt x="92290" y="33080"/>
                </a:lnTo>
                <a:lnTo>
                  <a:pt x="86158" y="20599"/>
                </a:lnTo>
                <a:lnTo>
                  <a:pt x="76782" y="10490"/>
                </a:lnTo>
                <a:lnTo>
                  <a:pt x="64853" y="3445"/>
                </a:lnTo>
                <a:lnTo>
                  <a:pt x="51062" y="155"/>
                </a:lnTo>
                <a:lnTo>
                  <a:pt x="47244" y="0"/>
                </a:lnTo>
                <a:close/>
              </a:path>
            </a:pathLst>
          </a:custGeom>
          <a:solidFill>
            <a:srgbClr val="96B4B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109459" y="2250947"/>
            <a:ext cx="94488" cy="94488"/>
          </a:xfrm>
          <a:custGeom>
            <a:avLst/>
            <a:gdLst/>
            <a:ahLst/>
            <a:cxnLst/>
            <a:rect l="l" t="t" r="r" b="b"/>
            <a:pathLst>
              <a:path w="94488" h="94488">
                <a:moveTo>
                  <a:pt x="47244" y="0"/>
                </a:moveTo>
                <a:lnTo>
                  <a:pt x="33080" y="2197"/>
                </a:lnTo>
                <a:lnTo>
                  <a:pt x="20599" y="8329"/>
                </a:lnTo>
                <a:lnTo>
                  <a:pt x="10490" y="17705"/>
                </a:lnTo>
                <a:lnTo>
                  <a:pt x="3445" y="29634"/>
                </a:lnTo>
                <a:lnTo>
                  <a:pt x="155" y="43425"/>
                </a:lnTo>
                <a:lnTo>
                  <a:pt x="0" y="47243"/>
                </a:lnTo>
                <a:lnTo>
                  <a:pt x="2197" y="61407"/>
                </a:lnTo>
                <a:lnTo>
                  <a:pt x="8329" y="73888"/>
                </a:lnTo>
                <a:lnTo>
                  <a:pt x="17705" y="83997"/>
                </a:lnTo>
                <a:lnTo>
                  <a:pt x="29634" y="91042"/>
                </a:lnTo>
                <a:lnTo>
                  <a:pt x="43425" y="94332"/>
                </a:lnTo>
                <a:lnTo>
                  <a:pt x="47244" y="94488"/>
                </a:lnTo>
                <a:lnTo>
                  <a:pt x="61407" y="92290"/>
                </a:lnTo>
                <a:lnTo>
                  <a:pt x="73888" y="86158"/>
                </a:lnTo>
                <a:lnTo>
                  <a:pt x="83997" y="76782"/>
                </a:lnTo>
                <a:lnTo>
                  <a:pt x="91042" y="64853"/>
                </a:lnTo>
                <a:lnTo>
                  <a:pt x="94332" y="51062"/>
                </a:lnTo>
                <a:lnTo>
                  <a:pt x="94488" y="47243"/>
                </a:lnTo>
                <a:lnTo>
                  <a:pt x="92290" y="33080"/>
                </a:lnTo>
                <a:lnTo>
                  <a:pt x="86158" y="20599"/>
                </a:lnTo>
                <a:lnTo>
                  <a:pt x="76782" y="10490"/>
                </a:lnTo>
                <a:lnTo>
                  <a:pt x="64853" y="3445"/>
                </a:lnTo>
                <a:lnTo>
                  <a:pt x="51062" y="155"/>
                </a:lnTo>
                <a:lnTo>
                  <a:pt x="47244" y="0"/>
                </a:lnTo>
                <a:close/>
              </a:path>
            </a:pathLst>
          </a:custGeom>
          <a:solidFill>
            <a:srgbClr val="96B4B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816852" y="2250947"/>
            <a:ext cx="94487" cy="94488"/>
          </a:xfrm>
          <a:custGeom>
            <a:avLst/>
            <a:gdLst/>
            <a:ahLst/>
            <a:cxnLst/>
            <a:rect l="l" t="t" r="r" b="b"/>
            <a:pathLst>
              <a:path w="94487" h="94488">
                <a:moveTo>
                  <a:pt x="47244" y="0"/>
                </a:moveTo>
                <a:lnTo>
                  <a:pt x="33080" y="2197"/>
                </a:lnTo>
                <a:lnTo>
                  <a:pt x="20599" y="8329"/>
                </a:lnTo>
                <a:lnTo>
                  <a:pt x="10490" y="17705"/>
                </a:lnTo>
                <a:lnTo>
                  <a:pt x="3445" y="29634"/>
                </a:lnTo>
                <a:lnTo>
                  <a:pt x="155" y="43425"/>
                </a:lnTo>
                <a:lnTo>
                  <a:pt x="0" y="47243"/>
                </a:lnTo>
                <a:lnTo>
                  <a:pt x="2197" y="61407"/>
                </a:lnTo>
                <a:lnTo>
                  <a:pt x="8329" y="73888"/>
                </a:lnTo>
                <a:lnTo>
                  <a:pt x="17705" y="83997"/>
                </a:lnTo>
                <a:lnTo>
                  <a:pt x="29634" y="91042"/>
                </a:lnTo>
                <a:lnTo>
                  <a:pt x="43425" y="94332"/>
                </a:lnTo>
                <a:lnTo>
                  <a:pt x="47244" y="94488"/>
                </a:lnTo>
                <a:lnTo>
                  <a:pt x="61407" y="92290"/>
                </a:lnTo>
                <a:lnTo>
                  <a:pt x="73888" y="86158"/>
                </a:lnTo>
                <a:lnTo>
                  <a:pt x="83997" y="76782"/>
                </a:lnTo>
                <a:lnTo>
                  <a:pt x="91042" y="64853"/>
                </a:lnTo>
                <a:lnTo>
                  <a:pt x="94332" y="51062"/>
                </a:lnTo>
                <a:lnTo>
                  <a:pt x="94487" y="47243"/>
                </a:lnTo>
                <a:lnTo>
                  <a:pt x="92290" y="33080"/>
                </a:lnTo>
                <a:lnTo>
                  <a:pt x="86158" y="20599"/>
                </a:lnTo>
                <a:lnTo>
                  <a:pt x="76782" y="10490"/>
                </a:lnTo>
                <a:lnTo>
                  <a:pt x="64853" y="3445"/>
                </a:lnTo>
                <a:lnTo>
                  <a:pt x="51062" y="155"/>
                </a:lnTo>
                <a:lnTo>
                  <a:pt x="47244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109459" y="2250947"/>
            <a:ext cx="94488" cy="94488"/>
          </a:xfrm>
          <a:custGeom>
            <a:avLst/>
            <a:gdLst/>
            <a:ahLst/>
            <a:cxnLst/>
            <a:rect l="l" t="t" r="r" b="b"/>
            <a:pathLst>
              <a:path w="94488" h="94488">
                <a:moveTo>
                  <a:pt x="47244" y="0"/>
                </a:moveTo>
                <a:lnTo>
                  <a:pt x="33080" y="2197"/>
                </a:lnTo>
                <a:lnTo>
                  <a:pt x="20599" y="8329"/>
                </a:lnTo>
                <a:lnTo>
                  <a:pt x="10490" y="17705"/>
                </a:lnTo>
                <a:lnTo>
                  <a:pt x="3445" y="29634"/>
                </a:lnTo>
                <a:lnTo>
                  <a:pt x="155" y="43425"/>
                </a:lnTo>
                <a:lnTo>
                  <a:pt x="0" y="47243"/>
                </a:lnTo>
                <a:lnTo>
                  <a:pt x="2197" y="61407"/>
                </a:lnTo>
                <a:lnTo>
                  <a:pt x="8329" y="73888"/>
                </a:lnTo>
                <a:lnTo>
                  <a:pt x="17705" y="83997"/>
                </a:lnTo>
                <a:lnTo>
                  <a:pt x="29634" y="91042"/>
                </a:lnTo>
                <a:lnTo>
                  <a:pt x="43425" y="94332"/>
                </a:lnTo>
                <a:lnTo>
                  <a:pt x="47244" y="94488"/>
                </a:lnTo>
                <a:lnTo>
                  <a:pt x="61407" y="92290"/>
                </a:lnTo>
                <a:lnTo>
                  <a:pt x="73888" y="86158"/>
                </a:lnTo>
                <a:lnTo>
                  <a:pt x="83997" y="76782"/>
                </a:lnTo>
                <a:lnTo>
                  <a:pt x="91042" y="64853"/>
                </a:lnTo>
                <a:lnTo>
                  <a:pt x="94332" y="51062"/>
                </a:lnTo>
                <a:lnTo>
                  <a:pt x="94488" y="47243"/>
                </a:lnTo>
                <a:lnTo>
                  <a:pt x="92290" y="33080"/>
                </a:lnTo>
                <a:lnTo>
                  <a:pt x="86158" y="20599"/>
                </a:lnTo>
                <a:lnTo>
                  <a:pt x="76782" y="10490"/>
                </a:lnTo>
                <a:lnTo>
                  <a:pt x="64853" y="3445"/>
                </a:lnTo>
                <a:lnTo>
                  <a:pt x="51062" y="155"/>
                </a:lnTo>
                <a:lnTo>
                  <a:pt x="47244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6561833" y="1437930"/>
            <a:ext cx="875105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latin typeface="Times New Roman"/>
                <a:cs typeface="Times New Roman"/>
              </a:rPr>
              <a:t>Ag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37025" y="457200"/>
            <a:ext cx="8714232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200900" y="1761743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419637" y="1523"/>
                </a:lnTo>
                <a:lnTo>
                  <a:pt x="382923" y="6012"/>
                </a:lnTo>
                <a:lnTo>
                  <a:pt x="347173" y="13347"/>
                </a:lnTo>
                <a:lnTo>
                  <a:pt x="312505" y="23408"/>
                </a:lnTo>
                <a:lnTo>
                  <a:pt x="279034" y="36075"/>
                </a:lnTo>
                <a:lnTo>
                  <a:pt x="246878" y="51229"/>
                </a:lnTo>
                <a:lnTo>
                  <a:pt x="216153" y="68748"/>
                </a:lnTo>
                <a:lnTo>
                  <a:pt x="186976" y="88513"/>
                </a:lnTo>
                <a:lnTo>
                  <a:pt x="159463" y="110405"/>
                </a:lnTo>
                <a:lnTo>
                  <a:pt x="133730" y="134302"/>
                </a:lnTo>
                <a:lnTo>
                  <a:pt x="109896" y="160085"/>
                </a:lnTo>
                <a:lnTo>
                  <a:pt x="88075" y="187634"/>
                </a:lnTo>
                <a:lnTo>
                  <a:pt x="68384" y="216829"/>
                </a:lnTo>
                <a:lnTo>
                  <a:pt x="50941" y="247550"/>
                </a:lnTo>
                <a:lnTo>
                  <a:pt x="35861" y="279677"/>
                </a:lnTo>
                <a:lnTo>
                  <a:pt x="23262" y="313090"/>
                </a:lnTo>
                <a:lnTo>
                  <a:pt x="13259" y="347669"/>
                </a:lnTo>
                <a:lnTo>
                  <a:pt x="5971" y="383293"/>
                </a:lnTo>
                <a:lnTo>
                  <a:pt x="1512" y="419843"/>
                </a:lnTo>
                <a:lnTo>
                  <a:pt x="0" y="457200"/>
                </a:lnTo>
                <a:lnTo>
                  <a:pt x="1512" y="494762"/>
                </a:lnTo>
                <a:lnTo>
                  <a:pt x="5971" y="531476"/>
                </a:lnTo>
                <a:lnTo>
                  <a:pt x="13259" y="567226"/>
                </a:lnTo>
                <a:lnTo>
                  <a:pt x="23262" y="601894"/>
                </a:lnTo>
                <a:lnTo>
                  <a:pt x="35861" y="635365"/>
                </a:lnTo>
                <a:lnTo>
                  <a:pt x="50941" y="667521"/>
                </a:lnTo>
                <a:lnTo>
                  <a:pt x="68384" y="698246"/>
                </a:lnTo>
                <a:lnTo>
                  <a:pt x="88075" y="727423"/>
                </a:lnTo>
                <a:lnTo>
                  <a:pt x="109896" y="754936"/>
                </a:lnTo>
                <a:lnTo>
                  <a:pt x="133730" y="780668"/>
                </a:lnTo>
                <a:lnTo>
                  <a:pt x="159463" y="804503"/>
                </a:lnTo>
                <a:lnTo>
                  <a:pt x="186976" y="826324"/>
                </a:lnTo>
                <a:lnTo>
                  <a:pt x="216153" y="846015"/>
                </a:lnTo>
                <a:lnTo>
                  <a:pt x="246878" y="863458"/>
                </a:lnTo>
                <a:lnTo>
                  <a:pt x="279034" y="878538"/>
                </a:lnTo>
                <a:lnTo>
                  <a:pt x="312505" y="891137"/>
                </a:lnTo>
                <a:lnTo>
                  <a:pt x="347173" y="901140"/>
                </a:lnTo>
                <a:lnTo>
                  <a:pt x="382923" y="908428"/>
                </a:lnTo>
                <a:lnTo>
                  <a:pt x="419637" y="912887"/>
                </a:lnTo>
                <a:lnTo>
                  <a:pt x="457200" y="914400"/>
                </a:lnTo>
                <a:lnTo>
                  <a:pt x="494762" y="912887"/>
                </a:lnTo>
                <a:lnTo>
                  <a:pt x="531476" y="908428"/>
                </a:lnTo>
                <a:lnTo>
                  <a:pt x="567226" y="901140"/>
                </a:lnTo>
                <a:lnTo>
                  <a:pt x="601894" y="891137"/>
                </a:lnTo>
                <a:lnTo>
                  <a:pt x="635365" y="878538"/>
                </a:lnTo>
                <a:lnTo>
                  <a:pt x="667521" y="863458"/>
                </a:lnTo>
                <a:lnTo>
                  <a:pt x="698246" y="846015"/>
                </a:lnTo>
                <a:lnTo>
                  <a:pt x="727423" y="826324"/>
                </a:lnTo>
                <a:lnTo>
                  <a:pt x="754936" y="804503"/>
                </a:lnTo>
                <a:lnTo>
                  <a:pt x="780668" y="780668"/>
                </a:lnTo>
                <a:lnTo>
                  <a:pt x="804503" y="754936"/>
                </a:lnTo>
                <a:lnTo>
                  <a:pt x="826324" y="727423"/>
                </a:lnTo>
                <a:lnTo>
                  <a:pt x="846015" y="698246"/>
                </a:lnTo>
                <a:lnTo>
                  <a:pt x="863458" y="667521"/>
                </a:lnTo>
                <a:lnTo>
                  <a:pt x="878538" y="635365"/>
                </a:lnTo>
                <a:lnTo>
                  <a:pt x="891137" y="601894"/>
                </a:lnTo>
                <a:lnTo>
                  <a:pt x="901140" y="567226"/>
                </a:lnTo>
                <a:lnTo>
                  <a:pt x="908428" y="531476"/>
                </a:lnTo>
                <a:lnTo>
                  <a:pt x="912887" y="494762"/>
                </a:lnTo>
                <a:lnTo>
                  <a:pt x="914400" y="457200"/>
                </a:lnTo>
                <a:lnTo>
                  <a:pt x="912887" y="419843"/>
                </a:lnTo>
                <a:lnTo>
                  <a:pt x="908428" y="383293"/>
                </a:lnTo>
                <a:lnTo>
                  <a:pt x="901140" y="347669"/>
                </a:lnTo>
                <a:lnTo>
                  <a:pt x="891137" y="313090"/>
                </a:lnTo>
                <a:lnTo>
                  <a:pt x="878538" y="279677"/>
                </a:lnTo>
                <a:lnTo>
                  <a:pt x="863458" y="247550"/>
                </a:lnTo>
                <a:lnTo>
                  <a:pt x="846015" y="216829"/>
                </a:lnTo>
                <a:lnTo>
                  <a:pt x="826324" y="187634"/>
                </a:lnTo>
                <a:lnTo>
                  <a:pt x="804503" y="160085"/>
                </a:lnTo>
                <a:lnTo>
                  <a:pt x="780668" y="134302"/>
                </a:lnTo>
                <a:lnTo>
                  <a:pt x="754936" y="110405"/>
                </a:lnTo>
                <a:lnTo>
                  <a:pt x="727423" y="88513"/>
                </a:lnTo>
                <a:lnTo>
                  <a:pt x="698246" y="68748"/>
                </a:lnTo>
                <a:lnTo>
                  <a:pt x="667521" y="51229"/>
                </a:lnTo>
                <a:lnTo>
                  <a:pt x="635365" y="36075"/>
                </a:lnTo>
                <a:lnTo>
                  <a:pt x="601894" y="23408"/>
                </a:lnTo>
                <a:lnTo>
                  <a:pt x="567226" y="13347"/>
                </a:lnTo>
                <a:lnTo>
                  <a:pt x="531476" y="6012"/>
                </a:lnTo>
                <a:lnTo>
                  <a:pt x="494762" y="1523"/>
                </a:lnTo>
                <a:lnTo>
                  <a:pt x="45720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200900" y="1761743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419637" y="1523"/>
                </a:lnTo>
                <a:lnTo>
                  <a:pt x="382923" y="6012"/>
                </a:lnTo>
                <a:lnTo>
                  <a:pt x="347173" y="13347"/>
                </a:lnTo>
                <a:lnTo>
                  <a:pt x="312505" y="23408"/>
                </a:lnTo>
                <a:lnTo>
                  <a:pt x="279034" y="36075"/>
                </a:lnTo>
                <a:lnTo>
                  <a:pt x="246878" y="51229"/>
                </a:lnTo>
                <a:lnTo>
                  <a:pt x="216153" y="68748"/>
                </a:lnTo>
                <a:lnTo>
                  <a:pt x="186976" y="88513"/>
                </a:lnTo>
                <a:lnTo>
                  <a:pt x="159463" y="110405"/>
                </a:lnTo>
                <a:lnTo>
                  <a:pt x="133730" y="134302"/>
                </a:lnTo>
                <a:lnTo>
                  <a:pt x="109896" y="160085"/>
                </a:lnTo>
                <a:lnTo>
                  <a:pt x="88075" y="187634"/>
                </a:lnTo>
                <a:lnTo>
                  <a:pt x="68384" y="216829"/>
                </a:lnTo>
                <a:lnTo>
                  <a:pt x="50941" y="247550"/>
                </a:lnTo>
                <a:lnTo>
                  <a:pt x="35861" y="279677"/>
                </a:lnTo>
                <a:lnTo>
                  <a:pt x="23262" y="313090"/>
                </a:lnTo>
                <a:lnTo>
                  <a:pt x="13259" y="347669"/>
                </a:lnTo>
                <a:lnTo>
                  <a:pt x="5971" y="383293"/>
                </a:lnTo>
                <a:lnTo>
                  <a:pt x="1512" y="419843"/>
                </a:lnTo>
                <a:lnTo>
                  <a:pt x="0" y="457200"/>
                </a:lnTo>
                <a:lnTo>
                  <a:pt x="1512" y="494762"/>
                </a:lnTo>
                <a:lnTo>
                  <a:pt x="5971" y="531476"/>
                </a:lnTo>
                <a:lnTo>
                  <a:pt x="13259" y="567226"/>
                </a:lnTo>
                <a:lnTo>
                  <a:pt x="23262" y="601894"/>
                </a:lnTo>
                <a:lnTo>
                  <a:pt x="35861" y="635365"/>
                </a:lnTo>
                <a:lnTo>
                  <a:pt x="50941" y="667521"/>
                </a:lnTo>
                <a:lnTo>
                  <a:pt x="68384" y="698246"/>
                </a:lnTo>
                <a:lnTo>
                  <a:pt x="88075" y="727423"/>
                </a:lnTo>
                <a:lnTo>
                  <a:pt x="109896" y="754936"/>
                </a:lnTo>
                <a:lnTo>
                  <a:pt x="133730" y="780668"/>
                </a:lnTo>
                <a:lnTo>
                  <a:pt x="159463" y="804503"/>
                </a:lnTo>
                <a:lnTo>
                  <a:pt x="186976" y="826324"/>
                </a:lnTo>
                <a:lnTo>
                  <a:pt x="216153" y="846015"/>
                </a:lnTo>
                <a:lnTo>
                  <a:pt x="246878" y="863458"/>
                </a:lnTo>
                <a:lnTo>
                  <a:pt x="279034" y="878538"/>
                </a:lnTo>
                <a:lnTo>
                  <a:pt x="312505" y="891137"/>
                </a:lnTo>
                <a:lnTo>
                  <a:pt x="347173" y="901140"/>
                </a:lnTo>
                <a:lnTo>
                  <a:pt x="382923" y="908428"/>
                </a:lnTo>
                <a:lnTo>
                  <a:pt x="419637" y="912887"/>
                </a:lnTo>
                <a:lnTo>
                  <a:pt x="457200" y="914400"/>
                </a:lnTo>
                <a:lnTo>
                  <a:pt x="494762" y="912887"/>
                </a:lnTo>
                <a:lnTo>
                  <a:pt x="531476" y="908428"/>
                </a:lnTo>
                <a:lnTo>
                  <a:pt x="567226" y="901140"/>
                </a:lnTo>
                <a:lnTo>
                  <a:pt x="601894" y="891137"/>
                </a:lnTo>
                <a:lnTo>
                  <a:pt x="635365" y="878538"/>
                </a:lnTo>
                <a:lnTo>
                  <a:pt x="667521" y="863458"/>
                </a:lnTo>
                <a:lnTo>
                  <a:pt x="698246" y="846015"/>
                </a:lnTo>
                <a:lnTo>
                  <a:pt x="727423" y="826324"/>
                </a:lnTo>
                <a:lnTo>
                  <a:pt x="754936" y="804503"/>
                </a:lnTo>
                <a:lnTo>
                  <a:pt x="780668" y="780668"/>
                </a:lnTo>
                <a:lnTo>
                  <a:pt x="804503" y="754936"/>
                </a:lnTo>
                <a:lnTo>
                  <a:pt x="826324" y="727423"/>
                </a:lnTo>
                <a:lnTo>
                  <a:pt x="846015" y="698246"/>
                </a:lnTo>
                <a:lnTo>
                  <a:pt x="863458" y="667521"/>
                </a:lnTo>
                <a:lnTo>
                  <a:pt x="878538" y="635365"/>
                </a:lnTo>
                <a:lnTo>
                  <a:pt x="891137" y="601894"/>
                </a:lnTo>
                <a:lnTo>
                  <a:pt x="901140" y="567226"/>
                </a:lnTo>
                <a:lnTo>
                  <a:pt x="908428" y="531476"/>
                </a:lnTo>
                <a:lnTo>
                  <a:pt x="912887" y="494762"/>
                </a:lnTo>
                <a:lnTo>
                  <a:pt x="914400" y="457200"/>
                </a:lnTo>
                <a:lnTo>
                  <a:pt x="912887" y="419843"/>
                </a:lnTo>
                <a:lnTo>
                  <a:pt x="908428" y="383293"/>
                </a:lnTo>
                <a:lnTo>
                  <a:pt x="901140" y="347669"/>
                </a:lnTo>
                <a:lnTo>
                  <a:pt x="891137" y="313090"/>
                </a:lnTo>
                <a:lnTo>
                  <a:pt x="878538" y="279677"/>
                </a:lnTo>
                <a:lnTo>
                  <a:pt x="863458" y="247550"/>
                </a:lnTo>
                <a:lnTo>
                  <a:pt x="846015" y="216829"/>
                </a:lnTo>
                <a:lnTo>
                  <a:pt x="826324" y="187634"/>
                </a:lnTo>
                <a:lnTo>
                  <a:pt x="804503" y="160085"/>
                </a:lnTo>
                <a:lnTo>
                  <a:pt x="780668" y="134302"/>
                </a:lnTo>
                <a:lnTo>
                  <a:pt x="754936" y="110405"/>
                </a:lnTo>
                <a:lnTo>
                  <a:pt x="727423" y="88513"/>
                </a:lnTo>
                <a:lnTo>
                  <a:pt x="698246" y="68748"/>
                </a:lnTo>
                <a:lnTo>
                  <a:pt x="667521" y="51229"/>
                </a:lnTo>
                <a:lnTo>
                  <a:pt x="635365" y="36075"/>
                </a:lnTo>
                <a:lnTo>
                  <a:pt x="601894" y="23408"/>
                </a:lnTo>
                <a:lnTo>
                  <a:pt x="567226" y="13347"/>
                </a:lnTo>
                <a:lnTo>
                  <a:pt x="531476" y="6012"/>
                </a:lnTo>
                <a:lnTo>
                  <a:pt x="494762" y="1523"/>
                </a:lnTo>
                <a:lnTo>
                  <a:pt x="4572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411211" y="2418587"/>
            <a:ext cx="493775" cy="84581"/>
          </a:xfrm>
          <a:custGeom>
            <a:avLst/>
            <a:gdLst/>
            <a:ahLst/>
            <a:cxnLst/>
            <a:rect l="l" t="t" r="r" b="b"/>
            <a:pathLst>
              <a:path w="493775" h="84581">
                <a:moveTo>
                  <a:pt x="0" y="0"/>
                </a:moveTo>
                <a:lnTo>
                  <a:pt x="24688" y="16070"/>
                </a:lnTo>
                <a:lnTo>
                  <a:pt x="49377" y="30449"/>
                </a:lnTo>
                <a:lnTo>
                  <a:pt x="74066" y="43136"/>
                </a:lnTo>
                <a:lnTo>
                  <a:pt x="98755" y="54132"/>
                </a:lnTo>
                <a:lnTo>
                  <a:pt x="123444" y="63436"/>
                </a:lnTo>
                <a:lnTo>
                  <a:pt x="148132" y="71048"/>
                </a:lnTo>
                <a:lnTo>
                  <a:pt x="172821" y="76969"/>
                </a:lnTo>
                <a:lnTo>
                  <a:pt x="197510" y="81198"/>
                </a:lnTo>
                <a:lnTo>
                  <a:pt x="222199" y="83736"/>
                </a:lnTo>
                <a:lnTo>
                  <a:pt x="246888" y="84581"/>
                </a:lnTo>
                <a:lnTo>
                  <a:pt x="271576" y="83736"/>
                </a:lnTo>
                <a:lnTo>
                  <a:pt x="296265" y="81198"/>
                </a:lnTo>
                <a:lnTo>
                  <a:pt x="320954" y="76969"/>
                </a:lnTo>
                <a:lnTo>
                  <a:pt x="345643" y="71048"/>
                </a:lnTo>
                <a:lnTo>
                  <a:pt x="370332" y="63436"/>
                </a:lnTo>
                <a:lnTo>
                  <a:pt x="395020" y="54132"/>
                </a:lnTo>
                <a:lnTo>
                  <a:pt x="419709" y="43136"/>
                </a:lnTo>
                <a:lnTo>
                  <a:pt x="444398" y="30449"/>
                </a:lnTo>
                <a:lnTo>
                  <a:pt x="469087" y="16070"/>
                </a:lnTo>
                <a:lnTo>
                  <a:pt x="49377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464552" y="2034539"/>
            <a:ext cx="94487" cy="96012"/>
          </a:xfrm>
          <a:custGeom>
            <a:avLst/>
            <a:gdLst/>
            <a:ahLst/>
            <a:cxnLst/>
            <a:rect l="l" t="t" r="r" b="b"/>
            <a:pathLst>
              <a:path w="94487" h="96012">
                <a:moveTo>
                  <a:pt x="47244" y="0"/>
                </a:moveTo>
                <a:lnTo>
                  <a:pt x="33080" y="2197"/>
                </a:lnTo>
                <a:lnTo>
                  <a:pt x="20599" y="8329"/>
                </a:lnTo>
                <a:lnTo>
                  <a:pt x="10490" y="17705"/>
                </a:lnTo>
                <a:lnTo>
                  <a:pt x="3445" y="29634"/>
                </a:lnTo>
                <a:lnTo>
                  <a:pt x="155" y="43425"/>
                </a:lnTo>
                <a:lnTo>
                  <a:pt x="0" y="47244"/>
                </a:lnTo>
                <a:lnTo>
                  <a:pt x="2129" y="61897"/>
                </a:lnTo>
                <a:lnTo>
                  <a:pt x="8079" y="74672"/>
                </a:lnTo>
                <a:lnTo>
                  <a:pt x="17191" y="84971"/>
                </a:lnTo>
                <a:lnTo>
                  <a:pt x="28808" y="92196"/>
                </a:lnTo>
                <a:lnTo>
                  <a:pt x="42270" y="95747"/>
                </a:lnTo>
                <a:lnTo>
                  <a:pt x="47244" y="96012"/>
                </a:lnTo>
                <a:lnTo>
                  <a:pt x="61192" y="93872"/>
                </a:lnTo>
                <a:lnTo>
                  <a:pt x="73522" y="87852"/>
                </a:lnTo>
                <a:lnTo>
                  <a:pt x="83576" y="78550"/>
                </a:lnTo>
                <a:lnTo>
                  <a:pt x="90696" y="66565"/>
                </a:lnTo>
                <a:lnTo>
                  <a:pt x="94223" y="52495"/>
                </a:lnTo>
                <a:lnTo>
                  <a:pt x="94487" y="47244"/>
                </a:lnTo>
                <a:lnTo>
                  <a:pt x="92290" y="33080"/>
                </a:lnTo>
                <a:lnTo>
                  <a:pt x="86158" y="20599"/>
                </a:lnTo>
                <a:lnTo>
                  <a:pt x="76782" y="10490"/>
                </a:lnTo>
                <a:lnTo>
                  <a:pt x="64853" y="3445"/>
                </a:lnTo>
                <a:lnTo>
                  <a:pt x="51062" y="155"/>
                </a:lnTo>
                <a:lnTo>
                  <a:pt x="47244" y="0"/>
                </a:lnTo>
                <a:close/>
              </a:path>
            </a:pathLst>
          </a:custGeom>
          <a:solidFill>
            <a:srgbClr val="96B4B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57159" y="2034539"/>
            <a:ext cx="94488" cy="96012"/>
          </a:xfrm>
          <a:custGeom>
            <a:avLst/>
            <a:gdLst/>
            <a:ahLst/>
            <a:cxnLst/>
            <a:rect l="l" t="t" r="r" b="b"/>
            <a:pathLst>
              <a:path w="94488" h="96012">
                <a:moveTo>
                  <a:pt x="47244" y="0"/>
                </a:moveTo>
                <a:lnTo>
                  <a:pt x="33080" y="2197"/>
                </a:lnTo>
                <a:lnTo>
                  <a:pt x="20599" y="8329"/>
                </a:lnTo>
                <a:lnTo>
                  <a:pt x="10490" y="17705"/>
                </a:lnTo>
                <a:lnTo>
                  <a:pt x="3445" y="29634"/>
                </a:lnTo>
                <a:lnTo>
                  <a:pt x="155" y="43425"/>
                </a:lnTo>
                <a:lnTo>
                  <a:pt x="0" y="47244"/>
                </a:lnTo>
                <a:lnTo>
                  <a:pt x="2129" y="61897"/>
                </a:lnTo>
                <a:lnTo>
                  <a:pt x="8079" y="74672"/>
                </a:lnTo>
                <a:lnTo>
                  <a:pt x="17191" y="84971"/>
                </a:lnTo>
                <a:lnTo>
                  <a:pt x="28808" y="92196"/>
                </a:lnTo>
                <a:lnTo>
                  <a:pt x="42270" y="95747"/>
                </a:lnTo>
                <a:lnTo>
                  <a:pt x="47244" y="96012"/>
                </a:lnTo>
                <a:lnTo>
                  <a:pt x="61192" y="93872"/>
                </a:lnTo>
                <a:lnTo>
                  <a:pt x="73522" y="87852"/>
                </a:lnTo>
                <a:lnTo>
                  <a:pt x="83576" y="78550"/>
                </a:lnTo>
                <a:lnTo>
                  <a:pt x="90696" y="66565"/>
                </a:lnTo>
                <a:lnTo>
                  <a:pt x="94223" y="52495"/>
                </a:lnTo>
                <a:lnTo>
                  <a:pt x="94488" y="47244"/>
                </a:lnTo>
                <a:lnTo>
                  <a:pt x="92290" y="33080"/>
                </a:lnTo>
                <a:lnTo>
                  <a:pt x="86158" y="20599"/>
                </a:lnTo>
                <a:lnTo>
                  <a:pt x="76782" y="10490"/>
                </a:lnTo>
                <a:lnTo>
                  <a:pt x="64853" y="3445"/>
                </a:lnTo>
                <a:lnTo>
                  <a:pt x="51062" y="155"/>
                </a:lnTo>
                <a:lnTo>
                  <a:pt x="47244" y="0"/>
                </a:lnTo>
                <a:close/>
              </a:path>
            </a:pathLst>
          </a:custGeom>
          <a:solidFill>
            <a:srgbClr val="96B4B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464552" y="2034539"/>
            <a:ext cx="94487" cy="96012"/>
          </a:xfrm>
          <a:custGeom>
            <a:avLst/>
            <a:gdLst/>
            <a:ahLst/>
            <a:cxnLst/>
            <a:rect l="l" t="t" r="r" b="b"/>
            <a:pathLst>
              <a:path w="94487" h="96012">
                <a:moveTo>
                  <a:pt x="47244" y="0"/>
                </a:moveTo>
                <a:lnTo>
                  <a:pt x="33080" y="2197"/>
                </a:lnTo>
                <a:lnTo>
                  <a:pt x="20599" y="8329"/>
                </a:lnTo>
                <a:lnTo>
                  <a:pt x="10490" y="17705"/>
                </a:lnTo>
                <a:lnTo>
                  <a:pt x="3445" y="29634"/>
                </a:lnTo>
                <a:lnTo>
                  <a:pt x="155" y="43425"/>
                </a:lnTo>
                <a:lnTo>
                  <a:pt x="0" y="47244"/>
                </a:lnTo>
                <a:lnTo>
                  <a:pt x="2129" y="61897"/>
                </a:lnTo>
                <a:lnTo>
                  <a:pt x="8079" y="74672"/>
                </a:lnTo>
                <a:lnTo>
                  <a:pt x="17191" y="84971"/>
                </a:lnTo>
                <a:lnTo>
                  <a:pt x="28808" y="92196"/>
                </a:lnTo>
                <a:lnTo>
                  <a:pt x="42270" y="95747"/>
                </a:lnTo>
                <a:lnTo>
                  <a:pt x="47244" y="96012"/>
                </a:lnTo>
                <a:lnTo>
                  <a:pt x="61192" y="93872"/>
                </a:lnTo>
                <a:lnTo>
                  <a:pt x="73522" y="87852"/>
                </a:lnTo>
                <a:lnTo>
                  <a:pt x="83576" y="78550"/>
                </a:lnTo>
                <a:lnTo>
                  <a:pt x="90696" y="66565"/>
                </a:lnTo>
                <a:lnTo>
                  <a:pt x="94223" y="52495"/>
                </a:lnTo>
                <a:lnTo>
                  <a:pt x="94487" y="47244"/>
                </a:lnTo>
                <a:lnTo>
                  <a:pt x="92290" y="33080"/>
                </a:lnTo>
                <a:lnTo>
                  <a:pt x="86158" y="20599"/>
                </a:lnTo>
                <a:lnTo>
                  <a:pt x="76782" y="10490"/>
                </a:lnTo>
                <a:lnTo>
                  <a:pt x="64853" y="3445"/>
                </a:lnTo>
                <a:lnTo>
                  <a:pt x="51062" y="155"/>
                </a:lnTo>
                <a:lnTo>
                  <a:pt x="47244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757159" y="2034539"/>
            <a:ext cx="94488" cy="96012"/>
          </a:xfrm>
          <a:custGeom>
            <a:avLst/>
            <a:gdLst/>
            <a:ahLst/>
            <a:cxnLst/>
            <a:rect l="l" t="t" r="r" b="b"/>
            <a:pathLst>
              <a:path w="94488" h="96012">
                <a:moveTo>
                  <a:pt x="47244" y="0"/>
                </a:moveTo>
                <a:lnTo>
                  <a:pt x="33080" y="2197"/>
                </a:lnTo>
                <a:lnTo>
                  <a:pt x="20599" y="8329"/>
                </a:lnTo>
                <a:lnTo>
                  <a:pt x="10490" y="17705"/>
                </a:lnTo>
                <a:lnTo>
                  <a:pt x="3445" y="29634"/>
                </a:lnTo>
                <a:lnTo>
                  <a:pt x="155" y="43425"/>
                </a:lnTo>
                <a:lnTo>
                  <a:pt x="0" y="47244"/>
                </a:lnTo>
                <a:lnTo>
                  <a:pt x="2129" y="61897"/>
                </a:lnTo>
                <a:lnTo>
                  <a:pt x="8079" y="74672"/>
                </a:lnTo>
                <a:lnTo>
                  <a:pt x="17191" y="84971"/>
                </a:lnTo>
                <a:lnTo>
                  <a:pt x="28808" y="92196"/>
                </a:lnTo>
                <a:lnTo>
                  <a:pt x="42270" y="95747"/>
                </a:lnTo>
                <a:lnTo>
                  <a:pt x="47244" y="96012"/>
                </a:lnTo>
                <a:lnTo>
                  <a:pt x="61192" y="93872"/>
                </a:lnTo>
                <a:lnTo>
                  <a:pt x="73522" y="87852"/>
                </a:lnTo>
                <a:lnTo>
                  <a:pt x="83576" y="78550"/>
                </a:lnTo>
                <a:lnTo>
                  <a:pt x="90696" y="66565"/>
                </a:lnTo>
                <a:lnTo>
                  <a:pt x="94223" y="52495"/>
                </a:lnTo>
                <a:lnTo>
                  <a:pt x="94488" y="47244"/>
                </a:lnTo>
                <a:lnTo>
                  <a:pt x="92290" y="33080"/>
                </a:lnTo>
                <a:lnTo>
                  <a:pt x="86158" y="20599"/>
                </a:lnTo>
                <a:lnTo>
                  <a:pt x="76782" y="10490"/>
                </a:lnTo>
                <a:lnTo>
                  <a:pt x="64853" y="3445"/>
                </a:lnTo>
                <a:lnTo>
                  <a:pt x="51062" y="155"/>
                </a:lnTo>
                <a:lnTo>
                  <a:pt x="47244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7209533" y="1221522"/>
            <a:ext cx="875105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latin typeface="Times New Roman"/>
                <a:cs typeface="Times New Roman"/>
              </a:rPr>
              <a:t>Ag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3320286" y="698288"/>
            <a:ext cx="347601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ave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c J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3139" y="1558140"/>
            <a:ext cx="6834199" cy="2816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j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j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.</a:t>
            </a:r>
            <a:r>
              <a:rPr sz="2000" spc="-4" dirty="0" smtClean="0">
                <a:latin typeface="Times New Roman"/>
                <a:cs typeface="Times New Roman"/>
              </a:rPr>
              <a:t>B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3 </a:t>
            </a:r>
            <a:r>
              <a:rPr sz="2000" spc="-4" dirty="0" smtClean="0">
                <a:latin typeface="Times New Roman"/>
                <a:cs typeface="Times New Roman"/>
              </a:rPr>
              <a:t>: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1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:R</a:t>
            </a:r>
            <a:r>
              <a:rPr sz="2000" spc="0" dirty="0" smtClean="0">
                <a:latin typeface="Times New Roman"/>
                <a:cs typeface="Times New Roman"/>
              </a:rPr>
              <a:t>ec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2 </a:t>
            </a:r>
            <a:r>
              <a:rPr sz="2000" spc="-4" dirty="0" smtClean="0">
                <a:latin typeface="Times New Roman"/>
                <a:cs typeface="Times New Roman"/>
              </a:rPr>
              <a:t>:</a:t>
            </a:r>
            <a:r>
              <a:rPr sz="2000" spc="-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g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139" y="2244876"/>
            <a:ext cx="968755" cy="1133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0">
              <a:lnSpc>
                <a:spcPts val="2545"/>
              </a:lnSpc>
              <a:spcBef>
                <a:spcPts val="127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gen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  <a:p>
            <a:pPr marL="12700" marR="0">
              <a:lnSpc>
                <a:spcPct val="95825"/>
              </a:lnSpc>
              <a:spcBef>
                <a:spcPts val="277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gen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395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gen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3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66975" y="2244876"/>
            <a:ext cx="344830" cy="1133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0">
              <a:lnSpc>
                <a:spcPts val="2545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&lt;-</a:t>
            </a:r>
            <a:endParaRPr sz="2400">
              <a:latin typeface="Times New Roman"/>
              <a:cs typeface="Times New Roman"/>
            </a:endParaRPr>
          </a:p>
          <a:p>
            <a:pPr marL="12700" marR="0">
              <a:lnSpc>
                <a:spcPct val="95825"/>
              </a:lnSpc>
              <a:spcBef>
                <a:spcPts val="27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&lt;-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395"/>
              </a:spcBef>
            </a:pPr>
            <a:r>
              <a:rPr sz="2400" spc="0" dirty="0" smtClean="0">
                <a:latin typeface="Times New Roman"/>
                <a:cs typeface="Times New Roman"/>
              </a:rPr>
              <a:t>&lt;-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7495" y="2244876"/>
            <a:ext cx="5591600" cy="1133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9873">
              <a:lnSpc>
                <a:spcPts val="2545"/>
              </a:lnSpc>
              <a:spcBef>
                <a:spcPts val="127"/>
              </a:spcBef>
            </a:pPr>
            <a:r>
              <a:rPr sz="2400" spc="-14" dirty="0" smtClean="0">
                <a:latin typeface="Times New Roman"/>
                <a:cs typeface="Times New Roman"/>
              </a:rPr>
              <a:t>P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ng </a:t>
            </a:r>
            <a:r>
              <a:rPr sz="2400" spc="-4" dirty="0" smtClean="0">
                <a:latin typeface="Times New Roman"/>
                <a:cs typeface="Times New Roman"/>
              </a:rPr>
              <a:t>f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om</a:t>
            </a:r>
            <a:r>
              <a:rPr sz="2400" spc="-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  <a:hlinkClick r:id="rId2"/>
              </a:rPr>
              <a:t>A</a:t>
            </a:r>
            <a:r>
              <a:rPr sz="2400" spc="9" dirty="0" smtClean="0">
                <a:latin typeface="Times New Roman"/>
                <a:cs typeface="Times New Roman"/>
                <a:hlinkClick r:id="rId2"/>
              </a:rPr>
              <a:t>g</a:t>
            </a:r>
            <a:r>
              <a:rPr sz="2400" spc="0" dirty="0" smtClean="0">
                <a:latin typeface="Times New Roman"/>
                <a:cs typeface="Times New Roman"/>
                <a:hlinkClick r:id="rId2"/>
              </a:rPr>
              <a:t>en</a:t>
            </a:r>
            <a:r>
              <a:rPr sz="2400" spc="4" dirty="0" smtClean="0">
                <a:latin typeface="Times New Roman"/>
                <a:cs typeface="Times New Roman"/>
                <a:hlinkClick r:id="rId2"/>
              </a:rPr>
              <a:t>t</a:t>
            </a:r>
            <a:r>
              <a:rPr sz="2400" spc="0" dirty="0" smtClean="0">
                <a:latin typeface="Times New Roman"/>
                <a:cs typeface="Times New Roman"/>
                <a:hlinkClick r:id="rId2"/>
              </a:rPr>
              <a:t>3@P</a:t>
            </a:r>
            <a:r>
              <a:rPr sz="2400" spc="-4" dirty="0" smtClean="0">
                <a:latin typeface="Times New Roman"/>
                <a:cs typeface="Times New Roman"/>
                <a:hlinkClick r:id="rId2"/>
              </a:rPr>
              <a:t>C</a:t>
            </a:r>
            <a:r>
              <a:rPr sz="2400" spc="4" dirty="0" smtClean="0">
                <a:latin typeface="Times New Roman"/>
                <a:cs typeface="Times New Roman"/>
                <a:hlinkClick r:id="rId2"/>
              </a:rPr>
              <a:t>-</a:t>
            </a:r>
            <a:r>
              <a:rPr sz="2400" spc="0" dirty="0" smtClean="0">
                <a:latin typeface="Times New Roman"/>
                <a:cs typeface="Times New Roman"/>
                <a:hlinkClick r:id="rId2"/>
              </a:rPr>
              <a:t>de</a:t>
            </a:r>
            <a:r>
              <a:rPr sz="2400" spc="4" dirty="0" smtClean="0">
                <a:latin typeface="Times New Roman"/>
                <a:cs typeface="Times New Roman"/>
                <a:hlinkClick r:id="rId2"/>
              </a:rPr>
              <a:t>-</a:t>
            </a:r>
            <a:r>
              <a:rPr sz="2400" spc="-4" dirty="0" smtClean="0">
                <a:latin typeface="Times New Roman"/>
                <a:cs typeface="Times New Roman"/>
                <a:hlinkClick r:id="rId2"/>
              </a:rPr>
              <a:t>B</a:t>
            </a:r>
            <a:r>
              <a:rPr sz="2400" spc="0" dirty="0" smtClean="0">
                <a:latin typeface="Times New Roman"/>
                <a:cs typeface="Times New Roman"/>
                <a:hlinkClick r:id="rId2"/>
              </a:rPr>
              <a:t>ad</a:t>
            </a:r>
            <a:r>
              <a:rPr sz="2400" spc="-4" dirty="0" smtClean="0">
                <a:latin typeface="Times New Roman"/>
                <a:cs typeface="Times New Roman"/>
                <a:hlinkClick r:id="rId2"/>
              </a:rPr>
              <a:t>r</a:t>
            </a:r>
            <a:r>
              <a:rPr sz="2400" spc="4" dirty="0" smtClean="0">
                <a:latin typeface="Times New Roman"/>
                <a:cs typeface="Times New Roman"/>
                <a:hlinkClick r:id="rId2"/>
              </a:rPr>
              <a:t>:</a:t>
            </a:r>
            <a:r>
              <a:rPr sz="2400" spc="0" dirty="0" smtClean="0">
                <a:latin typeface="Times New Roman"/>
                <a:cs typeface="Times New Roman"/>
                <a:hlinkClick r:id="rId2"/>
              </a:rPr>
              <a:t>109</a:t>
            </a:r>
            <a:r>
              <a:rPr sz="2400" spc="-9" dirty="0" smtClean="0">
                <a:latin typeface="Times New Roman"/>
                <a:cs typeface="Times New Roman"/>
              </a:rPr>
              <a:t>9</a:t>
            </a:r>
            <a:r>
              <a:rPr sz="2400" spc="4" dirty="0" smtClean="0">
                <a:latin typeface="Times New Roman"/>
                <a:cs typeface="Times New Roman"/>
              </a:rPr>
              <a:t>/</a:t>
            </a:r>
            <a:r>
              <a:rPr sz="2400" spc="0" dirty="0" smtClean="0">
                <a:latin typeface="Times New Roman"/>
                <a:cs typeface="Times New Roman"/>
              </a:rPr>
              <a:t>J</a:t>
            </a:r>
            <a:r>
              <a:rPr sz="2400" spc="-4" dirty="0" smtClean="0">
                <a:latin typeface="Times New Roman"/>
                <a:cs typeface="Times New Roman"/>
              </a:rPr>
              <a:t>AD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  <a:p>
            <a:pPr marL="12700" indent="0">
              <a:lnSpc>
                <a:spcPct val="109375"/>
              </a:lnSpc>
              <a:spcBef>
                <a:spcPts val="515"/>
              </a:spcBef>
            </a:pPr>
            <a:r>
              <a:rPr sz="2400" spc="-14" dirty="0" smtClean="0">
                <a:latin typeface="Times New Roman"/>
                <a:cs typeface="Times New Roman"/>
              </a:rPr>
              <a:t>P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ng </a:t>
            </a:r>
            <a:r>
              <a:rPr sz="2400" spc="-4" dirty="0" smtClean="0">
                <a:latin typeface="Times New Roman"/>
                <a:cs typeface="Times New Roman"/>
              </a:rPr>
              <a:t>f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om</a:t>
            </a:r>
            <a:r>
              <a:rPr sz="2400" spc="-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  <a:hlinkClick r:id="rId2"/>
              </a:rPr>
              <a:t>A</a:t>
            </a:r>
            <a:r>
              <a:rPr sz="2400" spc="9" dirty="0" smtClean="0">
                <a:latin typeface="Times New Roman"/>
                <a:cs typeface="Times New Roman"/>
                <a:hlinkClick r:id="rId2"/>
              </a:rPr>
              <a:t>g</a:t>
            </a:r>
            <a:r>
              <a:rPr sz="2400" spc="0" dirty="0" smtClean="0">
                <a:latin typeface="Times New Roman"/>
                <a:cs typeface="Times New Roman"/>
                <a:hlinkClick r:id="rId2"/>
              </a:rPr>
              <a:t>en</a:t>
            </a:r>
            <a:r>
              <a:rPr sz="2400" spc="4" dirty="0" smtClean="0">
                <a:latin typeface="Times New Roman"/>
                <a:cs typeface="Times New Roman"/>
                <a:hlinkClick r:id="rId2"/>
              </a:rPr>
              <a:t>t</a:t>
            </a:r>
            <a:r>
              <a:rPr sz="2400" spc="0" dirty="0" smtClean="0">
                <a:latin typeface="Times New Roman"/>
                <a:cs typeface="Times New Roman"/>
                <a:hlinkClick r:id="rId2"/>
              </a:rPr>
              <a:t>3@P</a:t>
            </a:r>
            <a:r>
              <a:rPr sz="2400" spc="-4" dirty="0" smtClean="0">
                <a:latin typeface="Times New Roman"/>
                <a:cs typeface="Times New Roman"/>
                <a:hlinkClick r:id="rId2"/>
              </a:rPr>
              <a:t>C</a:t>
            </a:r>
            <a:r>
              <a:rPr sz="2400" spc="4" dirty="0" smtClean="0">
                <a:latin typeface="Times New Roman"/>
                <a:cs typeface="Times New Roman"/>
                <a:hlinkClick r:id="rId2"/>
              </a:rPr>
              <a:t>-</a:t>
            </a:r>
            <a:r>
              <a:rPr sz="2400" spc="0" dirty="0" smtClean="0">
                <a:latin typeface="Times New Roman"/>
                <a:cs typeface="Times New Roman"/>
                <a:hlinkClick r:id="rId2"/>
              </a:rPr>
              <a:t>de</a:t>
            </a:r>
            <a:r>
              <a:rPr sz="2400" spc="4" dirty="0" smtClean="0">
                <a:latin typeface="Times New Roman"/>
                <a:cs typeface="Times New Roman"/>
                <a:hlinkClick r:id="rId2"/>
              </a:rPr>
              <a:t>-</a:t>
            </a:r>
            <a:r>
              <a:rPr sz="2400" spc="-4" dirty="0" smtClean="0">
                <a:latin typeface="Times New Roman"/>
                <a:cs typeface="Times New Roman"/>
                <a:hlinkClick r:id="rId2"/>
              </a:rPr>
              <a:t>B</a:t>
            </a:r>
            <a:r>
              <a:rPr sz="2400" spc="0" dirty="0" smtClean="0">
                <a:latin typeface="Times New Roman"/>
                <a:cs typeface="Times New Roman"/>
                <a:hlinkClick r:id="rId2"/>
              </a:rPr>
              <a:t>ad</a:t>
            </a:r>
            <a:r>
              <a:rPr sz="2400" spc="-4" dirty="0" smtClean="0">
                <a:latin typeface="Times New Roman"/>
                <a:cs typeface="Times New Roman"/>
                <a:hlinkClick r:id="rId2"/>
              </a:rPr>
              <a:t>r</a:t>
            </a:r>
            <a:r>
              <a:rPr sz="2400" spc="4" dirty="0" smtClean="0">
                <a:latin typeface="Times New Roman"/>
                <a:cs typeface="Times New Roman"/>
                <a:hlinkClick r:id="rId2"/>
              </a:rPr>
              <a:t>:</a:t>
            </a:r>
            <a:r>
              <a:rPr sz="2400" spc="0" dirty="0" smtClean="0">
                <a:latin typeface="Times New Roman"/>
                <a:cs typeface="Times New Roman"/>
                <a:hlinkClick r:id="rId2"/>
              </a:rPr>
              <a:t>109</a:t>
            </a:r>
            <a:r>
              <a:rPr sz="2400" spc="-9" dirty="0" smtClean="0">
                <a:latin typeface="Times New Roman"/>
                <a:cs typeface="Times New Roman"/>
              </a:rPr>
              <a:t>9</a:t>
            </a:r>
            <a:r>
              <a:rPr sz="2400" spc="4" dirty="0" smtClean="0">
                <a:latin typeface="Times New Roman"/>
                <a:cs typeface="Times New Roman"/>
              </a:rPr>
              <a:t>/</a:t>
            </a:r>
            <a:r>
              <a:rPr sz="2400" spc="0" dirty="0" smtClean="0">
                <a:latin typeface="Times New Roman"/>
                <a:cs typeface="Times New Roman"/>
              </a:rPr>
              <a:t>J</a:t>
            </a:r>
            <a:r>
              <a:rPr sz="2400" spc="-4" dirty="0" smtClean="0">
                <a:latin typeface="Times New Roman"/>
                <a:cs typeface="Times New Roman"/>
              </a:rPr>
              <a:t>AD</a:t>
            </a:r>
            <a:r>
              <a:rPr sz="2400" spc="0" dirty="0" smtClean="0">
                <a:latin typeface="Times New Roman"/>
                <a:cs typeface="Times New Roman"/>
              </a:rPr>
              <a:t>E </a:t>
            </a:r>
            <a:r>
              <a:rPr sz="2400" spc="-1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ong </a:t>
            </a:r>
            <a:r>
              <a:rPr sz="2400" spc="-4" dirty="0" smtClean="0">
                <a:latin typeface="Times New Roman"/>
                <a:cs typeface="Times New Roman"/>
              </a:rPr>
              <a:t>f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9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1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  <a:hlinkClick r:id="rId3"/>
              </a:rPr>
              <a:t>A</a:t>
            </a:r>
            <a:r>
              <a:rPr sz="2400" spc="0" dirty="0" smtClean="0">
                <a:latin typeface="Times New Roman"/>
                <a:cs typeface="Times New Roman"/>
                <a:hlinkClick r:id="rId3"/>
              </a:rPr>
              <a:t>gen</a:t>
            </a:r>
            <a:r>
              <a:rPr sz="2400" spc="4" dirty="0" smtClean="0">
                <a:latin typeface="Times New Roman"/>
                <a:cs typeface="Times New Roman"/>
                <a:hlinkClick r:id="rId3"/>
              </a:rPr>
              <a:t>t</a:t>
            </a:r>
            <a:r>
              <a:rPr sz="2400" spc="0" dirty="0" smtClean="0">
                <a:latin typeface="Times New Roman"/>
                <a:cs typeface="Times New Roman"/>
                <a:hlinkClick r:id="rId3"/>
              </a:rPr>
              <a:t>2@P</a:t>
            </a:r>
            <a:r>
              <a:rPr sz="2400" spc="-4" dirty="0" smtClean="0">
                <a:latin typeface="Times New Roman"/>
                <a:cs typeface="Times New Roman"/>
                <a:hlinkClick r:id="rId3"/>
              </a:rPr>
              <a:t>C</a:t>
            </a:r>
            <a:r>
              <a:rPr sz="2400" spc="4" dirty="0" smtClean="0">
                <a:latin typeface="Times New Roman"/>
                <a:cs typeface="Times New Roman"/>
                <a:hlinkClick r:id="rId3"/>
              </a:rPr>
              <a:t>-</a:t>
            </a:r>
            <a:r>
              <a:rPr sz="2400" spc="0" dirty="0" smtClean="0">
                <a:latin typeface="Times New Roman"/>
                <a:cs typeface="Times New Roman"/>
                <a:hlinkClick r:id="rId3"/>
              </a:rPr>
              <a:t>de</a:t>
            </a:r>
            <a:r>
              <a:rPr sz="2400" spc="4" dirty="0" smtClean="0">
                <a:latin typeface="Times New Roman"/>
                <a:cs typeface="Times New Roman"/>
                <a:hlinkClick r:id="rId3"/>
              </a:rPr>
              <a:t>-</a:t>
            </a:r>
            <a:r>
              <a:rPr sz="2400" spc="-4" dirty="0" smtClean="0">
                <a:latin typeface="Times New Roman"/>
                <a:cs typeface="Times New Roman"/>
                <a:hlinkClick r:id="rId3"/>
              </a:rPr>
              <a:t>B</a:t>
            </a:r>
            <a:r>
              <a:rPr sz="2400" spc="0" dirty="0" smtClean="0">
                <a:latin typeface="Times New Roman"/>
                <a:cs typeface="Times New Roman"/>
                <a:hlinkClick r:id="rId3"/>
              </a:rPr>
              <a:t>ad</a:t>
            </a:r>
            <a:r>
              <a:rPr sz="2400" spc="-4" dirty="0" smtClean="0">
                <a:latin typeface="Times New Roman"/>
                <a:cs typeface="Times New Roman"/>
                <a:hlinkClick r:id="rId3"/>
              </a:rPr>
              <a:t>r</a:t>
            </a:r>
            <a:r>
              <a:rPr sz="2400" spc="4" dirty="0" smtClean="0">
                <a:latin typeface="Times New Roman"/>
                <a:cs typeface="Times New Roman"/>
                <a:hlinkClick r:id="rId3"/>
              </a:rPr>
              <a:t>:</a:t>
            </a:r>
            <a:r>
              <a:rPr sz="2400" spc="0" dirty="0" smtClean="0">
                <a:latin typeface="Times New Roman"/>
                <a:cs typeface="Times New Roman"/>
                <a:hlinkClick r:id="rId3"/>
              </a:rPr>
              <a:t>10</a:t>
            </a:r>
            <a:r>
              <a:rPr sz="2400" spc="-9" dirty="0" smtClean="0">
                <a:latin typeface="Times New Roman"/>
                <a:cs typeface="Times New Roman"/>
                <a:hlinkClick r:id="rId3"/>
              </a:rPr>
              <a:t>9</a:t>
            </a:r>
            <a:r>
              <a:rPr sz="2400" spc="0" dirty="0" smtClean="0">
                <a:latin typeface="Times New Roman"/>
                <a:cs typeface="Times New Roman"/>
                <a:hlinkClick r:id="rId3"/>
              </a:rPr>
              <a:t>9</a:t>
            </a:r>
            <a:r>
              <a:rPr sz="2400" spc="4" dirty="0" smtClean="0">
                <a:latin typeface="Times New Roman"/>
                <a:cs typeface="Times New Roman"/>
              </a:rPr>
              <a:t>/</a:t>
            </a:r>
            <a:r>
              <a:rPr sz="2400" spc="0" dirty="0" smtClean="0">
                <a:latin typeface="Times New Roman"/>
                <a:cs typeface="Times New Roman"/>
              </a:rPr>
              <a:t>J</a:t>
            </a:r>
            <a:r>
              <a:rPr sz="2400" spc="-4" dirty="0" smtClean="0">
                <a:latin typeface="Times New Roman"/>
                <a:cs typeface="Times New Roman"/>
              </a:rPr>
              <a:t>AD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133" y="3850655"/>
            <a:ext cx="6721345" cy="30434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1833">
              <a:lnSpc>
                <a:spcPts val="2565"/>
              </a:lnSpc>
              <a:spcBef>
                <a:spcPts val="128"/>
              </a:spcBef>
            </a:pPr>
            <a:r>
              <a:rPr sz="2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spc="-3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Lan</a:t>
            </a:r>
            <a:r>
              <a:rPr sz="2400" spc="-9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er un 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gent </a:t>
            </a:r>
            <a:r>
              <a:rPr sz="2400" spc="-9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ans </a:t>
            </a:r>
            <a:r>
              <a:rPr sz="2400" spc="-4" dirty="0" smtClean="0">
                <a:latin typeface="Times New Roman"/>
                <a:cs typeface="Times New Roman"/>
              </a:rPr>
              <a:t>l</a:t>
            </a:r>
            <a:r>
              <a:rPr sz="2400" spc="4" dirty="0" smtClean="0">
                <a:latin typeface="Times New Roman"/>
                <a:cs typeface="Times New Roman"/>
              </a:rPr>
              <a:t>’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-9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f</a:t>
            </a:r>
            <a:r>
              <a:rPr sz="2400" spc="0" dirty="0" smtClean="0">
                <a:latin typeface="Times New Roman"/>
                <a:cs typeface="Times New Roman"/>
              </a:rPr>
              <a:t>ace</a:t>
            </a:r>
            <a:r>
              <a:rPr sz="2400" spc="-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  <a:p>
            <a:pPr marL="469906">
              <a:lnSpc>
                <a:spcPct val="95825"/>
              </a:lnSpc>
              <a:spcBef>
                <a:spcPts val="226"/>
              </a:spcBef>
            </a:pPr>
            <a:r>
              <a:rPr sz="20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-29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200" spc="0" dirty="0" smtClean="0">
                <a:latin typeface="Times New Roman"/>
                <a:cs typeface="Times New Roman"/>
              </a:rPr>
              <a:t>j</a:t>
            </a:r>
            <a:r>
              <a:rPr sz="2200" spc="-4" dirty="0" smtClean="0">
                <a:latin typeface="Times New Roman"/>
                <a:cs typeface="Times New Roman"/>
              </a:rPr>
              <a:t>a</a:t>
            </a:r>
            <a:r>
              <a:rPr sz="2200" spc="4" dirty="0" smtClean="0">
                <a:latin typeface="Times New Roman"/>
                <a:cs typeface="Times New Roman"/>
              </a:rPr>
              <a:t>v</a:t>
            </a:r>
            <a:r>
              <a:rPr sz="2200" spc="0" dirty="0" smtClean="0">
                <a:latin typeface="Times New Roman"/>
                <a:cs typeface="Times New Roman"/>
              </a:rPr>
              <a:t>a</a:t>
            </a:r>
            <a:r>
              <a:rPr sz="2200" spc="-10" dirty="0" smtClean="0">
                <a:latin typeface="Times New Roman"/>
                <a:cs typeface="Times New Roman"/>
              </a:rPr>
              <a:t> </a:t>
            </a:r>
            <a:r>
              <a:rPr sz="2200" spc="0" dirty="0" smtClean="0">
                <a:latin typeface="Times New Roman"/>
                <a:cs typeface="Times New Roman"/>
              </a:rPr>
              <a:t>j</a:t>
            </a:r>
            <a:r>
              <a:rPr sz="2200" spc="-4" dirty="0" smtClean="0">
                <a:latin typeface="Times New Roman"/>
                <a:cs typeface="Times New Roman"/>
              </a:rPr>
              <a:t>a</a:t>
            </a:r>
            <a:r>
              <a:rPr sz="2200" spc="4" dirty="0" smtClean="0">
                <a:latin typeface="Times New Roman"/>
                <a:cs typeface="Times New Roman"/>
              </a:rPr>
              <a:t>d</a:t>
            </a:r>
            <a:r>
              <a:rPr sz="2200" spc="-4" dirty="0" smtClean="0">
                <a:latin typeface="Times New Roman"/>
                <a:cs typeface="Times New Roman"/>
              </a:rPr>
              <a:t>e</a:t>
            </a:r>
            <a:r>
              <a:rPr sz="2200" spc="4" dirty="0" smtClean="0">
                <a:latin typeface="Times New Roman"/>
                <a:cs typeface="Times New Roman"/>
              </a:rPr>
              <a:t>.</a:t>
            </a:r>
            <a:r>
              <a:rPr sz="2200" spc="0" dirty="0" smtClean="0">
                <a:latin typeface="Times New Roman"/>
                <a:cs typeface="Times New Roman"/>
              </a:rPr>
              <a:t>B</a:t>
            </a:r>
            <a:r>
              <a:rPr sz="2200" spc="4" dirty="0" smtClean="0">
                <a:latin typeface="Times New Roman"/>
                <a:cs typeface="Times New Roman"/>
              </a:rPr>
              <a:t>o</a:t>
            </a:r>
            <a:r>
              <a:rPr sz="2200" spc="-4" dirty="0" smtClean="0">
                <a:latin typeface="Times New Roman"/>
                <a:cs typeface="Times New Roman"/>
              </a:rPr>
              <a:t>o</a:t>
            </a:r>
            <a:r>
              <a:rPr sz="2200" spc="0" dirty="0" smtClean="0">
                <a:latin typeface="Times New Roman"/>
                <a:cs typeface="Times New Roman"/>
              </a:rPr>
              <a:t>t</a:t>
            </a:r>
            <a:r>
              <a:rPr sz="2200" spc="-53" dirty="0" smtClean="0">
                <a:latin typeface="Times New Roman"/>
                <a:cs typeface="Times New Roman"/>
              </a:rPr>
              <a:t> </a:t>
            </a:r>
            <a:r>
              <a:rPr sz="2200" spc="-4" dirty="0" smtClean="0">
                <a:latin typeface="Times New Roman"/>
                <a:cs typeface="Times New Roman"/>
              </a:rPr>
              <a:t>&lt;</a:t>
            </a:r>
            <a:r>
              <a:rPr sz="2200" spc="4" dirty="0" smtClean="0">
                <a:latin typeface="Times New Roman"/>
                <a:cs typeface="Times New Roman"/>
              </a:rPr>
              <a:t>no</a:t>
            </a:r>
            <a:r>
              <a:rPr sz="2200" spc="0" dirty="0" smtClean="0">
                <a:latin typeface="Times New Roman"/>
                <a:cs typeface="Times New Roman"/>
              </a:rPr>
              <a:t>m</a:t>
            </a:r>
            <a:r>
              <a:rPr sz="2200" spc="-66" dirty="0" smtClean="0">
                <a:latin typeface="Times New Roman"/>
                <a:cs typeface="Times New Roman"/>
              </a:rPr>
              <a:t> </a:t>
            </a:r>
            <a:r>
              <a:rPr sz="2200" spc="4" dirty="0" smtClean="0">
                <a:latin typeface="Times New Roman"/>
                <a:cs typeface="Times New Roman"/>
              </a:rPr>
              <a:t>d</a:t>
            </a:r>
            <a:r>
              <a:rPr sz="2200" spc="0" dirty="0" smtClean="0">
                <a:latin typeface="Times New Roman"/>
                <a:cs typeface="Times New Roman"/>
              </a:rPr>
              <a:t>e</a:t>
            </a:r>
            <a:r>
              <a:rPr sz="2200" spc="-10" dirty="0" smtClean="0">
                <a:latin typeface="Times New Roman"/>
                <a:cs typeface="Times New Roman"/>
              </a:rPr>
              <a:t> </a:t>
            </a:r>
            <a:r>
              <a:rPr sz="2200" spc="0" dirty="0" smtClean="0">
                <a:latin typeface="Times New Roman"/>
                <a:cs typeface="Times New Roman"/>
              </a:rPr>
              <a:t>l</a:t>
            </a:r>
            <a:r>
              <a:rPr sz="2200" spc="14" dirty="0" smtClean="0">
                <a:latin typeface="Times New Roman"/>
                <a:cs typeface="Times New Roman"/>
              </a:rPr>
              <a:t>’</a:t>
            </a:r>
            <a:r>
              <a:rPr sz="2200" spc="-4" dirty="0" smtClean="0">
                <a:latin typeface="Times New Roman"/>
                <a:cs typeface="Times New Roman"/>
              </a:rPr>
              <a:t>a</a:t>
            </a:r>
            <a:r>
              <a:rPr sz="2200" spc="4" dirty="0" smtClean="0">
                <a:latin typeface="Times New Roman"/>
                <a:cs typeface="Times New Roman"/>
              </a:rPr>
              <a:t>g</a:t>
            </a:r>
            <a:r>
              <a:rPr sz="2200" spc="-4" dirty="0" smtClean="0">
                <a:latin typeface="Times New Roman"/>
                <a:cs typeface="Times New Roman"/>
              </a:rPr>
              <a:t>e</a:t>
            </a:r>
            <a:r>
              <a:rPr sz="2200" spc="4" dirty="0" smtClean="0">
                <a:latin typeface="Times New Roman"/>
                <a:cs typeface="Times New Roman"/>
              </a:rPr>
              <a:t>n</a:t>
            </a:r>
            <a:r>
              <a:rPr sz="2200" spc="0" dirty="0" smtClean="0">
                <a:latin typeface="Times New Roman"/>
                <a:cs typeface="Times New Roman"/>
              </a:rPr>
              <a:t>t</a:t>
            </a:r>
            <a:r>
              <a:rPr sz="2200" spc="-4" dirty="0" smtClean="0">
                <a:latin typeface="Times New Roman"/>
                <a:cs typeface="Times New Roman"/>
              </a:rPr>
              <a:t>&gt;</a:t>
            </a:r>
            <a:r>
              <a:rPr sz="2200" spc="0" dirty="0" smtClean="0">
                <a:latin typeface="Times New Roman"/>
                <a:cs typeface="Times New Roman"/>
              </a:rPr>
              <a:t>:</a:t>
            </a:r>
            <a:r>
              <a:rPr sz="2200" spc="-4" dirty="0" smtClean="0">
                <a:latin typeface="Times New Roman"/>
                <a:cs typeface="Times New Roman"/>
              </a:rPr>
              <a:t>&lt;c</a:t>
            </a:r>
            <a:r>
              <a:rPr sz="2200" spc="0" dirty="0" smtClean="0">
                <a:latin typeface="Times New Roman"/>
                <a:cs typeface="Times New Roman"/>
              </a:rPr>
              <a:t>l</a:t>
            </a:r>
            <a:r>
              <a:rPr sz="2200" spc="-4" dirty="0" smtClean="0">
                <a:latin typeface="Times New Roman"/>
                <a:cs typeface="Times New Roman"/>
              </a:rPr>
              <a:t>a</a:t>
            </a:r>
            <a:r>
              <a:rPr sz="2200" spc="0" dirty="0" smtClean="0">
                <a:latin typeface="Times New Roman"/>
                <a:cs typeface="Times New Roman"/>
              </a:rPr>
              <a:t>sse</a:t>
            </a:r>
            <a:r>
              <a:rPr sz="2200" spc="-71" dirty="0" smtClean="0">
                <a:latin typeface="Times New Roman"/>
                <a:cs typeface="Times New Roman"/>
              </a:rPr>
              <a:t> </a:t>
            </a:r>
            <a:r>
              <a:rPr sz="2200" spc="4" dirty="0" smtClean="0">
                <a:latin typeface="Times New Roman"/>
                <a:cs typeface="Times New Roman"/>
              </a:rPr>
              <a:t>d</a:t>
            </a:r>
            <a:r>
              <a:rPr sz="2200" spc="0" dirty="0" smtClean="0">
                <a:latin typeface="Times New Roman"/>
                <a:cs typeface="Times New Roman"/>
              </a:rPr>
              <a:t>e</a:t>
            </a:r>
            <a:r>
              <a:rPr sz="2200" spc="-10" dirty="0" smtClean="0">
                <a:latin typeface="Times New Roman"/>
                <a:cs typeface="Times New Roman"/>
              </a:rPr>
              <a:t> </a:t>
            </a:r>
            <a:r>
              <a:rPr sz="2200" spc="0" dirty="0" smtClean="0">
                <a:latin typeface="Times New Roman"/>
                <a:cs typeface="Times New Roman"/>
              </a:rPr>
              <a:t>l</a:t>
            </a:r>
            <a:r>
              <a:rPr sz="2200" spc="14" dirty="0" smtClean="0">
                <a:latin typeface="Times New Roman"/>
                <a:cs typeface="Times New Roman"/>
              </a:rPr>
              <a:t>’</a:t>
            </a:r>
            <a:r>
              <a:rPr sz="2200" spc="-4" dirty="0" smtClean="0">
                <a:latin typeface="Times New Roman"/>
                <a:cs typeface="Times New Roman"/>
              </a:rPr>
              <a:t>a</a:t>
            </a:r>
            <a:r>
              <a:rPr sz="2200" spc="4" dirty="0" smtClean="0">
                <a:latin typeface="Times New Roman"/>
                <a:cs typeface="Times New Roman"/>
              </a:rPr>
              <a:t>g</a:t>
            </a:r>
            <a:r>
              <a:rPr sz="2200" spc="-4" dirty="0" smtClean="0">
                <a:latin typeface="Times New Roman"/>
                <a:cs typeface="Times New Roman"/>
              </a:rPr>
              <a:t>e</a:t>
            </a:r>
            <a:r>
              <a:rPr sz="2200" spc="4" dirty="0" smtClean="0">
                <a:latin typeface="Times New Roman"/>
                <a:cs typeface="Times New Roman"/>
              </a:rPr>
              <a:t>n</a:t>
            </a:r>
            <a:r>
              <a:rPr sz="2200" spc="0" dirty="0" smtClean="0">
                <a:latin typeface="Times New Roman"/>
                <a:cs typeface="Times New Roman"/>
              </a:rPr>
              <a:t>t&gt;</a:t>
            </a:r>
            <a:endParaRPr sz="2200">
              <a:latin typeface="Times New Roman"/>
              <a:cs typeface="Times New Roman"/>
            </a:endParaRPr>
          </a:p>
          <a:p>
            <a:pPr marL="12700" marR="41833">
              <a:lnSpc>
                <a:spcPct val="95825"/>
              </a:lnSpc>
              <a:spcBef>
                <a:spcPts val="415"/>
              </a:spcBef>
            </a:pPr>
            <a:r>
              <a:rPr sz="2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spc="-3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Le nom</a:t>
            </a:r>
            <a:r>
              <a:rPr sz="2400" spc="-1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d</a:t>
            </a:r>
            <a:r>
              <a:rPr sz="2400" spc="4" dirty="0" smtClean="0">
                <a:latin typeface="Times New Roman"/>
                <a:cs typeface="Times New Roman"/>
              </a:rPr>
              <a:t>’</a:t>
            </a:r>
            <a:r>
              <a:rPr sz="2400" spc="0" dirty="0" smtClean="0">
                <a:latin typeface="Times New Roman"/>
                <a:cs typeface="Times New Roman"/>
              </a:rPr>
              <a:t>un age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 e</a:t>
            </a:r>
            <a:r>
              <a:rPr sz="2400" spc="-9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t </a:t>
            </a:r>
            <a:r>
              <a:rPr sz="2400" spc="-9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 </a:t>
            </a:r>
            <a:r>
              <a:rPr sz="2400" spc="-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a </a:t>
            </a:r>
            <a:r>
              <a:rPr sz="2400" spc="-4" dirty="0" smtClean="0">
                <a:latin typeface="Times New Roman"/>
                <a:cs typeface="Times New Roman"/>
              </a:rPr>
              <a:t>f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e :</a:t>
            </a:r>
            <a:endParaRPr sz="2400">
              <a:latin typeface="Times New Roman"/>
              <a:cs typeface="Times New Roman"/>
            </a:endParaRPr>
          </a:p>
          <a:p>
            <a:pPr marL="469906" marR="41833">
              <a:lnSpc>
                <a:spcPct val="95825"/>
              </a:lnSpc>
              <a:spcBef>
                <a:spcPts val="355"/>
              </a:spcBef>
            </a:pPr>
            <a:r>
              <a:rPr sz="20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-29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200" spc="-4" dirty="0" smtClean="0">
                <a:latin typeface="Times New Roman"/>
                <a:cs typeface="Times New Roman"/>
              </a:rPr>
              <a:t>&lt;</a:t>
            </a:r>
            <a:r>
              <a:rPr sz="2200" spc="4" dirty="0" smtClean="0">
                <a:latin typeface="Times New Roman"/>
                <a:cs typeface="Times New Roman"/>
              </a:rPr>
              <a:t>no</a:t>
            </a:r>
            <a:r>
              <a:rPr sz="2200" spc="-4" dirty="0" smtClean="0">
                <a:latin typeface="Times New Roman"/>
                <a:cs typeface="Times New Roman"/>
              </a:rPr>
              <a:t>m</a:t>
            </a:r>
            <a:r>
              <a:rPr sz="2200" spc="0" dirty="0" smtClean="0">
                <a:latin typeface="Times New Roman"/>
                <a:cs typeface="Times New Roman"/>
              </a:rPr>
              <a:t>-</a:t>
            </a:r>
            <a:r>
              <a:rPr sz="2200" spc="-4" dirty="0" smtClean="0">
                <a:latin typeface="Times New Roman"/>
                <a:cs typeface="Times New Roman"/>
              </a:rPr>
              <a:t>a</a:t>
            </a:r>
            <a:r>
              <a:rPr sz="2200" spc="4" dirty="0" smtClean="0">
                <a:latin typeface="Times New Roman"/>
                <a:cs typeface="Times New Roman"/>
              </a:rPr>
              <a:t>g</a:t>
            </a:r>
            <a:r>
              <a:rPr sz="2200" spc="-4" dirty="0" smtClean="0">
                <a:latin typeface="Times New Roman"/>
                <a:cs typeface="Times New Roman"/>
              </a:rPr>
              <a:t>e</a:t>
            </a:r>
            <a:r>
              <a:rPr sz="2200" spc="4" dirty="0" smtClean="0">
                <a:latin typeface="Times New Roman"/>
                <a:cs typeface="Times New Roman"/>
              </a:rPr>
              <a:t>n</a:t>
            </a:r>
            <a:r>
              <a:rPr sz="2200" spc="0" dirty="0" smtClean="0">
                <a:latin typeface="Times New Roman"/>
                <a:cs typeface="Times New Roman"/>
              </a:rPr>
              <a:t>t</a:t>
            </a:r>
            <a:r>
              <a:rPr sz="2200" spc="9" dirty="0" smtClean="0">
                <a:latin typeface="Times New Roman"/>
                <a:cs typeface="Times New Roman"/>
              </a:rPr>
              <a:t>&gt;</a:t>
            </a:r>
            <a:r>
              <a:rPr sz="2200" spc="4" dirty="0" smtClean="0">
                <a:latin typeface="Times New Roman"/>
                <a:cs typeface="Times New Roman"/>
              </a:rPr>
              <a:t>@</a:t>
            </a:r>
            <a:r>
              <a:rPr sz="2200" spc="-4" dirty="0" smtClean="0">
                <a:latin typeface="Times New Roman"/>
                <a:cs typeface="Times New Roman"/>
              </a:rPr>
              <a:t>&lt;</a:t>
            </a:r>
            <a:r>
              <a:rPr sz="2200" spc="4" dirty="0" smtClean="0">
                <a:latin typeface="Times New Roman"/>
                <a:cs typeface="Times New Roman"/>
              </a:rPr>
              <a:t>no</a:t>
            </a:r>
            <a:r>
              <a:rPr sz="2200" spc="-14" dirty="0" smtClean="0">
                <a:latin typeface="Times New Roman"/>
                <a:cs typeface="Times New Roman"/>
              </a:rPr>
              <a:t>m</a:t>
            </a:r>
            <a:r>
              <a:rPr sz="2200" spc="0" dirty="0" smtClean="0">
                <a:latin typeface="Times New Roman"/>
                <a:cs typeface="Times New Roman"/>
              </a:rPr>
              <a:t>-</a:t>
            </a:r>
            <a:r>
              <a:rPr sz="2200" spc="4" dirty="0" smtClean="0">
                <a:latin typeface="Times New Roman"/>
                <a:cs typeface="Times New Roman"/>
              </a:rPr>
              <a:t>p</a:t>
            </a:r>
            <a:r>
              <a:rPr sz="2200" spc="0" dirty="0" smtClean="0">
                <a:latin typeface="Times New Roman"/>
                <a:cs typeface="Times New Roman"/>
              </a:rPr>
              <a:t>l</a:t>
            </a:r>
            <a:r>
              <a:rPr sz="2200" spc="-4" dirty="0" smtClean="0">
                <a:latin typeface="Times New Roman"/>
                <a:cs typeface="Times New Roman"/>
              </a:rPr>
              <a:t>a</a:t>
            </a:r>
            <a:r>
              <a:rPr sz="2200" spc="14" dirty="0" smtClean="0">
                <a:latin typeface="Times New Roman"/>
                <a:cs typeface="Times New Roman"/>
              </a:rPr>
              <a:t>t</a:t>
            </a:r>
            <a:r>
              <a:rPr sz="2200" spc="9" dirty="0" smtClean="0">
                <a:latin typeface="Times New Roman"/>
                <a:cs typeface="Times New Roman"/>
              </a:rPr>
              <a:t>e</a:t>
            </a:r>
            <a:r>
              <a:rPr sz="2200" spc="0" dirty="0" smtClean="0">
                <a:latin typeface="Times New Roman"/>
                <a:cs typeface="Times New Roman"/>
              </a:rPr>
              <a:t>-f</a:t>
            </a:r>
            <a:r>
              <a:rPr sz="2200" spc="4" dirty="0" smtClean="0">
                <a:latin typeface="Times New Roman"/>
                <a:cs typeface="Times New Roman"/>
              </a:rPr>
              <a:t>o</a:t>
            </a:r>
            <a:r>
              <a:rPr sz="2200" spc="14" dirty="0" smtClean="0">
                <a:latin typeface="Times New Roman"/>
                <a:cs typeface="Times New Roman"/>
              </a:rPr>
              <a:t>r</a:t>
            </a:r>
            <a:r>
              <a:rPr sz="2200" spc="-4" dirty="0" smtClean="0">
                <a:latin typeface="Times New Roman"/>
                <a:cs typeface="Times New Roman"/>
              </a:rPr>
              <a:t>me</a:t>
            </a:r>
            <a:r>
              <a:rPr sz="2200" spc="0" dirty="0" smtClean="0">
                <a:latin typeface="Times New Roman"/>
                <a:cs typeface="Times New Roman"/>
              </a:rPr>
              <a:t>&gt;</a:t>
            </a:r>
            <a:endParaRPr sz="2200">
              <a:latin typeface="Times New Roman"/>
              <a:cs typeface="Times New Roman"/>
            </a:endParaRPr>
          </a:p>
          <a:p>
            <a:pPr marL="12700" marR="41833">
              <a:lnSpc>
                <a:spcPct val="95825"/>
              </a:lnSpc>
              <a:spcBef>
                <a:spcPts val="415"/>
              </a:spcBef>
            </a:pPr>
            <a:r>
              <a:rPr sz="2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spc="-3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La p</a:t>
            </a:r>
            <a:r>
              <a:rPr sz="2400" spc="-4" dirty="0" smtClean="0">
                <a:latin typeface="Times New Roman"/>
                <a:cs typeface="Times New Roman"/>
              </a:rPr>
              <a:t>l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-</a:t>
            </a:r>
            <a:r>
              <a:rPr sz="2400" spc="-4" dirty="0" smtClean="0">
                <a:latin typeface="Times New Roman"/>
                <a:cs typeface="Times New Roman"/>
              </a:rPr>
              <a:t>f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-4" dirty="0" smtClean="0">
                <a:latin typeface="Times New Roman"/>
                <a:cs typeface="Times New Roman"/>
              </a:rPr>
              <a:t>r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e par dé</a:t>
            </a:r>
            <a:r>
              <a:rPr sz="2400" spc="-4" dirty="0" smtClean="0">
                <a:latin typeface="Times New Roman"/>
                <a:cs typeface="Times New Roman"/>
              </a:rPr>
              <a:t>f</a:t>
            </a:r>
            <a:r>
              <a:rPr sz="2400" spc="0" dirty="0" smtClean="0">
                <a:latin typeface="Times New Roman"/>
                <a:cs typeface="Times New Roman"/>
              </a:rPr>
              <a:t>aut e</a:t>
            </a:r>
            <a:r>
              <a:rPr sz="2400" spc="-9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  <a:p>
            <a:pPr marL="469906" marR="41833">
              <a:lnSpc>
                <a:spcPct val="95825"/>
              </a:lnSpc>
              <a:spcBef>
                <a:spcPts val="365"/>
              </a:spcBef>
            </a:pPr>
            <a:r>
              <a:rPr sz="20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-29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200" spc="9" dirty="0" smtClean="0">
                <a:latin typeface="Times New Roman"/>
                <a:cs typeface="Times New Roman"/>
              </a:rPr>
              <a:t>&lt;</a:t>
            </a:r>
            <a:r>
              <a:rPr sz="2200" spc="-14" dirty="0" smtClean="0">
                <a:latin typeface="Times New Roman"/>
                <a:cs typeface="Times New Roman"/>
              </a:rPr>
              <a:t>m</a:t>
            </a:r>
            <a:r>
              <a:rPr sz="2200" spc="-4" dirty="0" smtClean="0">
                <a:latin typeface="Times New Roman"/>
                <a:cs typeface="Times New Roman"/>
              </a:rPr>
              <a:t>a</a:t>
            </a:r>
            <a:r>
              <a:rPr sz="2200" spc="0" dirty="0" smtClean="0">
                <a:latin typeface="Times New Roman"/>
                <a:cs typeface="Times New Roman"/>
              </a:rPr>
              <a:t>i</a:t>
            </a:r>
            <a:r>
              <a:rPr sz="2200" spc="4" dirty="0" smtClean="0">
                <a:latin typeface="Times New Roman"/>
                <a:cs typeface="Times New Roman"/>
              </a:rPr>
              <a:t>n</a:t>
            </a:r>
            <a:r>
              <a:rPr sz="2200" spc="0" dirty="0" smtClean="0">
                <a:latin typeface="Times New Roman"/>
                <a:cs typeface="Times New Roman"/>
              </a:rPr>
              <a:t>-</a:t>
            </a:r>
            <a:r>
              <a:rPr sz="2200" spc="4" dirty="0" smtClean="0">
                <a:latin typeface="Times New Roman"/>
                <a:cs typeface="Times New Roman"/>
              </a:rPr>
              <a:t>ho</a:t>
            </a:r>
            <a:r>
              <a:rPr sz="2200" spc="0" dirty="0" smtClean="0">
                <a:latin typeface="Times New Roman"/>
                <a:cs typeface="Times New Roman"/>
              </a:rPr>
              <a:t>st</a:t>
            </a:r>
            <a:r>
              <a:rPr sz="2200" spc="-4" dirty="0" smtClean="0">
                <a:latin typeface="Times New Roman"/>
                <a:cs typeface="Times New Roman"/>
              </a:rPr>
              <a:t>&gt;</a:t>
            </a:r>
            <a:r>
              <a:rPr sz="2200" spc="14" dirty="0" smtClean="0">
                <a:latin typeface="Times New Roman"/>
                <a:cs typeface="Times New Roman"/>
              </a:rPr>
              <a:t>:</a:t>
            </a:r>
            <a:r>
              <a:rPr sz="2200" spc="9" dirty="0" smtClean="0">
                <a:latin typeface="Times New Roman"/>
                <a:cs typeface="Times New Roman"/>
              </a:rPr>
              <a:t>&lt;</a:t>
            </a:r>
            <a:r>
              <a:rPr sz="2200" spc="-14" dirty="0" smtClean="0">
                <a:latin typeface="Times New Roman"/>
                <a:cs typeface="Times New Roman"/>
              </a:rPr>
              <a:t>m</a:t>
            </a:r>
            <a:r>
              <a:rPr sz="2200" spc="-4" dirty="0" smtClean="0">
                <a:latin typeface="Times New Roman"/>
                <a:cs typeface="Times New Roman"/>
              </a:rPr>
              <a:t>a</a:t>
            </a:r>
            <a:r>
              <a:rPr sz="2200" spc="0" dirty="0" smtClean="0">
                <a:latin typeface="Times New Roman"/>
                <a:cs typeface="Times New Roman"/>
              </a:rPr>
              <a:t>i</a:t>
            </a:r>
            <a:r>
              <a:rPr sz="2200" spc="4" dirty="0" smtClean="0">
                <a:latin typeface="Times New Roman"/>
                <a:cs typeface="Times New Roman"/>
              </a:rPr>
              <a:t>n</a:t>
            </a:r>
            <a:r>
              <a:rPr sz="2200" spc="0" dirty="0" smtClean="0">
                <a:latin typeface="Times New Roman"/>
                <a:cs typeface="Times New Roman"/>
              </a:rPr>
              <a:t>-</a:t>
            </a:r>
            <a:r>
              <a:rPr sz="2200" spc="4" dirty="0" smtClean="0">
                <a:latin typeface="Times New Roman"/>
                <a:cs typeface="Times New Roman"/>
              </a:rPr>
              <a:t>po</a:t>
            </a:r>
            <a:r>
              <a:rPr sz="2200" spc="0" dirty="0" smtClean="0">
                <a:latin typeface="Times New Roman"/>
                <a:cs typeface="Times New Roman"/>
              </a:rPr>
              <a:t>rt</a:t>
            </a:r>
            <a:r>
              <a:rPr sz="2200" spc="-4" dirty="0" smtClean="0">
                <a:latin typeface="Times New Roman"/>
                <a:cs typeface="Times New Roman"/>
              </a:rPr>
              <a:t>&gt;</a:t>
            </a:r>
            <a:r>
              <a:rPr sz="2200" spc="14" dirty="0" smtClean="0">
                <a:latin typeface="Times New Roman"/>
                <a:cs typeface="Times New Roman"/>
              </a:rPr>
              <a:t>/</a:t>
            </a:r>
            <a:r>
              <a:rPr sz="2200" spc="0" dirty="0" smtClean="0">
                <a:latin typeface="Times New Roman"/>
                <a:cs typeface="Times New Roman"/>
              </a:rPr>
              <a:t>JADE</a:t>
            </a:r>
            <a:endParaRPr sz="2200">
              <a:latin typeface="Times New Roman"/>
              <a:cs typeface="Times New Roman"/>
            </a:endParaRPr>
          </a:p>
          <a:p>
            <a:pPr marL="12700" marR="41833">
              <a:lnSpc>
                <a:spcPct val="95825"/>
              </a:lnSpc>
              <a:spcBef>
                <a:spcPts val="400"/>
              </a:spcBef>
            </a:pPr>
            <a:r>
              <a:rPr sz="2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spc="-3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Pour p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us d</a:t>
            </a:r>
            <a:r>
              <a:rPr sz="2400" spc="-4" dirty="0" smtClean="0">
                <a:latin typeface="Times New Roman"/>
                <a:cs typeface="Times New Roman"/>
              </a:rPr>
              <a:t>’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f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ti</a:t>
            </a:r>
            <a:r>
              <a:rPr sz="2400" spc="0" dirty="0" smtClean="0">
                <a:latin typeface="Times New Roman"/>
                <a:cs typeface="Times New Roman"/>
              </a:rPr>
              <a:t>ons</a:t>
            </a:r>
            <a:r>
              <a:rPr sz="2400" spc="-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sur 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es nu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é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os de po</a:t>
            </a:r>
            <a:r>
              <a:rPr sz="2400" spc="-4" dirty="0" smtClean="0">
                <a:latin typeface="Times New Roman"/>
                <a:cs typeface="Times New Roman"/>
              </a:rPr>
              <a:t>rt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  <a:p>
            <a:pPr marL="12700" marR="41833">
              <a:lnSpc>
                <a:spcPct val="95825"/>
              </a:lnSpc>
              <a:spcBef>
                <a:spcPts val="405"/>
              </a:spcBef>
            </a:pPr>
            <a:r>
              <a:rPr sz="2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spc="-3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h</a:t>
            </a:r>
            <a:r>
              <a:rPr sz="2400" u="heavy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t</a:t>
            </a:r>
            <a:r>
              <a:rPr sz="24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t</a:t>
            </a:r>
            <a:r>
              <a:rPr sz="24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p</a:t>
            </a:r>
            <a:r>
              <a:rPr sz="2400" u="heavy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:/</a:t>
            </a:r>
            <a:r>
              <a:rPr sz="24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/</a:t>
            </a:r>
            <a:r>
              <a:rPr sz="2400" u="heavy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www</a:t>
            </a:r>
            <a:r>
              <a:rPr sz="2400" u="heavy" spc="9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.</a:t>
            </a:r>
            <a:r>
              <a:rPr sz="2400" u="heavy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f</a:t>
            </a:r>
            <a:r>
              <a:rPr sz="24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r</a:t>
            </a:r>
            <a:r>
              <a:rPr sz="24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a</a:t>
            </a:r>
            <a:r>
              <a:rPr sz="2400" u="heavy" spc="-19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m</a:t>
            </a:r>
            <a:r>
              <a:rPr sz="24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e</a:t>
            </a:r>
            <a:r>
              <a:rPr sz="24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i</a:t>
            </a:r>
            <a:r>
              <a:rPr sz="24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p.co</a:t>
            </a:r>
            <a:r>
              <a:rPr sz="2400" u="heavy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m/</a:t>
            </a:r>
            <a:r>
              <a:rPr sz="24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li</a:t>
            </a:r>
            <a:r>
              <a:rPr sz="2400" u="heavy" spc="-9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s</a:t>
            </a:r>
            <a:r>
              <a:rPr sz="2400" u="heavy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t</a:t>
            </a:r>
            <a:r>
              <a:rPr sz="24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e</a:t>
            </a:r>
            <a:r>
              <a:rPr sz="24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-</a:t>
            </a:r>
            <a:r>
              <a:rPr sz="24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de</a:t>
            </a:r>
            <a:r>
              <a:rPr sz="2400" u="heavy" spc="-9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s</a:t>
            </a:r>
            <a:r>
              <a:rPr sz="24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-</a:t>
            </a:r>
            <a:r>
              <a:rPr sz="24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p</a:t>
            </a:r>
            <a:r>
              <a:rPr sz="2400" u="heavy" spc="-9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o</a:t>
            </a:r>
            <a:r>
              <a:rPr sz="24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rt</a:t>
            </a:r>
            <a:r>
              <a:rPr sz="24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s</a:t>
            </a:r>
            <a:r>
              <a:rPr sz="2400" u="heavy" spc="-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-t</a:t>
            </a:r>
            <a:r>
              <a:rPr sz="24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cp</a:t>
            </a:r>
            <a:r>
              <a:rPr sz="2400" u="heavy" spc="4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-</a:t>
            </a:r>
            <a:r>
              <a:rPr sz="24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ud</a:t>
            </a:r>
            <a:r>
              <a:rPr sz="2400" u="heavy" spc="-9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p</a:t>
            </a:r>
            <a:r>
              <a:rPr sz="2400" u="heavy" spc="0" dirty="0" smtClean="0">
                <a:solidFill>
                  <a:srgbClr val="009999"/>
                </a:solidFill>
                <a:latin typeface="Times New Roman"/>
                <a:cs typeface="Times New Roman"/>
                <a:hlinkClick r:id="rId4"/>
              </a:rPr>
              <a:t>/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2277871" y="708956"/>
            <a:ext cx="55599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Cr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it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è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32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’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é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co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pa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tiv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73982" y="1196636"/>
            <a:ext cx="27867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s-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75093" y="1196636"/>
            <a:ext cx="96696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SM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39" y="2128115"/>
            <a:ext cx="29037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36039" y="2136800"/>
            <a:ext cx="7706126" cy="45157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4792003" algn="ctr">
              <a:lnSpc>
                <a:spcPts val="2085"/>
              </a:lnSpc>
              <a:spcBef>
                <a:spcPts val="104"/>
              </a:spcBef>
            </a:pPr>
            <a:r>
              <a:rPr sz="2000" b="1" spc="4" dirty="0" smtClean="0">
                <a:latin typeface="Times New Roman"/>
                <a:cs typeface="Times New Roman"/>
              </a:rPr>
              <a:t>Ca</a:t>
            </a:r>
            <a:r>
              <a:rPr sz="2000" b="1" spc="-14" dirty="0" smtClean="0">
                <a:latin typeface="Times New Roman"/>
                <a:cs typeface="Times New Roman"/>
              </a:rPr>
              <a:t>r</a:t>
            </a:r>
            <a:r>
              <a:rPr sz="2000" b="1" spc="4" dirty="0" smtClean="0">
                <a:latin typeface="Times New Roman"/>
                <a:cs typeface="Times New Roman"/>
              </a:rPr>
              <a:t>a</a:t>
            </a:r>
            <a:r>
              <a:rPr sz="2000" b="1" spc="0" dirty="0" smtClean="0">
                <a:latin typeface="Times New Roman"/>
                <a:cs typeface="Times New Roman"/>
              </a:rPr>
              <a:t>c</a:t>
            </a:r>
            <a:r>
              <a:rPr sz="2000" b="1" spc="4" dirty="0" smtClean="0">
                <a:latin typeface="Times New Roman"/>
                <a:cs typeface="Times New Roman"/>
              </a:rPr>
              <a:t>t</a:t>
            </a:r>
            <a:r>
              <a:rPr sz="2000" b="1" spc="0" dirty="0" smtClean="0">
                <a:latin typeface="Times New Roman"/>
                <a:cs typeface="Times New Roman"/>
              </a:rPr>
              <a:t>é</a:t>
            </a:r>
            <a:r>
              <a:rPr sz="2000" b="1" spc="-14" dirty="0" smtClean="0">
                <a:latin typeface="Times New Roman"/>
                <a:cs typeface="Times New Roman"/>
              </a:rPr>
              <a:t>r</a:t>
            </a:r>
            <a:r>
              <a:rPr sz="2000" b="1" spc="-4" dirty="0" smtClean="0">
                <a:latin typeface="Times New Roman"/>
                <a:cs typeface="Times New Roman"/>
              </a:rPr>
              <a:t>i</a:t>
            </a:r>
            <a:r>
              <a:rPr sz="2000" b="1" spc="-9" dirty="0" smtClean="0">
                <a:latin typeface="Times New Roman"/>
                <a:cs typeface="Times New Roman"/>
              </a:rPr>
              <a:t>s</a:t>
            </a:r>
            <a:r>
              <a:rPr sz="2000" b="1" spc="4" dirty="0" smtClean="0">
                <a:latin typeface="Times New Roman"/>
                <a:cs typeface="Times New Roman"/>
              </a:rPr>
              <a:t>t</a:t>
            </a:r>
            <a:r>
              <a:rPr sz="2000" b="1" spc="-4" dirty="0" smtClean="0">
                <a:latin typeface="Times New Roman"/>
                <a:cs typeface="Times New Roman"/>
              </a:rPr>
              <a:t>i</a:t>
            </a:r>
            <a:r>
              <a:rPr sz="2000" b="1" spc="-9" dirty="0" smtClean="0">
                <a:latin typeface="Times New Roman"/>
                <a:cs typeface="Times New Roman"/>
              </a:rPr>
              <a:t>q</a:t>
            </a:r>
            <a:r>
              <a:rPr sz="2000" b="1" spc="0" dirty="0" smtClean="0">
                <a:latin typeface="Times New Roman"/>
                <a:cs typeface="Times New Roman"/>
              </a:rPr>
              <a:t>ues</a:t>
            </a:r>
            <a:r>
              <a:rPr sz="2000" b="1" spc="-9" dirty="0" smtClean="0">
                <a:latin typeface="Times New Roman"/>
                <a:cs typeface="Times New Roman"/>
              </a:rPr>
              <a:t> </a:t>
            </a:r>
            <a:r>
              <a:rPr sz="2000" b="1" spc="4" dirty="0" smtClean="0">
                <a:latin typeface="Times New Roman"/>
                <a:cs typeface="Times New Roman"/>
              </a:rPr>
              <a:t>g</a:t>
            </a:r>
            <a:r>
              <a:rPr sz="2000" b="1" spc="0" dirty="0" smtClean="0">
                <a:latin typeface="Times New Roman"/>
                <a:cs typeface="Times New Roman"/>
              </a:rPr>
              <a:t>éné</a:t>
            </a:r>
            <a:r>
              <a:rPr sz="2000" b="1" spc="-14" dirty="0" smtClean="0">
                <a:latin typeface="Times New Roman"/>
                <a:cs typeface="Times New Roman"/>
              </a:rPr>
              <a:t>r</a:t>
            </a:r>
            <a:r>
              <a:rPr sz="2000" b="1" spc="4" dirty="0" smtClean="0">
                <a:latin typeface="Times New Roman"/>
                <a:cs typeface="Times New Roman"/>
              </a:rPr>
              <a:t>a</a:t>
            </a:r>
            <a:r>
              <a:rPr sz="2000" b="1" spc="-4" dirty="0" smtClean="0">
                <a:latin typeface="Times New Roman"/>
                <a:cs typeface="Times New Roman"/>
              </a:rPr>
              <a:t>l</a:t>
            </a:r>
            <a:r>
              <a:rPr sz="2000" b="1" spc="0" dirty="0" smtClean="0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  <a:p>
            <a:pPr marL="126999" marR="34289">
              <a:lnSpc>
                <a:spcPct val="95825"/>
              </a:lnSpc>
              <a:spcBef>
                <a:spcPts val="475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No</a:t>
            </a:r>
            <a:r>
              <a:rPr sz="2000" spc="0" dirty="0" smtClean="0">
                <a:latin typeface="Times New Roman"/>
                <a:cs typeface="Times New Roman"/>
              </a:rPr>
              <a:t>m</a:t>
            </a:r>
            <a:r>
              <a:rPr sz="2000" spc="-1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at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-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 :</a:t>
            </a:r>
            <a:endParaRPr sz="2000">
              <a:latin typeface="Times New Roman"/>
              <a:cs typeface="Times New Roman"/>
            </a:endParaRPr>
          </a:p>
          <a:p>
            <a:pPr marL="126999" marR="34289">
              <a:lnSpc>
                <a:spcPct val="95825"/>
              </a:lnSpc>
              <a:spcBef>
                <a:spcPts val="568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Au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s :</a:t>
            </a:r>
            <a:endParaRPr sz="2000">
              <a:latin typeface="Times New Roman"/>
              <a:cs typeface="Times New Roman"/>
            </a:endParaRPr>
          </a:p>
          <a:p>
            <a:pPr marL="126999" marR="34289">
              <a:lnSpc>
                <a:spcPct val="95825"/>
              </a:lnSpc>
              <a:spcBef>
                <a:spcPts val="580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at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-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 :</a:t>
            </a:r>
            <a:endParaRPr sz="2000">
              <a:latin typeface="Times New Roman"/>
              <a:cs typeface="Times New Roman"/>
            </a:endParaRPr>
          </a:p>
          <a:p>
            <a:pPr marL="584199" marR="34289">
              <a:lnSpc>
                <a:spcPct val="95825"/>
              </a:lnSpc>
              <a:spcBef>
                <a:spcPts val="550"/>
              </a:spcBef>
            </a:pPr>
            <a:r>
              <a:rPr sz="14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 </a:t>
            </a:r>
            <a:r>
              <a:rPr sz="1400" spc="-15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M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qu</a:t>
            </a:r>
            <a:r>
              <a:rPr sz="1800" spc="4" dirty="0" smtClean="0">
                <a:latin typeface="Times New Roman"/>
                <a:cs typeface="Times New Roman"/>
              </a:rPr>
              <a:t>ett</a:t>
            </a:r>
            <a:r>
              <a:rPr sz="1800" spc="0" dirty="0" smtClean="0">
                <a:latin typeface="Times New Roman"/>
                <a:cs typeface="Times New Roman"/>
              </a:rPr>
              <a:t>e --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P</a:t>
            </a:r>
            <a:r>
              <a:rPr sz="1800" spc="0" dirty="0" smtClean="0">
                <a:latin typeface="Times New Roman"/>
                <a:cs typeface="Times New Roman"/>
              </a:rPr>
              <a:t>ro</a:t>
            </a:r>
            <a:r>
              <a:rPr sz="1800" spc="-9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-9" dirty="0" smtClean="0">
                <a:latin typeface="Times New Roman"/>
                <a:cs typeface="Times New Roman"/>
              </a:rPr>
              <a:t>t</a:t>
            </a:r>
            <a:r>
              <a:rPr sz="1800" spc="25" dirty="0" smtClean="0">
                <a:latin typeface="Times New Roman"/>
                <a:cs typeface="Times New Roman"/>
              </a:rPr>
              <a:t>y</a:t>
            </a:r>
            <a:r>
              <a:rPr sz="1800" spc="-9" dirty="0" smtClean="0">
                <a:latin typeface="Times New Roman"/>
                <a:cs typeface="Times New Roman"/>
              </a:rPr>
              <a:t>p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--</a:t>
            </a:r>
            <a:r>
              <a:rPr sz="1800" spc="-4" dirty="0" smtClean="0">
                <a:latin typeface="Times New Roman"/>
                <a:cs typeface="Times New Roman"/>
              </a:rPr>
              <a:t> P</a:t>
            </a:r>
            <a:r>
              <a:rPr sz="1800" spc="0" dirty="0" smtClean="0">
                <a:latin typeface="Times New Roman"/>
                <a:cs typeface="Times New Roman"/>
              </a:rPr>
              <a:t>rodu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r>
              <a:rPr sz="1800" spc="-1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f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ni</a:t>
            </a:r>
            <a:endParaRPr sz="1800">
              <a:latin typeface="Times New Roman"/>
              <a:cs typeface="Times New Roman"/>
            </a:endParaRPr>
          </a:p>
          <a:p>
            <a:pPr marL="584199" marR="34289">
              <a:lnSpc>
                <a:spcPct val="95825"/>
              </a:lnSpc>
              <a:spcBef>
                <a:spcPts val="522"/>
              </a:spcBef>
            </a:pPr>
            <a:r>
              <a:rPr sz="14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 </a:t>
            </a:r>
            <a:r>
              <a:rPr sz="1400" spc="-15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og</a:t>
            </a:r>
            <a:r>
              <a:rPr sz="1800" spc="4" dirty="0" smtClean="0">
                <a:latin typeface="Times New Roman"/>
                <a:cs typeface="Times New Roman"/>
              </a:rPr>
              <a:t>ic</a:t>
            </a:r>
            <a:r>
              <a:rPr sz="1800" spc="-9" dirty="0" smtClean="0">
                <a:latin typeface="Times New Roman"/>
                <a:cs typeface="Times New Roman"/>
              </a:rPr>
              <a:t>i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l </a:t>
            </a:r>
            <a:r>
              <a:rPr sz="1800" spc="4" dirty="0" smtClean="0">
                <a:latin typeface="Times New Roman"/>
                <a:cs typeface="Times New Roman"/>
              </a:rPr>
              <a:t>li</a:t>
            </a:r>
            <a:r>
              <a:rPr sz="1800" spc="0" dirty="0" smtClean="0">
                <a:latin typeface="Times New Roman"/>
                <a:cs typeface="Times New Roman"/>
              </a:rPr>
              <a:t>b</a:t>
            </a:r>
            <a:r>
              <a:rPr sz="1800" spc="-9" dirty="0" smtClean="0">
                <a:latin typeface="Times New Roman"/>
                <a:cs typeface="Times New Roman"/>
              </a:rPr>
              <a:t>r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--</a:t>
            </a:r>
            <a:r>
              <a:rPr sz="1800" spc="-14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P</a:t>
            </a:r>
            <a:r>
              <a:rPr sz="1800" spc="0" dirty="0" smtClean="0">
                <a:latin typeface="Times New Roman"/>
                <a:cs typeface="Times New Roman"/>
              </a:rPr>
              <a:t>rodu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Co</a:t>
            </a:r>
            <a:r>
              <a:rPr sz="1800" spc="-9" dirty="0" smtClean="0">
                <a:latin typeface="Times New Roman"/>
                <a:cs typeface="Times New Roman"/>
              </a:rPr>
              <a:t>mm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cia</a:t>
            </a:r>
            <a:r>
              <a:rPr sz="1800" spc="0" dirty="0" smtClean="0">
                <a:latin typeface="Times New Roman"/>
                <a:cs typeface="Times New Roman"/>
              </a:rPr>
              <a:t>l</a:t>
            </a:r>
            <a:endParaRPr sz="1800">
              <a:latin typeface="Times New Roman"/>
              <a:cs typeface="Times New Roman"/>
            </a:endParaRPr>
          </a:p>
          <a:p>
            <a:pPr marL="126999" marR="34289">
              <a:lnSpc>
                <a:spcPct val="95825"/>
              </a:lnSpc>
              <a:spcBef>
                <a:spcPts val="563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No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br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ca</a:t>
            </a:r>
            <a:r>
              <a:rPr sz="2000" spc="-4" dirty="0" smtClean="0">
                <a:latin typeface="Times New Roman"/>
                <a:cs typeface="Times New Roman"/>
              </a:rPr>
              <a:t>tio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pp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  <a:p>
            <a:pPr marL="584199">
              <a:lnSpc>
                <a:spcPct val="95825"/>
              </a:lnSpc>
              <a:spcBef>
                <a:spcPts val="550"/>
              </a:spcBef>
            </a:pPr>
            <a:r>
              <a:rPr sz="14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 </a:t>
            </a:r>
            <a:r>
              <a:rPr sz="1400" spc="-15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s p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t</a:t>
            </a:r>
            <a:r>
              <a:rPr sz="1800" spc="4" dirty="0" smtClean="0">
                <a:latin typeface="Times New Roman"/>
                <a:cs typeface="Times New Roman"/>
              </a:rPr>
              <a:t>it</a:t>
            </a:r>
            <a:r>
              <a:rPr sz="1800" spc="0" dirty="0" smtClean="0">
                <a:latin typeface="Times New Roman"/>
                <a:cs typeface="Times New Roman"/>
              </a:rPr>
              <a:t>s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x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p</a:t>
            </a:r>
            <a:r>
              <a:rPr sz="1800" spc="4" dirty="0" smtClean="0">
                <a:latin typeface="Times New Roman"/>
                <a:cs typeface="Times New Roman"/>
              </a:rPr>
              <a:t>le</a:t>
            </a:r>
            <a:r>
              <a:rPr sz="1800" spc="0" dirty="0" smtClean="0">
                <a:latin typeface="Times New Roman"/>
                <a:cs typeface="Times New Roman"/>
              </a:rPr>
              <a:t>s –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0" dirty="0" smtClean="0">
                <a:latin typeface="Times New Roman"/>
                <a:cs typeface="Times New Roman"/>
              </a:rPr>
              <a:t>e 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pp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-9" dirty="0" smtClean="0">
                <a:latin typeface="Times New Roman"/>
                <a:cs typeface="Times New Roman"/>
              </a:rPr>
              <a:t>i</a:t>
            </a:r>
            <a:r>
              <a:rPr sz="1800" spc="4" dirty="0" smtClean="0">
                <a:latin typeface="Times New Roman"/>
                <a:cs typeface="Times New Roman"/>
              </a:rPr>
              <a:t>c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4" dirty="0" smtClean="0">
                <a:latin typeface="Times New Roman"/>
                <a:cs typeface="Times New Roman"/>
              </a:rPr>
              <a:t>ti</a:t>
            </a:r>
            <a:r>
              <a:rPr sz="1800" spc="0" dirty="0" smtClean="0">
                <a:latin typeface="Times New Roman"/>
                <a:cs typeface="Times New Roman"/>
              </a:rPr>
              <a:t>on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ée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–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p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-1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ie</a:t>
            </a:r>
            <a:r>
              <a:rPr sz="1800" spc="0" dirty="0" smtClean="0">
                <a:latin typeface="Times New Roman"/>
                <a:cs typeface="Times New Roman"/>
              </a:rPr>
              <a:t>urs 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p</a:t>
            </a:r>
            <a:r>
              <a:rPr sz="1800" spc="-9" dirty="0" smtClean="0">
                <a:latin typeface="Times New Roman"/>
                <a:cs typeface="Times New Roman"/>
              </a:rPr>
              <a:t>p</a:t>
            </a:r>
            <a:r>
              <a:rPr sz="1800" spc="4" dirty="0" smtClean="0">
                <a:latin typeface="Times New Roman"/>
                <a:cs typeface="Times New Roman"/>
              </a:rPr>
              <a:t>li</a:t>
            </a:r>
            <a:r>
              <a:rPr sz="1800" spc="-4" dirty="0" smtClean="0">
                <a:latin typeface="Times New Roman"/>
                <a:cs typeface="Times New Roman"/>
              </a:rPr>
              <a:t>c</a:t>
            </a:r>
            <a:r>
              <a:rPr sz="1800" spc="4" dirty="0" smtClean="0">
                <a:latin typeface="Times New Roman"/>
                <a:cs typeface="Times New Roman"/>
              </a:rPr>
              <a:t>ati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0" dirty="0" smtClean="0">
                <a:latin typeface="Times New Roman"/>
                <a:cs typeface="Times New Roman"/>
              </a:rPr>
              <a:t>s r</a:t>
            </a:r>
            <a:r>
              <a:rPr sz="1800" spc="4" dirty="0" smtClean="0">
                <a:latin typeface="Times New Roman"/>
                <a:cs typeface="Times New Roman"/>
              </a:rPr>
              <a:t>ée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4" dirty="0" smtClean="0">
                <a:latin typeface="Times New Roman"/>
                <a:cs typeface="Times New Roman"/>
              </a:rPr>
              <a:t>le</a:t>
            </a:r>
            <a:r>
              <a:rPr sz="1800" spc="0" dirty="0" smtClean="0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  <a:p>
            <a:pPr marL="126999" marR="34289">
              <a:lnSpc>
                <a:spcPct val="95825"/>
              </a:lnSpc>
              <a:spcBef>
                <a:spcPts val="551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4" dirty="0" smtClean="0">
                <a:latin typeface="Times New Roman"/>
                <a:cs typeface="Times New Roman"/>
              </a:rPr>
              <a:t>y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pli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tio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ri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gi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  <a:p>
            <a:pPr marL="584199" marR="34289">
              <a:lnSpc>
                <a:spcPct val="95825"/>
              </a:lnSpc>
              <a:spcBef>
                <a:spcPts val="550"/>
              </a:spcBef>
            </a:pPr>
            <a:r>
              <a:rPr sz="14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 </a:t>
            </a:r>
            <a:r>
              <a:rPr sz="1400" spc="-15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4" dirty="0" smtClean="0">
                <a:latin typeface="Times New Roman"/>
                <a:cs typeface="Times New Roman"/>
              </a:rPr>
              <a:t>lati</a:t>
            </a:r>
            <a:r>
              <a:rPr sz="1800" spc="0" dirty="0" smtClean="0">
                <a:latin typeface="Times New Roman"/>
                <a:cs typeface="Times New Roman"/>
              </a:rPr>
              <a:t>on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--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-4" dirty="0" smtClean="0">
                <a:latin typeface="Times New Roman"/>
                <a:cs typeface="Times New Roman"/>
              </a:rPr>
              <a:t>és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4" dirty="0" smtClean="0">
                <a:latin typeface="Times New Roman"/>
                <a:cs typeface="Times New Roman"/>
              </a:rPr>
              <a:t>ti</a:t>
            </a:r>
            <a:r>
              <a:rPr sz="1800" spc="0" dirty="0" smtClean="0">
                <a:latin typeface="Times New Roman"/>
                <a:cs typeface="Times New Roman"/>
              </a:rPr>
              <a:t>on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d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prob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4" dirty="0" smtClean="0">
                <a:latin typeface="Times New Roman"/>
                <a:cs typeface="Times New Roman"/>
              </a:rPr>
              <a:t>è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endParaRPr sz="1800">
              <a:latin typeface="Times New Roman"/>
              <a:cs typeface="Times New Roman"/>
            </a:endParaRPr>
          </a:p>
          <a:p>
            <a:pPr marL="126999" marR="34289">
              <a:lnSpc>
                <a:spcPct val="95825"/>
              </a:lnSpc>
              <a:spcBef>
                <a:spcPts val="551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gi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ll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et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126999" marR="34289">
              <a:lnSpc>
                <a:spcPct val="95825"/>
              </a:lnSpc>
              <a:spcBef>
                <a:spcPts val="580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La</a:t>
            </a:r>
            <a:r>
              <a:rPr sz="2000" spc="4" dirty="0" smtClean="0">
                <a:latin typeface="Times New Roman"/>
                <a:cs typeface="Times New Roman"/>
              </a:rPr>
              <a:t>ng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util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és</a:t>
            </a:r>
            <a:endParaRPr sz="2000">
              <a:latin typeface="Times New Roman"/>
              <a:cs typeface="Times New Roman"/>
            </a:endParaRPr>
          </a:p>
          <a:p>
            <a:pPr marL="126999" marR="34289">
              <a:lnSpc>
                <a:spcPct val="95825"/>
              </a:lnSpc>
              <a:spcBef>
                <a:spcPts val="580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y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è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xp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it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36039" y="867452"/>
            <a:ext cx="7217910" cy="59080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1313" marR="746643" algn="ctr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Cr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it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è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32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’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é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co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pa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tiv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  <a:p>
            <a:pPr marL="1807425" marR="1642411" algn="ctr">
              <a:lnSpc>
                <a:spcPct val="95825"/>
              </a:lnSpc>
            </a:pP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s-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SM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  <a:p>
            <a:pPr marR="3581412" algn="ctr">
              <a:lnSpc>
                <a:spcPct val="95825"/>
              </a:lnSpc>
              <a:spcBef>
                <a:spcPts val="2576"/>
              </a:spcBef>
            </a:pPr>
            <a:r>
              <a:rPr sz="2000" b="1" spc="4" dirty="0" smtClean="0">
                <a:latin typeface="Times New Roman"/>
                <a:cs typeface="Times New Roman"/>
              </a:rPr>
              <a:t>M</a:t>
            </a:r>
            <a:r>
              <a:rPr sz="2000" b="1" spc="-4" dirty="0" smtClean="0">
                <a:latin typeface="Times New Roman"/>
                <a:cs typeface="Times New Roman"/>
              </a:rPr>
              <a:t>o</a:t>
            </a:r>
            <a:r>
              <a:rPr sz="2000" b="1" spc="0" dirty="0" smtClean="0">
                <a:latin typeface="Times New Roman"/>
                <a:cs typeface="Times New Roman"/>
              </a:rPr>
              <a:t>dè</a:t>
            </a:r>
            <a:r>
              <a:rPr sz="2000" b="1" spc="-4" dirty="0" smtClean="0">
                <a:latin typeface="Times New Roman"/>
                <a:cs typeface="Times New Roman"/>
              </a:rPr>
              <a:t>l</a:t>
            </a:r>
            <a:r>
              <a:rPr sz="2000" b="1" spc="0" dirty="0" smtClean="0">
                <a:latin typeface="Times New Roman"/>
                <a:cs typeface="Times New Roman"/>
              </a:rPr>
              <a:t>es</a:t>
            </a:r>
            <a:r>
              <a:rPr sz="2000" b="1" spc="-9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m</a:t>
            </a:r>
            <a:r>
              <a:rPr sz="2000" b="1" spc="-9" dirty="0" smtClean="0">
                <a:latin typeface="Times New Roman"/>
                <a:cs typeface="Times New Roman"/>
              </a:rPr>
              <a:t>u</a:t>
            </a:r>
            <a:r>
              <a:rPr sz="2000" b="1" spc="-4" dirty="0" smtClean="0">
                <a:latin typeface="Times New Roman"/>
                <a:cs typeface="Times New Roman"/>
              </a:rPr>
              <a:t>lt</a:t>
            </a:r>
            <a:r>
              <a:rPr sz="2000" b="1" spc="-14" dirty="0" smtClean="0">
                <a:latin typeface="Times New Roman"/>
                <a:cs typeface="Times New Roman"/>
              </a:rPr>
              <a:t>i</a:t>
            </a:r>
            <a:r>
              <a:rPr sz="2000" b="1" spc="4" dirty="0" smtClean="0">
                <a:latin typeface="Times New Roman"/>
                <a:cs typeface="Times New Roman"/>
              </a:rPr>
              <a:t>-</a:t>
            </a:r>
            <a:r>
              <a:rPr sz="2000" b="1" spc="-4" dirty="0" smtClean="0">
                <a:latin typeface="Times New Roman"/>
                <a:cs typeface="Times New Roman"/>
              </a:rPr>
              <a:t>a</a:t>
            </a:r>
            <a:r>
              <a:rPr sz="2000" b="1" spc="4" dirty="0" smtClean="0">
                <a:latin typeface="Times New Roman"/>
                <a:cs typeface="Times New Roman"/>
              </a:rPr>
              <a:t>g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-9" dirty="0" smtClean="0">
                <a:latin typeface="Times New Roman"/>
                <a:cs typeface="Times New Roman"/>
              </a:rPr>
              <a:t>n</a:t>
            </a:r>
            <a:r>
              <a:rPr sz="2000" b="1" spc="-4" dirty="0" smtClean="0">
                <a:latin typeface="Times New Roman"/>
                <a:cs typeface="Times New Roman"/>
              </a:rPr>
              <a:t>t</a:t>
            </a:r>
            <a:r>
              <a:rPr sz="2000" b="1" spc="0" dirty="0" smtClean="0">
                <a:latin typeface="Times New Roman"/>
                <a:cs typeface="Times New Roman"/>
              </a:rPr>
              <a:t>s d</a:t>
            </a:r>
            <a:r>
              <a:rPr sz="2000" b="1" spc="-14" dirty="0" smtClean="0">
                <a:latin typeface="Times New Roman"/>
                <a:cs typeface="Times New Roman"/>
              </a:rPr>
              <a:t>i</a:t>
            </a:r>
            <a:r>
              <a:rPr sz="2000" b="1" spc="0" dirty="0" smtClean="0">
                <a:latin typeface="Times New Roman"/>
                <a:cs typeface="Times New Roman"/>
              </a:rPr>
              <a:t>s</a:t>
            </a:r>
            <a:r>
              <a:rPr sz="2000" b="1" spc="-9" dirty="0" smtClean="0">
                <a:latin typeface="Times New Roman"/>
                <a:cs typeface="Times New Roman"/>
              </a:rPr>
              <a:t>p</a:t>
            </a:r>
            <a:r>
              <a:rPr sz="2000" b="1" spc="4" dirty="0" smtClean="0">
                <a:latin typeface="Times New Roman"/>
                <a:cs typeface="Times New Roman"/>
              </a:rPr>
              <a:t>o</a:t>
            </a:r>
            <a:r>
              <a:rPr sz="2000" b="1" spc="-9" dirty="0" smtClean="0">
                <a:latin typeface="Times New Roman"/>
                <a:cs typeface="Times New Roman"/>
              </a:rPr>
              <a:t>n</a:t>
            </a:r>
            <a:r>
              <a:rPr sz="2000" b="1" spc="-4" dirty="0" smtClean="0">
                <a:latin typeface="Times New Roman"/>
                <a:cs typeface="Times New Roman"/>
              </a:rPr>
              <a:t>i</a:t>
            </a:r>
            <a:r>
              <a:rPr sz="2000" b="1" spc="0" dirty="0" smtClean="0">
                <a:latin typeface="Times New Roman"/>
                <a:cs typeface="Times New Roman"/>
              </a:rPr>
              <a:t>b</a:t>
            </a:r>
            <a:r>
              <a:rPr sz="2000" b="1" spc="-4" dirty="0" smtClean="0">
                <a:latin typeface="Times New Roman"/>
                <a:cs typeface="Times New Roman"/>
              </a:rPr>
              <a:t>l</a:t>
            </a:r>
            <a:r>
              <a:rPr sz="2000" b="1" spc="0" dirty="0" smtClean="0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  <a:p>
            <a:pPr marL="126999" marR="34289">
              <a:lnSpc>
                <a:spcPct val="95825"/>
              </a:lnSpc>
              <a:spcBef>
                <a:spcPts val="580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nt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ac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on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/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0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20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un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ca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tio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  <a:p>
            <a:pPr marL="584199" marR="34289">
              <a:lnSpc>
                <a:spcPct val="95825"/>
              </a:lnSpc>
              <a:spcBef>
                <a:spcPts val="538"/>
              </a:spcBef>
            </a:pPr>
            <a:r>
              <a:rPr sz="14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 </a:t>
            </a:r>
            <a:r>
              <a:rPr sz="1400" spc="-15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od</a:t>
            </a:r>
            <a:r>
              <a:rPr sz="1800" spc="4" dirty="0" smtClean="0">
                <a:latin typeface="Times New Roman"/>
                <a:cs typeface="Times New Roman"/>
              </a:rPr>
              <a:t>èl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d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-19" dirty="0" smtClean="0">
                <a:latin typeface="Times New Roman"/>
                <a:cs typeface="Times New Roman"/>
              </a:rPr>
              <a:t>m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un</a:t>
            </a:r>
            <a:r>
              <a:rPr sz="1800" spc="4" dirty="0" smtClean="0">
                <a:latin typeface="Times New Roman"/>
                <a:cs typeface="Times New Roman"/>
              </a:rPr>
              <a:t>icati</a:t>
            </a:r>
            <a:r>
              <a:rPr sz="1800" spc="0" dirty="0" smtClean="0">
                <a:latin typeface="Times New Roman"/>
                <a:cs typeface="Times New Roman"/>
              </a:rPr>
              <a:t>on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: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d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-9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ec</a:t>
            </a:r>
            <a:r>
              <a:rPr sz="1800" spc="0" dirty="0" smtClean="0">
                <a:latin typeface="Times New Roman"/>
                <a:cs typeface="Times New Roman"/>
              </a:rPr>
              <a:t>t --</a:t>
            </a:r>
            <a:r>
              <a:rPr sz="1800" spc="4" dirty="0" smtClean="0">
                <a:latin typeface="Times New Roman"/>
                <a:cs typeface="Times New Roman"/>
              </a:rPr>
              <a:t> i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-9" dirty="0" smtClean="0">
                <a:latin typeface="Times New Roman"/>
                <a:cs typeface="Times New Roman"/>
              </a:rPr>
              <a:t>d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endParaRPr sz="1800">
              <a:latin typeface="Times New Roman"/>
              <a:cs typeface="Times New Roman"/>
            </a:endParaRPr>
          </a:p>
          <a:p>
            <a:pPr marL="584199" marR="34289">
              <a:lnSpc>
                <a:spcPct val="95825"/>
              </a:lnSpc>
              <a:spcBef>
                <a:spcPts val="534"/>
              </a:spcBef>
            </a:pPr>
            <a:r>
              <a:rPr sz="14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 </a:t>
            </a:r>
            <a:r>
              <a:rPr sz="1400" spc="-15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La</a:t>
            </a:r>
            <a:r>
              <a:rPr sz="1800" spc="0" dirty="0" smtClean="0">
                <a:latin typeface="Times New Roman"/>
                <a:cs typeface="Times New Roman"/>
              </a:rPr>
              <a:t>ng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ge de </a:t>
            </a:r>
            <a:r>
              <a:rPr sz="1800" spc="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-9" dirty="0" smtClean="0">
                <a:latin typeface="Times New Roman"/>
                <a:cs typeface="Times New Roman"/>
              </a:rPr>
              <a:t>mm</a:t>
            </a:r>
            <a:r>
              <a:rPr sz="1800" spc="0" dirty="0" smtClean="0">
                <a:latin typeface="Times New Roman"/>
                <a:cs typeface="Times New Roman"/>
              </a:rPr>
              <a:t>un</a:t>
            </a:r>
            <a:r>
              <a:rPr sz="1800" spc="4" dirty="0" smtClean="0">
                <a:latin typeface="Times New Roman"/>
                <a:cs typeface="Times New Roman"/>
              </a:rPr>
              <a:t>icati</a:t>
            </a:r>
            <a:r>
              <a:rPr sz="1800" spc="0" dirty="0" smtClean="0">
                <a:latin typeface="Times New Roman"/>
                <a:cs typeface="Times New Roman"/>
              </a:rPr>
              <a:t>on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: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-9" dirty="0" smtClean="0">
                <a:latin typeface="Times New Roman"/>
                <a:cs typeface="Times New Roman"/>
              </a:rPr>
              <a:t>g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ux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--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ac</a:t>
            </a:r>
            <a:r>
              <a:rPr sz="1800" spc="-9" dirty="0" smtClean="0">
                <a:latin typeface="Times New Roman"/>
                <a:cs typeface="Times New Roman"/>
              </a:rPr>
              <a:t>t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s de</a:t>
            </a:r>
            <a:r>
              <a:rPr sz="1800" spc="-1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la</a:t>
            </a:r>
            <a:r>
              <a:rPr sz="1800" spc="0" dirty="0" smtClean="0">
                <a:latin typeface="Times New Roman"/>
                <a:cs typeface="Times New Roman"/>
              </a:rPr>
              <a:t>ng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ge --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  <a:p>
            <a:pPr marL="584199" marR="34289">
              <a:lnSpc>
                <a:spcPct val="95825"/>
              </a:lnSpc>
              <a:spcBef>
                <a:spcPts val="534"/>
              </a:spcBef>
            </a:pPr>
            <a:r>
              <a:rPr sz="14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 </a:t>
            </a:r>
            <a:r>
              <a:rPr sz="1400" spc="-15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P</a:t>
            </a:r>
            <a:r>
              <a:rPr sz="1800" spc="0" dirty="0" smtClean="0">
                <a:latin typeface="Times New Roman"/>
                <a:cs typeface="Times New Roman"/>
              </a:rPr>
              <a:t>ro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4" dirty="0" smtClean="0">
                <a:latin typeface="Times New Roman"/>
                <a:cs typeface="Times New Roman"/>
              </a:rPr>
              <a:t>le</a:t>
            </a:r>
            <a:r>
              <a:rPr sz="1800" spc="0" dirty="0" smtClean="0">
                <a:latin typeface="Times New Roman"/>
                <a:cs typeface="Times New Roman"/>
              </a:rPr>
              <a:t>s </a:t>
            </a:r>
            <a:r>
              <a:rPr sz="1800" spc="-9" dirty="0" smtClean="0">
                <a:latin typeface="Times New Roman"/>
                <a:cs typeface="Times New Roman"/>
              </a:rPr>
              <a:t>d</a:t>
            </a:r>
            <a:r>
              <a:rPr sz="1800" spc="9" dirty="0" smtClean="0">
                <a:latin typeface="Times New Roman"/>
                <a:cs typeface="Times New Roman"/>
              </a:rPr>
              <a:t>'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acti</a:t>
            </a:r>
            <a:r>
              <a:rPr sz="1800" spc="0" dirty="0" smtClean="0">
                <a:latin typeface="Times New Roman"/>
                <a:cs typeface="Times New Roman"/>
              </a:rPr>
              <a:t>on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  <a:p>
            <a:pPr marL="126999" marR="34289">
              <a:lnSpc>
                <a:spcPct val="95825"/>
              </a:lnSpc>
              <a:spcBef>
                <a:spcPts val="551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ac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é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ri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q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 e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xtrin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sè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q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20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u s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y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è</a:t>
            </a:r>
            <a:r>
              <a:rPr sz="20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 </a:t>
            </a:r>
            <a:r>
              <a:rPr sz="20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lti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  <a:p>
            <a:pPr marL="584199" marR="34289">
              <a:lnSpc>
                <a:spcPct val="95825"/>
              </a:lnSpc>
              <a:spcBef>
                <a:spcPts val="550"/>
              </a:spcBef>
            </a:pPr>
            <a:r>
              <a:rPr sz="14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 </a:t>
            </a:r>
            <a:r>
              <a:rPr sz="1400" spc="-15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N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bre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</a:t>
            </a:r>
            <a:r>
              <a:rPr sz="1800" spc="9" dirty="0" smtClean="0">
                <a:latin typeface="Times New Roman"/>
                <a:cs typeface="Times New Roman"/>
              </a:rPr>
              <a:t>'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s (ordre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d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-9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-9" dirty="0" smtClean="0">
                <a:latin typeface="Times New Roman"/>
                <a:cs typeface="Times New Roman"/>
              </a:rPr>
              <a:t>d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ur)</a:t>
            </a:r>
            <a:endParaRPr sz="1800">
              <a:latin typeface="Times New Roman"/>
              <a:cs typeface="Times New Roman"/>
            </a:endParaRPr>
          </a:p>
          <a:p>
            <a:pPr marL="1041399" marR="34289">
              <a:lnSpc>
                <a:spcPct val="95825"/>
              </a:lnSpc>
              <a:spcBef>
                <a:spcPts val="534"/>
              </a:spcBef>
            </a:pPr>
            <a:r>
              <a:rPr sz="13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13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nt --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&lt;</a:t>
            </a:r>
            <a:r>
              <a:rPr sz="1800" spc="0" dirty="0" smtClean="0">
                <a:latin typeface="Times New Roman"/>
                <a:cs typeface="Times New Roman"/>
              </a:rPr>
              <a:t>10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---</a:t>
            </a:r>
            <a:r>
              <a:rPr sz="1800" spc="-1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une </a:t>
            </a:r>
            <a:r>
              <a:rPr sz="1800" spc="4" dirty="0" smtClean="0">
                <a:latin typeface="Times New Roman"/>
                <a:cs typeface="Times New Roman"/>
              </a:rPr>
              <a:t>li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-9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endParaRPr sz="1800">
              <a:latin typeface="Times New Roman"/>
              <a:cs typeface="Times New Roman"/>
            </a:endParaRPr>
          </a:p>
          <a:p>
            <a:pPr marL="584199" marR="34289">
              <a:lnSpc>
                <a:spcPct val="95825"/>
              </a:lnSpc>
              <a:spcBef>
                <a:spcPts val="522"/>
              </a:spcBef>
            </a:pPr>
            <a:r>
              <a:rPr sz="14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 </a:t>
            </a:r>
            <a:r>
              <a:rPr sz="1400" spc="-15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at</a:t>
            </a:r>
            <a:r>
              <a:rPr sz="1800" spc="0" dirty="0" smtClean="0">
                <a:latin typeface="Times New Roman"/>
                <a:cs typeface="Times New Roman"/>
              </a:rPr>
              <a:t>ure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d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s 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nt</a:t>
            </a:r>
            <a:r>
              <a:rPr sz="1800" spc="0" dirty="0" smtClean="0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  <a:p>
            <a:pPr marL="1041399" marR="34289">
              <a:lnSpc>
                <a:spcPct val="95825"/>
              </a:lnSpc>
              <a:spcBef>
                <a:spcPts val="534"/>
              </a:spcBef>
            </a:pPr>
            <a:r>
              <a:rPr sz="13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13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ho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og</a:t>
            </a:r>
            <a:r>
              <a:rPr sz="1800" spc="4" dirty="0" smtClean="0">
                <a:latin typeface="Times New Roman"/>
                <a:cs typeface="Times New Roman"/>
              </a:rPr>
              <a:t>è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s --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h</a:t>
            </a:r>
            <a:r>
              <a:rPr sz="1800" spc="-4" dirty="0" smtClean="0">
                <a:latin typeface="Times New Roman"/>
                <a:cs typeface="Times New Roman"/>
              </a:rPr>
              <a:t>é</a:t>
            </a:r>
            <a:r>
              <a:rPr sz="1800" spc="4" dirty="0" smtClean="0">
                <a:latin typeface="Times New Roman"/>
                <a:cs typeface="Times New Roman"/>
              </a:rPr>
              <a:t>té</a:t>
            </a:r>
            <a:r>
              <a:rPr sz="1800" spc="0" dirty="0" smtClean="0">
                <a:latin typeface="Times New Roman"/>
                <a:cs typeface="Times New Roman"/>
              </a:rPr>
              <a:t>rog</a:t>
            </a:r>
            <a:r>
              <a:rPr sz="1800" spc="4" dirty="0" smtClean="0">
                <a:latin typeface="Times New Roman"/>
                <a:cs typeface="Times New Roman"/>
              </a:rPr>
              <a:t>è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  <a:p>
            <a:pPr marL="584199" marR="34289">
              <a:lnSpc>
                <a:spcPct val="95825"/>
              </a:lnSpc>
              <a:spcBef>
                <a:spcPts val="534"/>
              </a:spcBef>
            </a:pPr>
            <a:r>
              <a:rPr sz="14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 </a:t>
            </a:r>
            <a:r>
              <a:rPr sz="1400" spc="-15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od</a:t>
            </a:r>
            <a:r>
              <a:rPr sz="1800" spc="4" dirty="0" smtClean="0">
                <a:latin typeface="Times New Roman"/>
                <a:cs typeface="Times New Roman"/>
              </a:rPr>
              <a:t>èl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d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oo</a:t>
            </a:r>
            <a:r>
              <a:rPr sz="1800" spc="-9" dirty="0" smtClean="0">
                <a:latin typeface="Times New Roman"/>
                <a:cs typeface="Times New Roman"/>
              </a:rPr>
              <a:t>p</a:t>
            </a:r>
            <a:r>
              <a:rPr sz="1800" spc="4" dirty="0" smtClean="0">
                <a:latin typeface="Times New Roman"/>
                <a:cs typeface="Times New Roman"/>
              </a:rPr>
              <a:t>é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ati</a:t>
            </a:r>
            <a:r>
              <a:rPr sz="1800" spc="0" dirty="0" smtClean="0">
                <a:latin typeface="Times New Roman"/>
                <a:cs typeface="Times New Roman"/>
              </a:rPr>
              <a:t>on</a:t>
            </a:r>
            <a:endParaRPr sz="1800">
              <a:latin typeface="Times New Roman"/>
              <a:cs typeface="Times New Roman"/>
            </a:endParaRPr>
          </a:p>
          <a:p>
            <a:pPr marL="1041399">
              <a:lnSpc>
                <a:spcPct val="95825"/>
              </a:lnSpc>
              <a:spcBef>
                <a:spcPts val="522"/>
              </a:spcBef>
            </a:pPr>
            <a:r>
              <a:rPr sz="13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13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é</a:t>
            </a:r>
            <a:r>
              <a:rPr sz="1800" spc="0" dirty="0" smtClean="0">
                <a:latin typeface="Times New Roman"/>
                <a:cs typeface="Times New Roman"/>
              </a:rPr>
              <a:t>go</a:t>
            </a:r>
            <a:r>
              <a:rPr sz="1800" spc="4" dirty="0" smtClean="0">
                <a:latin typeface="Times New Roman"/>
                <a:cs typeface="Times New Roman"/>
              </a:rPr>
              <a:t>cia</a:t>
            </a:r>
            <a:r>
              <a:rPr sz="1800" spc="-9" dirty="0" smtClean="0">
                <a:latin typeface="Times New Roman"/>
                <a:cs typeface="Times New Roman"/>
              </a:rPr>
              <a:t>t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on, d</a:t>
            </a:r>
            <a:r>
              <a:rPr sz="1800" spc="4" dirty="0" smtClean="0">
                <a:latin typeface="Times New Roman"/>
                <a:cs typeface="Times New Roman"/>
              </a:rPr>
              <a:t>é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4" dirty="0" smtClean="0">
                <a:latin typeface="Times New Roman"/>
                <a:cs typeface="Times New Roman"/>
              </a:rPr>
              <a:t>é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ati</a:t>
            </a:r>
            <a:r>
              <a:rPr sz="1800" spc="0" dirty="0" smtClean="0">
                <a:latin typeface="Times New Roman"/>
                <a:cs typeface="Times New Roman"/>
              </a:rPr>
              <a:t>on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de 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-4" dirty="0" smtClean="0">
                <a:latin typeface="Times New Roman"/>
                <a:cs typeface="Times New Roman"/>
              </a:rPr>
              <a:t>â</a:t>
            </a:r>
            <a:r>
              <a:rPr sz="1800" spc="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h</a:t>
            </a:r>
            <a:r>
              <a:rPr sz="1800" spc="-4" dirty="0" smtClean="0">
                <a:latin typeface="Times New Roman"/>
                <a:cs typeface="Times New Roman"/>
              </a:rPr>
              <a:t>es</a:t>
            </a:r>
            <a:r>
              <a:rPr sz="1800" spc="0" dirty="0" smtClean="0">
                <a:latin typeface="Times New Roman"/>
                <a:cs typeface="Times New Roman"/>
              </a:rPr>
              <a:t>,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p</a:t>
            </a:r>
            <a:r>
              <a:rPr sz="1800" spc="4" dirty="0" smtClean="0">
                <a:latin typeface="Times New Roman"/>
                <a:cs typeface="Times New Roman"/>
              </a:rPr>
              <a:t>la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f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-4" dirty="0" smtClean="0">
                <a:latin typeface="Times New Roman"/>
                <a:cs typeface="Times New Roman"/>
              </a:rPr>
              <a:t>c</a:t>
            </a:r>
            <a:r>
              <a:rPr sz="1800" spc="4" dirty="0" smtClean="0">
                <a:latin typeface="Times New Roman"/>
                <a:cs typeface="Times New Roman"/>
              </a:rPr>
              <a:t>ati</a:t>
            </a:r>
            <a:r>
              <a:rPr sz="1800" spc="0" dirty="0" smtClean="0">
                <a:latin typeface="Times New Roman"/>
                <a:cs typeface="Times New Roman"/>
              </a:rPr>
              <a:t>on</a:t>
            </a:r>
            <a:r>
              <a:rPr sz="1800" spc="-1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4" dirty="0" smtClean="0">
                <a:latin typeface="Times New Roman"/>
                <a:cs typeface="Times New Roman"/>
              </a:rPr>
              <a:t>lti</a:t>
            </a:r>
            <a:r>
              <a:rPr sz="1800" spc="0" dirty="0" smtClean="0">
                <a:latin typeface="Times New Roman"/>
                <a:cs typeface="Times New Roman"/>
              </a:rPr>
              <a:t>-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-1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,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…</a:t>
            </a:r>
            <a:endParaRPr sz="1800">
              <a:latin typeface="Times New Roman"/>
              <a:cs typeface="Times New Roman"/>
            </a:endParaRPr>
          </a:p>
          <a:p>
            <a:pPr marL="584199" marR="34289">
              <a:lnSpc>
                <a:spcPct val="95825"/>
              </a:lnSpc>
              <a:spcBef>
                <a:spcPts val="534"/>
              </a:spcBef>
            </a:pPr>
            <a:r>
              <a:rPr sz="14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 </a:t>
            </a:r>
            <a:r>
              <a:rPr sz="1400" spc="-15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T</a:t>
            </a:r>
            <a:r>
              <a:rPr sz="1800" spc="25" dirty="0" smtClean="0">
                <a:latin typeface="Times New Roman"/>
                <a:cs typeface="Times New Roman"/>
              </a:rPr>
              <a:t>y</a:t>
            </a:r>
            <a:r>
              <a:rPr sz="1800" spc="-9" dirty="0" smtClean="0">
                <a:latin typeface="Times New Roman"/>
                <a:cs typeface="Times New Roman"/>
              </a:rPr>
              <a:t>p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d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rô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endParaRPr sz="1800">
              <a:latin typeface="Times New Roman"/>
              <a:cs typeface="Times New Roman"/>
            </a:endParaRPr>
          </a:p>
          <a:p>
            <a:pPr marL="1041399" marR="34289">
              <a:lnSpc>
                <a:spcPct val="95825"/>
              </a:lnSpc>
              <a:spcBef>
                <a:spcPts val="534"/>
              </a:spcBef>
            </a:pPr>
            <a:r>
              <a:rPr sz="13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13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C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é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–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h</a:t>
            </a:r>
            <a:r>
              <a:rPr sz="1800" spc="4" dirty="0" smtClean="0">
                <a:latin typeface="Times New Roman"/>
                <a:cs typeface="Times New Roman"/>
              </a:rPr>
              <a:t>ié</a:t>
            </a:r>
            <a:r>
              <a:rPr sz="1800" spc="-9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h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que --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d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-9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bué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139" y="2128115"/>
            <a:ext cx="29037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1336039" y="867452"/>
            <a:ext cx="6471266" cy="15492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1313" algn="ctr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Cr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it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è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32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’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é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co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pa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tiv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  <a:p>
            <a:pPr marL="1807425" marR="895767" algn="ctr">
              <a:lnSpc>
                <a:spcPct val="95825"/>
              </a:lnSpc>
            </a:pP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s-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SM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  <a:p>
            <a:pPr marL="12700" marR="30518">
              <a:lnSpc>
                <a:spcPct val="95825"/>
              </a:lnSpc>
              <a:spcBef>
                <a:spcPts val="2576"/>
              </a:spcBef>
            </a:pPr>
            <a:r>
              <a:rPr sz="2000" b="1" spc="4" dirty="0" smtClean="0">
                <a:latin typeface="Times New Roman"/>
                <a:cs typeface="Times New Roman"/>
              </a:rPr>
              <a:t>Ca</a:t>
            </a:r>
            <a:r>
              <a:rPr sz="2000" b="1" spc="-14" dirty="0" smtClean="0">
                <a:latin typeface="Times New Roman"/>
                <a:cs typeface="Times New Roman"/>
              </a:rPr>
              <a:t>r</a:t>
            </a:r>
            <a:r>
              <a:rPr sz="2000" b="1" spc="4" dirty="0" smtClean="0">
                <a:latin typeface="Times New Roman"/>
                <a:cs typeface="Times New Roman"/>
              </a:rPr>
              <a:t>a</a:t>
            </a:r>
            <a:r>
              <a:rPr sz="2000" b="1" spc="0" dirty="0" smtClean="0">
                <a:latin typeface="Times New Roman"/>
                <a:cs typeface="Times New Roman"/>
              </a:rPr>
              <a:t>c</a:t>
            </a:r>
            <a:r>
              <a:rPr sz="2000" b="1" spc="4" dirty="0" smtClean="0">
                <a:latin typeface="Times New Roman"/>
                <a:cs typeface="Times New Roman"/>
              </a:rPr>
              <a:t>t</a:t>
            </a:r>
            <a:r>
              <a:rPr sz="2000" b="1" spc="0" dirty="0" smtClean="0">
                <a:latin typeface="Times New Roman"/>
                <a:cs typeface="Times New Roman"/>
              </a:rPr>
              <a:t>é</a:t>
            </a:r>
            <a:r>
              <a:rPr sz="2000" b="1" spc="-14" dirty="0" smtClean="0">
                <a:latin typeface="Times New Roman"/>
                <a:cs typeface="Times New Roman"/>
              </a:rPr>
              <a:t>r</a:t>
            </a:r>
            <a:r>
              <a:rPr sz="2000" b="1" spc="-4" dirty="0" smtClean="0">
                <a:latin typeface="Times New Roman"/>
                <a:cs typeface="Times New Roman"/>
              </a:rPr>
              <a:t>i</a:t>
            </a:r>
            <a:r>
              <a:rPr sz="2000" b="1" spc="-9" dirty="0" smtClean="0">
                <a:latin typeface="Times New Roman"/>
                <a:cs typeface="Times New Roman"/>
              </a:rPr>
              <a:t>s</a:t>
            </a:r>
            <a:r>
              <a:rPr sz="2000" b="1" spc="4" dirty="0" smtClean="0">
                <a:latin typeface="Times New Roman"/>
                <a:cs typeface="Times New Roman"/>
              </a:rPr>
              <a:t>t</a:t>
            </a:r>
            <a:r>
              <a:rPr sz="2000" b="1" spc="-4" dirty="0" smtClean="0">
                <a:latin typeface="Times New Roman"/>
                <a:cs typeface="Times New Roman"/>
              </a:rPr>
              <a:t>i</a:t>
            </a:r>
            <a:r>
              <a:rPr sz="2000" b="1" spc="-9" dirty="0" smtClean="0">
                <a:latin typeface="Times New Roman"/>
                <a:cs typeface="Times New Roman"/>
              </a:rPr>
              <a:t>q</a:t>
            </a:r>
            <a:r>
              <a:rPr sz="2000" b="1" spc="0" dirty="0" smtClean="0">
                <a:latin typeface="Times New Roman"/>
                <a:cs typeface="Times New Roman"/>
              </a:rPr>
              <a:t>ues </a:t>
            </a:r>
            <a:r>
              <a:rPr sz="2000" b="1" spc="-9" dirty="0" smtClean="0">
                <a:latin typeface="Times New Roman"/>
                <a:cs typeface="Times New Roman"/>
              </a:rPr>
              <a:t>p</a:t>
            </a:r>
            <a:r>
              <a:rPr sz="2000" b="1" spc="0" dirty="0" smtClean="0">
                <a:latin typeface="Times New Roman"/>
                <a:cs typeface="Times New Roman"/>
              </a:rPr>
              <a:t>h</a:t>
            </a:r>
            <a:r>
              <a:rPr sz="2000" b="1" spc="-4" dirty="0" smtClean="0">
                <a:latin typeface="Times New Roman"/>
                <a:cs typeface="Times New Roman"/>
              </a:rPr>
              <a:t>y</a:t>
            </a:r>
            <a:r>
              <a:rPr sz="2000" b="1" spc="0" dirty="0" smtClean="0">
                <a:latin typeface="Times New Roman"/>
                <a:cs typeface="Times New Roman"/>
              </a:rPr>
              <a:t>s</a:t>
            </a:r>
            <a:r>
              <a:rPr sz="2000" b="1" spc="-4" dirty="0" smtClean="0">
                <a:latin typeface="Times New Roman"/>
                <a:cs typeface="Times New Roman"/>
              </a:rPr>
              <a:t>i</a:t>
            </a:r>
            <a:r>
              <a:rPr sz="2000" b="1" spc="-9" dirty="0" smtClean="0">
                <a:latin typeface="Times New Roman"/>
                <a:cs typeface="Times New Roman"/>
              </a:rPr>
              <a:t>q</a:t>
            </a:r>
            <a:r>
              <a:rPr sz="2000" b="1" spc="0" dirty="0" smtClean="0">
                <a:latin typeface="Times New Roman"/>
                <a:cs typeface="Times New Roman"/>
              </a:rPr>
              <a:t>ues</a:t>
            </a:r>
            <a:r>
              <a:rPr sz="2000" b="1" spc="-9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du</a:t>
            </a:r>
            <a:r>
              <a:rPr sz="2000" b="1" spc="4" dirty="0" smtClean="0">
                <a:latin typeface="Times New Roman"/>
                <a:cs typeface="Times New Roman"/>
              </a:rPr>
              <a:t> </a:t>
            </a:r>
            <a:r>
              <a:rPr sz="2000" b="1" spc="-9" dirty="0" smtClean="0">
                <a:latin typeface="Times New Roman"/>
                <a:cs typeface="Times New Roman"/>
              </a:rPr>
              <a:t>s</a:t>
            </a:r>
            <a:r>
              <a:rPr sz="2000" b="1" spc="4" dirty="0" smtClean="0">
                <a:latin typeface="Times New Roman"/>
                <a:cs typeface="Times New Roman"/>
              </a:rPr>
              <a:t>y</a:t>
            </a:r>
            <a:r>
              <a:rPr sz="2000" b="1" spc="-9" dirty="0" smtClean="0">
                <a:latin typeface="Times New Roman"/>
                <a:cs typeface="Times New Roman"/>
              </a:rPr>
              <a:t>s</a:t>
            </a:r>
            <a:r>
              <a:rPr sz="2000" b="1" spc="4" dirty="0" smtClean="0">
                <a:latin typeface="Times New Roman"/>
                <a:cs typeface="Times New Roman"/>
              </a:rPr>
              <a:t>t</a:t>
            </a:r>
            <a:r>
              <a:rPr sz="2000" b="1" spc="-14" dirty="0" smtClean="0">
                <a:latin typeface="Times New Roman"/>
                <a:cs typeface="Times New Roman"/>
              </a:rPr>
              <a:t>è</a:t>
            </a:r>
            <a:r>
              <a:rPr sz="2000" b="1" spc="0" dirty="0" smtClean="0">
                <a:latin typeface="Times New Roman"/>
                <a:cs typeface="Times New Roman"/>
              </a:rPr>
              <a:t>me</a:t>
            </a:r>
            <a:r>
              <a:rPr sz="2000" b="1" spc="-9" dirty="0" smtClean="0">
                <a:latin typeface="Times New Roman"/>
                <a:cs typeface="Times New Roman"/>
              </a:rPr>
              <a:t> </a:t>
            </a:r>
            <a:r>
              <a:rPr sz="2000" b="1" spc="-14" dirty="0" smtClean="0">
                <a:latin typeface="Times New Roman"/>
                <a:cs typeface="Times New Roman"/>
              </a:rPr>
              <a:t>m</a:t>
            </a:r>
            <a:r>
              <a:rPr sz="2000" b="1" spc="0" dirty="0" smtClean="0">
                <a:latin typeface="Times New Roman"/>
                <a:cs typeface="Times New Roman"/>
              </a:rPr>
              <a:t>u</a:t>
            </a:r>
            <a:r>
              <a:rPr sz="2000" b="1" spc="-4" dirty="0" smtClean="0">
                <a:latin typeface="Times New Roman"/>
                <a:cs typeface="Times New Roman"/>
              </a:rPr>
              <a:t>l</a:t>
            </a:r>
            <a:r>
              <a:rPr sz="2000" b="1" spc="4" dirty="0" smtClean="0">
                <a:latin typeface="Times New Roman"/>
                <a:cs typeface="Times New Roman"/>
              </a:rPr>
              <a:t>t</a:t>
            </a:r>
            <a:r>
              <a:rPr sz="2000" b="1" spc="-14" dirty="0" smtClean="0">
                <a:latin typeface="Times New Roman"/>
                <a:cs typeface="Times New Roman"/>
              </a:rPr>
              <a:t>i</a:t>
            </a:r>
            <a:r>
              <a:rPr sz="2000" b="1" spc="-4" dirty="0" smtClean="0">
                <a:latin typeface="Times New Roman"/>
                <a:cs typeface="Times New Roman"/>
              </a:rPr>
              <a:t>-a</a:t>
            </a:r>
            <a:r>
              <a:rPr sz="2000" b="1" spc="4" dirty="0" smtClean="0">
                <a:latin typeface="Times New Roman"/>
                <a:cs typeface="Times New Roman"/>
              </a:rPr>
              <a:t>g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-9" dirty="0" smtClean="0">
                <a:latin typeface="Times New Roman"/>
                <a:cs typeface="Times New Roman"/>
              </a:rPr>
              <a:t>n</a:t>
            </a:r>
            <a:r>
              <a:rPr sz="2000" b="1" spc="4" dirty="0" smtClean="0">
                <a:latin typeface="Times New Roman"/>
                <a:cs typeface="Times New Roman"/>
              </a:rPr>
              <a:t>t</a:t>
            </a:r>
            <a:r>
              <a:rPr sz="2000" b="1" spc="0" dirty="0" smtClean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3139" y="2128115"/>
            <a:ext cx="29037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50339" y="2859821"/>
            <a:ext cx="972529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Ag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07539" y="3584719"/>
            <a:ext cx="3985054" cy="5831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14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 </a:t>
            </a:r>
            <a:r>
              <a:rPr sz="1400" spc="-15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I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p</a:t>
            </a:r>
            <a:r>
              <a:rPr sz="1800" spc="4" dirty="0" smtClean="0">
                <a:latin typeface="Times New Roman"/>
                <a:cs typeface="Times New Roman"/>
              </a:rPr>
              <a:t>lé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tati</a:t>
            </a:r>
            <a:r>
              <a:rPr sz="1800" spc="0" dirty="0" smtClean="0">
                <a:latin typeface="Times New Roman"/>
                <a:cs typeface="Times New Roman"/>
              </a:rPr>
              <a:t>on</a:t>
            </a:r>
            <a:r>
              <a:rPr sz="1800" spc="-1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: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</a:t>
            </a:r>
            <a:r>
              <a:rPr sz="1800" spc="-4" dirty="0" smtClean="0">
                <a:latin typeface="Times New Roman"/>
                <a:cs typeface="Times New Roman"/>
              </a:rPr>
              <a:t>é</a:t>
            </a:r>
            <a:r>
              <a:rPr sz="1800" spc="4" dirty="0" smtClean="0">
                <a:latin typeface="Times New Roman"/>
                <a:cs typeface="Times New Roman"/>
              </a:rPr>
              <a:t>cla</a:t>
            </a:r>
            <a:r>
              <a:rPr sz="1800" spc="-9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ati</a:t>
            </a:r>
            <a:r>
              <a:rPr sz="1800" spc="0" dirty="0" smtClean="0">
                <a:latin typeface="Times New Roman"/>
                <a:cs typeface="Times New Roman"/>
              </a:rPr>
              <a:t>f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–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pr</a:t>
            </a:r>
            <a:r>
              <a:rPr sz="1800" spc="-9" dirty="0" smtClean="0">
                <a:latin typeface="Times New Roman"/>
                <a:cs typeface="Times New Roman"/>
              </a:rPr>
              <a:t>o</a:t>
            </a:r>
            <a:r>
              <a:rPr sz="1800" spc="4" dirty="0" smtClean="0">
                <a:latin typeface="Times New Roman"/>
                <a:cs typeface="Times New Roman"/>
              </a:rPr>
              <a:t>cé</a:t>
            </a:r>
            <a:r>
              <a:rPr sz="1800" spc="0" dirty="0" smtClean="0">
                <a:latin typeface="Times New Roman"/>
                <a:cs typeface="Times New Roman"/>
              </a:rPr>
              <a:t>dur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l</a:t>
            </a:r>
            <a:endParaRPr sz="1800">
              <a:latin typeface="Times New Roman"/>
              <a:cs typeface="Times New Roman"/>
            </a:endParaRPr>
          </a:p>
          <a:p>
            <a:pPr marL="12700" marR="34289">
              <a:lnSpc>
                <a:spcPct val="95825"/>
              </a:lnSpc>
              <a:spcBef>
                <a:spcPts val="425"/>
              </a:spcBef>
            </a:pPr>
            <a:r>
              <a:rPr sz="14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 </a:t>
            </a:r>
            <a:r>
              <a:rPr sz="1400" spc="-15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ob</a:t>
            </a:r>
            <a:r>
              <a:rPr sz="1800" spc="4" dirty="0" smtClean="0">
                <a:latin typeface="Times New Roman"/>
                <a:cs typeface="Times New Roman"/>
              </a:rPr>
              <a:t>ilit</a:t>
            </a:r>
            <a:r>
              <a:rPr sz="1800" spc="0" dirty="0" smtClean="0">
                <a:latin typeface="Times New Roman"/>
                <a:cs typeface="Times New Roman"/>
              </a:rPr>
              <a:t>é : 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ta</a:t>
            </a:r>
            <a:r>
              <a:rPr sz="1800" spc="-9" dirty="0" smtClean="0">
                <a:latin typeface="Times New Roman"/>
                <a:cs typeface="Times New Roman"/>
              </a:rPr>
              <a:t>t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-9" dirty="0" smtClean="0">
                <a:latin typeface="Times New Roman"/>
                <a:cs typeface="Times New Roman"/>
              </a:rPr>
              <a:t>o</a:t>
            </a:r>
            <a:r>
              <a:rPr sz="1800" spc="0" dirty="0" smtClean="0">
                <a:latin typeface="Times New Roman"/>
                <a:cs typeface="Times New Roman"/>
              </a:rPr>
              <a:t>nn</a:t>
            </a:r>
            <a:r>
              <a:rPr sz="1800" spc="4" dirty="0" smtClean="0">
                <a:latin typeface="Times New Roman"/>
                <a:cs typeface="Times New Roman"/>
              </a:rPr>
              <a:t>ai</a:t>
            </a:r>
            <a:r>
              <a:rPr sz="1800" spc="0" dirty="0" smtClean="0">
                <a:latin typeface="Times New Roman"/>
                <a:cs typeface="Times New Roman"/>
              </a:rPr>
              <a:t>re –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ob</a:t>
            </a:r>
            <a:r>
              <a:rPr sz="1800" spc="4" dirty="0" smtClean="0">
                <a:latin typeface="Times New Roman"/>
                <a:cs typeface="Times New Roman"/>
              </a:rPr>
              <a:t>il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50339" y="4581940"/>
            <a:ext cx="1659965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ni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sa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907539" y="5305315"/>
            <a:ext cx="4129682" cy="5831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89">
              <a:lnSpc>
                <a:spcPts val="1935"/>
              </a:lnSpc>
              <a:spcBef>
                <a:spcPts val="96"/>
              </a:spcBef>
            </a:pPr>
            <a:r>
              <a:rPr sz="14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 </a:t>
            </a:r>
            <a:r>
              <a:rPr sz="1400" spc="-15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D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bué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-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ce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-9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ali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é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425"/>
              </a:spcBef>
            </a:pPr>
            <a:r>
              <a:rPr sz="14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 </a:t>
            </a:r>
            <a:r>
              <a:rPr sz="1400" spc="-15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P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-4" dirty="0" smtClean="0">
                <a:latin typeface="Times New Roman"/>
                <a:cs typeface="Times New Roman"/>
              </a:rPr>
              <a:t>ss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f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(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x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: b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-1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donn</a:t>
            </a:r>
            <a:r>
              <a:rPr sz="1800" spc="-4" dirty="0" smtClean="0">
                <a:latin typeface="Times New Roman"/>
                <a:cs typeface="Times New Roman"/>
              </a:rPr>
              <a:t>é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)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-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d</a:t>
            </a:r>
            <a:r>
              <a:rPr sz="1800" spc="0" dirty="0" smtClean="0">
                <a:latin typeface="Times New Roman"/>
                <a:cs typeface="Times New Roman"/>
              </a:rPr>
              <a:t>yn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que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2503422" y="856784"/>
            <a:ext cx="511182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to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co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in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05331" y="2355191"/>
            <a:ext cx="8046163" cy="2816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Les </a:t>
            </a:r>
            <a:r>
              <a:rPr sz="2000" spc="-4" dirty="0" smtClean="0">
                <a:latin typeface="Times New Roman"/>
                <a:cs typeface="Times New Roman"/>
              </a:rPr>
              <a:t>pr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ol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or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à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er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05325" y="3310745"/>
            <a:ext cx="8110500" cy="11350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Les</a:t>
            </a:r>
            <a:r>
              <a:rPr sz="2000" spc="37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pr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36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75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or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37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36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tt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36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7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380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39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  <a:p>
            <a:pPr marL="355606" marR="9169" indent="0">
              <a:lnSpc>
                <a:spcPct val="139583"/>
              </a:lnSpc>
              <a:spcBef>
                <a:spcPts val="425"/>
              </a:spcBef>
            </a:pP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15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14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13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ù </a:t>
            </a:r>
            <a:r>
              <a:rPr sz="2000" spc="15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r>
              <a:rPr sz="2000" spc="13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ces </a:t>
            </a:r>
            <a:r>
              <a:rPr sz="2000" spc="13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13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q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ll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15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13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13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é </a:t>
            </a:r>
            <a:r>
              <a:rPr sz="2000" spc="12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bo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0" dirty="0" smtClean="0">
                <a:latin typeface="Times New Roman"/>
                <a:cs typeface="Times New Roman"/>
              </a:rPr>
              <a:t>s, é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-4" dirty="0" smtClean="0">
                <a:latin typeface="Times New Roman"/>
                <a:cs typeface="Times New Roman"/>
              </a:rPr>
              <a:t>ol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05325" y="5125829"/>
            <a:ext cx="8109258" cy="693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20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fi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ss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20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si</a:t>
            </a:r>
            <a:r>
              <a:rPr sz="2000" spc="2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20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qu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ll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22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dit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22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22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22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23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ê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355606" marR="38431">
              <a:lnSpc>
                <a:spcPct val="95825"/>
              </a:lnSpc>
              <a:spcBef>
                <a:spcPts val="832"/>
              </a:spcBef>
            </a:pP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s et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q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ll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a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ac</a:t>
            </a:r>
            <a:r>
              <a:rPr sz="2000" spc="-4" dirty="0" smtClean="0">
                <a:latin typeface="Times New Roman"/>
                <a:cs typeface="Times New Roman"/>
              </a:rPr>
              <a:t>tio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à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nd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2277871" y="867452"/>
            <a:ext cx="5529435" cy="9199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Cr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it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è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32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’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é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co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pa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tiv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  <a:p>
            <a:pPr marL="865593" marR="895767" algn="ctr">
              <a:lnSpc>
                <a:spcPct val="95825"/>
              </a:lnSpc>
            </a:pP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s-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SM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39" y="2493875"/>
            <a:ext cx="29037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36039" y="2502560"/>
            <a:ext cx="5766176" cy="27677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1111">
              <a:lnSpc>
                <a:spcPts val="2085"/>
              </a:lnSpc>
              <a:spcBef>
                <a:spcPts val="104"/>
              </a:spcBef>
            </a:pPr>
            <a:r>
              <a:rPr sz="2000" b="1" spc="-4" dirty="0" smtClean="0">
                <a:latin typeface="Times New Roman"/>
                <a:cs typeface="Times New Roman"/>
              </a:rPr>
              <a:t>E</a:t>
            </a:r>
            <a:r>
              <a:rPr sz="2000" b="1" spc="0" dirty="0" smtClean="0">
                <a:latin typeface="Times New Roman"/>
                <a:cs typeface="Times New Roman"/>
              </a:rPr>
              <a:t>n</a:t>
            </a:r>
            <a:r>
              <a:rPr sz="2000" b="1" spc="4" dirty="0" smtClean="0">
                <a:latin typeface="Times New Roman"/>
                <a:cs typeface="Times New Roman"/>
              </a:rPr>
              <a:t>v</a:t>
            </a:r>
            <a:r>
              <a:rPr sz="2000" b="1" spc="-4" dirty="0" smtClean="0">
                <a:latin typeface="Times New Roman"/>
                <a:cs typeface="Times New Roman"/>
              </a:rPr>
              <a:t>i</a:t>
            </a:r>
            <a:r>
              <a:rPr sz="2000" b="1" spc="0" dirty="0" smtClean="0">
                <a:latin typeface="Times New Roman"/>
                <a:cs typeface="Times New Roman"/>
              </a:rPr>
              <a:t>r</a:t>
            </a:r>
            <a:r>
              <a:rPr sz="2000" b="1" spc="-4" dirty="0" smtClean="0">
                <a:latin typeface="Times New Roman"/>
                <a:cs typeface="Times New Roman"/>
              </a:rPr>
              <a:t>o</a:t>
            </a:r>
            <a:r>
              <a:rPr sz="2000" b="1" spc="0" dirty="0" smtClean="0">
                <a:latin typeface="Times New Roman"/>
                <a:cs typeface="Times New Roman"/>
              </a:rPr>
              <a:t>nne</a:t>
            </a:r>
            <a:r>
              <a:rPr sz="2000" b="1" spc="-14" dirty="0" smtClean="0">
                <a:latin typeface="Times New Roman"/>
                <a:cs typeface="Times New Roman"/>
              </a:rPr>
              <a:t>me</a:t>
            </a:r>
            <a:r>
              <a:rPr sz="2000" b="1" spc="0" dirty="0" smtClean="0">
                <a:latin typeface="Times New Roman"/>
                <a:cs typeface="Times New Roman"/>
              </a:rPr>
              <a:t>nt de d</a:t>
            </a:r>
            <a:r>
              <a:rPr sz="2000" b="1" spc="-14" dirty="0" smtClean="0">
                <a:latin typeface="Times New Roman"/>
                <a:cs typeface="Times New Roman"/>
              </a:rPr>
              <a:t>é</a:t>
            </a:r>
            <a:r>
              <a:rPr sz="2000" b="1" spc="4" dirty="0" smtClean="0">
                <a:latin typeface="Times New Roman"/>
                <a:cs typeface="Times New Roman"/>
              </a:rPr>
              <a:t>v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-14" dirty="0" smtClean="0">
                <a:latin typeface="Times New Roman"/>
                <a:cs typeface="Times New Roman"/>
              </a:rPr>
              <a:t>l</a:t>
            </a:r>
            <a:r>
              <a:rPr sz="2000" b="1" spc="4" dirty="0" smtClean="0">
                <a:latin typeface="Times New Roman"/>
                <a:cs typeface="Times New Roman"/>
              </a:rPr>
              <a:t>o</a:t>
            </a:r>
            <a:r>
              <a:rPr sz="2000" b="1" spc="-9" dirty="0" smtClean="0">
                <a:latin typeface="Times New Roman"/>
                <a:cs typeface="Times New Roman"/>
              </a:rPr>
              <a:t>p</a:t>
            </a:r>
            <a:r>
              <a:rPr sz="2000" b="1" spc="0" dirty="0" smtClean="0">
                <a:latin typeface="Times New Roman"/>
                <a:cs typeface="Times New Roman"/>
              </a:rPr>
              <a:t>peme</a:t>
            </a:r>
            <a:r>
              <a:rPr sz="2000" b="1" spc="-9" dirty="0" smtClean="0">
                <a:latin typeface="Times New Roman"/>
                <a:cs typeface="Times New Roman"/>
              </a:rPr>
              <a:t>n</a:t>
            </a:r>
            <a:r>
              <a:rPr sz="2000" b="1" spc="0" dirty="0" smtClean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  <a:p>
            <a:pPr marL="126999" marR="31111">
              <a:lnSpc>
                <a:spcPct val="95825"/>
              </a:lnSpc>
              <a:spcBef>
                <a:spcPts val="463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th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gi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ly</a:t>
            </a:r>
            <a:r>
              <a:rPr sz="2000" spc="0" dirty="0" smtClean="0">
                <a:latin typeface="Times New Roman"/>
                <a:cs typeface="Times New Roman"/>
              </a:rPr>
              <a:t>se</a:t>
            </a:r>
            <a:endParaRPr sz="2000">
              <a:latin typeface="Times New Roman"/>
              <a:cs typeface="Times New Roman"/>
            </a:endParaRPr>
          </a:p>
          <a:p>
            <a:pPr marL="126999" marR="31111">
              <a:lnSpc>
                <a:spcPct val="95825"/>
              </a:lnSpc>
              <a:spcBef>
                <a:spcPts val="580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po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4" dirty="0" smtClean="0">
                <a:latin typeface="Times New Roman"/>
                <a:cs typeface="Times New Roman"/>
              </a:rPr>
              <a:t>ilit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ng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nt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  <a:p>
            <a:pPr marL="413511" indent="-286511">
              <a:lnSpc>
                <a:spcPct val="100041"/>
              </a:lnSpc>
              <a:spcBef>
                <a:spcPts val="580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écess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î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pro</a:t>
            </a:r>
            <a:r>
              <a:rPr sz="2000" spc="4" dirty="0" smtClean="0">
                <a:latin typeface="Times New Roman"/>
                <a:cs typeface="Times New Roman"/>
              </a:rPr>
              <a:t>gr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m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-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 est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éc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126999" marR="31111">
              <a:lnSpc>
                <a:spcPct val="95825"/>
              </a:lnSpc>
              <a:spcBef>
                <a:spcPts val="470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x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ce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h</a:t>
            </a:r>
            <a:r>
              <a:rPr sz="2000" spc="0" dirty="0" smtClean="0">
                <a:latin typeface="Times New Roman"/>
                <a:cs typeface="Times New Roman"/>
              </a:rPr>
              <a:t>è</a:t>
            </a:r>
            <a:r>
              <a:rPr sz="2000" spc="-4" dirty="0" smtClean="0">
                <a:latin typeface="Times New Roman"/>
                <a:cs typeface="Times New Roman"/>
              </a:rPr>
              <a:t>q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  <a:p>
            <a:pPr marL="126999" marR="31111">
              <a:lnSpc>
                <a:spcPct val="95825"/>
              </a:lnSpc>
              <a:spcBef>
                <a:spcPts val="580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Do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tio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on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126999" marR="31111">
              <a:lnSpc>
                <a:spcPct val="95825"/>
              </a:lnSpc>
              <a:spcBef>
                <a:spcPts val="568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to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110473" y="3591341"/>
            <a:ext cx="1458262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q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el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1336039" y="867452"/>
            <a:ext cx="6471266" cy="19417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1313" algn="ctr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Cr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it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è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32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’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é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co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pa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tiv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  <a:p>
            <a:pPr marL="1807425" marR="895767" algn="ctr">
              <a:lnSpc>
                <a:spcPct val="95825"/>
              </a:lnSpc>
            </a:pP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s-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 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SM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  <a:p>
            <a:pPr marL="12700" marR="30518">
              <a:lnSpc>
                <a:spcPct val="95825"/>
              </a:lnSpc>
              <a:spcBef>
                <a:spcPts val="2371"/>
              </a:spcBef>
            </a:pPr>
            <a:r>
              <a:rPr sz="2400" b="1" spc="-4" dirty="0" smtClean="0">
                <a:latin typeface="Times New Roman"/>
                <a:cs typeface="Times New Roman"/>
              </a:rPr>
              <a:t>E</a:t>
            </a:r>
            <a:r>
              <a:rPr sz="2400" b="1" spc="0" dirty="0" smtClean="0">
                <a:latin typeface="Times New Roman"/>
                <a:cs typeface="Times New Roman"/>
              </a:rPr>
              <a:t>nv</a:t>
            </a:r>
            <a:r>
              <a:rPr sz="2400" b="1" spc="4" dirty="0" smtClean="0">
                <a:latin typeface="Times New Roman"/>
                <a:cs typeface="Times New Roman"/>
              </a:rPr>
              <a:t>i</a:t>
            </a:r>
            <a:r>
              <a:rPr sz="2400" b="1" spc="0" dirty="0" smtClean="0">
                <a:latin typeface="Times New Roman"/>
                <a:cs typeface="Times New Roman"/>
              </a:rPr>
              <a:t>ronne</a:t>
            </a:r>
            <a:r>
              <a:rPr sz="2400" b="1" spc="4" dirty="0" smtClean="0">
                <a:latin typeface="Times New Roman"/>
                <a:cs typeface="Times New Roman"/>
              </a:rPr>
              <a:t>m</a:t>
            </a:r>
            <a:r>
              <a:rPr sz="2400" b="1" spc="0" dirty="0" smtClean="0">
                <a:latin typeface="Times New Roman"/>
                <a:cs typeface="Times New Roman"/>
              </a:rPr>
              <a:t>ent d</a:t>
            </a:r>
            <a:r>
              <a:rPr sz="2400" b="1" spc="4" dirty="0" smtClean="0">
                <a:latin typeface="Times New Roman"/>
                <a:cs typeface="Times New Roman"/>
              </a:rPr>
              <a:t>'</a:t>
            </a:r>
            <a:r>
              <a:rPr sz="2400" b="1" spc="0" dirty="0" smtClean="0">
                <a:latin typeface="Times New Roman"/>
                <a:cs typeface="Times New Roman"/>
              </a:rPr>
              <a:t>e</a:t>
            </a:r>
            <a:r>
              <a:rPr sz="2400" b="1" spc="-9" dirty="0" smtClean="0">
                <a:latin typeface="Times New Roman"/>
                <a:cs typeface="Times New Roman"/>
              </a:rPr>
              <a:t>x</a:t>
            </a:r>
            <a:r>
              <a:rPr sz="2400" b="1" spc="0" dirty="0" smtClean="0">
                <a:latin typeface="Times New Roman"/>
                <a:cs typeface="Times New Roman"/>
              </a:rPr>
              <a:t>é</a:t>
            </a:r>
            <a:r>
              <a:rPr sz="2400" b="1" spc="-9" dirty="0" smtClean="0">
                <a:latin typeface="Times New Roman"/>
                <a:cs typeface="Times New Roman"/>
              </a:rPr>
              <a:t>c</a:t>
            </a:r>
            <a:r>
              <a:rPr sz="2400" b="1" spc="0" dirty="0" smtClean="0">
                <a:latin typeface="Times New Roman"/>
                <a:cs typeface="Times New Roman"/>
              </a:rPr>
              <a:t>u</a:t>
            </a:r>
            <a:r>
              <a:rPr sz="2400" b="1" spc="4" dirty="0" smtClean="0">
                <a:latin typeface="Times New Roman"/>
                <a:cs typeface="Times New Roman"/>
              </a:rPr>
              <a:t>ti</a:t>
            </a:r>
            <a:r>
              <a:rPr sz="2400" b="1" spc="0" dirty="0" smtClean="0">
                <a:latin typeface="Times New Roman"/>
                <a:cs typeface="Times New Roman"/>
              </a:rPr>
              <a:t>on</a:t>
            </a:r>
            <a:endParaRPr sz="2400">
              <a:latin typeface="Times New Roman"/>
              <a:cs typeface="Times New Roman"/>
            </a:endParaRPr>
          </a:p>
          <a:p>
            <a:pPr marL="126999" marR="30518">
              <a:lnSpc>
                <a:spcPct val="95825"/>
              </a:lnSpc>
              <a:spcBef>
                <a:spcPts val="365"/>
              </a:spcBef>
            </a:pPr>
            <a:r>
              <a:rPr sz="20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-29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2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2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tils</a:t>
            </a:r>
            <a:r>
              <a:rPr sz="2200" spc="-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2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is</a:t>
            </a:r>
            <a:r>
              <a:rPr sz="22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22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on</a:t>
            </a:r>
            <a:r>
              <a:rPr sz="2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2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2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22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39" y="2108718"/>
            <a:ext cx="342731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65"/>
              </a:lnSpc>
            </a:pPr>
            <a:r>
              <a:rPr sz="2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50339" y="2864393"/>
            <a:ext cx="4623000" cy="36967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899">
              <a:lnSpc>
                <a:spcPts val="2140"/>
              </a:lnSpc>
              <a:spcBef>
                <a:spcPts val="107"/>
              </a:spcBef>
            </a:pPr>
            <a:r>
              <a:rPr sz="16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600" spc="-19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Ou</a:t>
            </a:r>
            <a:r>
              <a:rPr sz="2000" spc="-4" dirty="0" smtClean="0">
                <a:latin typeface="Times New Roman"/>
                <a:cs typeface="Times New Roman"/>
              </a:rPr>
              <a:t>ti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tio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-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on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g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  <a:p>
            <a:pPr marL="469899" marR="38176">
              <a:lnSpc>
                <a:spcPct val="95825"/>
              </a:lnSpc>
              <a:spcBef>
                <a:spcPts val="233"/>
              </a:spcBef>
            </a:pPr>
            <a:r>
              <a:rPr sz="16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600" spc="-19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Ou</a:t>
            </a:r>
            <a:r>
              <a:rPr sz="2000" spc="-4" dirty="0" smtClean="0">
                <a:latin typeface="Times New Roman"/>
                <a:cs typeface="Times New Roman"/>
              </a:rPr>
              <a:t>ti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on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to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in</a:t>
            </a:r>
            <a:r>
              <a:rPr sz="2000" spc="0" dirty="0" smtClean="0">
                <a:latin typeface="Times New Roman"/>
                <a:cs typeface="Times New Roman"/>
              </a:rPr>
              <a:t>g</a:t>
            </a:r>
            <a:endParaRPr sz="2000">
              <a:latin typeface="Times New Roman"/>
              <a:cs typeface="Times New Roman"/>
            </a:endParaRPr>
          </a:p>
          <a:p>
            <a:pPr marL="469899" marR="38176">
              <a:lnSpc>
                <a:spcPct val="95825"/>
              </a:lnSpc>
              <a:spcBef>
                <a:spcPts val="340"/>
              </a:spcBef>
            </a:pPr>
            <a:r>
              <a:rPr sz="16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600" spc="-19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Ou</a:t>
            </a:r>
            <a:r>
              <a:rPr sz="2000" spc="-4" dirty="0" smtClean="0">
                <a:latin typeface="Times New Roman"/>
                <a:cs typeface="Times New Roman"/>
              </a:rPr>
              <a:t>ti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au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oi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  <a:p>
            <a:pPr marR="1118444" algn="ctr">
              <a:lnSpc>
                <a:spcPct val="95825"/>
              </a:lnSpc>
              <a:spcBef>
                <a:spcPts val="370"/>
              </a:spcBef>
            </a:pPr>
            <a:r>
              <a:rPr sz="20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-29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22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2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200" spc="19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22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22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2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2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200" spc="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2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on</a:t>
            </a:r>
            <a:r>
              <a:rPr sz="2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2200" spc="-9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2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2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22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pon</a:t>
            </a:r>
            <a:r>
              <a:rPr sz="22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2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22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22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sz="2200">
              <a:latin typeface="Times New Roman"/>
              <a:cs typeface="Times New Roman"/>
            </a:endParaRPr>
          </a:p>
          <a:p>
            <a:pPr marL="469899" marR="38176">
              <a:lnSpc>
                <a:spcPct val="95825"/>
              </a:lnSpc>
              <a:spcBef>
                <a:spcPts val="330"/>
              </a:spcBef>
            </a:pPr>
            <a:r>
              <a:rPr sz="16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600" spc="-19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-4" dirty="0" smtClean="0">
                <a:latin typeface="Times New Roman"/>
                <a:cs typeface="Times New Roman"/>
              </a:rPr>
              <a:t>lig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469899" marR="38176">
              <a:lnSpc>
                <a:spcPct val="95825"/>
              </a:lnSpc>
              <a:spcBef>
                <a:spcPts val="340"/>
              </a:spcBef>
            </a:pPr>
            <a:r>
              <a:rPr sz="16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600" spc="-19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ll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tio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  <a:p>
            <a:pPr marL="469899" marR="38176">
              <a:lnSpc>
                <a:spcPct val="95825"/>
              </a:lnSpc>
              <a:spcBef>
                <a:spcPts val="340"/>
              </a:spcBef>
            </a:pPr>
            <a:r>
              <a:rPr sz="16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600" spc="-19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'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til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sa</a:t>
            </a:r>
            <a:r>
              <a:rPr sz="2000" spc="-4" dirty="0" smtClean="0">
                <a:latin typeface="Times New Roman"/>
                <a:cs typeface="Times New Roman"/>
              </a:rPr>
              <a:t>tio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  <a:p>
            <a:pPr marL="469899" marR="38176">
              <a:lnSpc>
                <a:spcPct val="95825"/>
              </a:lnSpc>
              <a:spcBef>
                <a:spcPts val="340"/>
              </a:spcBef>
            </a:pPr>
            <a:r>
              <a:rPr sz="16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600" spc="-19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12700" marR="38176">
              <a:lnSpc>
                <a:spcPct val="95825"/>
              </a:lnSpc>
              <a:spcBef>
                <a:spcPts val="355"/>
              </a:spcBef>
            </a:pPr>
            <a:r>
              <a:rPr sz="20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-29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2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Suppo</a:t>
            </a:r>
            <a:r>
              <a:rPr sz="2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rt</a:t>
            </a:r>
            <a:r>
              <a:rPr sz="2200" spc="-63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22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2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2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2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2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ti</a:t>
            </a:r>
            <a:r>
              <a:rPr sz="22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qu</a:t>
            </a:r>
            <a:r>
              <a:rPr sz="2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endParaRPr sz="2200">
              <a:latin typeface="Times New Roman"/>
              <a:cs typeface="Times New Roman"/>
            </a:endParaRPr>
          </a:p>
          <a:p>
            <a:pPr marL="469899" marR="38176">
              <a:lnSpc>
                <a:spcPct val="95825"/>
              </a:lnSpc>
              <a:spcBef>
                <a:spcPts val="345"/>
              </a:spcBef>
            </a:pPr>
            <a:r>
              <a:rPr sz="16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600" spc="-19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q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ce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ou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ll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  <a:p>
            <a:pPr marL="469899" marR="38176">
              <a:lnSpc>
                <a:spcPct val="95825"/>
              </a:lnSpc>
              <a:spcBef>
                <a:spcPts val="340"/>
              </a:spcBef>
            </a:pPr>
            <a:r>
              <a:rPr sz="1600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600" spc="-19" dirty="0" smtClean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po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h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qu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di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074152" y="2864393"/>
            <a:ext cx="110359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1644396" y="3669791"/>
            <a:ext cx="2663952" cy="1440179"/>
          </a:xfrm>
          <a:custGeom>
            <a:avLst/>
            <a:gdLst/>
            <a:ahLst/>
            <a:cxnLst/>
            <a:rect l="l" t="t" r="r" b="b"/>
            <a:pathLst>
              <a:path w="2663952" h="1440179">
                <a:moveTo>
                  <a:pt x="1331976" y="0"/>
                </a:moveTo>
                <a:lnTo>
                  <a:pt x="1222670" y="2392"/>
                </a:lnTo>
                <a:lnTo>
                  <a:pt x="1115810" y="9444"/>
                </a:lnTo>
                <a:lnTo>
                  <a:pt x="1011736" y="20970"/>
                </a:lnTo>
                <a:lnTo>
                  <a:pt x="910791" y="36783"/>
                </a:lnTo>
                <a:lnTo>
                  <a:pt x="813315" y="56697"/>
                </a:lnTo>
                <a:lnTo>
                  <a:pt x="719652" y="80526"/>
                </a:lnTo>
                <a:lnTo>
                  <a:pt x="630142" y="108084"/>
                </a:lnTo>
                <a:lnTo>
                  <a:pt x="545128" y="139183"/>
                </a:lnTo>
                <a:lnTo>
                  <a:pt x="464951" y="173639"/>
                </a:lnTo>
                <a:lnTo>
                  <a:pt x="389953" y="211264"/>
                </a:lnTo>
                <a:lnTo>
                  <a:pt x="320476" y="251872"/>
                </a:lnTo>
                <a:lnTo>
                  <a:pt x="256861" y="295278"/>
                </a:lnTo>
                <a:lnTo>
                  <a:pt x="199450" y="341293"/>
                </a:lnTo>
                <a:lnTo>
                  <a:pt x="148585" y="389734"/>
                </a:lnTo>
                <a:lnTo>
                  <a:pt x="104608" y="440412"/>
                </a:lnTo>
                <a:lnTo>
                  <a:pt x="67860" y="493142"/>
                </a:lnTo>
                <a:lnTo>
                  <a:pt x="38684" y="547737"/>
                </a:lnTo>
                <a:lnTo>
                  <a:pt x="17420" y="604011"/>
                </a:lnTo>
                <a:lnTo>
                  <a:pt x="4412" y="661778"/>
                </a:lnTo>
                <a:lnTo>
                  <a:pt x="0" y="720851"/>
                </a:lnTo>
                <a:lnTo>
                  <a:pt x="4412" y="779914"/>
                </a:lnTo>
                <a:lnTo>
                  <a:pt x="17420" y="837649"/>
                </a:lnTo>
                <a:lnTo>
                  <a:pt x="38684" y="893874"/>
                </a:lnTo>
                <a:lnTo>
                  <a:pt x="67860" y="948403"/>
                </a:lnTo>
                <a:lnTo>
                  <a:pt x="104608" y="1001053"/>
                </a:lnTo>
                <a:lnTo>
                  <a:pt x="148585" y="1051640"/>
                </a:lnTo>
                <a:lnTo>
                  <a:pt x="199450" y="1099980"/>
                </a:lnTo>
                <a:lnTo>
                  <a:pt x="256861" y="1145889"/>
                </a:lnTo>
                <a:lnTo>
                  <a:pt x="320476" y="1189183"/>
                </a:lnTo>
                <a:lnTo>
                  <a:pt x="389953" y="1229677"/>
                </a:lnTo>
                <a:lnTo>
                  <a:pt x="464951" y="1267188"/>
                </a:lnTo>
                <a:lnTo>
                  <a:pt x="545128" y="1301532"/>
                </a:lnTo>
                <a:lnTo>
                  <a:pt x="630142" y="1332525"/>
                </a:lnTo>
                <a:lnTo>
                  <a:pt x="719652" y="1359982"/>
                </a:lnTo>
                <a:lnTo>
                  <a:pt x="813315" y="1383720"/>
                </a:lnTo>
                <a:lnTo>
                  <a:pt x="910791" y="1403555"/>
                </a:lnTo>
                <a:lnTo>
                  <a:pt x="1011736" y="1419302"/>
                </a:lnTo>
                <a:lnTo>
                  <a:pt x="1115810" y="1430778"/>
                </a:lnTo>
                <a:lnTo>
                  <a:pt x="1222670" y="1437798"/>
                </a:lnTo>
                <a:lnTo>
                  <a:pt x="1331976" y="1440179"/>
                </a:lnTo>
                <a:lnTo>
                  <a:pt x="1441281" y="1437798"/>
                </a:lnTo>
                <a:lnTo>
                  <a:pt x="1548141" y="1430778"/>
                </a:lnTo>
                <a:lnTo>
                  <a:pt x="1652215" y="1419302"/>
                </a:lnTo>
                <a:lnTo>
                  <a:pt x="1753160" y="1403555"/>
                </a:lnTo>
                <a:lnTo>
                  <a:pt x="1850636" y="1383720"/>
                </a:lnTo>
                <a:lnTo>
                  <a:pt x="1944299" y="1359982"/>
                </a:lnTo>
                <a:lnTo>
                  <a:pt x="2033809" y="1332525"/>
                </a:lnTo>
                <a:lnTo>
                  <a:pt x="2118823" y="1301532"/>
                </a:lnTo>
                <a:lnTo>
                  <a:pt x="2199000" y="1267188"/>
                </a:lnTo>
                <a:lnTo>
                  <a:pt x="2273998" y="1229677"/>
                </a:lnTo>
                <a:lnTo>
                  <a:pt x="2343475" y="1189183"/>
                </a:lnTo>
                <a:lnTo>
                  <a:pt x="2407090" y="1145889"/>
                </a:lnTo>
                <a:lnTo>
                  <a:pt x="2464501" y="1099980"/>
                </a:lnTo>
                <a:lnTo>
                  <a:pt x="2515366" y="1051640"/>
                </a:lnTo>
                <a:lnTo>
                  <a:pt x="2559343" y="1001053"/>
                </a:lnTo>
                <a:lnTo>
                  <a:pt x="2596091" y="948403"/>
                </a:lnTo>
                <a:lnTo>
                  <a:pt x="2625267" y="893874"/>
                </a:lnTo>
                <a:lnTo>
                  <a:pt x="2646531" y="837649"/>
                </a:lnTo>
                <a:lnTo>
                  <a:pt x="2659539" y="779914"/>
                </a:lnTo>
                <a:lnTo>
                  <a:pt x="2663952" y="720851"/>
                </a:lnTo>
                <a:lnTo>
                  <a:pt x="2659539" y="661778"/>
                </a:lnTo>
                <a:lnTo>
                  <a:pt x="2646531" y="604011"/>
                </a:lnTo>
                <a:lnTo>
                  <a:pt x="2625267" y="547737"/>
                </a:lnTo>
                <a:lnTo>
                  <a:pt x="2596091" y="493142"/>
                </a:lnTo>
                <a:lnTo>
                  <a:pt x="2559343" y="440412"/>
                </a:lnTo>
                <a:lnTo>
                  <a:pt x="2515366" y="389734"/>
                </a:lnTo>
                <a:lnTo>
                  <a:pt x="2464501" y="341293"/>
                </a:lnTo>
                <a:lnTo>
                  <a:pt x="2407090" y="295278"/>
                </a:lnTo>
                <a:lnTo>
                  <a:pt x="2343475" y="251872"/>
                </a:lnTo>
                <a:lnTo>
                  <a:pt x="2273998" y="211264"/>
                </a:lnTo>
                <a:lnTo>
                  <a:pt x="2199000" y="173639"/>
                </a:lnTo>
                <a:lnTo>
                  <a:pt x="2118823" y="139183"/>
                </a:lnTo>
                <a:lnTo>
                  <a:pt x="2033809" y="108084"/>
                </a:lnTo>
                <a:lnTo>
                  <a:pt x="1944299" y="80526"/>
                </a:lnTo>
                <a:lnTo>
                  <a:pt x="1850636" y="56697"/>
                </a:lnTo>
                <a:lnTo>
                  <a:pt x="1753160" y="36783"/>
                </a:lnTo>
                <a:lnTo>
                  <a:pt x="1652215" y="20970"/>
                </a:lnTo>
                <a:lnTo>
                  <a:pt x="1548141" y="9444"/>
                </a:lnTo>
                <a:lnTo>
                  <a:pt x="1441281" y="2392"/>
                </a:lnTo>
                <a:lnTo>
                  <a:pt x="1331976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644396" y="3669791"/>
            <a:ext cx="2663952" cy="1440179"/>
          </a:xfrm>
          <a:custGeom>
            <a:avLst/>
            <a:gdLst/>
            <a:ahLst/>
            <a:cxnLst/>
            <a:rect l="l" t="t" r="r" b="b"/>
            <a:pathLst>
              <a:path w="2663952" h="1440179">
                <a:moveTo>
                  <a:pt x="1331976" y="0"/>
                </a:moveTo>
                <a:lnTo>
                  <a:pt x="1222670" y="2392"/>
                </a:lnTo>
                <a:lnTo>
                  <a:pt x="1115810" y="9444"/>
                </a:lnTo>
                <a:lnTo>
                  <a:pt x="1011736" y="20970"/>
                </a:lnTo>
                <a:lnTo>
                  <a:pt x="910791" y="36783"/>
                </a:lnTo>
                <a:lnTo>
                  <a:pt x="813315" y="56697"/>
                </a:lnTo>
                <a:lnTo>
                  <a:pt x="719652" y="80526"/>
                </a:lnTo>
                <a:lnTo>
                  <a:pt x="630142" y="108084"/>
                </a:lnTo>
                <a:lnTo>
                  <a:pt x="545128" y="139183"/>
                </a:lnTo>
                <a:lnTo>
                  <a:pt x="464951" y="173639"/>
                </a:lnTo>
                <a:lnTo>
                  <a:pt x="389953" y="211264"/>
                </a:lnTo>
                <a:lnTo>
                  <a:pt x="320476" y="251872"/>
                </a:lnTo>
                <a:lnTo>
                  <a:pt x="256861" y="295278"/>
                </a:lnTo>
                <a:lnTo>
                  <a:pt x="199450" y="341293"/>
                </a:lnTo>
                <a:lnTo>
                  <a:pt x="148585" y="389734"/>
                </a:lnTo>
                <a:lnTo>
                  <a:pt x="104608" y="440412"/>
                </a:lnTo>
                <a:lnTo>
                  <a:pt x="67860" y="493142"/>
                </a:lnTo>
                <a:lnTo>
                  <a:pt x="38684" y="547737"/>
                </a:lnTo>
                <a:lnTo>
                  <a:pt x="17420" y="604011"/>
                </a:lnTo>
                <a:lnTo>
                  <a:pt x="4412" y="661778"/>
                </a:lnTo>
                <a:lnTo>
                  <a:pt x="0" y="720851"/>
                </a:lnTo>
                <a:lnTo>
                  <a:pt x="4412" y="779914"/>
                </a:lnTo>
                <a:lnTo>
                  <a:pt x="17420" y="837649"/>
                </a:lnTo>
                <a:lnTo>
                  <a:pt x="38684" y="893874"/>
                </a:lnTo>
                <a:lnTo>
                  <a:pt x="67860" y="948403"/>
                </a:lnTo>
                <a:lnTo>
                  <a:pt x="104608" y="1001053"/>
                </a:lnTo>
                <a:lnTo>
                  <a:pt x="148585" y="1051640"/>
                </a:lnTo>
                <a:lnTo>
                  <a:pt x="199450" y="1099980"/>
                </a:lnTo>
                <a:lnTo>
                  <a:pt x="256861" y="1145889"/>
                </a:lnTo>
                <a:lnTo>
                  <a:pt x="320476" y="1189183"/>
                </a:lnTo>
                <a:lnTo>
                  <a:pt x="389953" y="1229677"/>
                </a:lnTo>
                <a:lnTo>
                  <a:pt x="464951" y="1267188"/>
                </a:lnTo>
                <a:lnTo>
                  <a:pt x="545128" y="1301532"/>
                </a:lnTo>
                <a:lnTo>
                  <a:pt x="630142" y="1332525"/>
                </a:lnTo>
                <a:lnTo>
                  <a:pt x="719652" y="1359982"/>
                </a:lnTo>
                <a:lnTo>
                  <a:pt x="813315" y="1383720"/>
                </a:lnTo>
                <a:lnTo>
                  <a:pt x="910791" y="1403555"/>
                </a:lnTo>
                <a:lnTo>
                  <a:pt x="1011736" y="1419302"/>
                </a:lnTo>
                <a:lnTo>
                  <a:pt x="1115810" y="1430778"/>
                </a:lnTo>
                <a:lnTo>
                  <a:pt x="1222670" y="1437798"/>
                </a:lnTo>
                <a:lnTo>
                  <a:pt x="1331976" y="1440179"/>
                </a:lnTo>
                <a:lnTo>
                  <a:pt x="1441281" y="1437798"/>
                </a:lnTo>
                <a:lnTo>
                  <a:pt x="1548141" y="1430778"/>
                </a:lnTo>
                <a:lnTo>
                  <a:pt x="1652215" y="1419302"/>
                </a:lnTo>
                <a:lnTo>
                  <a:pt x="1753160" y="1403555"/>
                </a:lnTo>
                <a:lnTo>
                  <a:pt x="1850636" y="1383720"/>
                </a:lnTo>
                <a:lnTo>
                  <a:pt x="1944299" y="1359982"/>
                </a:lnTo>
                <a:lnTo>
                  <a:pt x="2033809" y="1332525"/>
                </a:lnTo>
                <a:lnTo>
                  <a:pt x="2118823" y="1301532"/>
                </a:lnTo>
                <a:lnTo>
                  <a:pt x="2199000" y="1267188"/>
                </a:lnTo>
                <a:lnTo>
                  <a:pt x="2273998" y="1229677"/>
                </a:lnTo>
                <a:lnTo>
                  <a:pt x="2343475" y="1189183"/>
                </a:lnTo>
                <a:lnTo>
                  <a:pt x="2407090" y="1145889"/>
                </a:lnTo>
                <a:lnTo>
                  <a:pt x="2464501" y="1099980"/>
                </a:lnTo>
                <a:lnTo>
                  <a:pt x="2515366" y="1051640"/>
                </a:lnTo>
                <a:lnTo>
                  <a:pt x="2559343" y="1001053"/>
                </a:lnTo>
                <a:lnTo>
                  <a:pt x="2596091" y="948403"/>
                </a:lnTo>
                <a:lnTo>
                  <a:pt x="2625267" y="893874"/>
                </a:lnTo>
                <a:lnTo>
                  <a:pt x="2646531" y="837649"/>
                </a:lnTo>
                <a:lnTo>
                  <a:pt x="2659539" y="779914"/>
                </a:lnTo>
                <a:lnTo>
                  <a:pt x="2663952" y="720851"/>
                </a:lnTo>
                <a:lnTo>
                  <a:pt x="2659539" y="661778"/>
                </a:lnTo>
                <a:lnTo>
                  <a:pt x="2646531" y="604011"/>
                </a:lnTo>
                <a:lnTo>
                  <a:pt x="2625267" y="547737"/>
                </a:lnTo>
                <a:lnTo>
                  <a:pt x="2596091" y="493142"/>
                </a:lnTo>
                <a:lnTo>
                  <a:pt x="2559343" y="440412"/>
                </a:lnTo>
                <a:lnTo>
                  <a:pt x="2515366" y="389734"/>
                </a:lnTo>
                <a:lnTo>
                  <a:pt x="2464501" y="341293"/>
                </a:lnTo>
                <a:lnTo>
                  <a:pt x="2407090" y="295278"/>
                </a:lnTo>
                <a:lnTo>
                  <a:pt x="2343475" y="251872"/>
                </a:lnTo>
                <a:lnTo>
                  <a:pt x="2273998" y="211264"/>
                </a:lnTo>
                <a:lnTo>
                  <a:pt x="2199000" y="173639"/>
                </a:lnTo>
                <a:lnTo>
                  <a:pt x="2118823" y="139183"/>
                </a:lnTo>
                <a:lnTo>
                  <a:pt x="2033809" y="108084"/>
                </a:lnTo>
                <a:lnTo>
                  <a:pt x="1944299" y="80526"/>
                </a:lnTo>
                <a:lnTo>
                  <a:pt x="1850636" y="56697"/>
                </a:lnTo>
                <a:lnTo>
                  <a:pt x="1753160" y="36783"/>
                </a:lnTo>
                <a:lnTo>
                  <a:pt x="1652215" y="20970"/>
                </a:lnTo>
                <a:lnTo>
                  <a:pt x="1548141" y="9444"/>
                </a:lnTo>
                <a:lnTo>
                  <a:pt x="1441281" y="2392"/>
                </a:lnTo>
                <a:lnTo>
                  <a:pt x="1331976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317236" y="3598163"/>
            <a:ext cx="2662427" cy="1440179"/>
          </a:xfrm>
          <a:custGeom>
            <a:avLst/>
            <a:gdLst/>
            <a:ahLst/>
            <a:cxnLst/>
            <a:rect l="l" t="t" r="r" b="b"/>
            <a:pathLst>
              <a:path w="2662427" h="1440179">
                <a:moveTo>
                  <a:pt x="1330451" y="0"/>
                </a:moveTo>
                <a:lnTo>
                  <a:pt x="1221364" y="2392"/>
                </a:lnTo>
                <a:lnTo>
                  <a:pt x="1114699" y="9444"/>
                </a:lnTo>
                <a:lnTo>
                  <a:pt x="1010800" y="20970"/>
                </a:lnTo>
                <a:lnTo>
                  <a:pt x="910010" y="36783"/>
                </a:lnTo>
                <a:lnTo>
                  <a:pt x="812672" y="56697"/>
                </a:lnTo>
                <a:lnTo>
                  <a:pt x="719129" y="80526"/>
                </a:lnTo>
                <a:lnTo>
                  <a:pt x="629724" y="108084"/>
                </a:lnTo>
                <a:lnTo>
                  <a:pt x="544799" y="139183"/>
                </a:lnTo>
                <a:lnTo>
                  <a:pt x="464698" y="173639"/>
                </a:lnTo>
                <a:lnTo>
                  <a:pt x="389762" y="211264"/>
                </a:lnTo>
                <a:lnTo>
                  <a:pt x="320337" y="251872"/>
                </a:lnTo>
                <a:lnTo>
                  <a:pt x="256763" y="295278"/>
                </a:lnTo>
                <a:lnTo>
                  <a:pt x="199384" y="341293"/>
                </a:lnTo>
                <a:lnTo>
                  <a:pt x="148544" y="389734"/>
                </a:lnTo>
                <a:lnTo>
                  <a:pt x="104584" y="440412"/>
                </a:lnTo>
                <a:lnTo>
                  <a:pt x="67848" y="493142"/>
                </a:lnTo>
                <a:lnTo>
                  <a:pt x="38679" y="547737"/>
                </a:lnTo>
                <a:lnTo>
                  <a:pt x="17419" y="604011"/>
                </a:lnTo>
                <a:lnTo>
                  <a:pt x="4411" y="661778"/>
                </a:lnTo>
                <a:lnTo>
                  <a:pt x="0" y="720852"/>
                </a:lnTo>
                <a:lnTo>
                  <a:pt x="4411" y="779914"/>
                </a:lnTo>
                <a:lnTo>
                  <a:pt x="17419" y="837649"/>
                </a:lnTo>
                <a:lnTo>
                  <a:pt x="38679" y="893874"/>
                </a:lnTo>
                <a:lnTo>
                  <a:pt x="67848" y="948403"/>
                </a:lnTo>
                <a:lnTo>
                  <a:pt x="104584" y="1001053"/>
                </a:lnTo>
                <a:lnTo>
                  <a:pt x="148544" y="1051640"/>
                </a:lnTo>
                <a:lnTo>
                  <a:pt x="199384" y="1099980"/>
                </a:lnTo>
                <a:lnTo>
                  <a:pt x="256763" y="1145889"/>
                </a:lnTo>
                <a:lnTo>
                  <a:pt x="320337" y="1189183"/>
                </a:lnTo>
                <a:lnTo>
                  <a:pt x="389762" y="1229677"/>
                </a:lnTo>
                <a:lnTo>
                  <a:pt x="464698" y="1267188"/>
                </a:lnTo>
                <a:lnTo>
                  <a:pt x="544799" y="1301532"/>
                </a:lnTo>
                <a:lnTo>
                  <a:pt x="629724" y="1332525"/>
                </a:lnTo>
                <a:lnTo>
                  <a:pt x="719129" y="1359982"/>
                </a:lnTo>
                <a:lnTo>
                  <a:pt x="812673" y="1383720"/>
                </a:lnTo>
                <a:lnTo>
                  <a:pt x="910010" y="1403555"/>
                </a:lnTo>
                <a:lnTo>
                  <a:pt x="1010800" y="1419302"/>
                </a:lnTo>
                <a:lnTo>
                  <a:pt x="1114699" y="1430778"/>
                </a:lnTo>
                <a:lnTo>
                  <a:pt x="1221364" y="1437798"/>
                </a:lnTo>
                <a:lnTo>
                  <a:pt x="1330451" y="1440179"/>
                </a:lnTo>
                <a:lnTo>
                  <a:pt x="1439757" y="1437798"/>
                </a:lnTo>
                <a:lnTo>
                  <a:pt x="1546617" y="1430778"/>
                </a:lnTo>
                <a:lnTo>
                  <a:pt x="1650691" y="1419302"/>
                </a:lnTo>
                <a:lnTo>
                  <a:pt x="1751636" y="1403555"/>
                </a:lnTo>
                <a:lnTo>
                  <a:pt x="1849112" y="1383720"/>
                </a:lnTo>
                <a:lnTo>
                  <a:pt x="1942775" y="1359982"/>
                </a:lnTo>
                <a:lnTo>
                  <a:pt x="2032285" y="1332525"/>
                </a:lnTo>
                <a:lnTo>
                  <a:pt x="2117299" y="1301532"/>
                </a:lnTo>
                <a:lnTo>
                  <a:pt x="2197476" y="1267188"/>
                </a:lnTo>
                <a:lnTo>
                  <a:pt x="2272474" y="1229677"/>
                </a:lnTo>
                <a:lnTo>
                  <a:pt x="2341951" y="1189183"/>
                </a:lnTo>
                <a:lnTo>
                  <a:pt x="2405566" y="1145889"/>
                </a:lnTo>
                <a:lnTo>
                  <a:pt x="2462977" y="1099980"/>
                </a:lnTo>
                <a:lnTo>
                  <a:pt x="2513842" y="1051640"/>
                </a:lnTo>
                <a:lnTo>
                  <a:pt x="2557819" y="1001053"/>
                </a:lnTo>
                <a:lnTo>
                  <a:pt x="2594567" y="948403"/>
                </a:lnTo>
                <a:lnTo>
                  <a:pt x="2623743" y="893874"/>
                </a:lnTo>
                <a:lnTo>
                  <a:pt x="2645007" y="837649"/>
                </a:lnTo>
                <a:lnTo>
                  <a:pt x="2658015" y="779914"/>
                </a:lnTo>
                <a:lnTo>
                  <a:pt x="2662427" y="720851"/>
                </a:lnTo>
                <a:lnTo>
                  <a:pt x="2658015" y="661778"/>
                </a:lnTo>
                <a:lnTo>
                  <a:pt x="2645007" y="604011"/>
                </a:lnTo>
                <a:lnTo>
                  <a:pt x="2623743" y="547737"/>
                </a:lnTo>
                <a:lnTo>
                  <a:pt x="2594567" y="493142"/>
                </a:lnTo>
                <a:lnTo>
                  <a:pt x="2557819" y="440412"/>
                </a:lnTo>
                <a:lnTo>
                  <a:pt x="2513842" y="389734"/>
                </a:lnTo>
                <a:lnTo>
                  <a:pt x="2462977" y="341293"/>
                </a:lnTo>
                <a:lnTo>
                  <a:pt x="2405566" y="295278"/>
                </a:lnTo>
                <a:lnTo>
                  <a:pt x="2341951" y="251872"/>
                </a:lnTo>
                <a:lnTo>
                  <a:pt x="2272474" y="211264"/>
                </a:lnTo>
                <a:lnTo>
                  <a:pt x="2197476" y="173639"/>
                </a:lnTo>
                <a:lnTo>
                  <a:pt x="2117299" y="139183"/>
                </a:lnTo>
                <a:lnTo>
                  <a:pt x="2032285" y="108084"/>
                </a:lnTo>
                <a:lnTo>
                  <a:pt x="1942775" y="80526"/>
                </a:lnTo>
                <a:lnTo>
                  <a:pt x="1849112" y="56697"/>
                </a:lnTo>
                <a:lnTo>
                  <a:pt x="1751636" y="36783"/>
                </a:lnTo>
                <a:lnTo>
                  <a:pt x="1650691" y="20970"/>
                </a:lnTo>
                <a:lnTo>
                  <a:pt x="1546617" y="9444"/>
                </a:lnTo>
                <a:lnTo>
                  <a:pt x="1439757" y="2392"/>
                </a:lnTo>
                <a:lnTo>
                  <a:pt x="1330451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317236" y="3598163"/>
            <a:ext cx="2662427" cy="1440179"/>
          </a:xfrm>
          <a:custGeom>
            <a:avLst/>
            <a:gdLst/>
            <a:ahLst/>
            <a:cxnLst/>
            <a:rect l="l" t="t" r="r" b="b"/>
            <a:pathLst>
              <a:path w="2662427" h="1440179">
                <a:moveTo>
                  <a:pt x="1330451" y="0"/>
                </a:moveTo>
                <a:lnTo>
                  <a:pt x="1221364" y="2392"/>
                </a:lnTo>
                <a:lnTo>
                  <a:pt x="1114699" y="9444"/>
                </a:lnTo>
                <a:lnTo>
                  <a:pt x="1010800" y="20970"/>
                </a:lnTo>
                <a:lnTo>
                  <a:pt x="910010" y="36783"/>
                </a:lnTo>
                <a:lnTo>
                  <a:pt x="812672" y="56697"/>
                </a:lnTo>
                <a:lnTo>
                  <a:pt x="719129" y="80526"/>
                </a:lnTo>
                <a:lnTo>
                  <a:pt x="629724" y="108084"/>
                </a:lnTo>
                <a:lnTo>
                  <a:pt x="544799" y="139183"/>
                </a:lnTo>
                <a:lnTo>
                  <a:pt x="464698" y="173639"/>
                </a:lnTo>
                <a:lnTo>
                  <a:pt x="389762" y="211264"/>
                </a:lnTo>
                <a:lnTo>
                  <a:pt x="320337" y="251872"/>
                </a:lnTo>
                <a:lnTo>
                  <a:pt x="256763" y="295278"/>
                </a:lnTo>
                <a:lnTo>
                  <a:pt x="199384" y="341293"/>
                </a:lnTo>
                <a:lnTo>
                  <a:pt x="148544" y="389734"/>
                </a:lnTo>
                <a:lnTo>
                  <a:pt x="104584" y="440412"/>
                </a:lnTo>
                <a:lnTo>
                  <a:pt x="67848" y="493142"/>
                </a:lnTo>
                <a:lnTo>
                  <a:pt x="38679" y="547737"/>
                </a:lnTo>
                <a:lnTo>
                  <a:pt x="17419" y="604011"/>
                </a:lnTo>
                <a:lnTo>
                  <a:pt x="4411" y="661778"/>
                </a:lnTo>
                <a:lnTo>
                  <a:pt x="0" y="720852"/>
                </a:lnTo>
                <a:lnTo>
                  <a:pt x="4411" y="779914"/>
                </a:lnTo>
                <a:lnTo>
                  <a:pt x="17419" y="837649"/>
                </a:lnTo>
                <a:lnTo>
                  <a:pt x="38679" y="893874"/>
                </a:lnTo>
                <a:lnTo>
                  <a:pt x="67848" y="948403"/>
                </a:lnTo>
                <a:lnTo>
                  <a:pt x="104584" y="1001053"/>
                </a:lnTo>
                <a:lnTo>
                  <a:pt x="148544" y="1051640"/>
                </a:lnTo>
                <a:lnTo>
                  <a:pt x="199384" y="1099980"/>
                </a:lnTo>
                <a:lnTo>
                  <a:pt x="256763" y="1145889"/>
                </a:lnTo>
                <a:lnTo>
                  <a:pt x="320337" y="1189183"/>
                </a:lnTo>
                <a:lnTo>
                  <a:pt x="389762" y="1229677"/>
                </a:lnTo>
                <a:lnTo>
                  <a:pt x="464698" y="1267188"/>
                </a:lnTo>
                <a:lnTo>
                  <a:pt x="544799" y="1301532"/>
                </a:lnTo>
                <a:lnTo>
                  <a:pt x="629724" y="1332525"/>
                </a:lnTo>
                <a:lnTo>
                  <a:pt x="719129" y="1359982"/>
                </a:lnTo>
                <a:lnTo>
                  <a:pt x="812673" y="1383720"/>
                </a:lnTo>
                <a:lnTo>
                  <a:pt x="910010" y="1403555"/>
                </a:lnTo>
                <a:lnTo>
                  <a:pt x="1010800" y="1419302"/>
                </a:lnTo>
                <a:lnTo>
                  <a:pt x="1114699" y="1430778"/>
                </a:lnTo>
                <a:lnTo>
                  <a:pt x="1221364" y="1437798"/>
                </a:lnTo>
                <a:lnTo>
                  <a:pt x="1330451" y="1440179"/>
                </a:lnTo>
                <a:lnTo>
                  <a:pt x="1439757" y="1437798"/>
                </a:lnTo>
                <a:lnTo>
                  <a:pt x="1546617" y="1430778"/>
                </a:lnTo>
                <a:lnTo>
                  <a:pt x="1650691" y="1419302"/>
                </a:lnTo>
                <a:lnTo>
                  <a:pt x="1751636" y="1403555"/>
                </a:lnTo>
                <a:lnTo>
                  <a:pt x="1849112" y="1383720"/>
                </a:lnTo>
                <a:lnTo>
                  <a:pt x="1942775" y="1359982"/>
                </a:lnTo>
                <a:lnTo>
                  <a:pt x="2032285" y="1332525"/>
                </a:lnTo>
                <a:lnTo>
                  <a:pt x="2117299" y="1301532"/>
                </a:lnTo>
                <a:lnTo>
                  <a:pt x="2197476" y="1267188"/>
                </a:lnTo>
                <a:lnTo>
                  <a:pt x="2272474" y="1229677"/>
                </a:lnTo>
                <a:lnTo>
                  <a:pt x="2341951" y="1189183"/>
                </a:lnTo>
                <a:lnTo>
                  <a:pt x="2405566" y="1145889"/>
                </a:lnTo>
                <a:lnTo>
                  <a:pt x="2462977" y="1099980"/>
                </a:lnTo>
                <a:lnTo>
                  <a:pt x="2513842" y="1051640"/>
                </a:lnTo>
                <a:lnTo>
                  <a:pt x="2557819" y="1001053"/>
                </a:lnTo>
                <a:lnTo>
                  <a:pt x="2594567" y="948403"/>
                </a:lnTo>
                <a:lnTo>
                  <a:pt x="2623743" y="893874"/>
                </a:lnTo>
                <a:lnTo>
                  <a:pt x="2645007" y="837649"/>
                </a:lnTo>
                <a:lnTo>
                  <a:pt x="2658015" y="779914"/>
                </a:lnTo>
                <a:lnTo>
                  <a:pt x="2662427" y="720851"/>
                </a:lnTo>
                <a:lnTo>
                  <a:pt x="2658015" y="661778"/>
                </a:lnTo>
                <a:lnTo>
                  <a:pt x="2645007" y="604011"/>
                </a:lnTo>
                <a:lnTo>
                  <a:pt x="2623743" y="547737"/>
                </a:lnTo>
                <a:lnTo>
                  <a:pt x="2594567" y="493142"/>
                </a:lnTo>
                <a:lnTo>
                  <a:pt x="2557819" y="440412"/>
                </a:lnTo>
                <a:lnTo>
                  <a:pt x="2513842" y="389734"/>
                </a:lnTo>
                <a:lnTo>
                  <a:pt x="2462977" y="341293"/>
                </a:lnTo>
                <a:lnTo>
                  <a:pt x="2405566" y="295278"/>
                </a:lnTo>
                <a:lnTo>
                  <a:pt x="2341951" y="251872"/>
                </a:lnTo>
                <a:lnTo>
                  <a:pt x="2272474" y="211264"/>
                </a:lnTo>
                <a:lnTo>
                  <a:pt x="2197476" y="173639"/>
                </a:lnTo>
                <a:lnTo>
                  <a:pt x="2117299" y="139183"/>
                </a:lnTo>
                <a:lnTo>
                  <a:pt x="2032285" y="108084"/>
                </a:lnTo>
                <a:lnTo>
                  <a:pt x="1942775" y="80526"/>
                </a:lnTo>
                <a:lnTo>
                  <a:pt x="1849112" y="56697"/>
                </a:lnTo>
                <a:lnTo>
                  <a:pt x="1751636" y="36783"/>
                </a:lnTo>
                <a:lnTo>
                  <a:pt x="1650691" y="20970"/>
                </a:lnTo>
                <a:lnTo>
                  <a:pt x="1546617" y="9444"/>
                </a:lnTo>
                <a:lnTo>
                  <a:pt x="1439757" y="2392"/>
                </a:lnTo>
                <a:lnTo>
                  <a:pt x="1330451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50689" y="1111299"/>
            <a:ext cx="2255849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ai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21448" y="1111299"/>
            <a:ext cx="89803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nt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35847" y="1111299"/>
            <a:ext cx="4431150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-f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 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lti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-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ag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17138" y="2806481"/>
            <a:ext cx="81344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KQ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72040" y="2806481"/>
            <a:ext cx="1188342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0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0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02753" y="4046372"/>
            <a:ext cx="730156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85"/>
              </a:lnSpc>
              <a:spcBef>
                <a:spcPts val="104"/>
              </a:spcBef>
            </a:pPr>
            <a:r>
              <a:rPr sz="2000" b="1" spc="4" dirty="0" smtClean="0">
                <a:latin typeface="Times New Roman"/>
                <a:cs typeface="Times New Roman"/>
              </a:rPr>
              <a:t>JAD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230627" y="4118000"/>
            <a:ext cx="153141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85"/>
              </a:lnSpc>
              <a:spcBef>
                <a:spcPts val="104"/>
              </a:spcBef>
            </a:pPr>
            <a:r>
              <a:rPr sz="2000" b="1" spc="4" dirty="0" smtClean="0">
                <a:latin typeface="Times New Roman"/>
                <a:cs typeface="Times New Roman"/>
              </a:rPr>
              <a:t>Ag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-9" dirty="0" smtClean="0">
                <a:latin typeface="Times New Roman"/>
                <a:cs typeface="Times New Roman"/>
              </a:rPr>
              <a:t>n</a:t>
            </a:r>
            <a:r>
              <a:rPr sz="2000" b="1" spc="4" dirty="0" smtClean="0">
                <a:latin typeface="Times New Roman"/>
                <a:cs typeface="Times New Roman"/>
              </a:rPr>
              <a:t>t</a:t>
            </a:r>
            <a:r>
              <a:rPr sz="2000" b="1" spc="-4" dirty="0" smtClean="0">
                <a:latin typeface="Times New Roman"/>
                <a:cs typeface="Times New Roman"/>
              </a:rPr>
              <a:t>B</a:t>
            </a:r>
            <a:r>
              <a:rPr sz="2000" b="1" spc="0" dirty="0" smtClean="0">
                <a:latin typeface="Times New Roman"/>
                <a:cs typeface="Times New Roman"/>
              </a:rPr>
              <a:t>u</a:t>
            </a:r>
            <a:r>
              <a:rPr sz="2000" b="1" spc="-4" dirty="0" smtClean="0">
                <a:latin typeface="Times New Roman"/>
                <a:cs typeface="Times New Roman"/>
              </a:rPr>
              <a:t>il</a:t>
            </a:r>
            <a:r>
              <a:rPr sz="2000" b="1" spc="0" dirty="0" smtClean="0">
                <a:latin typeface="Times New Roman"/>
                <a:cs typeface="Times New Roman"/>
              </a:rPr>
              <a:t>d</a:t>
            </a:r>
            <a:r>
              <a:rPr sz="2000" b="1" spc="-14" dirty="0" smtClean="0">
                <a:latin typeface="Times New Roman"/>
                <a:cs typeface="Times New Roman"/>
              </a:rPr>
              <a:t>e</a:t>
            </a:r>
            <a:r>
              <a:rPr sz="2000" b="1" spc="0" dirty="0" smtClean="0">
                <a:latin typeface="Times New Roman"/>
                <a:cs typeface="Times New Roman"/>
              </a:rPr>
              <a:t>r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1336039" y="746016"/>
            <a:ext cx="7862626" cy="60540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51455" marR="26730">
              <a:lnSpc>
                <a:spcPts val="3279"/>
              </a:lnSpc>
              <a:spcBef>
                <a:spcPts val="164"/>
              </a:spcBef>
            </a:pPr>
            <a:r>
              <a:rPr sz="3200" b="1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b="1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xerc</a:t>
            </a:r>
            <a:r>
              <a:rPr sz="3200" b="1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b="1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3200" b="1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b="1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K</a:t>
            </a:r>
            <a:r>
              <a:rPr sz="3200" b="1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Q</a:t>
            </a:r>
            <a:r>
              <a:rPr sz="3200" b="1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ML</a:t>
            </a:r>
            <a:endParaRPr sz="3200">
              <a:latin typeface="Times New Roman"/>
              <a:cs typeface="Times New Roman"/>
            </a:endParaRPr>
          </a:p>
          <a:p>
            <a:pPr marL="12700" indent="0">
              <a:lnSpc>
                <a:spcPts val="1939"/>
              </a:lnSpc>
              <a:spcBef>
                <a:spcPts val="1924"/>
              </a:spcBef>
            </a:pP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b</a:t>
            </a:r>
            <a:r>
              <a:rPr sz="1800" spc="-9" dirty="0" smtClean="0">
                <a:latin typeface="Times New Roman"/>
                <a:cs typeface="Times New Roman"/>
              </a:rPr>
              <a:t>u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de </a:t>
            </a:r>
            <a:r>
              <a:rPr sz="1800" spc="-4" dirty="0" smtClean="0">
                <a:latin typeface="Times New Roman"/>
                <a:cs typeface="Times New Roman"/>
              </a:rPr>
              <a:t>c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t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x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ci</a:t>
            </a:r>
            <a:r>
              <a:rPr sz="1800" spc="-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e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de f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-9" dirty="0" smtClean="0">
                <a:latin typeface="Times New Roman"/>
                <a:cs typeface="Times New Roman"/>
              </a:rPr>
              <a:t>r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-9" dirty="0" smtClean="0">
                <a:latin typeface="Times New Roman"/>
                <a:cs typeface="Times New Roman"/>
              </a:rPr>
              <a:t>mm</a:t>
            </a:r>
            <a:r>
              <a:rPr sz="1800" spc="0" dirty="0" smtClean="0">
                <a:latin typeface="Times New Roman"/>
                <a:cs typeface="Times New Roman"/>
              </a:rPr>
              <a:t>un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qu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s 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s 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p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-4" dirty="0" smtClean="0">
                <a:latin typeface="Times New Roman"/>
                <a:cs typeface="Times New Roman"/>
              </a:rPr>
              <a:t>é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té</a:t>
            </a:r>
            <a:r>
              <a:rPr sz="1800" spc="0" dirty="0" smtClean="0">
                <a:latin typeface="Times New Roman"/>
                <a:cs typeface="Times New Roman"/>
              </a:rPr>
              <a:t>s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JAV</a:t>
            </a:r>
            <a:r>
              <a:rPr sz="1800" spc="0" dirty="0" smtClean="0">
                <a:latin typeface="Times New Roman"/>
                <a:cs typeface="Times New Roman"/>
              </a:rPr>
              <a:t>A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 u</a:t>
            </a:r>
            <a:r>
              <a:rPr sz="1800" spc="4" dirty="0" smtClean="0">
                <a:latin typeface="Times New Roman"/>
                <a:cs typeface="Times New Roman"/>
              </a:rPr>
              <a:t>tili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0" dirty="0" smtClean="0">
                <a:latin typeface="Times New Roman"/>
                <a:cs typeface="Times New Roman"/>
              </a:rPr>
              <a:t>t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e </a:t>
            </a:r>
            <a:r>
              <a:rPr sz="1800" spc="4" dirty="0" smtClean="0">
                <a:latin typeface="Times New Roman"/>
                <a:cs typeface="Times New Roman"/>
              </a:rPr>
              <a:t>la</a:t>
            </a:r>
            <a:r>
              <a:rPr sz="1800" spc="0" dirty="0" smtClean="0">
                <a:latin typeface="Times New Roman"/>
                <a:cs typeface="Times New Roman"/>
              </a:rPr>
              <a:t>ng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KQM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, </a:t>
            </a:r>
            <a:r>
              <a:rPr sz="1800" spc="4" dirty="0" smtClean="0">
                <a:latin typeface="Times New Roman"/>
                <a:cs typeface="Times New Roman"/>
              </a:rPr>
              <a:t>le</a:t>
            </a:r>
            <a:r>
              <a:rPr sz="1800" spc="0" dirty="0" smtClean="0">
                <a:latin typeface="Times New Roman"/>
                <a:cs typeface="Times New Roman"/>
              </a:rPr>
              <a:t>s 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te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-4" dirty="0" smtClean="0">
                <a:latin typeface="Times New Roman"/>
                <a:cs typeface="Times New Roman"/>
              </a:rPr>
              <a:t>c</a:t>
            </a:r>
            <a:r>
              <a:rPr sz="1800" spc="4" dirty="0" smtClean="0">
                <a:latin typeface="Times New Roman"/>
                <a:cs typeface="Times New Roman"/>
              </a:rPr>
              <a:t>ti</a:t>
            </a:r>
            <a:r>
              <a:rPr sz="1800" spc="0" dirty="0" smtClean="0">
                <a:latin typeface="Times New Roman"/>
                <a:cs typeface="Times New Roman"/>
              </a:rPr>
              <a:t>ons</a:t>
            </a:r>
            <a:r>
              <a:rPr sz="1800" spc="-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re 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s 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s 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nt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un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je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de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-9" dirty="0" smtClean="0">
                <a:latin typeface="Times New Roman"/>
                <a:cs typeface="Times New Roman"/>
              </a:rPr>
              <a:t>o</a:t>
            </a:r>
            <a:r>
              <a:rPr sz="1800" spc="0" dirty="0" smtClean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12700" marR="26730">
              <a:lnSpc>
                <a:spcPct val="95825"/>
              </a:lnSpc>
              <a:spcBef>
                <a:spcPts val="222"/>
              </a:spcBef>
            </a:pP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SM</a:t>
            </a:r>
            <a:r>
              <a:rPr sz="1800" spc="0" dirty="0" smtClean="0">
                <a:latin typeface="Times New Roman"/>
                <a:cs typeface="Times New Roman"/>
              </a:rPr>
              <a:t>A </a:t>
            </a:r>
            <a:r>
              <a:rPr sz="1800" spc="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on</a:t>
            </a:r>
            <a:r>
              <a:rPr sz="1800" spc="-9" dirty="0" smtClean="0">
                <a:latin typeface="Times New Roman"/>
                <a:cs typeface="Times New Roman"/>
              </a:rPr>
              <a:t>t</a:t>
            </a:r>
            <a:r>
              <a:rPr sz="1800" spc="4" dirty="0" smtClean="0">
                <a:latin typeface="Times New Roman"/>
                <a:cs typeface="Times New Roman"/>
              </a:rPr>
              <a:t>ie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3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s</a:t>
            </a:r>
            <a:r>
              <a:rPr sz="1800" spc="-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  <a:p>
            <a:pPr marL="12700" marR="26730">
              <a:lnSpc>
                <a:spcPct val="95825"/>
              </a:lnSpc>
              <a:spcBef>
                <a:spcPts val="315"/>
              </a:spcBef>
            </a:pPr>
            <a:r>
              <a:rPr sz="1800" b="1" spc="-4" dirty="0" smtClean="0">
                <a:latin typeface="Times New Roman"/>
                <a:cs typeface="Times New Roman"/>
              </a:rPr>
              <a:t>A</a:t>
            </a:r>
            <a:r>
              <a:rPr sz="1800" b="1" spc="0" dirty="0" smtClean="0">
                <a:latin typeface="Times New Roman"/>
                <a:cs typeface="Times New Roman"/>
              </a:rPr>
              <a:t>g</a:t>
            </a:r>
            <a:r>
              <a:rPr sz="1800" b="1" spc="4" dirty="0" smtClean="0">
                <a:latin typeface="Times New Roman"/>
                <a:cs typeface="Times New Roman"/>
              </a:rPr>
              <a:t>e</a:t>
            </a:r>
            <a:r>
              <a:rPr sz="1800" b="1" spc="-4" dirty="0" smtClean="0">
                <a:latin typeface="Times New Roman"/>
                <a:cs typeface="Times New Roman"/>
              </a:rPr>
              <a:t>n</a:t>
            </a:r>
            <a:r>
              <a:rPr sz="1800" b="1" spc="0" dirty="0" smtClean="0">
                <a:latin typeface="Times New Roman"/>
                <a:cs typeface="Times New Roman"/>
              </a:rPr>
              <a:t>t1</a:t>
            </a:r>
            <a:r>
              <a:rPr sz="1800" b="1" spc="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: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de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-9" dirty="0" smtClean="0">
                <a:latin typeface="Times New Roman"/>
                <a:cs typeface="Times New Roman"/>
              </a:rPr>
              <a:t>’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4" dirty="0" smtClean="0">
                <a:latin typeface="Times New Roman"/>
                <a:cs typeface="Times New Roman"/>
              </a:rPr>
              <a:t>tili</a:t>
            </a:r>
            <a:r>
              <a:rPr sz="1800" spc="-4" dirty="0" smtClean="0">
                <a:latin typeface="Times New Roman"/>
                <a:cs typeface="Times New Roman"/>
              </a:rPr>
              <a:t>sa</a:t>
            </a:r>
            <a:r>
              <a:rPr sz="1800" spc="4" dirty="0" smtClean="0">
                <a:latin typeface="Times New Roman"/>
                <a:cs typeface="Times New Roman"/>
              </a:rPr>
              <a:t>te</a:t>
            </a:r>
            <a:r>
              <a:rPr sz="1800" spc="0" dirty="0" smtClean="0">
                <a:latin typeface="Times New Roman"/>
                <a:cs typeface="Times New Roman"/>
              </a:rPr>
              <a:t>ur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à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p</a:t>
            </a:r>
            <a:r>
              <a:rPr sz="1800" spc="4" dirty="0" smtClean="0">
                <a:latin typeface="Times New Roman"/>
                <a:cs typeface="Times New Roman"/>
              </a:rPr>
              <a:t>li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gr</a:t>
            </a:r>
            <a:r>
              <a:rPr sz="1800" spc="-9" dirty="0" smtClean="0">
                <a:latin typeface="Times New Roman"/>
                <a:cs typeface="Times New Roman"/>
              </a:rPr>
              <a:t>i</a:t>
            </a:r>
            <a:r>
              <a:rPr sz="1800" spc="4" dirty="0" smtClean="0">
                <a:latin typeface="Times New Roman"/>
                <a:cs typeface="Times New Roman"/>
              </a:rPr>
              <a:t>ll</a:t>
            </a:r>
            <a:r>
              <a:rPr sz="1800" spc="0" dirty="0" smtClean="0">
                <a:latin typeface="Times New Roman"/>
                <a:cs typeface="Times New Roman"/>
              </a:rPr>
              <a:t>e de 6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no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br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s </a:t>
            </a:r>
            <a:r>
              <a:rPr sz="1800" spc="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-19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pr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s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-9" dirty="0" smtClean="0">
                <a:latin typeface="Times New Roman"/>
                <a:cs typeface="Times New Roman"/>
              </a:rPr>
              <a:t>r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1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t 4</a:t>
            </a:r>
            <a:r>
              <a:rPr sz="1800" spc="-9" dirty="0" smtClean="0">
                <a:latin typeface="Times New Roman"/>
                <a:cs typeface="Times New Roman"/>
              </a:rPr>
              <a:t>9</a:t>
            </a:r>
            <a:r>
              <a:rPr sz="1800" spc="0" dirty="0" smtClean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12700" marR="26730">
              <a:lnSpc>
                <a:spcPct val="95825"/>
              </a:lnSpc>
              <a:spcBef>
                <a:spcPts val="315"/>
              </a:spcBef>
            </a:pPr>
            <a:r>
              <a:rPr sz="1800" b="1" spc="-4" dirty="0" smtClean="0">
                <a:latin typeface="Times New Roman"/>
                <a:cs typeface="Times New Roman"/>
              </a:rPr>
              <a:t>A</a:t>
            </a:r>
            <a:r>
              <a:rPr sz="1800" b="1" spc="0" dirty="0" smtClean="0">
                <a:latin typeface="Times New Roman"/>
                <a:cs typeface="Times New Roman"/>
              </a:rPr>
              <a:t>g</a:t>
            </a:r>
            <a:r>
              <a:rPr sz="1800" b="1" spc="4" dirty="0" smtClean="0">
                <a:latin typeface="Times New Roman"/>
                <a:cs typeface="Times New Roman"/>
              </a:rPr>
              <a:t>e</a:t>
            </a:r>
            <a:r>
              <a:rPr sz="1800" b="1" spc="-4" dirty="0" smtClean="0">
                <a:latin typeface="Times New Roman"/>
                <a:cs typeface="Times New Roman"/>
              </a:rPr>
              <a:t>n</a:t>
            </a:r>
            <a:r>
              <a:rPr sz="1800" b="1" spc="0" dirty="0" smtClean="0">
                <a:latin typeface="Times New Roman"/>
                <a:cs typeface="Times New Roman"/>
              </a:rPr>
              <a:t>t2</a:t>
            </a:r>
            <a:r>
              <a:rPr sz="1800" b="1" spc="4" dirty="0" smtClean="0">
                <a:latin typeface="Times New Roman"/>
                <a:cs typeface="Times New Roman"/>
              </a:rPr>
              <a:t> </a:t>
            </a:r>
            <a:r>
              <a:rPr sz="1800" b="1" spc="0" dirty="0" smtClean="0">
                <a:latin typeface="Times New Roman"/>
                <a:cs typeface="Times New Roman"/>
              </a:rPr>
              <a:t>:</a:t>
            </a:r>
            <a:r>
              <a:rPr sz="1800" b="1" spc="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l f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t 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t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ge d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s 6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-9" dirty="0" smtClean="0">
                <a:latin typeface="Times New Roman"/>
                <a:cs typeface="Times New Roman"/>
              </a:rPr>
              <a:t>om</a:t>
            </a:r>
            <a:r>
              <a:rPr sz="1800" spc="0" dirty="0" smtClean="0">
                <a:latin typeface="Times New Roman"/>
                <a:cs typeface="Times New Roman"/>
              </a:rPr>
              <a:t>br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s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-9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ai</a:t>
            </a:r>
            <a:r>
              <a:rPr sz="1800" spc="-9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e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a gr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d</a:t>
            </a:r>
            <a:r>
              <a:rPr sz="1800" spc="0" dirty="0" smtClean="0">
                <a:latin typeface="Times New Roman"/>
                <a:cs typeface="Times New Roman"/>
              </a:rPr>
              <a:t>e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’u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-9" dirty="0" smtClean="0">
                <a:latin typeface="Times New Roman"/>
                <a:cs typeface="Times New Roman"/>
              </a:rPr>
              <a:t>i</a:t>
            </a:r>
            <a:r>
              <a:rPr sz="1800" spc="4" dirty="0" smtClean="0">
                <a:latin typeface="Times New Roman"/>
                <a:cs typeface="Times New Roman"/>
              </a:rPr>
              <a:t>li</a:t>
            </a:r>
            <a:r>
              <a:rPr sz="1800" spc="-1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ate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-9" dirty="0" smtClean="0">
                <a:latin typeface="Times New Roman"/>
                <a:cs typeface="Times New Roman"/>
              </a:rPr>
              <a:t>r</a:t>
            </a:r>
            <a:r>
              <a:rPr sz="1800" spc="0" dirty="0" smtClean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12700" marR="2513" indent="0">
              <a:lnSpc>
                <a:spcPts val="1939"/>
              </a:lnSpc>
              <a:spcBef>
                <a:spcPts val="542"/>
              </a:spcBef>
            </a:pPr>
            <a:r>
              <a:rPr sz="1800" b="1" spc="-4" dirty="0" smtClean="0">
                <a:latin typeface="Times New Roman"/>
                <a:cs typeface="Times New Roman"/>
              </a:rPr>
              <a:t>A</a:t>
            </a:r>
            <a:r>
              <a:rPr sz="1800" b="1" spc="0" dirty="0" smtClean="0">
                <a:latin typeface="Times New Roman"/>
                <a:cs typeface="Times New Roman"/>
              </a:rPr>
              <a:t>g</a:t>
            </a:r>
            <a:r>
              <a:rPr sz="1800" b="1" spc="4" dirty="0" smtClean="0">
                <a:latin typeface="Times New Roman"/>
                <a:cs typeface="Times New Roman"/>
              </a:rPr>
              <a:t>e</a:t>
            </a:r>
            <a:r>
              <a:rPr sz="1800" b="1" spc="-4" dirty="0" smtClean="0">
                <a:latin typeface="Times New Roman"/>
                <a:cs typeface="Times New Roman"/>
              </a:rPr>
              <a:t>n</a:t>
            </a:r>
            <a:r>
              <a:rPr sz="1800" b="1" spc="0" dirty="0" smtClean="0">
                <a:latin typeface="Times New Roman"/>
                <a:cs typeface="Times New Roman"/>
              </a:rPr>
              <a:t>t3</a:t>
            </a:r>
            <a:r>
              <a:rPr sz="1800" b="1" spc="4" dirty="0" smtClean="0">
                <a:latin typeface="Times New Roman"/>
                <a:cs typeface="Times New Roman"/>
              </a:rPr>
              <a:t> </a:t>
            </a:r>
            <a:r>
              <a:rPr sz="1800" b="1" spc="0" dirty="0" smtClean="0">
                <a:latin typeface="Times New Roman"/>
                <a:cs typeface="Times New Roman"/>
              </a:rPr>
              <a:t>:</a:t>
            </a:r>
            <a:r>
              <a:rPr sz="1800" b="1" spc="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nvo</a:t>
            </a:r>
            <a:r>
              <a:rPr sz="1800" spc="-9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e un</a:t>
            </a:r>
            <a:r>
              <a:rPr sz="1800" spc="4" dirty="0" smtClean="0">
                <a:latin typeface="Times New Roman"/>
                <a:cs typeface="Times New Roman"/>
              </a:rPr>
              <a:t> c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-9" dirty="0" smtClean="0">
                <a:latin typeface="Times New Roman"/>
                <a:cs typeface="Times New Roman"/>
              </a:rPr>
              <a:t>mm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tai</a:t>
            </a:r>
            <a:r>
              <a:rPr sz="1800" spc="0" dirty="0" smtClean="0">
                <a:latin typeface="Times New Roman"/>
                <a:cs typeface="Times New Roman"/>
              </a:rPr>
              <a:t>re</a:t>
            </a:r>
            <a:r>
              <a:rPr sz="1800" spc="-1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à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’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1</a:t>
            </a:r>
            <a:r>
              <a:rPr sz="1800" spc="4" dirty="0" smtClean="0">
                <a:latin typeface="Times New Roman"/>
                <a:cs typeface="Times New Roman"/>
              </a:rPr>
              <a:t> 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t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nt </a:t>
            </a:r>
            <a:r>
              <a:rPr sz="1800" spc="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p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s</a:t>
            </a:r>
            <a:r>
              <a:rPr sz="1800" spc="-1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nfor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4" dirty="0" smtClean="0">
                <a:latin typeface="Times New Roman"/>
                <a:cs typeface="Times New Roman"/>
              </a:rPr>
              <a:t>ati</a:t>
            </a:r>
            <a:r>
              <a:rPr sz="1800" spc="0" dirty="0" smtClean="0">
                <a:latin typeface="Times New Roman"/>
                <a:cs typeface="Times New Roman"/>
              </a:rPr>
              <a:t>ons r</a:t>
            </a:r>
            <a:r>
              <a:rPr sz="1800" spc="-4" dirty="0" smtClean="0">
                <a:latin typeface="Times New Roman"/>
                <a:cs typeface="Times New Roman"/>
              </a:rPr>
              <a:t>eç</a:t>
            </a:r>
            <a:r>
              <a:rPr sz="1800" spc="0" dirty="0" smtClean="0">
                <a:latin typeface="Times New Roman"/>
                <a:cs typeface="Times New Roman"/>
              </a:rPr>
              <a:t>us de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’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2.</a:t>
            </a:r>
            <a:endParaRPr sz="1800">
              <a:latin typeface="Times New Roman"/>
              <a:cs typeface="Times New Roman"/>
            </a:endParaRPr>
          </a:p>
          <a:p>
            <a:pPr marL="12700" marR="26730">
              <a:lnSpc>
                <a:spcPct val="95825"/>
              </a:lnSpc>
              <a:spcBef>
                <a:spcPts val="222"/>
              </a:spcBef>
            </a:pP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a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4" dirty="0" smtClean="0">
                <a:latin typeface="Times New Roman"/>
                <a:cs typeface="Times New Roman"/>
              </a:rPr>
              <a:t>ti</a:t>
            </a:r>
            <a:r>
              <a:rPr sz="1800" spc="0" dirty="0" smtClean="0">
                <a:latin typeface="Times New Roman"/>
                <a:cs typeface="Times New Roman"/>
              </a:rPr>
              <a:t>on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d</a:t>
            </a:r>
            <a:r>
              <a:rPr sz="1800" spc="0" dirty="0" smtClean="0">
                <a:latin typeface="Times New Roman"/>
                <a:cs typeface="Times New Roman"/>
              </a:rPr>
              <a:t>e </a:t>
            </a:r>
            <a:r>
              <a:rPr sz="1800" spc="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e </a:t>
            </a:r>
            <a:r>
              <a:rPr sz="1800" spc="4" dirty="0" smtClean="0">
                <a:latin typeface="Times New Roman"/>
                <a:cs typeface="Times New Roman"/>
              </a:rPr>
              <a:t>je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-4" dirty="0" smtClean="0">
                <a:latin typeface="Times New Roman"/>
                <a:cs typeface="Times New Roman"/>
              </a:rPr>
              <a:t> s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d</a:t>
            </a:r>
            <a:r>
              <a:rPr sz="1800" spc="4" dirty="0" smtClean="0">
                <a:latin typeface="Times New Roman"/>
                <a:cs typeface="Times New Roman"/>
              </a:rPr>
              <a:t>é</a:t>
            </a:r>
            <a:r>
              <a:rPr sz="1800" spc="0" dirty="0" smtClean="0">
                <a:latin typeface="Times New Roman"/>
                <a:cs typeface="Times New Roman"/>
              </a:rPr>
              <a:t>rou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-9" dirty="0" smtClean="0">
                <a:latin typeface="Times New Roman"/>
                <a:cs typeface="Times New Roman"/>
              </a:rPr>
              <a:t>mm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t :</a:t>
            </a:r>
            <a:endParaRPr sz="1800">
              <a:latin typeface="Times New Roman"/>
              <a:cs typeface="Times New Roman"/>
            </a:endParaRPr>
          </a:p>
          <a:p>
            <a:pPr marL="12700" marR="43282" indent="0">
              <a:lnSpc>
                <a:spcPts val="2069"/>
              </a:lnSpc>
              <a:spcBef>
                <a:spcPts val="415"/>
              </a:spcBef>
            </a:pP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1</a:t>
            </a:r>
            <a:r>
              <a:rPr sz="1800" spc="4" dirty="0" smtClean="0">
                <a:latin typeface="Times New Roman"/>
                <a:cs typeface="Times New Roman"/>
              </a:rPr>
              <a:t> e</a:t>
            </a:r>
            <a:r>
              <a:rPr sz="1800" spc="0" dirty="0" smtClean="0">
                <a:latin typeface="Times New Roman"/>
                <a:cs typeface="Times New Roman"/>
              </a:rPr>
              <a:t>nv</a:t>
            </a:r>
            <a:r>
              <a:rPr sz="1800" spc="-9" dirty="0" smtClean="0">
                <a:latin typeface="Times New Roman"/>
                <a:cs typeface="Times New Roman"/>
              </a:rPr>
              <a:t>o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e 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a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gr</a:t>
            </a:r>
            <a:r>
              <a:rPr sz="1800" spc="-9" dirty="0" smtClean="0">
                <a:latin typeface="Times New Roman"/>
                <a:cs typeface="Times New Roman"/>
              </a:rPr>
              <a:t>i</a:t>
            </a:r>
            <a:r>
              <a:rPr sz="1800" spc="4" dirty="0" smtClean="0">
                <a:latin typeface="Times New Roman"/>
                <a:cs typeface="Times New Roman"/>
              </a:rPr>
              <a:t>ll</a:t>
            </a:r>
            <a:r>
              <a:rPr sz="1800" spc="0" dirty="0" smtClean="0">
                <a:latin typeface="Times New Roman"/>
                <a:cs typeface="Times New Roman"/>
              </a:rPr>
              <a:t>e 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ai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e p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’u</a:t>
            </a:r>
            <a:r>
              <a:rPr sz="1800" spc="-9" dirty="0" smtClean="0">
                <a:latin typeface="Times New Roman"/>
                <a:cs typeface="Times New Roman"/>
              </a:rPr>
              <a:t>t</a:t>
            </a:r>
            <a:r>
              <a:rPr sz="1800" spc="4" dirty="0" smtClean="0">
                <a:latin typeface="Times New Roman"/>
                <a:cs typeface="Times New Roman"/>
              </a:rPr>
              <a:t>ili</a:t>
            </a:r>
            <a:r>
              <a:rPr sz="1800" spc="-4" dirty="0" smtClean="0">
                <a:latin typeface="Times New Roman"/>
                <a:cs typeface="Times New Roman"/>
              </a:rPr>
              <a:t>sa</a:t>
            </a:r>
            <a:r>
              <a:rPr sz="1800" spc="4" dirty="0" smtClean="0">
                <a:latin typeface="Times New Roman"/>
                <a:cs typeface="Times New Roman"/>
              </a:rPr>
              <a:t>te</a:t>
            </a:r>
            <a:r>
              <a:rPr sz="1800" spc="0" dirty="0" smtClean="0">
                <a:latin typeface="Times New Roman"/>
                <a:cs typeface="Times New Roman"/>
              </a:rPr>
              <a:t>ur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à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1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2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ai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i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qu’</a:t>
            </a:r>
            <a:r>
              <a:rPr sz="1800" spc="-9" dirty="0" smtClean="0">
                <a:latin typeface="Times New Roman"/>
                <a:cs typeface="Times New Roman"/>
              </a:rPr>
              <a:t>u</a:t>
            </a:r>
            <a:r>
              <a:rPr sz="1800" spc="0" dirty="0" smtClean="0">
                <a:latin typeface="Times New Roman"/>
                <a:cs typeface="Times New Roman"/>
              </a:rPr>
              <a:t>ne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nde 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f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de </a:t>
            </a:r>
            <a:endParaRPr sz="1800">
              <a:latin typeface="Times New Roman"/>
              <a:cs typeface="Times New Roman"/>
            </a:endParaRPr>
          </a:p>
          <a:p>
            <a:pPr marL="12700" marR="43282">
              <a:lnSpc>
                <a:spcPts val="2069"/>
              </a:lnSpc>
            </a:pPr>
            <a:r>
              <a:rPr sz="1800" spc="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onn</a:t>
            </a:r>
            <a:r>
              <a:rPr sz="1800" spc="4" dirty="0" smtClean="0">
                <a:latin typeface="Times New Roman"/>
                <a:cs typeface="Times New Roman"/>
              </a:rPr>
              <a:t>aît</a:t>
            </a:r>
            <a:r>
              <a:rPr sz="1800" spc="-9" dirty="0" smtClean="0">
                <a:latin typeface="Times New Roman"/>
                <a:cs typeface="Times New Roman"/>
              </a:rPr>
              <a:t>r</a:t>
            </a:r>
            <a:r>
              <a:rPr sz="1800" spc="0" dirty="0" smtClean="0">
                <a:latin typeface="Times New Roman"/>
                <a:cs typeface="Times New Roman"/>
              </a:rPr>
              <a:t>e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no</a:t>
            </a:r>
            <a:r>
              <a:rPr sz="1800" spc="-19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bre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de no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br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s</a:t>
            </a:r>
            <a:r>
              <a:rPr sz="1800" spc="-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-9" dirty="0" smtClean="0">
                <a:latin typeface="Times New Roman"/>
                <a:cs typeface="Times New Roman"/>
              </a:rPr>
              <a:t>mm</a:t>
            </a:r>
            <a:r>
              <a:rPr sz="1800" spc="0" dirty="0" smtClean="0">
                <a:latin typeface="Times New Roman"/>
                <a:cs typeface="Times New Roman"/>
              </a:rPr>
              <a:t>uns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re </a:t>
            </a:r>
            <a:r>
              <a:rPr sz="1800" spc="4" dirty="0" smtClean="0">
                <a:latin typeface="Times New Roman"/>
                <a:cs typeface="Times New Roman"/>
              </a:rPr>
              <a:t>cet</a:t>
            </a:r>
            <a:r>
              <a:rPr sz="1800" spc="-9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-9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il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t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e </a:t>
            </a:r>
            <a:r>
              <a:rPr sz="1800" spc="-9" dirty="0" smtClean="0">
                <a:latin typeface="Times New Roman"/>
                <a:cs typeface="Times New Roman"/>
              </a:rPr>
              <a:t>t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ge r</a:t>
            </a:r>
            <a:r>
              <a:rPr sz="1800" spc="4" dirty="0" smtClean="0">
                <a:latin typeface="Times New Roman"/>
                <a:cs typeface="Times New Roman"/>
              </a:rPr>
              <a:t>é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4" dirty="0" smtClean="0">
                <a:latin typeface="Times New Roman"/>
                <a:cs typeface="Times New Roman"/>
              </a:rPr>
              <a:t>li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é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p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r </a:t>
            </a:r>
            <a:endParaRPr sz="1800">
              <a:latin typeface="Times New Roman"/>
              <a:cs typeface="Times New Roman"/>
            </a:endParaRPr>
          </a:p>
          <a:p>
            <a:pPr marL="12700" marR="43282">
              <a:lnSpc>
                <a:spcPts val="2069"/>
              </a:lnSpc>
            </a:pP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2.</a:t>
            </a:r>
            <a:endParaRPr sz="1800">
              <a:latin typeface="Times New Roman"/>
              <a:cs typeface="Times New Roman"/>
            </a:endParaRPr>
          </a:p>
          <a:p>
            <a:pPr marL="12700" marR="154916" indent="0" algn="just">
              <a:lnSpc>
                <a:spcPts val="2069"/>
              </a:lnSpc>
              <a:spcBef>
                <a:spcPts val="314"/>
              </a:spcBef>
            </a:pP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pr</a:t>
            </a:r>
            <a:r>
              <a:rPr sz="1800" spc="4" dirty="0" smtClean="0">
                <a:latin typeface="Times New Roman"/>
                <a:cs typeface="Times New Roman"/>
              </a:rPr>
              <a:t>è</a:t>
            </a:r>
            <a:r>
              <a:rPr sz="1800" spc="0" dirty="0" smtClean="0">
                <a:latin typeface="Times New Roman"/>
                <a:cs typeface="Times New Roman"/>
              </a:rPr>
              <a:t>s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a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éce</a:t>
            </a:r>
            <a:r>
              <a:rPr sz="1800" spc="-9" dirty="0" smtClean="0">
                <a:latin typeface="Times New Roman"/>
                <a:cs typeface="Times New Roman"/>
              </a:rPr>
              <a:t>p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-9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on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de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a r</a:t>
            </a:r>
            <a:r>
              <a:rPr sz="1800" spc="4" dirty="0" smtClean="0">
                <a:latin typeface="Times New Roman"/>
                <a:cs typeface="Times New Roman"/>
              </a:rPr>
              <a:t>é</a:t>
            </a:r>
            <a:r>
              <a:rPr sz="1800" spc="0" dirty="0" smtClean="0">
                <a:latin typeface="Times New Roman"/>
                <a:cs typeface="Times New Roman"/>
              </a:rPr>
              <a:t>pon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e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nv</a:t>
            </a:r>
            <a:r>
              <a:rPr sz="1800" spc="-9" dirty="0" smtClean="0">
                <a:latin typeface="Times New Roman"/>
                <a:cs typeface="Times New Roman"/>
              </a:rPr>
              <a:t>o</a:t>
            </a:r>
            <a:r>
              <a:rPr sz="1800" spc="9" dirty="0" smtClean="0">
                <a:latin typeface="Times New Roman"/>
                <a:cs typeface="Times New Roman"/>
              </a:rPr>
              <a:t>y</a:t>
            </a:r>
            <a:r>
              <a:rPr sz="1800" spc="4" dirty="0" smtClean="0">
                <a:latin typeface="Times New Roman"/>
                <a:cs typeface="Times New Roman"/>
              </a:rPr>
              <a:t>é</a:t>
            </a:r>
            <a:r>
              <a:rPr sz="1800" spc="0" dirty="0" smtClean="0">
                <a:latin typeface="Times New Roman"/>
                <a:cs typeface="Times New Roman"/>
              </a:rPr>
              <a:t>e p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2,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1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-9" dirty="0" smtClean="0">
                <a:latin typeface="Times New Roman"/>
                <a:cs typeface="Times New Roman"/>
              </a:rPr>
              <a:t>v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-9" dirty="0" smtClean="0">
                <a:latin typeface="Times New Roman"/>
                <a:cs typeface="Times New Roman"/>
              </a:rPr>
              <a:t>x</a:t>
            </a:r>
            <a:r>
              <a:rPr sz="1800" spc="4" dirty="0" smtClean="0">
                <a:latin typeface="Times New Roman"/>
                <a:cs typeface="Times New Roman"/>
              </a:rPr>
              <a:t>iè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e </a:t>
            </a:r>
            <a:endParaRPr sz="1800">
              <a:latin typeface="Times New Roman"/>
              <a:cs typeface="Times New Roman"/>
            </a:endParaRPr>
          </a:p>
          <a:p>
            <a:pPr marL="12700" marR="154916" algn="just">
              <a:lnSpc>
                <a:spcPts val="2069"/>
              </a:lnSpc>
            </a:pPr>
            <a:r>
              <a:rPr sz="1800" spc="0" dirty="0" smtClean="0">
                <a:latin typeface="Times New Roman"/>
                <a:cs typeface="Times New Roman"/>
              </a:rPr>
              <a:t>gr</a:t>
            </a:r>
            <a:r>
              <a:rPr sz="1800" spc="4" dirty="0" smtClean="0">
                <a:latin typeface="Times New Roman"/>
                <a:cs typeface="Times New Roman"/>
              </a:rPr>
              <a:t>ill</a:t>
            </a:r>
            <a:r>
              <a:rPr sz="1800" spc="0" dirty="0" smtClean="0">
                <a:latin typeface="Times New Roman"/>
                <a:cs typeface="Times New Roman"/>
              </a:rPr>
              <a:t>e à 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2</a:t>
            </a:r>
            <a:r>
              <a:rPr sz="1800" spc="-4" dirty="0" smtClean="0">
                <a:latin typeface="Times New Roman"/>
                <a:cs typeface="Times New Roman"/>
              </a:rPr>
              <a:t> 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 l</a:t>
            </a:r>
            <a:r>
              <a:rPr sz="1800" spc="0" dirty="0" smtClean="0">
                <a:latin typeface="Times New Roman"/>
                <a:cs typeface="Times New Roman"/>
              </a:rPr>
              <a:t>ui d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nd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nt</a:t>
            </a:r>
            <a:r>
              <a:rPr sz="1800" spc="-1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4" dirty="0" smtClean="0">
                <a:latin typeface="Times New Roman"/>
                <a:cs typeface="Times New Roman"/>
              </a:rPr>
              <a:t>le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d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s </a:t>
            </a:r>
            <a:r>
              <a:rPr sz="1800" spc="-9" dirty="0" smtClean="0">
                <a:latin typeface="Times New Roman"/>
                <a:cs typeface="Times New Roman"/>
              </a:rPr>
              <a:t>ti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s </a:t>
            </a:r>
            <a:r>
              <a:rPr sz="1800" spc="-9" dirty="0" smtClean="0">
                <a:latin typeface="Times New Roman"/>
                <a:cs typeface="Times New Roman"/>
              </a:rPr>
              <a:t>t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nt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q</a:t>
            </a:r>
            <a:r>
              <a:rPr sz="1800" spc="-9" dirty="0" smtClean="0">
                <a:latin typeface="Times New Roman"/>
                <a:cs typeface="Times New Roman"/>
              </a:rPr>
              <a:t>u</a:t>
            </a:r>
            <a:r>
              <a:rPr sz="1800" spc="0" dirty="0" smtClean="0">
                <a:latin typeface="Times New Roman"/>
                <a:cs typeface="Times New Roman"/>
              </a:rPr>
              <a:t>e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-9" dirty="0" smtClean="0">
                <a:latin typeface="Times New Roman"/>
                <a:cs typeface="Times New Roman"/>
              </a:rPr>
              <a:t>’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4" dirty="0" smtClean="0">
                <a:latin typeface="Times New Roman"/>
                <a:cs typeface="Times New Roman"/>
              </a:rPr>
              <a:t>tili</a:t>
            </a:r>
            <a:r>
              <a:rPr sz="1800" spc="-4" dirty="0" smtClean="0">
                <a:latin typeface="Times New Roman"/>
                <a:cs typeface="Times New Roman"/>
              </a:rPr>
              <a:t>sa</a:t>
            </a:r>
            <a:r>
              <a:rPr sz="1800" spc="4" dirty="0" smtClean="0">
                <a:latin typeface="Times New Roman"/>
                <a:cs typeface="Times New Roman"/>
              </a:rPr>
              <a:t>te</a:t>
            </a:r>
            <a:r>
              <a:rPr sz="1800" spc="0" dirty="0" smtClean="0">
                <a:latin typeface="Times New Roman"/>
                <a:cs typeface="Times New Roman"/>
              </a:rPr>
              <a:t>ur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n’a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p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s </a:t>
            </a:r>
            <a:endParaRPr sz="1800">
              <a:latin typeface="Times New Roman"/>
              <a:cs typeface="Times New Roman"/>
            </a:endParaRPr>
          </a:p>
          <a:p>
            <a:pPr marL="12700" marR="154916" algn="just">
              <a:lnSpc>
                <a:spcPts val="2069"/>
              </a:lnSpc>
            </a:pPr>
            <a:r>
              <a:rPr sz="1800" spc="4" dirty="0" smtClean="0">
                <a:latin typeface="Times New Roman"/>
                <a:cs typeface="Times New Roman"/>
              </a:rPr>
              <a:t>le</a:t>
            </a:r>
            <a:r>
              <a:rPr sz="1800" spc="0" dirty="0" smtClean="0">
                <a:latin typeface="Times New Roman"/>
                <a:cs typeface="Times New Roman"/>
              </a:rPr>
              <a:t>s 6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bons</a:t>
            </a:r>
            <a:r>
              <a:rPr sz="1800" spc="-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nu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4" dirty="0" smtClean="0">
                <a:latin typeface="Times New Roman"/>
                <a:cs typeface="Times New Roman"/>
              </a:rPr>
              <a:t>é</a:t>
            </a:r>
            <a:r>
              <a:rPr sz="1800" spc="0" dirty="0" smtClean="0">
                <a:latin typeface="Times New Roman"/>
                <a:cs typeface="Times New Roman"/>
              </a:rPr>
              <a:t>ros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d</a:t>
            </a:r>
            <a:r>
              <a:rPr sz="1800" spc="0" dirty="0" smtClean="0">
                <a:latin typeface="Times New Roman"/>
                <a:cs typeface="Times New Roman"/>
              </a:rPr>
              <a:t>e </a:t>
            </a:r>
            <a:r>
              <a:rPr sz="1800" spc="4" dirty="0" smtClean="0">
                <a:latin typeface="Times New Roman"/>
                <a:cs typeface="Times New Roman"/>
              </a:rPr>
              <a:t>ca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4" dirty="0" smtClean="0">
                <a:latin typeface="Times New Roman"/>
                <a:cs typeface="Times New Roman"/>
              </a:rPr>
              <a:t>le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-1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no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bre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d</a:t>
            </a:r>
            <a:r>
              <a:rPr sz="1800" spc="0" dirty="0" smtClean="0">
                <a:latin typeface="Times New Roman"/>
                <a:cs typeface="Times New Roman"/>
              </a:rPr>
              <a:t>e </a:t>
            </a:r>
            <a:r>
              <a:rPr sz="1800" spc="4" dirty="0" smtClean="0">
                <a:latin typeface="Times New Roman"/>
                <a:cs typeface="Times New Roman"/>
              </a:rPr>
              <a:t>ti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s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ff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4" dirty="0" smtClean="0">
                <a:latin typeface="Times New Roman"/>
                <a:cs typeface="Times New Roman"/>
              </a:rPr>
              <a:t>ct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4" dirty="0" smtClean="0">
                <a:latin typeface="Times New Roman"/>
                <a:cs typeface="Times New Roman"/>
              </a:rPr>
              <a:t>é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12700" marR="412241">
              <a:lnSpc>
                <a:spcPts val="2069"/>
              </a:lnSpc>
              <a:spcBef>
                <a:spcPts val="219"/>
              </a:spcBef>
            </a:pP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2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nde à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3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d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-9" dirty="0" smtClean="0">
                <a:latin typeface="Times New Roman"/>
                <a:cs typeface="Times New Roman"/>
              </a:rPr>
              <a:t>r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f</a:t>
            </a:r>
            <a:r>
              <a:rPr sz="1800" spc="4" dirty="0" smtClean="0">
                <a:latin typeface="Times New Roman"/>
                <a:cs typeface="Times New Roman"/>
              </a:rPr>
              <a:t>é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no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bre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de </a:t>
            </a:r>
            <a:r>
              <a:rPr sz="1800" spc="4" dirty="0" smtClean="0">
                <a:latin typeface="Times New Roman"/>
                <a:cs typeface="Times New Roman"/>
              </a:rPr>
              <a:t>ti</a:t>
            </a:r>
            <a:r>
              <a:rPr sz="1800" spc="-9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s</a:t>
            </a:r>
            <a:r>
              <a:rPr sz="1800" spc="-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ff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4" dirty="0" smtClean="0">
                <a:latin typeface="Times New Roman"/>
                <a:cs typeface="Times New Roman"/>
              </a:rPr>
              <a:t>c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4" dirty="0" smtClean="0">
                <a:latin typeface="Times New Roman"/>
                <a:cs typeface="Times New Roman"/>
              </a:rPr>
              <a:t>é</a:t>
            </a:r>
            <a:r>
              <a:rPr sz="1800" spc="0" dirty="0" smtClean="0">
                <a:latin typeface="Times New Roman"/>
                <a:cs typeface="Times New Roman"/>
              </a:rPr>
              <a:t>s à 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-9" dirty="0" smtClean="0">
                <a:latin typeface="Times New Roman"/>
                <a:cs typeface="Times New Roman"/>
              </a:rPr>
              <a:t>1</a:t>
            </a:r>
            <a:r>
              <a:rPr sz="1800" spc="0" dirty="0" smtClean="0">
                <a:latin typeface="Times New Roman"/>
                <a:cs typeface="Times New Roman"/>
              </a:rPr>
              <a:t>. </a:t>
            </a:r>
            <a:endParaRPr sz="1800">
              <a:latin typeface="Times New Roman"/>
              <a:cs typeface="Times New Roman"/>
            </a:endParaRPr>
          </a:p>
          <a:p>
            <a:pPr marL="12700" marR="412241">
              <a:lnSpc>
                <a:spcPts val="2069"/>
              </a:lnSpc>
              <a:spcBef>
                <a:spcPts val="318"/>
              </a:spcBef>
            </a:pP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3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prof</a:t>
            </a:r>
            <a:r>
              <a:rPr sz="1800" spc="-9" dirty="0" smtClean="0">
                <a:latin typeface="Times New Roman"/>
                <a:cs typeface="Times New Roman"/>
              </a:rPr>
              <a:t>i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d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c</a:t>
            </a:r>
            <a:r>
              <a:rPr sz="1800" spc="4" dirty="0" smtClean="0">
                <a:latin typeface="Times New Roman"/>
                <a:cs typeface="Times New Roman"/>
              </a:rPr>
              <a:t>et</a:t>
            </a:r>
            <a:r>
              <a:rPr sz="1800" spc="-9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nfor</a:t>
            </a:r>
            <a:r>
              <a:rPr sz="1800" spc="-9" dirty="0" smtClean="0">
                <a:latin typeface="Times New Roman"/>
                <a:cs typeface="Times New Roman"/>
              </a:rPr>
              <a:t>m</a:t>
            </a:r>
            <a:r>
              <a:rPr sz="1800" spc="4" dirty="0" smtClean="0">
                <a:latin typeface="Times New Roman"/>
                <a:cs typeface="Times New Roman"/>
              </a:rPr>
              <a:t>a</a:t>
            </a:r>
            <a:r>
              <a:rPr sz="1800" spc="-9" dirty="0" smtClean="0">
                <a:latin typeface="Times New Roman"/>
                <a:cs typeface="Times New Roman"/>
              </a:rPr>
              <a:t>ti</a:t>
            </a:r>
            <a:r>
              <a:rPr sz="1800" spc="0" dirty="0" smtClean="0">
                <a:latin typeface="Times New Roman"/>
                <a:cs typeface="Times New Roman"/>
              </a:rPr>
              <a:t>on</a:t>
            </a:r>
            <a:r>
              <a:rPr sz="1800" spc="4" dirty="0" smtClean="0">
                <a:latin typeface="Times New Roman"/>
                <a:cs typeface="Times New Roman"/>
              </a:rPr>
              <a:t> e</a:t>
            </a:r>
            <a:r>
              <a:rPr sz="1800" spc="0" dirty="0" smtClean="0">
                <a:latin typeface="Times New Roman"/>
                <a:cs typeface="Times New Roman"/>
              </a:rPr>
              <a:t>t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nvo</a:t>
            </a:r>
            <a:r>
              <a:rPr sz="1800" spc="-9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un</a:t>
            </a:r>
            <a:r>
              <a:rPr sz="1800" spc="-1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-9" dirty="0" smtClean="0">
                <a:latin typeface="Times New Roman"/>
                <a:cs typeface="Times New Roman"/>
              </a:rPr>
              <a:t>mm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tai</a:t>
            </a:r>
            <a:r>
              <a:rPr sz="1800" spc="0" dirty="0" smtClean="0">
                <a:latin typeface="Times New Roman"/>
                <a:cs typeface="Times New Roman"/>
              </a:rPr>
              <a:t>re à 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1.</a:t>
            </a:r>
            <a:endParaRPr sz="1800">
              <a:latin typeface="Times New Roman"/>
              <a:cs typeface="Times New Roman"/>
            </a:endParaRPr>
          </a:p>
          <a:p>
            <a:pPr marL="70611" marR="26730">
              <a:lnSpc>
                <a:spcPct val="95825"/>
              </a:lnSpc>
              <a:spcBef>
                <a:spcPts val="328"/>
              </a:spcBef>
            </a:pP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e </a:t>
            </a:r>
            <a:r>
              <a:rPr sz="1800" spc="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ode de 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1</a:t>
            </a:r>
            <a:r>
              <a:rPr sz="1800" spc="4" dirty="0" smtClean="0">
                <a:latin typeface="Times New Roman"/>
                <a:cs typeface="Times New Roman"/>
              </a:rPr>
              <a:t> c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tie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a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f</a:t>
            </a:r>
            <a:r>
              <a:rPr sz="1800" spc="-9" dirty="0" smtClean="0">
                <a:latin typeface="Times New Roman"/>
                <a:cs typeface="Times New Roman"/>
              </a:rPr>
              <a:t>o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cti</a:t>
            </a:r>
            <a:r>
              <a:rPr sz="1800" spc="0" dirty="0" smtClean="0">
                <a:latin typeface="Times New Roman"/>
                <a:cs typeface="Times New Roman"/>
              </a:rPr>
              <a:t>on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b="1" spc="0" dirty="0" smtClean="0">
                <a:latin typeface="Times New Roman"/>
                <a:cs typeface="Times New Roman"/>
              </a:rPr>
              <a:t>g</a:t>
            </a:r>
            <a:r>
              <a:rPr sz="1800" b="1" spc="4" dirty="0" smtClean="0">
                <a:latin typeface="Times New Roman"/>
                <a:cs typeface="Times New Roman"/>
              </a:rPr>
              <a:t>r</a:t>
            </a:r>
            <a:r>
              <a:rPr sz="1800" b="1" spc="-9" dirty="0" smtClean="0">
                <a:latin typeface="Times New Roman"/>
                <a:cs typeface="Times New Roman"/>
              </a:rPr>
              <a:t>i</a:t>
            </a:r>
            <a:r>
              <a:rPr sz="1800" b="1" spc="4" dirty="0" smtClean="0">
                <a:latin typeface="Times New Roman"/>
                <a:cs typeface="Times New Roman"/>
              </a:rPr>
              <a:t>lle</a:t>
            </a:r>
            <a:r>
              <a:rPr sz="1800" b="1" spc="-4" dirty="0" smtClean="0">
                <a:latin typeface="Times New Roman"/>
                <a:cs typeface="Times New Roman"/>
              </a:rPr>
              <a:t>U</a:t>
            </a:r>
            <a:r>
              <a:rPr sz="1800" b="1" spc="0" dirty="0" smtClean="0">
                <a:latin typeface="Times New Roman"/>
                <a:cs typeface="Times New Roman"/>
              </a:rPr>
              <a:t>t</a:t>
            </a:r>
            <a:r>
              <a:rPr sz="1800" b="1" spc="-9" dirty="0" smtClean="0">
                <a:latin typeface="Times New Roman"/>
                <a:cs typeface="Times New Roman"/>
              </a:rPr>
              <a:t>il</a:t>
            </a:r>
            <a:r>
              <a:rPr sz="1800" b="1" spc="4" dirty="0" smtClean="0">
                <a:latin typeface="Times New Roman"/>
                <a:cs typeface="Times New Roman"/>
              </a:rPr>
              <a:t>i</a:t>
            </a:r>
            <a:r>
              <a:rPr sz="1800" b="1" spc="-4" dirty="0" smtClean="0">
                <a:latin typeface="Times New Roman"/>
                <a:cs typeface="Times New Roman"/>
              </a:rPr>
              <a:t>s</a:t>
            </a:r>
            <a:r>
              <a:rPr sz="1800" b="1" spc="0" dirty="0" smtClean="0">
                <a:latin typeface="Times New Roman"/>
                <a:cs typeface="Times New Roman"/>
              </a:rPr>
              <a:t>at</a:t>
            </a:r>
            <a:r>
              <a:rPr sz="1800" b="1" spc="4" dirty="0" smtClean="0">
                <a:latin typeface="Times New Roman"/>
                <a:cs typeface="Times New Roman"/>
              </a:rPr>
              <a:t>e</a:t>
            </a:r>
            <a:r>
              <a:rPr sz="1800" b="1" spc="-4" dirty="0" smtClean="0">
                <a:latin typeface="Times New Roman"/>
                <a:cs typeface="Times New Roman"/>
              </a:rPr>
              <a:t>u</a:t>
            </a:r>
            <a:r>
              <a:rPr sz="1800" b="1" spc="4" dirty="0" smtClean="0">
                <a:latin typeface="Times New Roman"/>
                <a:cs typeface="Times New Roman"/>
              </a:rPr>
              <a:t>r</a:t>
            </a:r>
            <a:r>
              <a:rPr sz="1800" b="1" spc="0" dirty="0" smtClean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12700" marR="26730">
              <a:lnSpc>
                <a:spcPct val="95825"/>
              </a:lnSpc>
              <a:spcBef>
                <a:spcPts val="315"/>
              </a:spcBef>
            </a:pP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e </a:t>
            </a:r>
            <a:r>
              <a:rPr sz="1800" spc="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ode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d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2</a:t>
            </a:r>
            <a:r>
              <a:rPr sz="1800" spc="4" dirty="0" smtClean="0">
                <a:latin typeface="Times New Roman"/>
                <a:cs typeface="Times New Roman"/>
              </a:rPr>
              <a:t> c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tie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3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fo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cti</a:t>
            </a:r>
            <a:r>
              <a:rPr sz="1800" spc="0" dirty="0" smtClean="0">
                <a:latin typeface="Times New Roman"/>
                <a:cs typeface="Times New Roman"/>
              </a:rPr>
              <a:t>ons </a:t>
            </a:r>
            <a:r>
              <a:rPr sz="1800" b="1" spc="-9" dirty="0" smtClean="0">
                <a:latin typeface="Times New Roman"/>
                <a:cs typeface="Times New Roman"/>
              </a:rPr>
              <a:t>t</a:t>
            </a:r>
            <a:r>
              <a:rPr sz="1800" b="1" spc="4" dirty="0" smtClean="0">
                <a:latin typeface="Times New Roman"/>
                <a:cs typeface="Times New Roman"/>
              </a:rPr>
              <a:t>ir</a:t>
            </a:r>
            <a:r>
              <a:rPr sz="1800" b="1" spc="0" dirty="0" smtClean="0">
                <a:latin typeface="Times New Roman"/>
                <a:cs typeface="Times New Roman"/>
              </a:rPr>
              <a:t>ag</a:t>
            </a:r>
            <a:r>
              <a:rPr sz="1800" b="1" spc="-4" dirty="0" smtClean="0">
                <a:latin typeface="Times New Roman"/>
                <a:cs typeface="Times New Roman"/>
              </a:rPr>
              <a:t>e</a:t>
            </a:r>
            <a:r>
              <a:rPr sz="1800" b="1" spc="0" dirty="0" smtClean="0">
                <a:latin typeface="Times New Roman"/>
                <a:cs typeface="Times New Roman"/>
              </a:rPr>
              <a:t>,</a:t>
            </a:r>
            <a:r>
              <a:rPr sz="1800" b="1" spc="9" dirty="0" smtClean="0">
                <a:latin typeface="Times New Roman"/>
                <a:cs typeface="Times New Roman"/>
              </a:rPr>
              <a:t> </a:t>
            </a:r>
            <a:r>
              <a:rPr sz="1800" b="1" spc="-4" dirty="0" smtClean="0">
                <a:latin typeface="Times New Roman"/>
                <a:cs typeface="Times New Roman"/>
              </a:rPr>
              <a:t>n</a:t>
            </a:r>
            <a:r>
              <a:rPr sz="1800" b="1" spc="-14" dirty="0" smtClean="0">
                <a:latin typeface="Times New Roman"/>
                <a:cs typeface="Times New Roman"/>
              </a:rPr>
              <a:t>b</a:t>
            </a:r>
            <a:r>
              <a:rPr sz="1800" b="1" spc="-4" dirty="0" smtClean="0">
                <a:latin typeface="Times New Roman"/>
                <a:cs typeface="Times New Roman"/>
              </a:rPr>
              <a:t>C</a:t>
            </a:r>
            <a:r>
              <a:rPr sz="1800" b="1" spc="0" dirty="0" smtClean="0">
                <a:latin typeface="Times New Roman"/>
                <a:cs typeface="Times New Roman"/>
              </a:rPr>
              <a:t>o</a:t>
            </a:r>
            <a:r>
              <a:rPr sz="1800" b="1" spc="4" dirty="0" smtClean="0">
                <a:latin typeface="Times New Roman"/>
                <a:cs typeface="Times New Roman"/>
              </a:rPr>
              <a:t>rrec</a:t>
            </a:r>
            <a:r>
              <a:rPr sz="1800" b="1" spc="0" dirty="0" smtClean="0">
                <a:latin typeface="Times New Roman"/>
                <a:cs typeface="Times New Roman"/>
              </a:rPr>
              <a:t>t</a:t>
            </a:r>
            <a:r>
              <a:rPr sz="1800" b="1" spc="-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t </a:t>
            </a:r>
            <a:r>
              <a:rPr sz="1800" b="1" spc="-4" dirty="0" smtClean="0">
                <a:latin typeface="Times New Roman"/>
                <a:cs typeface="Times New Roman"/>
              </a:rPr>
              <a:t>s</a:t>
            </a:r>
            <a:r>
              <a:rPr sz="1800" b="1" spc="4" dirty="0" smtClean="0">
                <a:latin typeface="Times New Roman"/>
                <a:cs typeface="Times New Roman"/>
              </a:rPr>
              <a:t>i</a:t>
            </a:r>
            <a:r>
              <a:rPr sz="1800" b="1" spc="0" dirty="0" smtClean="0">
                <a:latin typeface="Times New Roman"/>
                <a:cs typeface="Times New Roman"/>
              </a:rPr>
              <a:t>m</a:t>
            </a:r>
            <a:r>
              <a:rPr sz="1800" b="1" spc="-4" dirty="0" smtClean="0">
                <a:latin typeface="Times New Roman"/>
                <a:cs typeface="Times New Roman"/>
              </a:rPr>
              <a:t>u</a:t>
            </a:r>
            <a:r>
              <a:rPr sz="1800" b="1" spc="4" dirty="0" smtClean="0">
                <a:latin typeface="Times New Roman"/>
                <a:cs typeface="Times New Roman"/>
              </a:rPr>
              <a:t>l</a:t>
            </a:r>
            <a:r>
              <a:rPr sz="1800" b="1" spc="0" dirty="0" smtClean="0">
                <a:latin typeface="Times New Roman"/>
                <a:cs typeface="Times New Roman"/>
              </a:rPr>
              <a:t>at</a:t>
            </a:r>
            <a:r>
              <a:rPr sz="1800" b="1" spc="4" dirty="0" smtClean="0">
                <a:latin typeface="Times New Roman"/>
                <a:cs typeface="Times New Roman"/>
              </a:rPr>
              <a:t>i</a:t>
            </a:r>
            <a:r>
              <a:rPr sz="1800" b="1" spc="0" dirty="0" smtClean="0">
                <a:latin typeface="Times New Roman"/>
                <a:cs typeface="Times New Roman"/>
              </a:rPr>
              <a:t>o</a:t>
            </a:r>
            <a:r>
              <a:rPr sz="1800" b="1" spc="-4" dirty="0" smtClean="0">
                <a:latin typeface="Times New Roman"/>
                <a:cs typeface="Times New Roman"/>
              </a:rPr>
              <a:t>n</a:t>
            </a:r>
            <a:r>
              <a:rPr sz="1800" b="1" spc="0" dirty="0" smtClean="0">
                <a:latin typeface="Times New Roman"/>
                <a:cs typeface="Times New Roman"/>
              </a:rPr>
              <a:t>J</a:t>
            </a:r>
            <a:r>
              <a:rPr sz="1800" b="1" spc="4" dirty="0" smtClean="0">
                <a:latin typeface="Times New Roman"/>
                <a:cs typeface="Times New Roman"/>
              </a:rPr>
              <a:t>e</a:t>
            </a:r>
            <a:r>
              <a:rPr sz="1800" b="1" spc="-4" dirty="0" smtClean="0">
                <a:latin typeface="Times New Roman"/>
                <a:cs typeface="Times New Roman"/>
              </a:rPr>
              <a:t>u</a:t>
            </a:r>
            <a:r>
              <a:rPr sz="1800" b="1" spc="0" dirty="0" smtClean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12700" marR="26730">
              <a:lnSpc>
                <a:spcPct val="95825"/>
              </a:lnSpc>
              <a:spcBef>
                <a:spcPts val="315"/>
              </a:spcBef>
            </a:pP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e </a:t>
            </a:r>
            <a:r>
              <a:rPr sz="1800" spc="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ode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d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3</a:t>
            </a:r>
            <a:r>
              <a:rPr sz="1800" spc="4" dirty="0" smtClean="0">
                <a:latin typeface="Times New Roman"/>
                <a:cs typeface="Times New Roman"/>
              </a:rPr>
              <a:t> c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tie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a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fo</a:t>
            </a:r>
            <a:r>
              <a:rPr sz="1800" spc="-9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cti</a:t>
            </a:r>
            <a:r>
              <a:rPr sz="1800" spc="0" dirty="0" smtClean="0">
                <a:latin typeface="Times New Roman"/>
                <a:cs typeface="Times New Roman"/>
              </a:rPr>
              <a:t>on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b="1" spc="-4" dirty="0" smtClean="0">
                <a:latin typeface="Times New Roman"/>
                <a:cs typeface="Times New Roman"/>
              </a:rPr>
              <a:t>R</a:t>
            </a:r>
            <a:r>
              <a:rPr sz="1800" b="1" spc="4" dirty="0" smtClean="0">
                <a:latin typeface="Times New Roman"/>
                <a:cs typeface="Times New Roman"/>
              </a:rPr>
              <a:t>é</a:t>
            </a:r>
            <a:r>
              <a:rPr sz="1800" b="1" spc="-4" dirty="0" smtClean="0">
                <a:latin typeface="Times New Roman"/>
                <a:cs typeface="Times New Roman"/>
              </a:rPr>
              <a:t>p</a:t>
            </a:r>
            <a:r>
              <a:rPr sz="1800" b="1" spc="0" dirty="0" smtClean="0">
                <a:latin typeface="Times New Roman"/>
                <a:cs typeface="Times New Roman"/>
              </a:rPr>
              <a:t>o</a:t>
            </a:r>
            <a:r>
              <a:rPr sz="1800" b="1" spc="-4" dirty="0" smtClean="0">
                <a:latin typeface="Times New Roman"/>
                <a:cs typeface="Times New Roman"/>
              </a:rPr>
              <a:t>ns</a:t>
            </a:r>
            <a:r>
              <a:rPr sz="1800" b="1" spc="4" dirty="0" smtClean="0">
                <a:latin typeface="Times New Roman"/>
                <a:cs typeface="Times New Roman"/>
              </a:rPr>
              <a:t>e</a:t>
            </a:r>
            <a:r>
              <a:rPr sz="1800" b="1" spc="-4" dirty="0" smtClean="0">
                <a:latin typeface="Times New Roman"/>
                <a:cs typeface="Times New Roman"/>
              </a:rPr>
              <a:t>u</a:t>
            </a:r>
            <a:r>
              <a:rPr sz="1800" b="1" spc="0" dirty="0" smtClean="0">
                <a:latin typeface="Times New Roman"/>
                <a:cs typeface="Times New Roman"/>
              </a:rPr>
              <a:t>t</a:t>
            </a:r>
            <a:r>
              <a:rPr sz="1800" b="1" spc="4" dirty="0" smtClean="0">
                <a:latin typeface="Times New Roman"/>
                <a:cs typeface="Times New Roman"/>
              </a:rPr>
              <a:t>ili</a:t>
            </a:r>
            <a:r>
              <a:rPr sz="1800" b="1" spc="-4" dirty="0" smtClean="0">
                <a:latin typeface="Times New Roman"/>
                <a:cs typeface="Times New Roman"/>
              </a:rPr>
              <a:t>s</a:t>
            </a:r>
            <a:r>
              <a:rPr sz="1800" b="1" spc="0" dirty="0" smtClean="0">
                <a:latin typeface="Times New Roman"/>
                <a:cs typeface="Times New Roman"/>
              </a:rPr>
              <a:t>at</a:t>
            </a:r>
            <a:r>
              <a:rPr sz="1800" b="1" spc="4" dirty="0" smtClean="0">
                <a:latin typeface="Times New Roman"/>
                <a:cs typeface="Times New Roman"/>
              </a:rPr>
              <a:t>e</a:t>
            </a:r>
            <a:r>
              <a:rPr sz="1800" b="1" spc="-4" dirty="0" smtClean="0">
                <a:latin typeface="Times New Roman"/>
                <a:cs typeface="Times New Roman"/>
              </a:rPr>
              <a:t>ur</a:t>
            </a:r>
            <a:r>
              <a:rPr sz="1800" b="1" spc="0" dirty="0" smtClean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3139" y="1414532"/>
            <a:ext cx="263398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45"/>
              </a:lnSpc>
            </a:pPr>
            <a:r>
              <a:rPr sz="18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133" y="1964702"/>
            <a:ext cx="263398" cy="1163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45"/>
              </a:lnSpc>
            </a:pPr>
            <a:r>
              <a:rPr sz="18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18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18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18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33" y="3424693"/>
            <a:ext cx="263398" cy="5572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45"/>
              </a:lnSpc>
            </a:pPr>
            <a:r>
              <a:rPr sz="18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18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33" y="4526545"/>
            <a:ext cx="263398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45"/>
              </a:lnSpc>
            </a:pPr>
            <a:r>
              <a:rPr sz="18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133" y="5325120"/>
            <a:ext cx="263398" cy="14671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45"/>
              </a:lnSpc>
            </a:pPr>
            <a:r>
              <a:rPr sz="18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18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18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18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18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 txBox="1"/>
          <p:nvPr/>
        </p:nvSpPr>
        <p:spPr>
          <a:xfrm>
            <a:off x="1348231" y="759732"/>
            <a:ext cx="7760273" cy="15585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39263" marR="31111">
              <a:lnSpc>
                <a:spcPts val="3279"/>
              </a:lnSpc>
              <a:spcBef>
                <a:spcPts val="164"/>
              </a:spcBef>
            </a:pPr>
            <a:r>
              <a:rPr sz="3200" b="1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b="1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xerc</a:t>
            </a:r>
            <a:r>
              <a:rPr sz="3200" b="1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b="1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3200" b="1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 </a:t>
            </a:r>
            <a:r>
              <a:rPr sz="3200" b="1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K</a:t>
            </a:r>
            <a:r>
              <a:rPr sz="3200" b="1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Q</a:t>
            </a:r>
            <a:r>
              <a:rPr sz="3200" b="1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ML</a:t>
            </a:r>
            <a:endParaRPr sz="3200">
              <a:latin typeface="Times New Roman"/>
              <a:cs typeface="Times New Roman"/>
            </a:endParaRPr>
          </a:p>
          <a:p>
            <a:pPr marL="12700" indent="0" algn="just">
              <a:lnSpc>
                <a:spcPts val="2320"/>
              </a:lnSpc>
              <a:spcBef>
                <a:spcPts val="2244"/>
              </a:spcBef>
            </a:pPr>
            <a:r>
              <a:rPr sz="2000" spc="4" dirty="0" smtClean="0">
                <a:latin typeface="Times New Roman"/>
                <a:cs typeface="Times New Roman"/>
              </a:rPr>
              <a:t>1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r>
              <a:rPr sz="2000" spc="1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 </a:t>
            </a:r>
            <a:r>
              <a:rPr sz="2000" spc="-4" dirty="0" smtClean="0">
                <a:latin typeface="Times New Roman"/>
                <a:cs typeface="Times New Roman"/>
              </a:rPr>
              <a:t>fon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tio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b="1" spc="4" dirty="0" smtClean="0">
                <a:latin typeface="Times New Roman"/>
                <a:cs typeface="Times New Roman"/>
              </a:rPr>
              <a:t>g</a:t>
            </a:r>
            <a:r>
              <a:rPr sz="2000" b="1" spc="0" dirty="0" smtClean="0">
                <a:latin typeface="Times New Roman"/>
                <a:cs typeface="Times New Roman"/>
              </a:rPr>
              <a:t>r</a:t>
            </a:r>
            <a:r>
              <a:rPr sz="2000" b="1" spc="-4" dirty="0" smtClean="0">
                <a:latin typeface="Times New Roman"/>
                <a:cs typeface="Times New Roman"/>
              </a:rPr>
              <a:t>ill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-4" dirty="0" smtClean="0">
                <a:latin typeface="Times New Roman"/>
                <a:cs typeface="Times New Roman"/>
              </a:rPr>
              <a:t>U</a:t>
            </a:r>
            <a:r>
              <a:rPr sz="2000" b="1" spc="4" dirty="0" smtClean="0">
                <a:latin typeface="Times New Roman"/>
                <a:cs typeface="Times New Roman"/>
              </a:rPr>
              <a:t>t</a:t>
            </a:r>
            <a:r>
              <a:rPr sz="2000" b="1" spc="-4" dirty="0" smtClean="0">
                <a:latin typeface="Times New Roman"/>
                <a:cs typeface="Times New Roman"/>
              </a:rPr>
              <a:t>i</a:t>
            </a:r>
            <a:r>
              <a:rPr sz="2000" b="1" spc="-14" dirty="0" smtClean="0">
                <a:latin typeface="Times New Roman"/>
                <a:cs typeface="Times New Roman"/>
              </a:rPr>
              <a:t>l</a:t>
            </a:r>
            <a:r>
              <a:rPr sz="2000" b="1" spc="-4" dirty="0" smtClean="0">
                <a:latin typeface="Times New Roman"/>
                <a:cs typeface="Times New Roman"/>
              </a:rPr>
              <a:t>i</a:t>
            </a:r>
            <a:r>
              <a:rPr sz="2000" b="1" spc="0" dirty="0" smtClean="0">
                <a:latin typeface="Times New Roman"/>
                <a:cs typeface="Times New Roman"/>
              </a:rPr>
              <a:t>s</a:t>
            </a:r>
            <a:r>
              <a:rPr sz="2000" b="1" spc="-4" dirty="0" smtClean="0">
                <a:latin typeface="Times New Roman"/>
                <a:cs typeface="Times New Roman"/>
              </a:rPr>
              <a:t>a</a:t>
            </a:r>
            <a:r>
              <a:rPr sz="2000" b="1" spc="4" dirty="0" smtClean="0">
                <a:latin typeface="Times New Roman"/>
                <a:cs typeface="Times New Roman"/>
              </a:rPr>
              <a:t>t</a:t>
            </a:r>
            <a:r>
              <a:rPr sz="2000" b="1" spc="0" dirty="0" smtClean="0">
                <a:latin typeface="Times New Roman"/>
                <a:cs typeface="Times New Roman"/>
              </a:rPr>
              <a:t>eur </a:t>
            </a:r>
            <a:r>
              <a:rPr sz="2000" spc="-4" dirty="0" smtClean="0">
                <a:latin typeface="Times New Roman"/>
                <a:cs typeface="Times New Roman"/>
              </a:rPr>
              <a:t>q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i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ur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bl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au</a:t>
            </a:r>
            <a:r>
              <a:rPr sz="2000" spc="1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6</a:t>
            </a:r>
            <a:r>
              <a:rPr sz="2000" spc="1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ts val="2299"/>
              </a:lnSpc>
            </a:pP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pr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2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1</a:t>
            </a:r>
            <a:r>
              <a:rPr sz="2000" spc="2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et </a:t>
            </a:r>
            <a:r>
              <a:rPr sz="2000" spc="4" dirty="0" smtClean="0">
                <a:latin typeface="Times New Roman"/>
                <a:cs typeface="Times New Roman"/>
              </a:rPr>
              <a:t>4</a:t>
            </a:r>
            <a:r>
              <a:rPr sz="2000" spc="-4" dirty="0" smtClean="0">
                <a:latin typeface="Times New Roman"/>
                <a:cs typeface="Times New Roman"/>
              </a:rPr>
              <a:t>9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r>
              <a:rPr sz="2000" spc="2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Les</a:t>
            </a:r>
            <a:r>
              <a:rPr sz="2000" spc="4" dirty="0" smtClean="0">
                <a:latin typeface="Times New Roman"/>
                <a:cs typeface="Times New Roman"/>
              </a:rPr>
              <a:t> no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-4" dirty="0" smtClean="0">
                <a:latin typeface="Times New Roman"/>
                <a:cs typeface="Times New Roman"/>
              </a:rPr>
              <a:t>b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4" dirty="0" smtClean="0">
                <a:latin typeface="Times New Roman"/>
                <a:cs typeface="Times New Roman"/>
              </a:rPr>
              <a:t> d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2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3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1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sa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ts val="2299"/>
              </a:lnSpc>
            </a:pPr>
            <a:r>
              <a:rPr sz="2000" spc="-4" dirty="0" smtClean="0">
                <a:latin typeface="Times New Roman"/>
                <a:cs typeface="Times New Roman"/>
              </a:rPr>
              <a:t>l’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til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r>
              <a:rPr sz="2000" spc="8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4" dirty="0" smtClean="0">
                <a:latin typeface="Times New Roman"/>
                <a:cs typeface="Times New Roman"/>
              </a:rPr>
              <a:t>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9" dirty="0" smtClean="0">
                <a:latin typeface="Times New Roman"/>
                <a:cs typeface="Times New Roman"/>
              </a:rPr>
              <a:t>ê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8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no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8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7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8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î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7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q</a:t>
            </a:r>
            <a:r>
              <a:rPr sz="2000" spc="-4" dirty="0" smtClean="0">
                <a:latin typeface="Times New Roman"/>
                <a:cs typeface="Times New Roman"/>
              </a:rPr>
              <a:t>u’u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00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8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4" dirty="0" smtClean="0">
                <a:latin typeface="Times New Roman"/>
                <a:cs typeface="Times New Roman"/>
              </a:rPr>
              <a:t>oi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8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8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005331" y="1486512"/>
            <a:ext cx="29037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48231" y="2312705"/>
            <a:ext cx="1501469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. </a:t>
            </a:r>
            <a:r>
              <a:rPr sz="2000" spc="27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Bi</a:t>
            </a:r>
            <a:r>
              <a:rPr sz="2000" spc="0" dirty="0" smtClean="0">
                <a:latin typeface="Times New Roman"/>
                <a:cs typeface="Times New Roman"/>
              </a:rPr>
              <a:t>en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948430" y="2312705"/>
            <a:ext cx="137840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vi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26710" y="2312705"/>
            <a:ext cx="759168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l </a:t>
            </a:r>
            <a:r>
              <a:rPr sz="2000" spc="25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283198" y="2312705"/>
            <a:ext cx="808218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fi</a:t>
            </a:r>
            <a:r>
              <a:rPr sz="2000" spc="0" dirty="0" smtClean="0">
                <a:latin typeface="Times New Roman"/>
                <a:cs typeface="Times New Roman"/>
              </a:rPr>
              <a:t>er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189977" y="2312705"/>
            <a:ext cx="175767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q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270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-4" dirty="0" smtClean="0">
                <a:latin typeface="Times New Roman"/>
                <a:cs typeface="Times New Roman"/>
              </a:rPr>
              <a:t>’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til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046210" y="2312705"/>
            <a:ext cx="56977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13723" y="2312705"/>
            <a:ext cx="40184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48231" y="2587025"/>
            <a:ext cx="7760556" cy="15060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907169" algn="just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latin typeface="Times New Roman"/>
                <a:cs typeface="Times New Roman"/>
              </a:rPr>
              <a:t>no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-4" dirty="0" smtClean="0">
                <a:latin typeface="Times New Roman"/>
                <a:cs typeface="Times New Roman"/>
              </a:rPr>
              <a:t>b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or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s.</a:t>
            </a:r>
            <a:endParaRPr sz="2000">
              <a:latin typeface="Times New Roman"/>
              <a:cs typeface="Times New Roman"/>
            </a:endParaRPr>
          </a:p>
          <a:p>
            <a:pPr marL="12700" indent="0" algn="just">
              <a:lnSpc>
                <a:spcPts val="2160"/>
              </a:lnSpc>
              <a:spcBef>
                <a:spcPts val="480"/>
              </a:spcBef>
            </a:pPr>
            <a:r>
              <a:rPr sz="2000" spc="4" dirty="0" smtClean="0">
                <a:latin typeface="Times New Roman"/>
                <a:cs typeface="Times New Roman"/>
              </a:rPr>
              <a:t>2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fo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b="1" spc="4" dirty="0" smtClean="0">
                <a:latin typeface="Times New Roman"/>
                <a:cs typeface="Times New Roman"/>
              </a:rPr>
              <a:t>t</a:t>
            </a:r>
            <a:r>
              <a:rPr sz="2000" b="1" spc="-4" dirty="0" smtClean="0">
                <a:latin typeface="Times New Roman"/>
                <a:cs typeface="Times New Roman"/>
              </a:rPr>
              <a:t>i</a:t>
            </a:r>
            <a:r>
              <a:rPr sz="2000" b="1" spc="-14" dirty="0" smtClean="0">
                <a:latin typeface="Times New Roman"/>
                <a:cs typeface="Times New Roman"/>
              </a:rPr>
              <a:t>r</a:t>
            </a:r>
            <a:r>
              <a:rPr sz="2000" b="1" spc="-4" dirty="0" smtClean="0">
                <a:latin typeface="Times New Roman"/>
                <a:cs typeface="Times New Roman"/>
              </a:rPr>
              <a:t>a</a:t>
            </a:r>
            <a:r>
              <a:rPr sz="2000" b="1" spc="4" dirty="0" smtClean="0">
                <a:latin typeface="Times New Roman"/>
                <a:cs typeface="Times New Roman"/>
              </a:rPr>
              <a:t>g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q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2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eau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6</a:t>
            </a:r>
            <a:r>
              <a:rPr sz="2000" spc="2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br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ri</a:t>
            </a:r>
            <a:r>
              <a:rPr sz="2000" spc="0" dirty="0" smtClean="0">
                <a:latin typeface="Times New Roman"/>
                <a:cs typeface="Times New Roman"/>
              </a:rPr>
              <a:t>s 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 1</a:t>
            </a:r>
            <a:r>
              <a:rPr sz="2000" spc="1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et </a:t>
            </a:r>
            <a:r>
              <a:rPr sz="2000" spc="-4" dirty="0" smtClean="0">
                <a:latin typeface="Times New Roman"/>
                <a:cs typeface="Times New Roman"/>
              </a:rPr>
              <a:t>4</a:t>
            </a:r>
            <a:r>
              <a:rPr sz="2000" spc="4" dirty="0" smtClean="0">
                <a:latin typeface="Times New Roman"/>
                <a:cs typeface="Times New Roman"/>
              </a:rPr>
              <a:t>9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r>
              <a:rPr sz="2000" spc="4" dirty="0" smtClean="0">
                <a:latin typeface="Times New Roman"/>
                <a:cs typeface="Times New Roman"/>
              </a:rPr>
              <a:t> 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19" dirty="0" smtClean="0">
                <a:latin typeface="Times New Roman"/>
                <a:cs typeface="Times New Roman"/>
              </a:rPr>
              <a:t>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ê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no</a:t>
            </a:r>
            <a:r>
              <a:rPr sz="2000" spc="-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î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q</a:t>
            </a:r>
            <a:r>
              <a:rPr sz="2000" spc="-4" dirty="0" smtClean="0">
                <a:latin typeface="Times New Roman"/>
                <a:cs typeface="Times New Roman"/>
              </a:rPr>
              <a:t>u’</a:t>
            </a:r>
            <a:r>
              <a:rPr sz="2000" spc="4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se</a:t>
            </a:r>
            <a:r>
              <a:rPr sz="2000" spc="-4" dirty="0" smtClean="0">
                <a:latin typeface="Times New Roman"/>
                <a:cs typeface="Times New Roman"/>
              </a:rPr>
              <a:t>ul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fo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2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12700" marR="5575" algn="just">
              <a:lnSpc>
                <a:spcPct val="95825"/>
              </a:lnSpc>
              <a:spcBef>
                <a:spcPts val="231"/>
              </a:spcBef>
            </a:pPr>
            <a:r>
              <a:rPr sz="2000" spc="4" dirty="0" smtClean="0">
                <a:latin typeface="Times New Roman"/>
                <a:cs typeface="Times New Roman"/>
              </a:rPr>
              <a:t>3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r>
              <a:rPr sz="2000" spc="30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9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29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300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nb</a:t>
            </a:r>
            <a:r>
              <a:rPr sz="2000" b="1" spc="-4" dirty="0" smtClean="0">
                <a:latin typeface="Times New Roman"/>
                <a:cs typeface="Times New Roman"/>
              </a:rPr>
              <a:t>C</a:t>
            </a:r>
            <a:r>
              <a:rPr sz="2000" b="1" spc="4" dirty="0" smtClean="0">
                <a:latin typeface="Times New Roman"/>
                <a:cs typeface="Times New Roman"/>
              </a:rPr>
              <a:t>o</a:t>
            </a:r>
            <a:r>
              <a:rPr sz="2000" b="1" spc="0" dirty="0" smtClean="0">
                <a:latin typeface="Times New Roman"/>
                <a:cs typeface="Times New Roman"/>
              </a:rPr>
              <a:t>r</a:t>
            </a:r>
            <a:r>
              <a:rPr sz="2000" b="1" spc="-14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ect</a:t>
            </a:r>
            <a:r>
              <a:rPr sz="2000" b="1" spc="29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q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30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d</a:t>
            </a:r>
            <a:r>
              <a:rPr sz="2000" spc="31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en</a:t>
            </a:r>
            <a:r>
              <a:rPr sz="2000" spc="31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è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0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2</a:t>
            </a:r>
            <a:r>
              <a:rPr sz="2000" spc="32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x</a:t>
            </a:r>
            <a:r>
              <a:rPr sz="2000" spc="31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9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6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05325" y="2920601"/>
            <a:ext cx="29037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05325" y="3804521"/>
            <a:ext cx="29037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48231" y="4080545"/>
            <a:ext cx="1758912" cy="5542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latin typeface="Times New Roman"/>
                <a:cs typeface="Times New Roman"/>
              </a:rPr>
              <a:t>no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-4" dirty="0" smtClean="0">
                <a:latin typeface="Times New Roman"/>
                <a:cs typeface="Times New Roman"/>
              </a:rPr>
              <a:t>b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r>
              <a:rPr sz="2000" spc="23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et </a:t>
            </a:r>
            <a:r>
              <a:rPr sz="2000" spc="21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q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endParaRPr sz="2000">
              <a:latin typeface="Times New Roman"/>
              <a:cs typeface="Times New Roman"/>
            </a:endParaRPr>
          </a:p>
          <a:p>
            <a:pPr marL="12700" marR="38176">
              <a:lnSpc>
                <a:spcPts val="2160"/>
              </a:lnSpc>
              <a:spcBef>
                <a:spcPts val="1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b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x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98366" y="4080545"/>
            <a:ext cx="90962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tour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01158" y="4080545"/>
            <a:ext cx="24668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37961" y="4080545"/>
            <a:ext cx="83951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latin typeface="Times New Roman"/>
                <a:cs typeface="Times New Roman"/>
              </a:rPr>
              <a:t>no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-4" dirty="0" smtClean="0">
                <a:latin typeface="Times New Roman"/>
                <a:cs typeface="Times New Roman"/>
              </a:rPr>
              <a:t>b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69125" y="4080545"/>
            <a:ext cx="30459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863841" y="4080545"/>
            <a:ext cx="938296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latin typeface="Times New Roman"/>
                <a:cs typeface="Times New Roman"/>
              </a:rPr>
              <a:t>no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-4" dirty="0" smtClean="0">
                <a:latin typeface="Times New Roman"/>
                <a:cs typeface="Times New Roman"/>
              </a:rPr>
              <a:t>b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94065" y="4080545"/>
            <a:ext cx="104802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25" dirty="0" smtClean="0">
                <a:latin typeface="Times New Roman"/>
                <a:cs typeface="Times New Roman"/>
              </a:rPr>
              <a:t>mm</a:t>
            </a:r>
            <a:r>
              <a:rPr sz="2000" spc="4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34016" y="4080545"/>
            <a:ext cx="107932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x </a:t>
            </a:r>
            <a:r>
              <a:rPr sz="2000" spc="22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x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05325" y="4688441"/>
            <a:ext cx="29037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48231" y="4690144"/>
            <a:ext cx="7767622" cy="20492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76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latin typeface="Times New Roman"/>
                <a:cs typeface="Times New Roman"/>
              </a:rPr>
              <a:t>4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r>
              <a:rPr sz="2000" spc="27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5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25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fo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260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s</a:t>
            </a:r>
            <a:r>
              <a:rPr sz="2000" b="1" spc="-14" dirty="0" smtClean="0">
                <a:latin typeface="Times New Roman"/>
                <a:cs typeface="Times New Roman"/>
              </a:rPr>
              <a:t>i</a:t>
            </a:r>
            <a:r>
              <a:rPr sz="2000" b="1" spc="0" dirty="0" smtClean="0">
                <a:latin typeface="Times New Roman"/>
                <a:cs typeface="Times New Roman"/>
              </a:rPr>
              <a:t>mu</a:t>
            </a:r>
            <a:r>
              <a:rPr sz="2000" b="1" spc="-14" dirty="0" smtClean="0">
                <a:latin typeface="Times New Roman"/>
                <a:cs typeface="Times New Roman"/>
              </a:rPr>
              <a:t>l</a:t>
            </a:r>
            <a:r>
              <a:rPr sz="2000" b="1" spc="-4" dirty="0" smtClean="0">
                <a:latin typeface="Times New Roman"/>
                <a:cs typeface="Times New Roman"/>
              </a:rPr>
              <a:t>ati</a:t>
            </a:r>
            <a:r>
              <a:rPr sz="2000" b="1" spc="4" dirty="0" smtClean="0">
                <a:latin typeface="Times New Roman"/>
                <a:cs typeface="Times New Roman"/>
              </a:rPr>
              <a:t>o</a:t>
            </a:r>
            <a:r>
              <a:rPr sz="2000" b="1" spc="-9" dirty="0" smtClean="0">
                <a:latin typeface="Times New Roman"/>
                <a:cs typeface="Times New Roman"/>
              </a:rPr>
              <a:t>n</a:t>
            </a:r>
            <a:r>
              <a:rPr sz="2000" b="1" spc="4" dirty="0" smtClean="0">
                <a:latin typeface="Times New Roman"/>
                <a:cs typeface="Times New Roman"/>
              </a:rPr>
              <a:t>J</a:t>
            </a:r>
            <a:r>
              <a:rPr sz="2000" b="1" spc="0" dirty="0" smtClean="0">
                <a:latin typeface="Times New Roman"/>
                <a:cs typeface="Times New Roman"/>
              </a:rPr>
              <a:t>eu</a:t>
            </a:r>
            <a:r>
              <a:rPr sz="2000" b="1" spc="26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q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25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d</a:t>
            </a:r>
            <a:r>
              <a:rPr sz="2000" spc="260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m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6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è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6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23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gr</a:t>
            </a:r>
            <a:r>
              <a:rPr sz="2000" spc="-14" dirty="0" smtClean="0">
                <a:latin typeface="Times New Roman"/>
                <a:cs typeface="Times New Roman"/>
              </a:rPr>
              <a:t>il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2160"/>
              </a:lnSpc>
              <a:spcBef>
                <a:spcPts val="1"/>
              </a:spcBef>
            </a:pPr>
            <a:r>
              <a:rPr sz="2000" spc="0" dirty="0" smtClean="0">
                <a:latin typeface="Times New Roman"/>
                <a:cs typeface="Times New Roman"/>
              </a:rPr>
              <a:t>sa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9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ar</a:t>
            </a:r>
            <a:r>
              <a:rPr sz="2000" spc="225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-4" dirty="0" smtClean="0">
                <a:latin typeface="Times New Roman"/>
                <a:cs typeface="Times New Roman"/>
              </a:rPr>
              <a:t>’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ti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225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22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1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22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21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21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2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q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1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l’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til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2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’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  <a:p>
            <a:pPr marL="12700" marR="38176">
              <a:lnSpc>
                <a:spcPts val="2170"/>
              </a:lnSpc>
              <a:spcBef>
                <a:spcPts val="0"/>
              </a:spcBef>
            </a:pP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6 </a:t>
            </a:r>
            <a:r>
              <a:rPr sz="2000" spc="-4" dirty="0" smtClean="0">
                <a:latin typeface="Times New Roman"/>
                <a:cs typeface="Times New Roman"/>
              </a:rPr>
              <a:t>b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nu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ur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br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ec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12700" marR="8054" indent="0">
              <a:lnSpc>
                <a:spcPts val="2170"/>
              </a:lnSpc>
              <a:spcBef>
                <a:spcPts val="459"/>
              </a:spcBef>
            </a:pPr>
            <a:r>
              <a:rPr sz="2000" spc="4" dirty="0" smtClean="0">
                <a:latin typeface="Times New Roman"/>
                <a:cs typeface="Times New Roman"/>
              </a:rPr>
              <a:t>5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r>
              <a:rPr sz="2000" spc="1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 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4" dirty="0" smtClean="0">
                <a:latin typeface="Times New Roman"/>
                <a:cs typeface="Times New Roman"/>
              </a:rPr>
              <a:t>on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tio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19" dirty="0" smtClean="0">
                <a:latin typeface="Times New Roman"/>
                <a:cs typeface="Times New Roman"/>
              </a:rPr>
              <a:t> </a:t>
            </a:r>
            <a:r>
              <a:rPr sz="2000" b="1" spc="4" dirty="0" smtClean="0">
                <a:latin typeface="Times New Roman"/>
                <a:cs typeface="Times New Roman"/>
              </a:rPr>
              <a:t>R</a:t>
            </a:r>
            <a:r>
              <a:rPr sz="2000" b="1" spc="-14" dirty="0" smtClean="0">
                <a:latin typeface="Times New Roman"/>
                <a:cs typeface="Times New Roman"/>
              </a:rPr>
              <a:t>é</a:t>
            </a:r>
            <a:r>
              <a:rPr sz="2000" b="1" spc="0" dirty="0" smtClean="0">
                <a:latin typeface="Times New Roman"/>
                <a:cs typeface="Times New Roman"/>
              </a:rPr>
              <a:t>p</a:t>
            </a:r>
            <a:r>
              <a:rPr sz="2000" b="1" spc="4" dirty="0" smtClean="0">
                <a:latin typeface="Times New Roman"/>
                <a:cs typeface="Times New Roman"/>
              </a:rPr>
              <a:t>o</a:t>
            </a:r>
            <a:r>
              <a:rPr sz="2000" b="1" spc="-9" dirty="0" smtClean="0">
                <a:latin typeface="Times New Roman"/>
                <a:cs typeface="Times New Roman"/>
              </a:rPr>
              <a:t>n</a:t>
            </a:r>
            <a:r>
              <a:rPr sz="2000" b="1" spc="0" dirty="0" smtClean="0">
                <a:latin typeface="Times New Roman"/>
                <a:cs typeface="Times New Roman"/>
              </a:rPr>
              <a:t>s</a:t>
            </a:r>
            <a:r>
              <a:rPr sz="2000" b="1" spc="-14" dirty="0" smtClean="0">
                <a:latin typeface="Times New Roman"/>
                <a:cs typeface="Times New Roman"/>
              </a:rPr>
              <a:t>e</a:t>
            </a:r>
            <a:r>
              <a:rPr sz="2000" b="1" spc="0" dirty="0" smtClean="0">
                <a:latin typeface="Times New Roman"/>
                <a:cs typeface="Times New Roman"/>
              </a:rPr>
              <a:t>u</a:t>
            </a:r>
            <a:r>
              <a:rPr sz="2000" b="1" spc="4" dirty="0" smtClean="0">
                <a:latin typeface="Times New Roman"/>
                <a:cs typeface="Times New Roman"/>
              </a:rPr>
              <a:t>t</a:t>
            </a:r>
            <a:r>
              <a:rPr sz="2000" b="1" spc="-4" dirty="0" smtClean="0">
                <a:latin typeface="Times New Roman"/>
                <a:cs typeface="Times New Roman"/>
              </a:rPr>
              <a:t>i</a:t>
            </a:r>
            <a:r>
              <a:rPr sz="2000" b="1" spc="-14" dirty="0" smtClean="0">
                <a:latin typeface="Times New Roman"/>
                <a:cs typeface="Times New Roman"/>
              </a:rPr>
              <a:t>l</a:t>
            </a:r>
            <a:r>
              <a:rPr sz="2000" b="1" spc="-4" dirty="0" smtClean="0">
                <a:latin typeface="Times New Roman"/>
                <a:cs typeface="Times New Roman"/>
              </a:rPr>
              <a:t>i</a:t>
            </a:r>
            <a:r>
              <a:rPr sz="2000" b="1" spc="-9" dirty="0" smtClean="0">
                <a:latin typeface="Times New Roman"/>
                <a:cs typeface="Times New Roman"/>
              </a:rPr>
              <a:t>s</a:t>
            </a:r>
            <a:r>
              <a:rPr sz="2000" b="1" spc="4" dirty="0" smtClean="0">
                <a:latin typeface="Times New Roman"/>
                <a:cs typeface="Times New Roman"/>
              </a:rPr>
              <a:t>a</a:t>
            </a:r>
            <a:r>
              <a:rPr sz="2000" b="1" spc="-4" dirty="0" smtClean="0">
                <a:latin typeface="Times New Roman"/>
                <a:cs typeface="Times New Roman"/>
              </a:rPr>
              <a:t>t</a:t>
            </a:r>
            <a:r>
              <a:rPr sz="2000" b="1" spc="0" dirty="0" smtClean="0">
                <a:latin typeface="Times New Roman"/>
                <a:cs typeface="Times New Roman"/>
              </a:rPr>
              <a:t>eur </a:t>
            </a:r>
            <a:r>
              <a:rPr sz="2000" spc="4" dirty="0" smtClean="0">
                <a:latin typeface="Times New Roman"/>
                <a:cs typeface="Times New Roman"/>
              </a:rPr>
              <a:t>q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2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po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1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è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br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4" dirty="0" smtClean="0">
                <a:latin typeface="Times New Roman"/>
                <a:cs typeface="Times New Roman"/>
              </a:rPr>
              <a:t>ti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30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ec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és</a:t>
            </a:r>
            <a:r>
              <a:rPr sz="2000" spc="31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et</a:t>
            </a:r>
            <a:r>
              <a:rPr sz="2000" spc="30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q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30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4" dirty="0" smtClean="0">
                <a:latin typeface="Times New Roman"/>
                <a:cs typeface="Times New Roman"/>
              </a:rPr>
              <a:t>oi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30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ur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32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15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m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1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«</a:t>
            </a:r>
            <a:r>
              <a:rPr sz="2000" spc="30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b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31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j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33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»</a:t>
            </a:r>
            <a:r>
              <a:rPr sz="2000" spc="32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endParaRPr sz="2000">
              <a:latin typeface="Times New Roman"/>
              <a:cs typeface="Times New Roman"/>
            </a:endParaRPr>
          </a:p>
          <a:p>
            <a:pPr marL="12700" marR="38176">
              <a:lnSpc>
                <a:spcPts val="2160"/>
              </a:lnSpc>
            </a:pPr>
            <a:r>
              <a:rPr sz="2000" spc="0" dirty="0" smtClean="0">
                <a:latin typeface="Times New Roman"/>
                <a:cs typeface="Times New Roman"/>
              </a:rPr>
              <a:t>« 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uv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jo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-4" dirty="0" smtClean="0">
                <a:latin typeface="Times New Roman"/>
                <a:cs typeface="Times New Roman"/>
              </a:rPr>
              <a:t>»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12700" marR="38176">
              <a:lnSpc>
                <a:spcPct val="95825"/>
              </a:lnSpc>
              <a:spcBef>
                <a:spcPts val="231"/>
              </a:spcBef>
            </a:pPr>
            <a:r>
              <a:rPr sz="2000" spc="4" dirty="0" smtClean="0">
                <a:latin typeface="Times New Roman"/>
                <a:cs typeface="Times New Roman"/>
              </a:rPr>
              <a:t>6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r>
              <a:rPr sz="2000" spc="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KQ</a:t>
            </a:r>
            <a:r>
              <a:rPr sz="2000" spc="-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ac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 s</a:t>
            </a:r>
            <a:r>
              <a:rPr sz="2000" spc="-19" dirty="0" smtClean="0">
                <a:latin typeface="Times New Roman"/>
                <a:cs typeface="Times New Roman"/>
              </a:rPr>
              <a:t>y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è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05325" y="5572360"/>
            <a:ext cx="29037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05325" y="6457804"/>
            <a:ext cx="29037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 txBox="1"/>
          <p:nvPr/>
        </p:nvSpPr>
        <p:spPr>
          <a:xfrm>
            <a:off x="2570478" y="856784"/>
            <a:ext cx="4977711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to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co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é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2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93139" y="2268738"/>
            <a:ext cx="8117839" cy="3322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65"/>
              </a:lnSpc>
              <a:spcBef>
                <a:spcPts val="128"/>
              </a:spcBef>
            </a:pPr>
            <a:r>
              <a:rPr sz="2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spc="-3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La </a:t>
            </a:r>
            <a:r>
              <a:rPr sz="2400" spc="7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coop</a:t>
            </a:r>
            <a:r>
              <a:rPr sz="2400" spc="-9" dirty="0" smtClean="0">
                <a:latin typeface="Times New Roman"/>
                <a:cs typeface="Times New Roman"/>
              </a:rPr>
              <a:t>é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on </a:t>
            </a:r>
            <a:r>
              <a:rPr sz="2400" spc="6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 </a:t>
            </a:r>
            <a:r>
              <a:rPr sz="2400" spc="75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l</a:t>
            </a:r>
            <a:r>
              <a:rPr sz="2400" spc="-9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 </a:t>
            </a:r>
            <a:r>
              <a:rPr sz="2400" spc="7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agen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s </a:t>
            </a:r>
            <a:r>
              <a:rPr sz="2400" spc="7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c</a:t>
            </a:r>
            <a:r>
              <a:rPr sz="2400" spc="-9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ns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 </a:t>
            </a:r>
            <a:r>
              <a:rPr sz="2400" spc="7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à </a:t>
            </a:r>
            <a:r>
              <a:rPr sz="2400" spc="7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d</a:t>
            </a:r>
            <a:r>
              <a:rPr sz="2400" spc="-9" dirty="0" smtClean="0">
                <a:latin typeface="Times New Roman"/>
                <a:cs typeface="Times New Roman"/>
              </a:rPr>
              <a:t>é</a:t>
            </a:r>
            <a:r>
              <a:rPr sz="2400" spc="0" dirty="0" smtClean="0">
                <a:latin typeface="Times New Roman"/>
                <a:cs typeface="Times New Roman"/>
              </a:rPr>
              <a:t>co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poser </a:t>
            </a:r>
            <a:r>
              <a:rPr sz="2400" spc="75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es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36039" y="2801136"/>
            <a:ext cx="3726889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-9" dirty="0" smtClean="0">
                <a:latin typeface="Times New Roman"/>
                <a:cs typeface="Times New Roman"/>
              </a:rPr>
              <a:t>â</a:t>
            </a:r>
            <a:r>
              <a:rPr sz="2400" spc="0" dirty="0" smtClean="0">
                <a:latin typeface="Times New Roman"/>
                <a:cs typeface="Times New Roman"/>
              </a:rPr>
              <a:t>ches</a:t>
            </a:r>
            <a:r>
              <a:rPr sz="2400" spc="49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en</a:t>
            </a:r>
            <a:r>
              <a:rPr sz="2400" spc="505" dirty="0" smtClean="0">
                <a:latin typeface="Times New Roman"/>
                <a:cs typeface="Times New Roman"/>
              </a:rPr>
              <a:t> </a:t>
            </a:r>
            <a:r>
              <a:rPr sz="2400" spc="-9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ous</a:t>
            </a:r>
            <a:r>
              <a:rPr sz="2400" spc="4" dirty="0" smtClean="0">
                <a:latin typeface="Times New Roman"/>
                <a:cs typeface="Times New Roman"/>
              </a:rPr>
              <a:t>-t</a:t>
            </a:r>
            <a:r>
              <a:rPr sz="2400" spc="-9" dirty="0" smtClean="0">
                <a:latin typeface="Times New Roman"/>
                <a:cs typeface="Times New Roman"/>
              </a:rPr>
              <a:t>â</a:t>
            </a:r>
            <a:r>
              <a:rPr sz="2400" spc="0" dirty="0" smtClean="0">
                <a:latin typeface="Times New Roman"/>
                <a:cs typeface="Times New Roman"/>
              </a:rPr>
              <a:t>ches</a:t>
            </a:r>
            <a:r>
              <a:rPr sz="2400" spc="480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pu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50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à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129273" y="2801136"/>
            <a:ext cx="2169362" cy="8605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545"/>
              </a:lnSpc>
              <a:spcBef>
                <a:spcPts val="127"/>
              </a:spcBef>
            </a:pP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es</a:t>
            </a:r>
            <a:r>
              <a:rPr sz="2400" spc="495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épa</a:t>
            </a:r>
            <a:r>
              <a:rPr sz="2400" spc="-4" dirty="0" smtClean="0">
                <a:latin typeface="Times New Roman"/>
                <a:cs typeface="Times New Roman"/>
              </a:rPr>
              <a:t>rt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9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  <a:p>
            <a:pPr marL="48767" marR="138684" algn="ctr">
              <a:lnSpc>
                <a:spcPct val="95825"/>
              </a:lnSpc>
              <a:spcBef>
                <a:spcPts val="1288"/>
              </a:spcBef>
            </a:pPr>
            <a:r>
              <a:rPr sz="2400" spc="0" dirty="0" smtClean="0">
                <a:latin typeface="Times New Roman"/>
                <a:cs typeface="Times New Roman"/>
              </a:rPr>
              <a:t>d</a:t>
            </a:r>
            <a:r>
              <a:rPr sz="2400" spc="-9" dirty="0" smtClean="0">
                <a:latin typeface="Times New Roman"/>
                <a:cs typeface="Times New Roman"/>
              </a:rPr>
              <a:t>é</a:t>
            </a:r>
            <a:r>
              <a:rPr sz="2400" spc="0" dirty="0" smtClean="0">
                <a:latin typeface="Times New Roman"/>
                <a:cs typeface="Times New Roman"/>
              </a:rPr>
              <a:t>c</a:t>
            </a:r>
            <a:r>
              <a:rPr sz="2400" spc="-9" dirty="0" smtClean="0">
                <a:latin typeface="Times New Roman"/>
                <a:cs typeface="Times New Roman"/>
              </a:rPr>
              <a:t>o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pos</a:t>
            </a:r>
            <a:r>
              <a:rPr sz="2400" spc="4" dirty="0" smtClean="0">
                <a:latin typeface="Times New Roman"/>
                <a:cs typeface="Times New Roman"/>
              </a:rPr>
              <a:t>iti</a:t>
            </a:r>
            <a:r>
              <a:rPr sz="2400" spc="0" dirty="0" smtClean="0">
                <a:latin typeface="Times New Roman"/>
                <a:cs typeface="Times New Roman"/>
              </a:rPr>
              <a:t>ons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390889" y="2801136"/>
            <a:ext cx="1718258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es</a:t>
            </a:r>
            <a:r>
              <a:rPr sz="2400" spc="520" dirty="0" smtClean="0">
                <a:latin typeface="Times New Roman"/>
                <a:cs typeface="Times New Roman"/>
              </a:rPr>
              <a:t> </a:t>
            </a:r>
            <a:r>
              <a:rPr sz="2400" spc="-9" dirty="0" smtClean="0">
                <a:latin typeface="Times New Roman"/>
                <a:cs typeface="Times New Roman"/>
              </a:rPr>
              <a:t>d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ff</a:t>
            </a:r>
            <a:r>
              <a:rPr sz="2400" spc="0" dirty="0" smtClean="0">
                <a:latin typeface="Times New Roman"/>
                <a:cs typeface="Times New Roman"/>
              </a:rPr>
              <a:t>é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en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36039" y="3331488"/>
            <a:ext cx="926083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age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s,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48559" y="3331488"/>
            <a:ext cx="1209242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l  </a:t>
            </a:r>
            <a:r>
              <a:rPr sz="2400" spc="21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ex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9" dirty="0" smtClean="0">
                <a:latin typeface="Times New Roman"/>
                <a:cs typeface="Times New Roman"/>
              </a:rPr>
              <a:t>s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43018" y="3331488"/>
            <a:ext cx="1171142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p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u</a:t>
            </a:r>
            <a:r>
              <a:rPr sz="2400" spc="-9" dirty="0" smtClean="0">
                <a:latin typeface="Times New Roman"/>
                <a:cs typeface="Times New Roman"/>
              </a:rPr>
              <a:t>s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eu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368028" y="3331488"/>
            <a:ext cx="1243075" cy="8605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545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poss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9" dirty="0" smtClean="0">
                <a:latin typeface="Times New Roman"/>
                <a:cs typeface="Times New Roman"/>
              </a:rPr>
              <a:t>b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es,</a:t>
            </a:r>
            <a:endParaRPr sz="2400">
              <a:latin typeface="Times New Roman"/>
              <a:cs typeface="Times New Roman"/>
            </a:endParaRPr>
          </a:p>
          <a:p>
            <a:pPr marL="117347" marR="158801" algn="ctr">
              <a:lnSpc>
                <a:spcPct val="95825"/>
              </a:lnSpc>
              <a:spcBef>
                <a:spcPts val="1288"/>
              </a:spcBef>
            </a:pPr>
            <a:r>
              <a:rPr sz="2400" spc="0" dirty="0" smtClean="0">
                <a:latin typeface="Times New Roman"/>
                <a:cs typeface="Times New Roman"/>
              </a:rPr>
              <a:t>co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p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614660" y="3331488"/>
            <a:ext cx="494487" cy="868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6915" marR="0">
              <a:lnSpc>
                <a:spcPts val="2545"/>
              </a:lnSpc>
              <a:spcBef>
                <a:spcPts val="127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288"/>
              </a:spcBef>
            </a:pPr>
            <a:r>
              <a:rPr sz="2400" b="1" spc="0" dirty="0" smtClean="0">
                <a:latin typeface="Times New Roman"/>
                <a:cs typeface="Times New Roman"/>
              </a:rPr>
              <a:t>des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36039" y="3861840"/>
            <a:ext cx="1258010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p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ocessus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38118" y="3861840"/>
            <a:ext cx="357327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2400" spc="-9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39514" y="3861840"/>
            <a:ext cx="1863342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d</a:t>
            </a:r>
            <a:r>
              <a:rPr sz="2400" spc="-9" dirty="0" smtClean="0">
                <a:latin typeface="Times New Roman"/>
                <a:cs typeface="Times New Roman"/>
              </a:rPr>
              <a:t>é</a:t>
            </a:r>
            <a:r>
              <a:rPr sz="2400" spc="0" dirty="0" smtClean="0">
                <a:latin typeface="Times New Roman"/>
                <a:cs typeface="Times New Roman"/>
              </a:rPr>
              <a:t>co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pos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on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45097" y="3861840"/>
            <a:ext cx="544474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do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32421" y="3861840"/>
            <a:ext cx="663650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donc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37092" y="3861840"/>
            <a:ext cx="628294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en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36039" y="4392191"/>
            <a:ext cx="3757098" cy="338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2400" b="1" spc="0" dirty="0" smtClean="0">
                <a:latin typeface="Times New Roman"/>
                <a:cs typeface="Times New Roman"/>
              </a:rPr>
              <a:t>ressour</a:t>
            </a:r>
            <a:r>
              <a:rPr sz="2400" b="1" spc="-9" dirty="0" smtClean="0">
                <a:latin typeface="Times New Roman"/>
                <a:cs typeface="Times New Roman"/>
              </a:rPr>
              <a:t>c</a:t>
            </a:r>
            <a:r>
              <a:rPr sz="2400" b="1" spc="0" dirty="0" smtClean="0">
                <a:latin typeface="Times New Roman"/>
                <a:cs typeface="Times New Roman"/>
              </a:rPr>
              <a:t>es d</a:t>
            </a:r>
            <a:r>
              <a:rPr sz="2400" b="1" spc="4" dirty="0" smtClean="0">
                <a:latin typeface="Times New Roman"/>
                <a:cs typeface="Times New Roman"/>
              </a:rPr>
              <a:t>i</a:t>
            </a:r>
            <a:r>
              <a:rPr sz="2400" b="1" spc="0" dirty="0" smtClean="0">
                <a:latin typeface="Times New Roman"/>
                <a:cs typeface="Times New Roman"/>
              </a:rPr>
              <a:t>spon</a:t>
            </a:r>
            <a:r>
              <a:rPr sz="2400" b="1" spc="4" dirty="0" smtClean="0">
                <a:latin typeface="Times New Roman"/>
                <a:cs typeface="Times New Roman"/>
              </a:rPr>
              <a:t>i</a:t>
            </a:r>
            <a:r>
              <a:rPr sz="2400" b="1" spc="0" dirty="0" smtClean="0">
                <a:latin typeface="Times New Roman"/>
                <a:cs typeface="Times New Roman"/>
              </a:rPr>
              <a:t>b</a:t>
            </a:r>
            <a:r>
              <a:rPr sz="2400" b="1" spc="4" dirty="0" smtClean="0">
                <a:latin typeface="Times New Roman"/>
                <a:cs typeface="Times New Roman"/>
              </a:rPr>
              <a:t>l</a:t>
            </a:r>
            <a:r>
              <a:rPr sz="2400" b="1" spc="0" dirty="0" smtClean="0">
                <a:latin typeface="Times New Roman"/>
                <a:cs typeface="Times New Roman"/>
              </a:rPr>
              <a:t>es</a:t>
            </a:r>
            <a:r>
              <a:rPr sz="2400" b="1" spc="-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et </a:t>
            </a:r>
            <a:r>
              <a:rPr sz="2400" b="1" spc="0" dirty="0" smtClean="0">
                <a:latin typeface="Times New Roman"/>
                <a:cs typeface="Times New Roman"/>
              </a:rPr>
              <a:t>des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095745" y="4392191"/>
            <a:ext cx="3127991" cy="338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2400" b="1" spc="0" dirty="0" smtClean="0">
                <a:latin typeface="Times New Roman"/>
                <a:cs typeface="Times New Roman"/>
              </a:rPr>
              <a:t>co</a:t>
            </a:r>
            <a:r>
              <a:rPr sz="2400" b="1" spc="4" dirty="0" smtClean="0">
                <a:latin typeface="Times New Roman"/>
                <a:cs typeface="Times New Roman"/>
              </a:rPr>
              <a:t>m</a:t>
            </a:r>
            <a:r>
              <a:rPr sz="2400" b="1" spc="0" dirty="0" smtClean="0">
                <a:latin typeface="Times New Roman"/>
                <a:cs typeface="Times New Roman"/>
              </a:rPr>
              <a:t>pé</a:t>
            </a:r>
            <a:r>
              <a:rPr sz="2400" b="1" spc="4" dirty="0" smtClean="0">
                <a:latin typeface="Times New Roman"/>
                <a:cs typeface="Times New Roman"/>
              </a:rPr>
              <a:t>t</a:t>
            </a:r>
            <a:r>
              <a:rPr sz="2400" b="1" spc="0" dirty="0" smtClean="0">
                <a:latin typeface="Times New Roman"/>
                <a:cs typeface="Times New Roman"/>
              </a:rPr>
              <a:t>en</a:t>
            </a:r>
            <a:r>
              <a:rPr sz="2400" b="1" spc="-9" dirty="0" smtClean="0">
                <a:latin typeface="Times New Roman"/>
                <a:cs typeface="Times New Roman"/>
              </a:rPr>
              <a:t>c</a:t>
            </a:r>
            <a:r>
              <a:rPr sz="2400" b="1" spc="0" dirty="0" smtClean="0">
                <a:latin typeface="Times New Roman"/>
                <a:cs typeface="Times New Roman"/>
              </a:rPr>
              <a:t>es </a:t>
            </a:r>
            <a:r>
              <a:rPr sz="2400" spc="0" dirty="0" smtClean="0">
                <a:latin typeface="Times New Roman"/>
                <a:cs typeface="Times New Roman"/>
              </a:rPr>
              <a:t>des</a:t>
            </a:r>
            <a:r>
              <a:rPr sz="2400" spc="-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age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3801870" y="734864"/>
            <a:ext cx="2513404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La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é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oci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tio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76959" y="2137259"/>
            <a:ext cx="8108971" cy="7388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La</a:t>
            </a:r>
            <a:r>
              <a:rPr sz="2000" spc="10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g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-4" dirty="0" smtClean="0">
                <a:latin typeface="Times New Roman"/>
                <a:cs typeface="Times New Roman"/>
              </a:rPr>
              <a:t>io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lor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qu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8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0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0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se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ou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1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dr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0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  <a:p>
            <a:pPr marL="355599" marR="38432">
              <a:lnSpc>
                <a:spcPct val="95825"/>
              </a:lnSpc>
              <a:spcBef>
                <a:spcPts val="1192"/>
              </a:spcBef>
            </a:pP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éc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io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25" dirty="0" smtClean="0">
                <a:latin typeface="Times New Roman"/>
                <a:cs typeface="Times New Roman"/>
              </a:rPr>
              <a:t>mm</a:t>
            </a:r>
            <a:r>
              <a:rPr sz="2000" spc="4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es,</a:t>
            </a:r>
            <a:r>
              <a:rPr sz="2000" spc="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lo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q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’il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po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ui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b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76953" y="3371705"/>
            <a:ext cx="5592034" cy="2816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5"/>
              </a:lnSpc>
              <a:spcBef>
                <a:spcPts val="107"/>
              </a:spcBef>
            </a:pPr>
            <a:r>
              <a:rPr sz="2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 </a:t>
            </a:r>
            <a:r>
              <a:rPr sz="2000" spc="-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Les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x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vo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g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34159" y="4149125"/>
            <a:ext cx="321901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Les 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ng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es</a:t>
            </a:r>
            <a:r>
              <a:rPr sz="20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 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é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go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534159" y="5183920"/>
            <a:ext cx="321901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Le 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ro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es</a:t>
            </a:r>
            <a:r>
              <a:rPr sz="20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20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 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é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go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3801870" y="1111299"/>
            <a:ext cx="2513404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La 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é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oci</a:t>
            </a:r>
            <a:r>
              <a:rPr sz="32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2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tio</a:t>
            </a:r>
            <a:r>
              <a:rPr sz="32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450339" y="2529113"/>
            <a:ext cx="5729063" cy="889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1111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Les </a:t>
            </a:r>
            <a:r>
              <a:rPr sz="2000" spc="10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ng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es </a:t>
            </a:r>
            <a:r>
              <a:rPr sz="2000" spc="7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 </a:t>
            </a:r>
            <a:r>
              <a:rPr sz="2000" spc="8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é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tio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 </a:t>
            </a:r>
            <a:r>
              <a:rPr sz="2000" spc="10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 </a:t>
            </a:r>
            <a:r>
              <a:rPr sz="2000" spc="8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l </a:t>
            </a:r>
            <a:r>
              <a:rPr sz="2000" spc="8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’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7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4" dirty="0" smtClean="0">
                <a:latin typeface="Times New Roman"/>
                <a:cs typeface="Times New Roman"/>
              </a:rPr>
              <a:t>’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tu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endParaRPr sz="2000">
              <a:latin typeface="Times New Roman"/>
              <a:cs typeface="Times New Roman"/>
            </a:endParaRPr>
          </a:p>
          <a:p>
            <a:pPr marL="299211" indent="0">
              <a:lnSpc>
                <a:spcPct val="100041"/>
              </a:lnSpc>
            </a:pP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m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un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ca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7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pou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7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5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go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tio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6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4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ti</a:t>
            </a:r>
            <a:r>
              <a:rPr sz="2000" spc="4" dirty="0" smtClean="0">
                <a:latin typeface="Times New Roman"/>
                <a:cs typeface="Times New Roman"/>
              </a:rPr>
              <a:t>qu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197341" y="2529113"/>
            <a:ext cx="190784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2513">
              <a:lnSpc>
                <a:spcPts val="2140"/>
              </a:lnSpc>
              <a:spcBef>
                <a:spcPts val="107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r>
              <a:rPr sz="2000" spc="7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ri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-4" dirty="0" smtClean="0">
                <a:latin typeface="Times New Roman"/>
                <a:cs typeface="Times New Roman"/>
              </a:rPr>
              <a:t>iti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r>
              <a:rPr sz="2000" spc="7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12700" marR="1808">
              <a:lnSpc>
                <a:spcPct val="95825"/>
              </a:lnSpc>
            </a:pP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8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7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sa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7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50339" y="4598704"/>
            <a:ext cx="61853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18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1800" spc="200" dirty="0" smtClean="0">
                <a:solidFill>
                  <a:srgbClr val="FF320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Le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60523" y="4598704"/>
            <a:ext cx="105107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20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01998" y="4598704"/>
            <a:ext cx="30459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98238" y="4598704"/>
            <a:ext cx="124696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é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36309" y="4598704"/>
            <a:ext cx="42693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0" dirty="0" smtClean="0">
                <a:latin typeface="Times New Roman"/>
                <a:cs typeface="Times New Roman"/>
              </a:rPr>
              <a:t>: </a:t>
            </a:r>
            <a:r>
              <a:rPr sz="2000" spc="19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52945" y="4598704"/>
            <a:ext cx="1019349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’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19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62416" y="4598704"/>
            <a:ext cx="951475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pr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po</a:t>
            </a:r>
            <a:r>
              <a:rPr sz="2000" spc="0" dirty="0" smtClean="0">
                <a:latin typeface="Times New Roman"/>
                <a:cs typeface="Times New Roman"/>
              </a:rPr>
              <a:t>ser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03309" y="4598704"/>
            <a:ext cx="40337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97085" y="4598704"/>
            <a:ext cx="906292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od</a:t>
            </a:r>
            <a:r>
              <a:rPr sz="2000" spc="0" dirty="0" smtClean="0">
                <a:latin typeface="Times New Roman"/>
                <a:cs typeface="Times New Roman"/>
              </a:rPr>
              <a:t>è</a:t>
            </a:r>
            <a:r>
              <a:rPr sz="2000" spc="-4" dirty="0" smtClean="0">
                <a:latin typeface="Times New Roman"/>
                <a:cs typeface="Times New Roman"/>
              </a:rPr>
              <a:t>l</a:t>
            </a:r>
            <a:r>
              <a:rPr sz="2000" spc="-25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736851" y="4903504"/>
            <a:ext cx="6887665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x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por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-1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n s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go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tio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</TotalTime>
  <Words>3930</Words>
  <Application>Microsoft Office PowerPoint</Application>
  <PresentationFormat>Custom</PresentationFormat>
  <Paragraphs>727</Paragraphs>
  <Slides>64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71" baseType="lpstr">
      <vt:lpstr>Malgun Gothic</vt:lpstr>
      <vt:lpstr>Arial</vt:lpstr>
      <vt:lpstr>Calibri</vt:lpstr>
      <vt:lpstr>Calibri Light</vt:lpstr>
      <vt:lpstr>Courier New</vt:lpstr>
      <vt:lpstr>Times New Roman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Pc</cp:lastModifiedBy>
  <cp:revision>2</cp:revision>
  <dcterms:modified xsi:type="dcterms:W3CDTF">2022-12-05T22:42:07Z</dcterms:modified>
</cp:coreProperties>
</file>