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847CE-A174-4158-9086-2C9DB3CB9D02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200CF-9069-43B7-9087-FEBCB9E6B38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071678"/>
            <a:ext cx="1071538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71472" y="1785926"/>
            <a:ext cx="76438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 PI3Kinase est un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hétérodimère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composé de deux sous unités: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sous unité catalytique p110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à activité lipide kinase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sous unité régulatrice p85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dotée d’un domaine SH2 reconnaissant les phosphotyrosines du récepteur activé (RTKs en général), elle peut aussi être activée par l’IRS.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Voie de la PI3K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071678"/>
            <a:ext cx="1071538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57158" y="1214422"/>
            <a:ext cx="87154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PI3Kinase est un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hétérodimère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composé de deux sous unités: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sous unité catalytique p110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à activité lipide kinase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sous unité régulatrice p85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dotée d’un domaine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SH2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928934"/>
            <a:ext cx="475806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Voie de la PI3K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071678"/>
            <a:ext cx="1071538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1928802"/>
            <a:ext cx="421481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PI3Kinase assure la phosphorylation en 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lipide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membranaire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phosphatidylinositol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4,5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phosphate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phosphatidylinositol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4,5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phosphate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Ce phosphate est le domaine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PDK1</a:t>
            </a: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l’ATK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4526" y="2357430"/>
            <a:ext cx="475806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Voie de la PI3K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928670"/>
            <a:ext cx="914400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Voies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de signalisation de l’insuline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1571612"/>
            <a:ext cx="7215238" cy="52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Voie de la PI3K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2786058"/>
            <a:ext cx="9144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 absence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d’insuline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déphosphorylation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de l’AS160</a:t>
            </a:r>
          </a:p>
          <a:p>
            <a:pPr algn="just">
              <a:lnSpc>
                <a:spcPct val="150000"/>
              </a:lnSpc>
            </a:pPr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 présence de </a:t>
            </a:r>
            <a:r>
              <a:rPr lang="fr-F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l’insuline: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phosphorylation de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l’AS160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GLUT4 sont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exprimées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357718"/>
            <a:ext cx="2874127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Ellipse 13"/>
          <p:cNvSpPr/>
          <p:nvPr/>
        </p:nvSpPr>
        <p:spPr>
          <a:xfrm>
            <a:off x="0" y="1714488"/>
            <a:ext cx="1357290" cy="10715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AS160</a:t>
            </a:r>
            <a:endParaRPr lang="fr-FR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928670"/>
            <a:ext cx="914400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Voies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de signalisation de l’insuline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Voie de la PI3K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Insulin-stimulated GLUT4 trafficking via the PI3K/PDK1/Akt pathway |  Download Scientific Diagr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60960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Ellipse 12"/>
          <p:cNvSpPr/>
          <p:nvPr/>
        </p:nvSpPr>
        <p:spPr>
          <a:xfrm>
            <a:off x="0" y="1714488"/>
            <a:ext cx="1357290" cy="10715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AS160</a:t>
            </a:r>
            <a:endParaRPr lang="fr-FR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928670"/>
            <a:ext cx="914400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Voies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de signalisation de l’insuline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Voie de la PI3K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Insulin-stimulated GLUT4 trafficking via the PI3K/PDK1/Akt pathway |  Download Scientific Diagr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0" y="1714488"/>
            <a:ext cx="1357290" cy="10715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GSK</a:t>
            </a:r>
            <a:endParaRPr lang="fr-FR" sz="20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42844" y="2214554"/>
            <a:ext cx="38576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endParaRPr lang="fr-FR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glycogène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synthase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active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à l’état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déphosphorylé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Et est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inactive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à l’état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phosphorylé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par action de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la GSK: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GSK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est inactivée par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phosphorylation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Allosteric Regulation of Glycogen Synthase Controls Glycogen Synthesis in  Muscle - ScienceDire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428868"/>
            <a:ext cx="4000528" cy="4022037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928670"/>
            <a:ext cx="914400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Voies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de signalisation de l’insuline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Voie de la PI3K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Insulin-stimulated GLUT4 trafficking via the PI3K/PDK1/Akt pathway |  Download Scientific Diagr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0" y="1714488"/>
            <a:ext cx="1357290" cy="10715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GSK</a:t>
            </a:r>
            <a:endParaRPr lang="fr-FR" sz="20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9262" y="1785926"/>
            <a:ext cx="6553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0" y="928670"/>
            <a:ext cx="914400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Voies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de signalisation de l’insuline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Voie de la PI3K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Insulin-stimulated GLUT4 trafficking via the PI3K/PDK1/Akt pathway |  Download Scientific Diagr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0" y="1714488"/>
            <a:ext cx="1357290" cy="10715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FOXO 1</a:t>
            </a:r>
            <a:endParaRPr lang="fr-FR" sz="2000" b="1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5194" y="2500306"/>
            <a:ext cx="4458806" cy="32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85720" y="2928934"/>
            <a:ext cx="40719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L’AKT phosphoryle le facteur de transcription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forkhead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box O1 (FOXO1), qui se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transloque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dans le cytoplasme: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 de néoglucogenèse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0" y="928670"/>
            <a:ext cx="914400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Voies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de signalisation de l’insuline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Voie de la PI3K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265</Words>
  <Application>Microsoft Office PowerPoint</Application>
  <PresentationFormat>Affichage à l'écran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PMS</dc:creator>
  <cp:lastModifiedBy>PMS</cp:lastModifiedBy>
  <cp:revision>1</cp:revision>
  <dcterms:created xsi:type="dcterms:W3CDTF">2023-11-29T01:08:00Z</dcterms:created>
  <dcterms:modified xsi:type="dcterms:W3CDTF">2023-11-29T01:20:47Z</dcterms:modified>
</cp:coreProperties>
</file>