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C9F4D-FADA-491F-B484-883EDB88EA27}" type="datetimeFigureOut">
              <a:rPr lang="fr-FR" smtClean="0"/>
              <a:pPr/>
              <a:t>01/06/2022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95234"/>
            <a:ext cx="8715404" cy="119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85728"/>
            <a:ext cx="686752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0</Words>
  <Application>Microsoft Office PowerPoint</Application>
  <PresentationFormat>Affichage à l'écran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Rabah</dc:creator>
  <cp:lastModifiedBy>Rabah</cp:lastModifiedBy>
  <cp:revision>13</cp:revision>
  <dcterms:created xsi:type="dcterms:W3CDTF">2022-05-31T16:02:40Z</dcterms:created>
  <dcterms:modified xsi:type="dcterms:W3CDTF">2022-06-01T11:42:24Z</dcterms:modified>
</cp:coreProperties>
</file>