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59" r:id="rId5"/>
    <p:sldId id="260" r:id="rId6"/>
    <p:sldId id="257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3BB5-BEA1-465E-9B0C-D8E533D86A9F}" type="datetimeFigureOut">
              <a:rPr lang="fr-FR" smtClean="0"/>
              <a:pPr/>
              <a:t>14/02/2021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B3E69-0C6E-42F1-93D5-D410BBF072B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Exercice n° 01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Quelle est la différence entre la phonétique articulatoire et la phonétique perceptive ?</a:t>
            </a:r>
          </a:p>
          <a:p>
            <a:pPr algn="just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Quel est le rôle des cordes vocales dans la production de la parole ?   </a:t>
            </a:r>
          </a:p>
          <a:p>
            <a:pPr algn="just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Citez les points d’articulation qui existent dans la cavité buccale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Exercice n°02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Donnez les voyelles qui correspondent aux descriptions articulatoires données</a:t>
            </a:r>
            <a:r>
              <a:rPr lang="fr-F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              </a:t>
            </a:r>
            <a:endParaRPr lang="fr-F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 suis </a:t>
            </a:r>
            <a:r>
              <a:rPr lang="fr-F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une : </a:t>
            </a:r>
            <a:endParaRPr lang="fr-F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1. Voyelle orale ;arrondie; postérieure; fermée. 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2. Voyelle nasale; mi-ouverte; arrondie; antérieure.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 Voyelle orale; écartée (non arrondie); ouverte; antérieure. 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4. Voyelle orale; arrondie; fermée; antérieure .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5. Voyelles orale; arrondie; mi-ouverte; postérieure.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5. Voyelles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nasale, arrondie, postérieure, </a:t>
            </a:r>
            <a:r>
              <a:rPr lang="fr-FR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ouverte.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4800" b="1" dirty="0" smtClean="0">
                <a:latin typeface="Times New Roman" pitchFamily="18" charset="0"/>
                <a:cs typeface="Times New Roman" pitchFamily="18" charset="0"/>
              </a:rPr>
              <a:t>Corrigés des exercices </a:t>
            </a:r>
            <a:endParaRPr lang="fr-F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571480"/>
            <a:ext cx="6572296" cy="562612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L’objet commun d’étude de la phonétique articulatoire et perceptive c’est : les </a:t>
            </a: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phones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(sons) sauf que: </a:t>
            </a:r>
          </a:p>
          <a:p>
            <a:pPr algn="just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phonétique articulatoire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concerne la physiologie de la phonation et les particularités articulatoires des sons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parole.</a:t>
            </a:r>
          </a:p>
          <a:p>
            <a:pPr lvl="0" algn="just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phonétique perceptive/auditive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s’applique à la perception des sons paroliers. (comment le son est interprété par le récepteur)</a:t>
            </a:r>
          </a:p>
          <a:p>
            <a:pPr lvl="0" algn="just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4" name="Picture 4" descr="U1253 - Emotional prosody in congenital amusia: Impaired and spared  process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4143380"/>
            <a:ext cx="2071670" cy="2062165"/>
          </a:xfrm>
          <a:prstGeom prst="rect">
            <a:avLst/>
          </a:prstGeom>
          <a:noFill/>
        </p:spPr>
      </p:pic>
      <p:pic>
        <p:nvPicPr>
          <p:cNvPr id="5" name="Picture 2" descr="C:\Users\Djelloul\Desktop\161234_bk_widex_listeactus.jpg"/>
          <p:cNvPicPr>
            <a:picLocks noChangeAspect="1" noChangeArrowheads="1"/>
          </p:cNvPicPr>
          <p:nvPr/>
        </p:nvPicPr>
        <p:blipFill>
          <a:blip r:embed="rId3"/>
          <a:srcRect l="40187"/>
          <a:stretch>
            <a:fillRect/>
          </a:stretch>
        </p:blipFill>
        <p:spPr bwMode="auto">
          <a:xfrm>
            <a:off x="7024691" y="1643050"/>
            <a:ext cx="2119309" cy="2286016"/>
          </a:xfrm>
          <a:prstGeom prst="rect">
            <a:avLst/>
          </a:prstGeom>
          <a:noFill/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28596" y="-142900"/>
            <a:ext cx="8229600" cy="857232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Exercice n°01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rôle des cordes vocales dans la production de la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parole se résume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à produire des vibrations .</a:t>
            </a:r>
          </a:p>
          <a:p>
            <a:pPr algn="just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points d’articulation qui existent dans la cavité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buccale sont : </a:t>
            </a:r>
          </a:p>
          <a:p>
            <a:pPr algn="just"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dents (supérieures et inférieures) ; </a:t>
            </a:r>
          </a:p>
          <a:p>
            <a:pPr algn="just"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es alvéoles, </a:t>
            </a:r>
          </a:p>
          <a:p>
            <a:pPr algn="just"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palais dur (palais osseux); </a:t>
            </a:r>
          </a:p>
          <a:p>
            <a:pPr algn="just"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 voile du palais (palais mou, vélum);</a:t>
            </a:r>
          </a:p>
          <a:p>
            <a:pPr algn="just"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’uvule (luette)  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Exercice n°02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7232"/>
            <a:ext cx="9001156" cy="564360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Donnez les voyelles qui correspondent aux descriptions articulatoires données</a:t>
            </a:r>
            <a:r>
              <a:rPr lang="fr-FR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               Je suis une: </a:t>
            </a:r>
            <a:endParaRPr lang="fr-FR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1. Voyelle orale ;arrondie; postérieure; fermée. 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2. Voyelle nasale; mi-ouverte; arrondie; antérieure.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3. Voyelle orale; écartée (non arrondie); ouverte; antérieure. 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4. Voyelle orale; arrondie; fermée; antérieure .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5. Voyelles orale; arrondie; mi-ouverte; postérieure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5. Voyelles </a:t>
            </a:r>
            <a:r>
              <a:rPr lang="fr-FR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nasale, arrondie, postérieure, ouverte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15206" y="2928934"/>
            <a:ext cx="1693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32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œ̃</a:t>
            </a:r>
            <a:r>
              <a:rPr lang="fr-FR" sz="32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r>
              <a:rPr lang="fr-FR" sz="20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</a:t>
            </a:r>
            <a:r>
              <a:rPr lang="fr-FR" sz="2000" b="1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un, </a:t>
            </a:r>
            <a:r>
              <a:rPr lang="fr-FR" sz="2000" b="1" dirty="0" err="1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um</a:t>
            </a:r>
            <a:r>
              <a:rPr lang="fr-FR" sz="20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  <a:endParaRPr lang="fr-FR" sz="3200" dirty="0" smtClean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16155" y="2143116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[u]</a:t>
            </a:r>
            <a:endParaRPr lang="fr-FR" sz="3200" dirty="0" smtClean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53108" y="3500438"/>
            <a:ext cx="6623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[a]</a:t>
            </a:r>
            <a:endParaRPr lang="fr-FR" sz="3200" dirty="0" smtClean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15140" y="4143380"/>
            <a:ext cx="6623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[y]</a:t>
            </a:r>
            <a:endParaRPr lang="fr-FR" sz="3200" dirty="0" smtClean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29520" y="4857760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fr-FR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ɔ</a:t>
            </a:r>
            <a:r>
              <a:rPr lang="fr-FR" sz="32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3200" dirty="0" smtClean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72330" y="5572140"/>
            <a:ext cx="7585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ɑ̃</a:t>
            </a:r>
            <a:r>
              <a:rPr lang="fr-FR" sz="3600" dirty="0" smtClean="0">
                <a:solidFill>
                  <a:schemeClr val="accent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3600" dirty="0" smtClean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322</Words>
  <Application>Microsoft Office PowerPoint</Application>
  <PresentationFormat>Affichage à l'écran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Exercice n° 01</vt:lpstr>
      <vt:lpstr>Exercice n°02</vt:lpstr>
      <vt:lpstr>Diapositive 3</vt:lpstr>
      <vt:lpstr>Exercice n°01</vt:lpstr>
      <vt:lpstr>Diapositive 5</vt:lpstr>
      <vt:lpstr>Exercice n°02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</dc:title>
  <dc:creator>mr</dc:creator>
  <cp:lastModifiedBy>mr</cp:lastModifiedBy>
  <cp:revision>4</cp:revision>
  <dcterms:created xsi:type="dcterms:W3CDTF">2021-02-13T07:28:32Z</dcterms:created>
  <dcterms:modified xsi:type="dcterms:W3CDTF">2021-02-14T16:19:29Z</dcterms:modified>
</cp:coreProperties>
</file>