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57" r:id="rId24"/>
    <p:sldId id="358" r:id="rId25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06" autoAdjust="0"/>
    <p:restoredTop sz="94660"/>
  </p:normalViewPr>
  <p:slideViewPr>
    <p:cSldViewPr>
      <p:cViewPr varScale="1">
        <p:scale>
          <a:sx n="70" d="100"/>
          <a:sy n="70" d="100"/>
        </p:scale>
        <p:origin x="162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942975" y="0"/>
            <a:ext cx="47625" cy="6857998"/>
          </a:xfrm>
          <a:custGeom>
            <a:avLst/>
            <a:gdLst/>
            <a:ahLst/>
            <a:cxnLst/>
            <a:rect l="l" t="t" r="r" b="b"/>
            <a:pathLst>
              <a:path w="47625" h="6857998">
                <a:moveTo>
                  <a:pt x="0" y="6857998"/>
                </a:moveTo>
                <a:lnTo>
                  <a:pt x="47625" y="6857998"/>
                </a:lnTo>
                <a:lnTo>
                  <a:pt x="47625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0600" y="0"/>
            <a:ext cx="150723" cy="6857998"/>
          </a:xfrm>
          <a:custGeom>
            <a:avLst/>
            <a:gdLst/>
            <a:ahLst/>
            <a:cxnLst/>
            <a:rect l="l" t="t" r="r" b="b"/>
            <a:pathLst>
              <a:path w="150723" h="6857998">
                <a:moveTo>
                  <a:pt x="0" y="6857998"/>
                </a:moveTo>
                <a:lnTo>
                  <a:pt x="150723" y="6857998"/>
                </a:lnTo>
                <a:lnTo>
                  <a:pt x="150723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1323" y="0"/>
            <a:ext cx="77876" cy="6857998"/>
          </a:xfrm>
          <a:custGeom>
            <a:avLst/>
            <a:gdLst/>
            <a:ahLst/>
            <a:cxnLst/>
            <a:rect l="l" t="t" r="r" b="b"/>
            <a:pathLst>
              <a:path w="77876" h="6857998">
                <a:moveTo>
                  <a:pt x="0" y="6857998"/>
                </a:moveTo>
                <a:lnTo>
                  <a:pt x="77876" y="6857998"/>
                </a:lnTo>
                <a:lnTo>
                  <a:pt x="7787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2688" y="0"/>
            <a:ext cx="3136" cy="6857998"/>
          </a:xfrm>
          <a:custGeom>
            <a:avLst/>
            <a:gdLst/>
            <a:ahLst/>
            <a:cxnLst/>
            <a:rect l="l" t="t" r="r" b="b"/>
            <a:pathLst>
              <a:path w="3136" h="6857998">
                <a:moveTo>
                  <a:pt x="0" y="6857998"/>
                </a:moveTo>
                <a:lnTo>
                  <a:pt x="3136" y="6857998"/>
                </a:lnTo>
                <a:lnTo>
                  <a:pt x="313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5825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1000" y="0"/>
            <a:ext cx="444538" cy="6857998"/>
          </a:xfrm>
          <a:custGeom>
            <a:avLst/>
            <a:gdLst/>
            <a:ahLst/>
            <a:cxnLst/>
            <a:rect l="l" t="t" r="r" b="b"/>
            <a:pathLst>
              <a:path w="444538" h="6857998">
                <a:moveTo>
                  <a:pt x="0" y="6857998"/>
                </a:moveTo>
                <a:lnTo>
                  <a:pt x="444538" y="6857998"/>
                </a:lnTo>
                <a:lnTo>
                  <a:pt x="444538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6339" y="0"/>
            <a:ext cx="104664" cy="6858000"/>
          </a:xfrm>
          <a:custGeom>
            <a:avLst/>
            <a:gdLst/>
            <a:ahLst/>
            <a:cxnLst/>
            <a:rect l="l" t="t" r="r" b="b"/>
            <a:pathLst>
              <a:path w="104664" h="6858000">
                <a:moveTo>
                  <a:pt x="104664" y="0"/>
                </a:moveTo>
                <a:lnTo>
                  <a:pt x="0" y="0"/>
                </a:lnTo>
                <a:lnTo>
                  <a:pt x="0" y="6857998"/>
                </a:lnTo>
                <a:lnTo>
                  <a:pt x="104664" y="6857998"/>
                </a:lnTo>
                <a:lnTo>
                  <a:pt x="104664" y="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25538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68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95400" y="0"/>
            <a:ext cx="76200" cy="6857998"/>
          </a:xfrm>
          <a:custGeom>
            <a:avLst/>
            <a:gdLst/>
            <a:ahLst/>
            <a:cxnLst/>
            <a:rect l="l" t="t" r="r" b="b"/>
            <a:pathLst>
              <a:path w="76200" h="6857998">
                <a:moveTo>
                  <a:pt x="0" y="6857998"/>
                </a:moveTo>
                <a:lnTo>
                  <a:pt x="76200" y="6857998"/>
                </a:lnTo>
                <a:lnTo>
                  <a:pt x="76200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7998"/>
                </a:lnTo>
                <a:lnTo>
                  <a:pt x="76200" y="6857998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26692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0" y="647700"/>
                </a:moveTo>
                <a:lnTo>
                  <a:pt x="2147" y="700827"/>
                </a:lnTo>
                <a:lnTo>
                  <a:pt x="8477" y="752771"/>
                </a:lnTo>
                <a:lnTo>
                  <a:pt x="18823" y="803364"/>
                </a:lnTo>
                <a:lnTo>
                  <a:pt x="33019" y="852440"/>
                </a:lnTo>
                <a:lnTo>
                  <a:pt x="50898" y="899832"/>
                </a:lnTo>
                <a:lnTo>
                  <a:pt x="72293" y="945374"/>
                </a:lnTo>
                <a:lnTo>
                  <a:pt x="97038" y="988900"/>
                </a:lnTo>
                <a:lnTo>
                  <a:pt x="124966" y="1030242"/>
                </a:lnTo>
                <a:lnTo>
                  <a:pt x="155910" y="1069234"/>
                </a:lnTo>
                <a:lnTo>
                  <a:pt x="189704" y="1105709"/>
                </a:lnTo>
                <a:lnTo>
                  <a:pt x="226181" y="1139501"/>
                </a:lnTo>
                <a:lnTo>
                  <a:pt x="265174" y="1170444"/>
                </a:lnTo>
                <a:lnTo>
                  <a:pt x="306516" y="1198370"/>
                </a:lnTo>
                <a:lnTo>
                  <a:pt x="350041" y="1223113"/>
                </a:lnTo>
                <a:lnTo>
                  <a:pt x="395583" y="1244506"/>
                </a:lnTo>
                <a:lnTo>
                  <a:pt x="442974" y="1262384"/>
                </a:lnTo>
                <a:lnTo>
                  <a:pt x="492048" y="1276578"/>
                </a:lnTo>
                <a:lnTo>
                  <a:pt x="542638" y="1286923"/>
                </a:lnTo>
                <a:lnTo>
                  <a:pt x="594577" y="1293253"/>
                </a:lnTo>
                <a:lnTo>
                  <a:pt x="647700" y="1295400"/>
                </a:lnTo>
                <a:lnTo>
                  <a:pt x="700827" y="1293253"/>
                </a:lnTo>
                <a:lnTo>
                  <a:pt x="752771" y="1286923"/>
                </a:lnTo>
                <a:lnTo>
                  <a:pt x="803364" y="1276578"/>
                </a:lnTo>
                <a:lnTo>
                  <a:pt x="852440" y="1262384"/>
                </a:lnTo>
                <a:lnTo>
                  <a:pt x="899832" y="1244506"/>
                </a:lnTo>
                <a:lnTo>
                  <a:pt x="945374" y="1223113"/>
                </a:lnTo>
                <a:lnTo>
                  <a:pt x="988900" y="1198370"/>
                </a:lnTo>
                <a:lnTo>
                  <a:pt x="1030242" y="1170444"/>
                </a:lnTo>
                <a:lnTo>
                  <a:pt x="1069234" y="1139501"/>
                </a:lnTo>
                <a:lnTo>
                  <a:pt x="1105709" y="1105709"/>
                </a:lnTo>
                <a:lnTo>
                  <a:pt x="1139501" y="1069234"/>
                </a:lnTo>
                <a:lnTo>
                  <a:pt x="1170444" y="1030242"/>
                </a:lnTo>
                <a:lnTo>
                  <a:pt x="1198370" y="988900"/>
                </a:lnTo>
                <a:lnTo>
                  <a:pt x="1223113" y="945374"/>
                </a:lnTo>
                <a:lnTo>
                  <a:pt x="1244506" y="899832"/>
                </a:lnTo>
                <a:lnTo>
                  <a:pt x="1262384" y="852440"/>
                </a:lnTo>
                <a:lnTo>
                  <a:pt x="1276578" y="803364"/>
                </a:lnTo>
                <a:lnTo>
                  <a:pt x="1286923" y="752771"/>
                </a:lnTo>
                <a:lnTo>
                  <a:pt x="1293253" y="700827"/>
                </a:lnTo>
                <a:lnTo>
                  <a:pt x="1295400" y="647700"/>
                </a:lnTo>
                <a:lnTo>
                  <a:pt x="1293253" y="594572"/>
                </a:lnTo>
                <a:lnTo>
                  <a:pt x="1286923" y="542628"/>
                </a:lnTo>
                <a:lnTo>
                  <a:pt x="1276578" y="492035"/>
                </a:lnTo>
                <a:lnTo>
                  <a:pt x="1262384" y="442959"/>
                </a:lnTo>
                <a:lnTo>
                  <a:pt x="1244506" y="395567"/>
                </a:lnTo>
                <a:lnTo>
                  <a:pt x="1223113" y="350025"/>
                </a:lnTo>
                <a:lnTo>
                  <a:pt x="1198370" y="306499"/>
                </a:lnTo>
                <a:lnTo>
                  <a:pt x="1170444" y="265157"/>
                </a:lnTo>
                <a:lnTo>
                  <a:pt x="1139501" y="226165"/>
                </a:lnTo>
                <a:lnTo>
                  <a:pt x="1105709" y="189690"/>
                </a:lnTo>
                <a:lnTo>
                  <a:pt x="1069234" y="155898"/>
                </a:lnTo>
                <a:lnTo>
                  <a:pt x="1030242" y="124955"/>
                </a:lnTo>
                <a:lnTo>
                  <a:pt x="988900" y="97029"/>
                </a:lnTo>
                <a:lnTo>
                  <a:pt x="945374" y="72286"/>
                </a:lnTo>
                <a:lnTo>
                  <a:pt x="899832" y="50893"/>
                </a:lnTo>
                <a:lnTo>
                  <a:pt x="852440" y="33015"/>
                </a:lnTo>
                <a:lnTo>
                  <a:pt x="803364" y="18821"/>
                </a:lnTo>
                <a:lnTo>
                  <a:pt x="752771" y="8476"/>
                </a:lnTo>
                <a:lnTo>
                  <a:pt x="700827" y="2146"/>
                </a:lnTo>
                <a:lnTo>
                  <a:pt x="647700" y="0"/>
                </a:lnTo>
                <a:lnTo>
                  <a:pt x="594577" y="2146"/>
                </a:lnTo>
                <a:lnTo>
                  <a:pt x="542638" y="8476"/>
                </a:lnTo>
                <a:lnTo>
                  <a:pt x="492048" y="18821"/>
                </a:lnTo>
                <a:lnTo>
                  <a:pt x="442974" y="33015"/>
                </a:lnTo>
                <a:lnTo>
                  <a:pt x="395583" y="50893"/>
                </a:lnTo>
                <a:lnTo>
                  <a:pt x="350041" y="72286"/>
                </a:lnTo>
                <a:lnTo>
                  <a:pt x="306516" y="97029"/>
                </a:lnTo>
                <a:lnTo>
                  <a:pt x="265174" y="124955"/>
                </a:lnTo>
                <a:lnTo>
                  <a:pt x="226181" y="155898"/>
                </a:lnTo>
                <a:lnTo>
                  <a:pt x="189704" y="189690"/>
                </a:lnTo>
                <a:lnTo>
                  <a:pt x="155910" y="226165"/>
                </a:lnTo>
                <a:lnTo>
                  <a:pt x="124966" y="265157"/>
                </a:lnTo>
                <a:lnTo>
                  <a:pt x="97038" y="306499"/>
                </a:lnTo>
                <a:lnTo>
                  <a:pt x="72293" y="350025"/>
                </a:lnTo>
                <a:lnTo>
                  <a:pt x="50898" y="395567"/>
                </a:lnTo>
                <a:lnTo>
                  <a:pt x="33019" y="442959"/>
                </a:lnTo>
                <a:lnTo>
                  <a:pt x="18823" y="492035"/>
                </a:lnTo>
                <a:lnTo>
                  <a:pt x="8477" y="542628"/>
                </a:lnTo>
                <a:lnTo>
                  <a:pt x="2147" y="594572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09624" y="4866767"/>
            <a:ext cx="641476" cy="641349"/>
          </a:xfrm>
          <a:custGeom>
            <a:avLst/>
            <a:gdLst/>
            <a:ahLst/>
            <a:cxnLst/>
            <a:rect l="l" t="t" r="r" b="b"/>
            <a:pathLst>
              <a:path w="641476" h="641350">
                <a:moveTo>
                  <a:pt x="0" y="320674"/>
                </a:moveTo>
                <a:lnTo>
                  <a:pt x="1063" y="346983"/>
                </a:lnTo>
                <a:lnTo>
                  <a:pt x="4198" y="372704"/>
                </a:lnTo>
                <a:lnTo>
                  <a:pt x="9323" y="397756"/>
                </a:lnTo>
                <a:lnTo>
                  <a:pt x="16354" y="422056"/>
                </a:lnTo>
                <a:lnTo>
                  <a:pt x="25209" y="445521"/>
                </a:lnTo>
                <a:lnTo>
                  <a:pt x="35805" y="468070"/>
                </a:lnTo>
                <a:lnTo>
                  <a:pt x="48060" y="489620"/>
                </a:lnTo>
                <a:lnTo>
                  <a:pt x="61890" y="510087"/>
                </a:lnTo>
                <a:lnTo>
                  <a:pt x="77214" y="529391"/>
                </a:lnTo>
                <a:lnTo>
                  <a:pt x="93948" y="547449"/>
                </a:lnTo>
                <a:lnTo>
                  <a:pt x="112010" y="564178"/>
                </a:lnTo>
                <a:lnTo>
                  <a:pt x="131316" y="579495"/>
                </a:lnTo>
                <a:lnTo>
                  <a:pt x="151786" y="593320"/>
                </a:lnTo>
                <a:lnTo>
                  <a:pt x="173335" y="605568"/>
                </a:lnTo>
                <a:lnTo>
                  <a:pt x="195881" y="616158"/>
                </a:lnTo>
                <a:lnTo>
                  <a:pt x="219342" y="625007"/>
                </a:lnTo>
                <a:lnTo>
                  <a:pt x="243634" y="632033"/>
                </a:lnTo>
                <a:lnTo>
                  <a:pt x="268675" y="637154"/>
                </a:lnTo>
                <a:lnTo>
                  <a:pt x="294383" y="640287"/>
                </a:lnTo>
                <a:lnTo>
                  <a:pt x="320675" y="641349"/>
                </a:lnTo>
                <a:lnTo>
                  <a:pt x="346984" y="640287"/>
                </a:lnTo>
                <a:lnTo>
                  <a:pt x="372708" y="637154"/>
                </a:lnTo>
                <a:lnTo>
                  <a:pt x="397764" y="632033"/>
                </a:lnTo>
                <a:lnTo>
                  <a:pt x="422069" y="625007"/>
                </a:lnTo>
                <a:lnTo>
                  <a:pt x="445541" y="616158"/>
                </a:lnTo>
                <a:lnTo>
                  <a:pt x="468097" y="605568"/>
                </a:lnTo>
                <a:lnTo>
                  <a:pt x="489655" y="593320"/>
                </a:lnTo>
                <a:lnTo>
                  <a:pt x="510132" y="579495"/>
                </a:lnTo>
                <a:lnTo>
                  <a:pt x="529445" y="564178"/>
                </a:lnTo>
                <a:lnTo>
                  <a:pt x="547512" y="547449"/>
                </a:lnTo>
                <a:lnTo>
                  <a:pt x="564251" y="529391"/>
                </a:lnTo>
                <a:lnTo>
                  <a:pt x="579578" y="510087"/>
                </a:lnTo>
                <a:lnTo>
                  <a:pt x="593411" y="489620"/>
                </a:lnTo>
                <a:lnTo>
                  <a:pt x="605667" y="468070"/>
                </a:lnTo>
                <a:lnTo>
                  <a:pt x="616265" y="445521"/>
                </a:lnTo>
                <a:lnTo>
                  <a:pt x="625121" y="422056"/>
                </a:lnTo>
                <a:lnTo>
                  <a:pt x="632153" y="397756"/>
                </a:lnTo>
                <a:lnTo>
                  <a:pt x="637277" y="372704"/>
                </a:lnTo>
                <a:lnTo>
                  <a:pt x="640413" y="346983"/>
                </a:lnTo>
                <a:lnTo>
                  <a:pt x="641476" y="320674"/>
                </a:lnTo>
                <a:lnTo>
                  <a:pt x="640413" y="294366"/>
                </a:lnTo>
                <a:lnTo>
                  <a:pt x="637277" y="268645"/>
                </a:lnTo>
                <a:lnTo>
                  <a:pt x="632153" y="243593"/>
                </a:lnTo>
                <a:lnTo>
                  <a:pt x="625121" y="219293"/>
                </a:lnTo>
                <a:lnTo>
                  <a:pt x="616265" y="195828"/>
                </a:lnTo>
                <a:lnTo>
                  <a:pt x="605667" y="173279"/>
                </a:lnTo>
                <a:lnTo>
                  <a:pt x="593411" y="151729"/>
                </a:lnTo>
                <a:lnTo>
                  <a:pt x="579578" y="131262"/>
                </a:lnTo>
                <a:lnTo>
                  <a:pt x="564251" y="111958"/>
                </a:lnTo>
                <a:lnTo>
                  <a:pt x="547512" y="93900"/>
                </a:lnTo>
                <a:lnTo>
                  <a:pt x="529445" y="77171"/>
                </a:lnTo>
                <a:lnTo>
                  <a:pt x="510132" y="61854"/>
                </a:lnTo>
                <a:lnTo>
                  <a:pt x="489655" y="48029"/>
                </a:lnTo>
                <a:lnTo>
                  <a:pt x="468097" y="35781"/>
                </a:lnTo>
                <a:lnTo>
                  <a:pt x="445541" y="25191"/>
                </a:lnTo>
                <a:lnTo>
                  <a:pt x="422069" y="16342"/>
                </a:lnTo>
                <a:lnTo>
                  <a:pt x="397764" y="9316"/>
                </a:lnTo>
                <a:lnTo>
                  <a:pt x="372708" y="4195"/>
                </a:lnTo>
                <a:lnTo>
                  <a:pt x="346984" y="1062"/>
                </a:lnTo>
                <a:lnTo>
                  <a:pt x="320675" y="0"/>
                </a:lnTo>
                <a:lnTo>
                  <a:pt x="294383" y="1062"/>
                </a:lnTo>
                <a:lnTo>
                  <a:pt x="268675" y="4195"/>
                </a:lnTo>
                <a:lnTo>
                  <a:pt x="243634" y="9316"/>
                </a:lnTo>
                <a:lnTo>
                  <a:pt x="219342" y="16342"/>
                </a:lnTo>
                <a:lnTo>
                  <a:pt x="195881" y="25191"/>
                </a:lnTo>
                <a:lnTo>
                  <a:pt x="173335" y="35781"/>
                </a:lnTo>
                <a:lnTo>
                  <a:pt x="151786" y="48029"/>
                </a:lnTo>
                <a:lnTo>
                  <a:pt x="131316" y="61854"/>
                </a:lnTo>
                <a:lnTo>
                  <a:pt x="112010" y="77171"/>
                </a:lnTo>
                <a:lnTo>
                  <a:pt x="93948" y="93900"/>
                </a:lnTo>
                <a:lnTo>
                  <a:pt x="77214" y="111958"/>
                </a:lnTo>
                <a:lnTo>
                  <a:pt x="61890" y="131262"/>
                </a:lnTo>
                <a:lnTo>
                  <a:pt x="48060" y="151729"/>
                </a:lnTo>
                <a:lnTo>
                  <a:pt x="35805" y="173279"/>
                </a:lnTo>
                <a:lnTo>
                  <a:pt x="25209" y="195828"/>
                </a:lnTo>
                <a:lnTo>
                  <a:pt x="16354" y="219293"/>
                </a:lnTo>
                <a:lnTo>
                  <a:pt x="9323" y="243593"/>
                </a:lnTo>
                <a:lnTo>
                  <a:pt x="4198" y="268645"/>
                </a:lnTo>
                <a:lnTo>
                  <a:pt x="1063" y="294366"/>
                </a:lnTo>
                <a:lnTo>
                  <a:pt x="0" y="3206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91082" y="5500624"/>
            <a:ext cx="137159" cy="137172"/>
          </a:xfrm>
          <a:custGeom>
            <a:avLst/>
            <a:gdLst/>
            <a:ahLst/>
            <a:cxnLst/>
            <a:rect l="l" t="t" r="r" b="b"/>
            <a:pathLst>
              <a:path w="137159" h="137172">
                <a:moveTo>
                  <a:pt x="0" y="68579"/>
                </a:moveTo>
                <a:lnTo>
                  <a:pt x="627" y="77902"/>
                </a:lnTo>
                <a:lnTo>
                  <a:pt x="4001" y="91725"/>
                </a:lnTo>
                <a:lnTo>
                  <a:pt x="10013" y="104291"/>
                </a:lnTo>
                <a:lnTo>
                  <a:pt x="18348" y="115283"/>
                </a:lnTo>
                <a:lnTo>
                  <a:pt x="28689" y="124384"/>
                </a:lnTo>
                <a:lnTo>
                  <a:pt x="40719" y="131277"/>
                </a:lnTo>
                <a:lnTo>
                  <a:pt x="54121" y="135646"/>
                </a:lnTo>
                <a:lnTo>
                  <a:pt x="68579" y="137172"/>
                </a:lnTo>
                <a:lnTo>
                  <a:pt x="77899" y="136544"/>
                </a:lnTo>
                <a:lnTo>
                  <a:pt x="91718" y="133169"/>
                </a:lnTo>
                <a:lnTo>
                  <a:pt x="104282" y="127155"/>
                </a:lnTo>
                <a:lnTo>
                  <a:pt x="115272" y="118818"/>
                </a:lnTo>
                <a:lnTo>
                  <a:pt x="124372" y="108475"/>
                </a:lnTo>
                <a:lnTo>
                  <a:pt x="131265" y="96443"/>
                </a:lnTo>
                <a:lnTo>
                  <a:pt x="135633" y="83039"/>
                </a:lnTo>
                <a:lnTo>
                  <a:pt x="137159" y="68579"/>
                </a:lnTo>
                <a:lnTo>
                  <a:pt x="136533" y="59275"/>
                </a:lnTo>
                <a:lnTo>
                  <a:pt x="133159" y="45458"/>
                </a:lnTo>
                <a:lnTo>
                  <a:pt x="127146" y="32894"/>
                </a:lnTo>
                <a:lnTo>
                  <a:pt x="118810" y="21901"/>
                </a:lnTo>
                <a:lnTo>
                  <a:pt x="108468" y="12796"/>
                </a:lnTo>
                <a:lnTo>
                  <a:pt x="96437" y="5899"/>
                </a:lnTo>
                <a:lnTo>
                  <a:pt x="83035" y="1527"/>
                </a:lnTo>
                <a:lnTo>
                  <a:pt x="68579" y="0"/>
                </a:lnTo>
                <a:lnTo>
                  <a:pt x="59267" y="627"/>
                </a:lnTo>
                <a:lnTo>
                  <a:pt x="45443" y="4002"/>
                </a:lnTo>
                <a:lnTo>
                  <a:pt x="32877" y="10019"/>
                </a:lnTo>
                <a:lnTo>
                  <a:pt x="21886" y="18358"/>
                </a:lnTo>
                <a:lnTo>
                  <a:pt x="12785" y="28702"/>
                </a:lnTo>
                <a:lnTo>
                  <a:pt x="5893" y="40733"/>
                </a:lnTo>
                <a:lnTo>
                  <a:pt x="1526" y="54131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64208" y="5788152"/>
            <a:ext cx="274319" cy="274319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0" y="137160"/>
                </a:moveTo>
                <a:lnTo>
                  <a:pt x="1254" y="155782"/>
                </a:lnTo>
                <a:lnTo>
                  <a:pt x="3930" y="169880"/>
                </a:lnTo>
                <a:lnTo>
                  <a:pt x="8005" y="183428"/>
                </a:lnTo>
                <a:lnTo>
                  <a:pt x="13401" y="196347"/>
                </a:lnTo>
                <a:lnTo>
                  <a:pt x="20038" y="208559"/>
                </a:lnTo>
                <a:lnTo>
                  <a:pt x="27837" y="219984"/>
                </a:lnTo>
                <a:lnTo>
                  <a:pt x="36717" y="230542"/>
                </a:lnTo>
                <a:lnTo>
                  <a:pt x="46600" y="240156"/>
                </a:lnTo>
                <a:lnTo>
                  <a:pt x="57405" y="248744"/>
                </a:lnTo>
                <a:lnTo>
                  <a:pt x="69053" y="256229"/>
                </a:lnTo>
                <a:lnTo>
                  <a:pt x="81466" y="262530"/>
                </a:lnTo>
                <a:lnTo>
                  <a:pt x="94562" y="267569"/>
                </a:lnTo>
                <a:lnTo>
                  <a:pt x="108263" y="271266"/>
                </a:lnTo>
                <a:lnTo>
                  <a:pt x="122488" y="273543"/>
                </a:lnTo>
                <a:lnTo>
                  <a:pt x="137160" y="274320"/>
                </a:lnTo>
                <a:lnTo>
                  <a:pt x="141212" y="274261"/>
                </a:lnTo>
                <a:lnTo>
                  <a:pt x="155769" y="273066"/>
                </a:lnTo>
                <a:lnTo>
                  <a:pt x="169859" y="270393"/>
                </a:lnTo>
                <a:lnTo>
                  <a:pt x="183402" y="266321"/>
                </a:lnTo>
                <a:lnTo>
                  <a:pt x="196320" y="260929"/>
                </a:lnTo>
                <a:lnTo>
                  <a:pt x="208531" y="254296"/>
                </a:lnTo>
                <a:lnTo>
                  <a:pt x="219957" y="246501"/>
                </a:lnTo>
                <a:lnTo>
                  <a:pt x="230517" y="237625"/>
                </a:lnTo>
                <a:lnTo>
                  <a:pt x="240134" y="227745"/>
                </a:lnTo>
                <a:lnTo>
                  <a:pt x="248726" y="216942"/>
                </a:lnTo>
                <a:lnTo>
                  <a:pt x="256215" y="205294"/>
                </a:lnTo>
                <a:lnTo>
                  <a:pt x="262520" y="192881"/>
                </a:lnTo>
                <a:lnTo>
                  <a:pt x="267563" y="179781"/>
                </a:lnTo>
                <a:lnTo>
                  <a:pt x="271264" y="166075"/>
                </a:lnTo>
                <a:lnTo>
                  <a:pt x="273542" y="151842"/>
                </a:lnTo>
                <a:lnTo>
                  <a:pt x="274319" y="137160"/>
                </a:lnTo>
                <a:lnTo>
                  <a:pt x="274261" y="133104"/>
                </a:lnTo>
                <a:lnTo>
                  <a:pt x="273065" y="118537"/>
                </a:lnTo>
                <a:lnTo>
                  <a:pt x="270389" y="104439"/>
                </a:lnTo>
                <a:lnTo>
                  <a:pt x="266314" y="90891"/>
                </a:lnTo>
                <a:lnTo>
                  <a:pt x="260918" y="77972"/>
                </a:lnTo>
                <a:lnTo>
                  <a:pt x="254281" y="65760"/>
                </a:lnTo>
                <a:lnTo>
                  <a:pt x="246482" y="54335"/>
                </a:lnTo>
                <a:lnTo>
                  <a:pt x="237602" y="43777"/>
                </a:lnTo>
                <a:lnTo>
                  <a:pt x="227719" y="34163"/>
                </a:lnTo>
                <a:lnTo>
                  <a:pt x="216914" y="25575"/>
                </a:lnTo>
                <a:lnTo>
                  <a:pt x="205266" y="18090"/>
                </a:lnTo>
                <a:lnTo>
                  <a:pt x="192853" y="11789"/>
                </a:lnTo>
                <a:lnTo>
                  <a:pt x="179757" y="6750"/>
                </a:lnTo>
                <a:lnTo>
                  <a:pt x="166056" y="3053"/>
                </a:lnTo>
                <a:lnTo>
                  <a:pt x="151831" y="776"/>
                </a:lnTo>
                <a:lnTo>
                  <a:pt x="137160" y="0"/>
                </a:lnTo>
                <a:lnTo>
                  <a:pt x="133107" y="58"/>
                </a:lnTo>
                <a:lnTo>
                  <a:pt x="118550" y="1253"/>
                </a:lnTo>
                <a:lnTo>
                  <a:pt x="104460" y="3926"/>
                </a:lnTo>
                <a:lnTo>
                  <a:pt x="90917" y="7998"/>
                </a:lnTo>
                <a:lnTo>
                  <a:pt x="77999" y="13390"/>
                </a:lnTo>
                <a:lnTo>
                  <a:pt x="65788" y="20023"/>
                </a:lnTo>
                <a:lnTo>
                  <a:pt x="54362" y="27818"/>
                </a:lnTo>
                <a:lnTo>
                  <a:pt x="43802" y="36694"/>
                </a:lnTo>
                <a:lnTo>
                  <a:pt x="34185" y="46574"/>
                </a:lnTo>
                <a:lnTo>
                  <a:pt x="25593" y="57377"/>
                </a:lnTo>
                <a:lnTo>
                  <a:pt x="18104" y="69025"/>
                </a:lnTo>
                <a:lnTo>
                  <a:pt x="11799" y="81438"/>
                </a:lnTo>
                <a:lnTo>
                  <a:pt x="6756" y="94538"/>
                </a:lnTo>
                <a:lnTo>
                  <a:pt x="3055" y="108244"/>
                </a:lnTo>
                <a:lnTo>
                  <a:pt x="777" y="122477"/>
                </a:lnTo>
                <a:lnTo>
                  <a:pt x="0" y="13716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0" y="182880"/>
                </a:moveTo>
                <a:lnTo>
                  <a:pt x="606" y="197874"/>
                </a:lnTo>
                <a:lnTo>
                  <a:pt x="2394" y="212535"/>
                </a:lnTo>
                <a:lnTo>
                  <a:pt x="5317" y="226816"/>
                </a:lnTo>
                <a:lnTo>
                  <a:pt x="9326" y="240670"/>
                </a:lnTo>
                <a:lnTo>
                  <a:pt x="14376" y="254049"/>
                </a:lnTo>
                <a:lnTo>
                  <a:pt x="20419" y="266907"/>
                </a:lnTo>
                <a:lnTo>
                  <a:pt x="27408" y="279197"/>
                </a:lnTo>
                <a:lnTo>
                  <a:pt x="35295" y="290870"/>
                </a:lnTo>
                <a:lnTo>
                  <a:pt x="44034" y="301881"/>
                </a:lnTo>
                <a:lnTo>
                  <a:pt x="53578" y="312181"/>
                </a:lnTo>
                <a:lnTo>
                  <a:pt x="63878" y="321725"/>
                </a:lnTo>
                <a:lnTo>
                  <a:pt x="74889" y="330464"/>
                </a:lnTo>
                <a:lnTo>
                  <a:pt x="86562" y="338351"/>
                </a:lnTo>
                <a:lnTo>
                  <a:pt x="98852" y="345340"/>
                </a:lnTo>
                <a:lnTo>
                  <a:pt x="111710" y="351383"/>
                </a:lnTo>
                <a:lnTo>
                  <a:pt x="125089" y="356433"/>
                </a:lnTo>
                <a:lnTo>
                  <a:pt x="138943" y="360442"/>
                </a:lnTo>
                <a:lnTo>
                  <a:pt x="153224" y="363365"/>
                </a:lnTo>
                <a:lnTo>
                  <a:pt x="167885" y="365153"/>
                </a:lnTo>
                <a:lnTo>
                  <a:pt x="182880" y="365760"/>
                </a:lnTo>
                <a:lnTo>
                  <a:pt x="197874" y="365153"/>
                </a:lnTo>
                <a:lnTo>
                  <a:pt x="212535" y="363365"/>
                </a:lnTo>
                <a:lnTo>
                  <a:pt x="226816" y="360442"/>
                </a:lnTo>
                <a:lnTo>
                  <a:pt x="240670" y="356433"/>
                </a:lnTo>
                <a:lnTo>
                  <a:pt x="254049" y="351383"/>
                </a:lnTo>
                <a:lnTo>
                  <a:pt x="266907" y="345340"/>
                </a:lnTo>
                <a:lnTo>
                  <a:pt x="279197" y="338351"/>
                </a:lnTo>
                <a:lnTo>
                  <a:pt x="290870" y="330464"/>
                </a:lnTo>
                <a:lnTo>
                  <a:pt x="301881" y="321725"/>
                </a:lnTo>
                <a:lnTo>
                  <a:pt x="312181" y="312181"/>
                </a:lnTo>
                <a:lnTo>
                  <a:pt x="321725" y="301881"/>
                </a:lnTo>
                <a:lnTo>
                  <a:pt x="330464" y="290870"/>
                </a:lnTo>
                <a:lnTo>
                  <a:pt x="338351" y="279197"/>
                </a:lnTo>
                <a:lnTo>
                  <a:pt x="345340" y="266907"/>
                </a:lnTo>
                <a:lnTo>
                  <a:pt x="351383" y="254049"/>
                </a:lnTo>
                <a:lnTo>
                  <a:pt x="356433" y="240670"/>
                </a:lnTo>
                <a:lnTo>
                  <a:pt x="360442" y="226816"/>
                </a:lnTo>
                <a:lnTo>
                  <a:pt x="363365" y="212535"/>
                </a:lnTo>
                <a:lnTo>
                  <a:pt x="365153" y="197874"/>
                </a:lnTo>
                <a:lnTo>
                  <a:pt x="365760" y="182880"/>
                </a:lnTo>
                <a:lnTo>
                  <a:pt x="365153" y="167885"/>
                </a:lnTo>
                <a:lnTo>
                  <a:pt x="363365" y="153224"/>
                </a:lnTo>
                <a:lnTo>
                  <a:pt x="360442" y="138943"/>
                </a:lnTo>
                <a:lnTo>
                  <a:pt x="356433" y="125089"/>
                </a:lnTo>
                <a:lnTo>
                  <a:pt x="351383" y="111710"/>
                </a:lnTo>
                <a:lnTo>
                  <a:pt x="345340" y="98852"/>
                </a:lnTo>
                <a:lnTo>
                  <a:pt x="338351" y="86562"/>
                </a:lnTo>
                <a:lnTo>
                  <a:pt x="330464" y="74889"/>
                </a:lnTo>
                <a:lnTo>
                  <a:pt x="321725" y="63878"/>
                </a:lnTo>
                <a:lnTo>
                  <a:pt x="312181" y="53578"/>
                </a:lnTo>
                <a:lnTo>
                  <a:pt x="301881" y="44034"/>
                </a:lnTo>
                <a:lnTo>
                  <a:pt x="290870" y="35295"/>
                </a:lnTo>
                <a:lnTo>
                  <a:pt x="279197" y="27408"/>
                </a:lnTo>
                <a:lnTo>
                  <a:pt x="266907" y="20419"/>
                </a:lnTo>
                <a:lnTo>
                  <a:pt x="254049" y="14376"/>
                </a:lnTo>
                <a:lnTo>
                  <a:pt x="240670" y="9326"/>
                </a:lnTo>
                <a:lnTo>
                  <a:pt x="226816" y="5317"/>
                </a:lnTo>
                <a:lnTo>
                  <a:pt x="212535" y="2394"/>
                </a:lnTo>
                <a:lnTo>
                  <a:pt x="197874" y="606"/>
                </a:lnTo>
                <a:lnTo>
                  <a:pt x="182880" y="0"/>
                </a:lnTo>
                <a:lnTo>
                  <a:pt x="167885" y="606"/>
                </a:lnTo>
                <a:lnTo>
                  <a:pt x="153224" y="2394"/>
                </a:lnTo>
                <a:lnTo>
                  <a:pt x="138943" y="5317"/>
                </a:lnTo>
                <a:lnTo>
                  <a:pt x="125089" y="9326"/>
                </a:lnTo>
                <a:lnTo>
                  <a:pt x="111710" y="14376"/>
                </a:lnTo>
                <a:lnTo>
                  <a:pt x="98852" y="20419"/>
                </a:lnTo>
                <a:lnTo>
                  <a:pt x="86562" y="27408"/>
                </a:lnTo>
                <a:lnTo>
                  <a:pt x="74889" y="35295"/>
                </a:lnTo>
                <a:lnTo>
                  <a:pt x="63878" y="44034"/>
                </a:lnTo>
                <a:lnTo>
                  <a:pt x="53578" y="53578"/>
                </a:lnTo>
                <a:lnTo>
                  <a:pt x="44034" y="63878"/>
                </a:lnTo>
                <a:lnTo>
                  <a:pt x="35295" y="74889"/>
                </a:lnTo>
                <a:lnTo>
                  <a:pt x="27408" y="86562"/>
                </a:lnTo>
                <a:lnTo>
                  <a:pt x="20419" y="98852"/>
                </a:lnTo>
                <a:lnTo>
                  <a:pt x="14376" y="111710"/>
                </a:lnTo>
                <a:lnTo>
                  <a:pt x="9326" y="125089"/>
                </a:lnTo>
                <a:lnTo>
                  <a:pt x="5317" y="138943"/>
                </a:lnTo>
                <a:lnTo>
                  <a:pt x="2394" y="153224"/>
                </a:lnTo>
                <a:lnTo>
                  <a:pt x="606" y="167885"/>
                </a:lnTo>
                <a:lnTo>
                  <a:pt x="0" y="1828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6343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2533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9104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12720" y="2154482"/>
            <a:ext cx="3794981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0"/>
              </a:lnSpc>
              <a:spcBef>
                <a:spcPts val="410"/>
              </a:spcBef>
            </a:pPr>
            <a:r>
              <a:rPr sz="80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ARTIE</a:t>
            </a:r>
            <a:endParaRPr sz="6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20256" y="2154482"/>
            <a:ext cx="1043801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0"/>
              </a:lnSpc>
              <a:spcBef>
                <a:spcPts val="410"/>
              </a:spcBef>
            </a:pPr>
            <a:r>
              <a:rPr sz="8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2:</a:t>
            </a:r>
            <a:endParaRPr sz="8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82520" y="4593898"/>
            <a:ext cx="5612627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sz="8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EGISTRES</a:t>
            </a:r>
            <a:endParaRPr sz="6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17015" y="5099546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35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0233" y="1196721"/>
            <a:ext cx="5410072" cy="25203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63649" y="3788994"/>
            <a:ext cx="5613527" cy="28803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717" y="61435"/>
            <a:ext cx="2257853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7496" y="61435"/>
            <a:ext cx="3313010" cy="97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15"/>
              </a:lnSpc>
              <a:spcBef>
                <a:spcPts val="170"/>
              </a:spcBef>
            </a:pP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</a:t>
            </a:r>
            <a:r>
              <a:rPr sz="255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  <a:p>
            <a:pPr marL="1415288" marR="61007">
              <a:lnSpc>
                <a:spcPts val="3835"/>
              </a:lnSpc>
              <a:spcBef>
                <a:spcPts val="411"/>
              </a:spcBef>
            </a:pPr>
            <a:r>
              <a:rPr sz="4800" b="1" spc="0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4800" b="1" spc="-1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4800" b="1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4800" b="1" spc="-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4800" b="1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1025" y="61435"/>
            <a:ext cx="2116384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10500" y="61435"/>
            <a:ext cx="1260182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44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07667" y="1268729"/>
            <a:ext cx="5420995" cy="28083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51685" y="4077042"/>
            <a:ext cx="5040503" cy="26499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717" y="61435"/>
            <a:ext cx="2257853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7496" y="61435"/>
            <a:ext cx="3313010" cy="970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15"/>
              </a:lnSpc>
              <a:spcBef>
                <a:spcPts val="170"/>
              </a:spcBef>
            </a:pP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</a:t>
            </a:r>
            <a:r>
              <a:rPr sz="255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  <a:p>
            <a:pPr marL="1415288" marR="61007">
              <a:lnSpc>
                <a:spcPts val="3835"/>
              </a:lnSpc>
              <a:spcBef>
                <a:spcPts val="411"/>
              </a:spcBef>
            </a:pPr>
            <a:r>
              <a:rPr sz="4800" b="1" spc="0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4800" b="1" spc="-1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4800" b="1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4800" b="1" spc="-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4800" b="1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61025" y="61435"/>
            <a:ext cx="2116384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10500" y="61435"/>
            <a:ext cx="1260182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45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75838" y="1948827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448302" y="1412748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5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425"/>
                </a:lnTo>
                <a:lnTo>
                  <a:pt x="102362" y="483615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6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27757" y="2338451"/>
            <a:ext cx="648081" cy="103377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553847" y="99313"/>
                </a:moveTo>
                <a:lnTo>
                  <a:pt x="555625" y="102362"/>
                </a:lnTo>
                <a:lnTo>
                  <a:pt x="559435" y="103377"/>
                </a:lnTo>
                <a:lnTo>
                  <a:pt x="562482" y="101600"/>
                </a:lnTo>
                <a:lnTo>
                  <a:pt x="648081" y="51688"/>
                </a:lnTo>
                <a:lnTo>
                  <a:pt x="562482" y="1777"/>
                </a:lnTo>
                <a:lnTo>
                  <a:pt x="559435" y="0"/>
                </a:lnTo>
                <a:lnTo>
                  <a:pt x="555625" y="1015"/>
                </a:lnTo>
                <a:lnTo>
                  <a:pt x="553847" y="4063"/>
                </a:lnTo>
                <a:lnTo>
                  <a:pt x="552069" y="6985"/>
                </a:lnTo>
                <a:lnTo>
                  <a:pt x="553085" y="10922"/>
                </a:lnTo>
                <a:lnTo>
                  <a:pt x="556132" y="12700"/>
                </a:lnTo>
                <a:lnTo>
                  <a:pt x="612085" y="45339"/>
                </a:lnTo>
                <a:lnTo>
                  <a:pt x="635507" y="45338"/>
                </a:lnTo>
                <a:lnTo>
                  <a:pt x="635507" y="58038"/>
                </a:lnTo>
                <a:lnTo>
                  <a:pt x="612085" y="58039"/>
                </a:lnTo>
                <a:lnTo>
                  <a:pt x="556132" y="90677"/>
                </a:lnTo>
                <a:lnTo>
                  <a:pt x="553085" y="92328"/>
                </a:lnTo>
                <a:lnTo>
                  <a:pt x="552069" y="96265"/>
                </a:lnTo>
                <a:lnTo>
                  <a:pt x="553847" y="99313"/>
                </a:lnTo>
                <a:close/>
              </a:path>
              <a:path w="648081" h="103377">
                <a:moveTo>
                  <a:pt x="635507" y="45338"/>
                </a:moveTo>
                <a:lnTo>
                  <a:pt x="632332" y="46227"/>
                </a:lnTo>
                <a:lnTo>
                  <a:pt x="632332" y="57150"/>
                </a:lnTo>
                <a:lnTo>
                  <a:pt x="622971" y="51688"/>
                </a:lnTo>
                <a:lnTo>
                  <a:pt x="632332" y="46227"/>
                </a:lnTo>
                <a:lnTo>
                  <a:pt x="635507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7" y="58038"/>
                </a:lnTo>
                <a:lnTo>
                  <a:pt x="635507" y="45338"/>
                </a:lnTo>
                <a:close/>
              </a:path>
              <a:path w="648081" h="103377">
                <a:moveTo>
                  <a:pt x="632332" y="46227"/>
                </a:moveTo>
                <a:lnTo>
                  <a:pt x="622971" y="51688"/>
                </a:lnTo>
                <a:lnTo>
                  <a:pt x="632332" y="57150"/>
                </a:lnTo>
                <a:lnTo>
                  <a:pt x="632332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672455" y="2852928"/>
            <a:ext cx="103378" cy="576072"/>
          </a:xfrm>
          <a:custGeom>
            <a:avLst/>
            <a:gdLst/>
            <a:ahLst/>
            <a:cxnLst/>
            <a:rect l="l" t="t" r="r" b="b"/>
            <a:pathLst>
              <a:path w="103378" h="576072">
                <a:moveTo>
                  <a:pt x="57150" y="560324"/>
                </a:moveTo>
                <a:lnTo>
                  <a:pt x="46228" y="560324"/>
                </a:lnTo>
                <a:lnTo>
                  <a:pt x="45339" y="563499"/>
                </a:lnTo>
                <a:lnTo>
                  <a:pt x="4064" y="481838"/>
                </a:lnTo>
                <a:lnTo>
                  <a:pt x="1016" y="483616"/>
                </a:lnTo>
                <a:lnTo>
                  <a:pt x="0" y="487425"/>
                </a:lnTo>
                <a:lnTo>
                  <a:pt x="1778" y="490474"/>
                </a:lnTo>
                <a:lnTo>
                  <a:pt x="51689" y="576072"/>
                </a:lnTo>
                <a:lnTo>
                  <a:pt x="58039" y="563499"/>
                </a:lnTo>
                <a:lnTo>
                  <a:pt x="57150" y="560324"/>
                </a:lnTo>
                <a:close/>
              </a:path>
              <a:path w="103378" h="576072">
                <a:moveTo>
                  <a:pt x="51689" y="576072"/>
                </a:moveTo>
                <a:lnTo>
                  <a:pt x="101600" y="490474"/>
                </a:lnTo>
                <a:lnTo>
                  <a:pt x="103378" y="487425"/>
                </a:lnTo>
                <a:lnTo>
                  <a:pt x="102362" y="483616"/>
                </a:lnTo>
                <a:lnTo>
                  <a:pt x="99314" y="481838"/>
                </a:lnTo>
                <a:lnTo>
                  <a:pt x="96266" y="480060"/>
                </a:lnTo>
                <a:lnTo>
                  <a:pt x="92456" y="481075"/>
                </a:lnTo>
                <a:lnTo>
                  <a:pt x="90678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4" y="481838"/>
                </a:lnTo>
                <a:lnTo>
                  <a:pt x="45339" y="563499"/>
                </a:lnTo>
                <a:lnTo>
                  <a:pt x="46228" y="560324"/>
                </a:lnTo>
                <a:lnTo>
                  <a:pt x="57150" y="560324"/>
                </a:lnTo>
                <a:lnTo>
                  <a:pt x="58039" y="563499"/>
                </a:lnTo>
                <a:lnTo>
                  <a:pt x="51689" y="576072"/>
                </a:lnTo>
                <a:close/>
              </a:path>
              <a:path w="103378" h="576072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12410" y="2852928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6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425"/>
                </a:lnTo>
                <a:lnTo>
                  <a:pt x="102362" y="483616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5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40176" y="2852928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6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425"/>
                </a:lnTo>
                <a:lnTo>
                  <a:pt x="102362" y="483616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6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20650" y="183613"/>
            <a:ext cx="1911478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1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RES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51685" y="183613"/>
            <a:ext cx="1708469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150" b="1" spc="13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NTRÉE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84346" y="183613"/>
            <a:ext cx="3062207" cy="12225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ÉRIE</a:t>
            </a:r>
            <a:r>
              <a:rPr sz="2150" b="1" spc="13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r>
              <a:rPr sz="2150" b="1" spc="16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21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150">
              <a:latin typeface="Century Schoolbook"/>
              <a:cs typeface="Century Schoolbook"/>
            </a:endParaRPr>
          </a:p>
          <a:p>
            <a:pPr marL="53276" marR="1574449" algn="ctr">
              <a:lnSpc>
                <a:spcPct val="100179"/>
              </a:lnSpc>
              <a:spcBef>
                <a:spcPts val="169"/>
              </a:spcBef>
            </a:pPr>
            <a:r>
              <a:rPr sz="27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S-S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700">
              <a:latin typeface="Century Schoolbook"/>
              <a:cs typeface="Century Schoolbook"/>
            </a:endParaRPr>
          </a:p>
          <a:p>
            <a:pPr marL="632713" marR="2182562" algn="ctr">
              <a:lnSpc>
                <a:spcPct val="100179"/>
              </a:lnSpc>
              <a:spcBef>
                <a:spcPts val="734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68795" y="183613"/>
            <a:ext cx="2170469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ARAL</a:t>
            </a:r>
            <a:r>
              <a:rPr sz="21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ÈLES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30196" y="2239374"/>
            <a:ext cx="27508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23666" y="3536044"/>
            <a:ext cx="334208" cy="325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n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31920" y="3536044"/>
            <a:ext cx="119117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22240" y="3536044"/>
            <a:ext cx="719109" cy="3251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1 </a:t>
            </a:r>
            <a:r>
              <a:rPr sz="2025" spc="341" baseline="-8215" dirty="0" smtClean="0">
                <a:latin typeface="Century Schoolbook"/>
                <a:cs typeface="Century Schoolbook"/>
              </a:rPr>
              <a:t> </a:t>
            </a:r>
            <a:r>
              <a:rPr sz="3000" spc="4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6372" y="4310353"/>
            <a:ext cx="315651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ES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4" dirty="0" smtClean="0">
                <a:latin typeface="Century Schoolbook"/>
                <a:cs typeface="Century Schoolbook"/>
              </a:rPr>
              <a:t>SP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52165" y="4310353"/>
            <a:ext cx="442161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 des 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 décalage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3572" y="5083028"/>
            <a:ext cx="517167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auc</a:t>
            </a:r>
            <a:r>
              <a:rPr sz="2400" spc="-9" dirty="0" smtClean="0">
                <a:latin typeface="Century Schoolbook"/>
                <a:cs typeface="Century Schoolbook"/>
              </a:rPr>
              <a:t>h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r>
              <a:rPr sz="2400" spc="4" dirty="0" smtClean="0">
                <a:latin typeface="Century Schoolbook"/>
                <a:cs typeface="Century Schoolbook"/>
              </a:rPr>
              <a:t> l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éque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ce de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 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26760" y="5083028"/>
            <a:ext cx="621715" cy="385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4" baseline="-8665" dirty="0" smtClean="0">
                <a:latin typeface="Century Schoolbook"/>
                <a:cs typeface="Century Schoolbook"/>
              </a:rPr>
              <a:t>n-</a:t>
            </a:r>
            <a:r>
              <a:rPr sz="2400" spc="0" baseline="-8665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1600" y="5083028"/>
            <a:ext cx="1562196" cy="3857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3600" spc="-4" baseline="8087" dirty="0" smtClean="0">
                <a:latin typeface="Century Schoolbook"/>
                <a:cs typeface="Century Schoolbook"/>
              </a:rPr>
              <a:t>...</a:t>
            </a:r>
            <a:r>
              <a:rPr sz="3600" spc="0" baseline="8087" dirty="0" smtClean="0">
                <a:latin typeface="Century Schoolbook"/>
                <a:cs typeface="Century Schoolbook"/>
              </a:rPr>
              <a:t>.</a:t>
            </a:r>
            <a:r>
              <a:rPr sz="3600" spc="9" baseline="8087" dirty="0" smtClean="0">
                <a:latin typeface="Century Schoolbook"/>
                <a:cs typeface="Century Schoolbook"/>
              </a:rPr>
              <a:t> 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0" baseline="-8665" dirty="0" smtClean="0">
                <a:latin typeface="Century Schoolbook"/>
                <a:cs typeface="Century Schoolbook"/>
              </a:rPr>
              <a:t>1</a:t>
            </a:r>
            <a:r>
              <a:rPr sz="2400" spc="4" baseline="-8665" dirty="0" smtClean="0">
                <a:latin typeface="Century Schoolbook"/>
                <a:cs typeface="Century Schoolbook"/>
              </a:rPr>
              <a:t> 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0" baseline="-8665" dirty="0" smtClean="0">
                <a:latin typeface="Century Schoolbook"/>
                <a:cs typeface="Century Schoolbook"/>
              </a:rPr>
              <a:t>0</a:t>
            </a:r>
            <a:r>
              <a:rPr sz="2400" spc="228" baseline="-8665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3572" y="5853029"/>
            <a:ext cx="7024465" cy="385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2475" spc="0" baseline="12741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2475" spc="0" baseline="1229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75" spc="13" baseline="1229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à</a:t>
            </a:r>
            <a:r>
              <a:rPr sz="3600" spc="-14" baseline="8087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droi</a:t>
            </a:r>
            <a:r>
              <a:rPr sz="3600" spc="4" baseline="8087" dirty="0" smtClean="0">
                <a:latin typeface="Century Schoolbook"/>
                <a:cs typeface="Century Schoolbook"/>
              </a:rPr>
              <a:t>t</a:t>
            </a:r>
            <a:r>
              <a:rPr sz="3600" spc="0" baseline="8087" dirty="0" smtClean="0">
                <a:latin typeface="Century Schoolbook"/>
                <a:cs typeface="Century Schoolbook"/>
              </a:rPr>
              <a:t>e:</a:t>
            </a:r>
            <a:r>
              <a:rPr sz="3600" spc="-9" baseline="8087" dirty="0" smtClean="0">
                <a:latin typeface="Century Schoolbook"/>
                <a:cs typeface="Century Schoolbook"/>
              </a:rPr>
              <a:t> </a:t>
            </a:r>
            <a:r>
              <a:rPr sz="3600" spc="4" baseline="8087" dirty="0" smtClean="0">
                <a:latin typeface="Century Schoolbook"/>
                <a:cs typeface="Century Schoolbook"/>
              </a:rPr>
              <a:t>l</a:t>
            </a:r>
            <a:r>
              <a:rPr sz="3600" spc="0" baseline="8087" dirty="0" smtClean="0">
                <a:latin typeface="Century Schoolbook"/>
                <a:cs typeface="Century Schoolbook"/>
              </a:rPr>
              <a:t>a</a:t>
            </a:r>
            <a:r>
              <a:rPr sz="3600" spc="-19" baseline="8087" dirty="0" smtClean="0">
                <a:latin typeface="Century Schoolbook"/>
                <a:cs typeface="Century Schoolbook"/>
              </a:rPr>
              <a:t> </a:t>
            </a:r>
            <a:r>
              <a:rPr sz="3600" spc="4" baseline="8087" dirty="0" smtClean="0">
                <a:latin typeface="Century Schoolbook"/>
                <a:cs typeface="Century Schoolbook"/>
              </a:rPr>
              <a:t>s</a:t>
            </a:r>
            <a:r>
              <a:rPr sz="3600" spc="0" baseline="8087" dirty="0" smtClean="0">
                <a:latin typeface="Century Schoolbook"/>
                <a:cs typeface="Century Schoolbook"/>
              </a:rPr>
              <a:t>éque</a:t>
            </a:r>
            <a:r>
              <a:rPr sz="3600" spc="-4" baseline="8087" dirty="0" smtClean="0">
                <a:latin typeface="Century Schoolbook"/>
                <a:cs typeface="Century Schoolbook"/>
              </a:rPr>
              <a:t>n</a:t>
            </a:r>
            <a:r>
              <a:rPr sz="3600" spc="0" baseline="8087" dirty="0" smtClean="0">
                <a:latin typeface="Century Schoolbook"/>
                <a:cs typeface="Century Schoolbook"/>
              </a:rPr>
              <a:t>ce de </a:t>
            </a:r>
            <a:r>
              <a:rPr sz="3600" spc="4" baseline="8087" dirty="0" smtClean="0">
                <a:latin typeface="Century Schoolbook"/>
                <a:cs typeface="Century Schoolbook"/>
              </a:rPr>
              <a:t>s</a:t>
            </a:r>
            <a:r>
              <a:rPr sz="3600" spc="0" baseline="8087" dirty="0" smtClean="0">
                <a:latin typeface="Century Schoolbook"/>
                <a:cs typeface="Century Schoolbook"/>
              </a:rPr>
              <a:t>ortie</a:t>
            </a:r>
            <a:r>
              <a:rPr sz="3600" spc="-14" baseline="8087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e</a:t>
            </a:r>
            <a:r>
              <a:rPr sz="3600" spc="4" baseline="8087" dirty="0" smtClean="0">
                <a:latin typeface="Century Schoolbook"/>
                <a:cs typeface="Century Schoolbook"/>
              </a:rPr>
              <a:t>s</a:t>
            </a:r>
            <a:r>
              <a:rPr sz="3600" spc="0" baseline="8087" dirty="0" smtClean="0">
                <a:latin typeface="Century Schoolbook"/>
                <a:cs typeface="Century Schoolbook"/>
              </a:rPr>
              <a:t>t E 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0" baseline="-8665" dirty="0" smtClean="0">
                <a:latin typeface="Century Schoolbook"/>
                <a:cs typeface="Century Schoolbook"/>
              </a:rPr>
              <a:t>n</a:t>
            </a:r>
            <a:r>
              <a:rPr sz="2400" spc="219" baseline="-8665" dirty="0" smtClean="0">
                <a:latin typeface="Century Schoolbook"/>
                <a:cs typeface="Century Schoolbook"/>
              </a:rPr>
              <a:t> </a:t>
            </a:r>
            <a:r>
              <a:rPr sz="3600" spc="-4" baseline="8087" dirty="0" smtClean="0">
                <a:latin typeface="Century Schoolbook"/>
                <a:cs typeface="Century Schoolbook"/>
              </a:rPr>
              <a:t>...</a:t>
            </a:r>
            <a:r>
              <a:rPr sz="3600" spc="0" baseline="8087" dirty="0" smtClean="0">
                <a:latin typeface="Century Schoolbook"/>
                <a:cs typeface="Century Schoolbook"/>
              </a:rPr>
              <a:t>.</a:t>
            </a:r>
            <a:r>
              <a:rPr sz="3600" spc="-4" baseline="8087" dirty="0" smtClean="0">
                <a:latin typeface="Century Schoolbook"/>
                <a:cs typeface="Century Schoolbook"/>
              </a:rPr>
              <a:t> Q</a:t>
            </a:r>
            <a:r>
              <a:rPr sz="2400" spc="0" baseline="-8665" dirty="0" smtClean="0">
                <a:latin typeface="Century Schoolbook"/>
                <a:cs typeface="Century Schoolbook"/>
              </a:rPr>
              <a:t>2</a:t>
            </a:r>
            <a:r>
              <a:rPr sz="2400" spc="4" baseline="-8665" dirty="0" smtClean="0">
                <a:latin typeface="Century Schoolbook"/>
                <a:cs typeface="Century Schoolbook"/>
              </a:rPr>
              <a:t> 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0" baseline="-8665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75838" y="1948827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09676">
              <a:lnSpc>
                <a:spcPct val="100179"/>
              </a:lnSpc>
              <a:spcBef>
                <a:spcPts val="124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9" dirty="0" smtClean="0">
                <a:latin typeface="Century Schoolbook"/>
                <a:cs typeface="Century Schoolbook"/>
              </a:rPr>
              <a:t>SP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21689" y="3086442"/>
            <a:ext cx="6562725" cy="27908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20650" y="183613"/>
            <a:ext cx="1911478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1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RES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51685" y="183613"/>
            <a:ext cx="3303303" cy="8208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150" b="1" spc="13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NTRÉE</a:t>
            </a:r>
            <a:r>
              <a:rPr sz="215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ÉRIE</a:t>
            </a:r>
            <a:r>
              <a:rPr sz="2150" b="1" spc="13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endParaRPr sz="2150">
              <a:latin typeface="Century Schoolbook"/>
              <a:cs typeface="Century Schoolbook"/>
            </a:endParaRPr>
          </a:p>
          <a:p>
            <a:pPr marL="1824354" marR="51482">
              <a:lnSpc>
                <a:spcPct val="100179"/>
              </a:lnSpc>
              <a:spcBef>
                <a:spcPts val="169"/>
              </a:spcBef>
            </a:pPr>
            <a:r>
              <a:rPr sz="27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S-S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7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77434" y="183613"/>
            <a:ext cx="3661830" cy="368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00"/>
              </a:lnSpc>
              <a:spcBef>
                <a:spcPts val="145"/>
              </a:spcBef>
            </a:pPr>
            <a:r>
              <a:rPr sz="27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21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150" b="1" spc="16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ARAL</a:t>
            </a:r>
            <a:r>
              <a:rPr sz="21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1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ÈLES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6372" y="1601069"/>
            <a:ext cx="18020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9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ple: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81530" y="1601069"/>
            <a:ext cx="5067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81351" y="1601069"/>
            <a:ext cx="116535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-1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1445" y="1601069"/>
            <a:ext cx="9844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4" dirty="0" smtClean="0">
                <a:latin typeface="Century Schoolbook"/>
                <a:cs typeface="Century Schoolbook"/>
              </a:rPr>
              <a:t>-</a:t>
            </a:r>
            <a:r>
              <a:rPr sz="2400" spc="9" dirty="0" smtClean="0">
                <a:latin typeface="Century Schoolbook"/>
                <a:cs typeface="Century Schoolbook"/>
              </a:rPr>
              <a:t>SP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18659" y="1601069"/>
            <a:ext cx="3423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53126" y="1601069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4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88660" y="1601069"/>
            <a:ext cx="70022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83680" y="1601069"/>
            <a:ext cx="166583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perme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-14" dirty="0" smtClean="0">
                <a:latin typeface="Century Schoolbook"/>
                <a:cs typeface="Century Schoolbook"/>
              </a:rPr>
              <a:t>ta</a:t>
            </a:r>
            <a:r>
              <a:rPr sz="2400" spc="0" dirty="0" smtClean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44534" y="1601069"/>
            <a:ext cx="4418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0692" y="2332843"/>
            <a:ext cx="128483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décal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6410" y="2332843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10410" y="2332843"/>
            <a:ext cx="98676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droi</a:t>
            </a:r>
            <a:r>
              <a:rPr sz="2400" spc="4" dirty="0" smtClean="0">
                <a:latin typeface="Century Schoolbook"/>
                <a:cs typeface="Century Schoolbook"/>
              </a:rPr>
              <a:t>te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47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08253" y="4018533"/>
            <a:ext cx="0" cy="2115781"/>
          </a:xfrm>
          <a:custGeom>
            <a:avLst/>
            <a:gdLst/>
            <a:ahLst/>
            <a:cxnLst/>
            <a:rect l="l" t="t" r="r" b="b"/>
            <a:pathLst>
              <a:path h="2115781">
                <a:moveTo>
                  <a:pt x="0" y="0"/>
                </a:moveTo>
                <a:lnTo>
                  <a:pt x="0" y="21157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660260" y="4018533"/>
            <a:ext cx="0" cy="2115781"/>
          </a:xfrm>
          <a:custGeom>
            <a:avLst/>
            <a:gdLst/>
            <a:ahLst/>
            <a:cxnLst/>
            <a:rect l="l" t="t" r="r" b="b"/>
            <a:pathLst>
              <a:path h="2115781">
                <a:moveTo>
                  <a:pt x="0" y="0"/>
                </a:moveTo>
                <a:lnTo>
                  <a:pt x="0" y="21157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17182" y="4573524"/>
            <a:ext cx="8293671" cy="0"/>
          </a:xfrm>
          <a:custGeom>
            <a:avLst/>
            <a:gdLst/>
            <a:ahLst/>
            <a:cxnLst/>
            <a:rect l="l" t="t" r="r" b="b"/>
            <a:pathLst>
              <a:path w="8293671">
                <a:moveTo>
                  <a:pt x="0" y="0"/>
                </a:moveTo>
                <a:lnTo>
                  <a:pt x="82936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17182" y="5122164"/>
            <a:ext cx="6349428" cy="0"/>
          </a:xfrm>
          <a:custGeom>
            <a:avLst/>
            <a:gdLst/>
            <a:ahLst/>
            <a:cxnLst/>
            <a:rect l="l" t="t" r="r" b="b"/>
            <a:pathLst>
              <a:path w="6349428">
                <a:moveTo>
                  <a:pt x="0" y="0"/>
                </a:moveTo>
                <a:lnTo>
                  <a:pt x="634942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23532" y="4018533"/>
            <a:ext cx="0" cy="2115781"/>
          </a:xfrm>
          <a:custGeom>
            <a:avLst/>
            <a:gdLst/>
            <a:ahLst/>
            <a:cxnLst/>
            <a:rect l="l" t="t" r="r" b="b"/>
            <a:pathLst>
              <a:path h="2115781">
                <a:moveTo>
                  <a:pt x="0" y="0"/>
                </a:moveTo>
                <a:lnTo>
                  <a:pt x="0" y="21157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04504" y="4018533"/>
            <a:ext cx="0" cy="2115781"/>
          </a:xfrm>
          <a:custGeom>
            <a:avLst/>
            <a:gdLst/>
            <a:ahLst/>
            <a:cxnLst/>
            <a:rect l="l" t="t" r="r" b="b"/>
            <a:pathLst>
              <a:path h="2115781">
                <a:moveTo>
                  <a:pt x="0" y="0"/>
                </a:moveTo>
                <a:lnTo>
                  <a:pt x="0" y="211578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17182" y="4024883"/>
            <a:ext cx="8293671" cy="0"/>
          </a:xfrm>
          <a:custGeom>
            <a:avLst/>
            <a:gdLst/>
            <a:ahLst/>
            <a:cxnLst/>
            <a:rect l="l" t="t" r="r" b="b"/>
            <a:pathLst>
              <a:path w="8293671">
                <a:moveTo>
                  <a:pt x="0" y="0"/>
                </a:moveTo>
                <a:lnTo>
                  <a:pt x="82936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7182" y="6127965"/>
            <a:ext cx="8293671" cy="0"/>
          </a:xfrm>
          <a:custGeom>
            <a:avLst/>
            <a:gdLst/>
            <a:ahLst/>
            <a:cxnLst/>
            <a:rect l="l" t="t" r="r" b="b"/>
            <a:pathLst>
              <a:path w="8293671">
                <a:moveTo>
                  <a:pt x="0" y="0"/>
                </a:moveTo>
                <a:lnTo>
                  <a:pt x="829367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75838" y="2204859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448302" y="3140964"/>
            <a:ext cx="103377" cy="360045"/>
          </a:xfrm>
          <a:custGeom>
            <a:avLst/>
            <a:gdLst/>
            <a:ahLst/>
            <a:cxnLst/>
            <a:rect l="l" t="t" r="r" b="b"/>
            <a:pathLst>
              <a:path w="103377" h="360045">
                <a:moveTo>
                  <a:pt x="45338" y="347472"/>
                </a:moveTo>
                <a:lnTo>
                  <a:pt x="45339" y="323922"/>
                </a:lnTo>
                <a:lnTo>
                  <a:pt x="12700" y="267970"/>
                </a:lnTo>
                <a:lnTo>
                  <a:pt x="10922" y="265049"/>
                </a:lnTo>
                <a:lnTo>
                  <a:pt x="7112" y="264033"/>
                </a:lnTo>
                <a:lnTo>
                  <a:pt x="4063" y="265684"/>
                </a:lnTo>
                <a:lnTo>
                  <a:pt x="1015" y="267462"/>
                </a:lnTo>
                <a:lnTo>
                  <a:pt x="0" y="271399"/>
                </a:lnTo>
                <a:lnTo>
                  <a:pt x="1777" y="274447"/>
                </a:lnTo>
                <a:lnTo>
                  <a:pt x="51688" y="360045"/>
                </a:lnTo>
                <a:lnTo>
                  <a:pt x="101600" y="274447"/>
                </a:lnTo>
                <a:lnTo>
                  <a:pt x="58038" y="347472"/>
                </a:lnTo>
                <a:lnTo>
                  <a:pt x="46227" y="344170"/>
                </a:lnTo>
                <a:lnTo>
                  <a:pt x="45339" y="323922"/>
                </a:lnTo>
                <a:lnTo>
                  <a:pt x="45338" y="347472"/>
                </a:lnTo>
                <a:close/>
              </a:path>
              <a:path w="103377" h="360045">
                <a:moveTo>
                  <a:pt x="92456" y="265049"/>
                </a:moveTo>
                <a:lnTo>
                  <a:pt x="90677" y="267970"/>
                </a:lnTo>
                <a:lnTo>
                  <a:pt x="58039" y="323922"/>
                </a:lnTo>
                <a:lnTo>
                  <a:pt x="57150" y="344170"/>
                </a:lnTo>
                <a:lnTo>
                  <a:pt x="51689" y="334808"/>
                </a:lnTo>
                <a:lnTo>
                  <a:pt x="45338" y="0"/>
                </a:lnTo>
                <a:lnTo>
                  <a:pt x="45339" y="323922"/>
                </a:lnTo>
                <a:lnTo>
                  <a:pt x="46227" y="344170"/>
                </a:lnTo>
                <a:lnTo>
                  <a:pt x="58038" y="347472"/>
                </a:lnTo>
                <a:lnTo>
                  <a:pt x="101600" y="274447"/>
                </a:lnTo>
                <a:lnTo>
                  <a:pt x="103377" y="271399"/>
                </a:lnTo>
                <a:lnTo>
                  <a:pt x="102362" y="267462"/>
                </a:lnTo>
                <a:lnTo>
                  <a:pt x="99313" y="265684"/>
                </a:lnTo>
                <a:lnTo>
                  <a:pt x="96265" y="264033"/>
                </a:lnTo>
                <a:lnTo>
                  <a:pt x="92456" y="265049"/>
                </a:lnTo>
                <a:close/>
              </a:path>
              <a:path w="103377" h="360045">
                <a:moveTo>
                  <a:pt x="51689" y="334808"/>
                </a:moveTo>
                <a:lnTo>
                  <a:pt x="57150" y="344170"/>
                </a:lnTo>
                <a:lnTo>
                  <a:pt x="58039" y="323922"/>
                </a:lnTo>
                <a:lnTo>
                  <a:pt x="58038" y="0"/>
                </a:lnTo>
                <a:lnTo>
                  <a:pt x="45338" y="0"/>
                </a:lnTo>
                <a:lnTo>
                  <a:pt x="51689" y="3348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627757" y="237845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8">
                <a:moveTo>
                  <a:pt x="553847" y="99314"/>
                </a:moveTo>
                <a:lnTo>
                  <a:pt x="555625" y="102362"/>
                </a:lnTo>
                <a:lnTo>
                  <a:pt x="559435" y="103378"/>
                </a:lnTo>
                <a:lnTo>
                  <a:pt x="562482" y="101600"/>
                </a:lnTo>
                <a:lnTo>
                  <a:pt x="648081" y="51689"/>
                </a:lnTo>
                <a:lnTo>
                  <a:pt x="562482" y="1778"/>
                </a:lnTo>
                <a:lnTo>
                  <a:pt x="559435" y="0"/>
                </a:lnTo>
                <a:lnTo>
                  <a:pt x="555625" y="1016"/>
                </a:lnTo>
                <a:lnTo>
                  <a:pt x="553847" y="4064"/>
                </a:lnTo>
                <a:lnTo>
                  <a:pt x="552069" y="7112"/>
                </a:lnTo>
                <a:lnTo>
                  <a:pt x="553085" y="11049"/>
                </a:lnTo>
                <a:lnTo>
                  <a:pt x="556132" y="12700"/>
                </a:lnTo>
                <a:lnTo>
                  <a:pt x="612085" y="45339"/>
                </a:lnTo>
                <a:lnTo>
                  <a:pt x="635507" y="45339"/>
                </a:lnTo>
                <a:lnTo>
                  <a:pt x="635507" y="58039"/>
                </a:lnTo>
                <a:lnTo>
                  <a:pt x="612085" y="58039"/>
                </a:lnTo>
                <a:lnTo>
                  <a:pt x="556132" y="90678"/>
                </a:lnTo>
                <a:lnTo>
                  <a:pt x="553085" y="92456"/>
                </a:lnTo>
                <a:lnTo>
                  <a:pt x="552069" y="96393"/>
                </a:lnTo>
                <a:lnTo>
                  <a:pt x="553847" y="99314"/>
                </a:lnTo>
                <a:close/>
              </a:path>
              <a:path w="648081" h="103378">
                <a:moveTo>
                  <a:pt x="635507" y="45339"/>
                </a:moveTo>
                <a:lnTo>
                  <a:pt x="632332" y="46228"/>
                </a:lnTo>
                <a:lnTo>
                  <a:pt x="632332" y="57150"/>
                </a:lnTo>
                <a:lnTo>
                  <a:pt x="622971" y="51688"/>
                </a:lnTo>
                <a:lnTo>
                  <a:pt x="632332" y="46228"/>
                </a:lnTo>
                <a:lnTo>
                  <a:pt x="635507" y="45339"/>
                </a:lnTo>
                <a:lnTo>
                  <a:pt x="0" y="45339"/>
                </a:lnTo>
                <a:lnTo>
                  <a:pt x="0" y="58039"/>
                </a:lnTo>
                <a:lnTo>
                  <a:pt x="635507" y="58039"/>
                </a:lnTo>
                <a:lnTo>
                  <a:pt x="635507" y="45339"/>
                </a:lnTo>
                <a:close/>
              </a:path>
              <a:path w="648081" h="103378">
                <a:moveTo>
                  <a:pt x="632332" y="46228"/>
                </a:moveTo>
                <a:lnTo>
                  <a:pt x="622971" y="51688"/>
                </a:lnTo>
                <a:lnTo>
                  <a:pt x="632332" y="57150"/>
                </a:lnTo>
                <a:lnTo>
                  <a:pt x="632332" y="46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72455" y="1812925"/>
            <a:ext cx="103378" cy="360045"/>
          </a:xfrm>
          <a:custGeom>
            <a:avLst/>
            <a:gdLst/>
            <a:ahLst/>
            <a:cxnLst/>
            <a:rect l="l" t="t" r="r" b="b"/>
            <a:pathLst>
              <a:path w="103378" h="360045">
                <a:moveTo>
                  <a:pt x="45339" y="347472"/>
                </a:moveTo>
                <a:lnTo>
                  <a:pt x="45339" y="323922"/>
                </a:lnTo>
                <a:lnTo>
                  <a:pt x="12700" y="267970"/>
                </a:lnTo>
                <a:lnTo>
                  <a:pt x="10922" y="265049"/>
                </a:lnTo>
                <a:lnTo>
                  <a:pt x="7112" y="264033"/>
                </a:lnTo>
                <a:lnTo>
                  <a:pt x="4064" y="265684"/>
                </a:lnTo>
                <a:lnTo>
                  <a:pt x="1016" y="267462"/>
                </a:lnTo>
                <a:lnTo>
                  <a:pt x="0" y="271399"/>
                </a:lnTo>
                <a:lnTo>
                  <a:pt x="1778" y="274447"/>
                </a:lnTo>
                <a:lnTo>
                  <a:pt x="51689" y="360045"/>
                </a:lnTo>
                <a:lnTo>
                  <a:pt x="101600" y="274447"/>
                </a:lnTo>
                <a:lnTo>
                  <a:pt x="58039" y="347472"/>
                </a:lnTo>
                <a:lnTo>
                  <a:pt x="46228" y="344170"/>
                </a:lnTo>
                <a:lnTo>
                  <a:pt x="45339" y="323922"/>
                </a:lnTo>
                <a:lnTo>
                  <a:pt x="45339" y="347472"/>
                </a:lnTo>
                <a:close/>
              </a:path>
              <a:path w="103378" h="360045">
                <a:moveTo>
                  <a:pt x="92456" y="265049"/>
                </a:moveTo>
                <a:lnTo>
                  <a:pt x="90678" y="267970"/>
                </a:lnTo>
                <a:lnTo>
                  <a:pt x="58039" y="323922"/>
                </a:lnTo>
                <a:lnTo>
                  <a:pt x="57150" y="344170"/>
                </a:lnTo>
                <a:lnTo>
                  <a:pt x="51689" y="334808"/>
                </a:lnTo>
                <a:lnTo>
                  <a:pt x="45339" y="0"/>
                </a:lnTo>
                <a:lnTo>
                  <a:pt x="45339" y="323922"/>
                </a:lnTo>
                <a:lnTo>
                  <a:pt x="46228" y="344170"/>
                </a:lnTo>
                <a:lnTo>
                  <a:pt x="58039" y="347472"/>
                </a:lnTo>
                <a:lnTo>
                  <a:pt x="101600" y="274447"/>
                </a:lnTo>
                <a:lnTo>
                  <a:pt x="103378" y="271399"/>
                </a:lnTo>
                <a:lnTo>
                  <a:pt x="102362" y="267462"/>
                </a:lnTo>
                <a:lnTo>
                  <a:pt x="99314" y="265684"/>
                </a:lnTo>
                <a:lnTo>
                  <a:pt x="96266" y="264033"/>
                </a:lnTo>
                <a:lnTo>
                  <a:pt x="92456" y="265049"/>
                </a:lnTo>
                <a:close/>
              </a:path>
              <a:path w="103378" h="360045">
                <a:moveTo>
                  <a:pt x="51689" y="334808"/>
                </a:moveTo>
                <a:lnTo>
                  <a:pt x="57150" y="344170"/>
                </a:lnTo>
                <a:lnTo>
                  <a:pt x="58039" y="323922"/>
                </a:lnTo>
                <a:lnTo>
                  <a:pt x="58039" y="0"/>
                </a:lnTo>
                <a:lnTo>
                  <a:pt x="45339" y="0"/>
                </a:lnTo>
                <a:lnTo>
                  <a:pt x="51689" y="3348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312410" y="1812925"/>
            <a:ext cx="103377" cy="360045"/>
          </a:xfrm>
          <a:custGeom>
            <a:avLst/>
            <a:gdLst/>
            <a:ahLst/>
            <a:cxnLst/>
            <a:rect l="l" t="t" r="r" b="b"/>
            <a:pathLst>
              <a:path w="103377" h="360045">
                <a:moveTo>
                  <a:pt x="45338" y="347472"/>
                </a:moveTo>
                <a:lnTo>
                  <a:pt x="45339" y="323922"/>
                </a:lnTo>
                <a:lnTo>
                  <a:pt x="12700" y="267970"/>
                </a:lnTo>
                <a:lnTo>
                  <a:pt x="10922" y="265049"/>
                </a:lnTo>
                <a:lnTo>
                  <a:pt x="7112" y="264033"/>
                </a:lnTo>
                <a:lnTo>
                  <a:pt x="4063" y="265684"/>
                </a:lnTo>
                <a:lnTo>
                  <a:pt x="1015" y="267462"/>
                </a:lnTo>
                <a:lnTo>
                  <a:pt x="0" y="271399"/>
                </a:lnTo>
                <a:lnTo>
                  <a:pt x="1777" y="274447"/>
                </a:lnTo>
                <a:lnTo>
                  <a:pt x="51688" y="360045"/>
                </a:lnTo>
                <a:lnTo>
                  <a:pt x="101600" y="274447"/>
                </a:lnTo>
                <a:lnTo>
                  <a:pt x="58038" y="347472"/>
                </a:lnTo>
                <a:lnTo>
                  <a:pt x="46227" y="344170"/>
                </a:lnTo>
                <a:lnTo>
                  <a:pt x="45339" y="323922"/>
                </a:lnTo>
                <a:lnTo>
                  <a:pt x="45338" y="347472"/>
                </a:lnTo>
                <a:close/>
              </a:path>
              <a:path w="103377" h="360045">
                <a:moveTo>
                  <a:pt x="92455" y="265049"/>
                </a:moveTo>
                <a:lnTo>
                  <a:pt x="90677" y="267970"/>
                </a:lnTo>
                <a:lnTo>
                  <a:pt x="58039" y="323922"/>
                </a:lnTo>
                <a:lnTo>
                  <a:pt x="57150" y="344170"/>
                </a:lnTo>
                <a:lnTo>
                  <a:pt x="51689" y="334808"/>
                </a:lnTo>
                <a:lnTo>
                  <a:pt x="45338" y="0"/>
                </a:lnTo>
                <a:lnTo>
                  <a:pt x="45339" y="323922"/>
                </a:lnTo>
                <a:lnTo>
                  <a:pt x="46227" y="344170"/>
                </a:lnTo>
                <a:lnTo>
                  <a:pt x="58038" y="347472"/>
                </a:lnTo>
                <a:lnTo>
                  <a:pt x="101600" y="274447"/>
                </a:lnTo>
                <a:lnTo>
                  <a:pt x="103377" y="271399"/>
                </a:lnTo>
                <a:lnTo>
                  <a:pt x="102362" y="267462"/>
                </a:lnTo>
                <a:lnTo>
                  <a:pt x="99313" y="265684"/>
                </a:lnTo>
                <a:lnTo>
                  <a:pt x="96265" y="264033"/>
                </a:lnTo>
                <a:lnTo>
                  <a:pt x="92455" y="265049"/>
                </a:lnTo>
                <a:close/>
              </a:path>
              <a:path w="103377" h="360045">
                <a:moveTo>
                  <a:pt x="51689" y="334808"/>
                </a:moveTo>
                <a:lnTo>
                  <a:pt x="57150" y="344170"/>
                </a:lnTo>
                <a:lnTo>
                  <a:pt x="58039" y="323922"/>
                </a:lnTo>
                <a:lnTo>
                  <a:pt x="58038" y="0"/>
                </a:lnTo>
                <a:lnTo>
                  <a:pt x="45338" y="0"/>
                </a:lnTo>
                <a:lnTo>
                  <a:pt x="51689" y="3348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440176" y="1812925"/>
            <a:ext cx="103377" cy="360045"/>
          </a:xfrm>
          <a:custGeom>
            <a:avLst/>
            <a:gdLst/>
            <a:ahLst/>
            <a:cxnLst/>
            <a:rect l="l" t="t" r="r" b="b"/>
            <a:pathLst>
              <a:path w="103377" h="360045">
                <a:moveTo>
                  <a:pt x="45338" y="347472"/>
                </a:moveTo>
                <a:lnTo>
                  <a:pt x="45339" y="323922"/>
                </a:lnTo>
                <a:lnTo>
                  <a:pt x="12700" y="267970"/>
                </a:lnTo>
                <a:lnTo>
                  <a:pt x="10922" y="265049"/>
                </a:lnTo>
                <a:lnTo>
                  <a:pt x="7112" y="264033"/>
                </a:lnTo>
                <a:lnTo>
                  <a:pt x="4063" y="265684"/>
                </a:lnTo>
                <a:lnTo>
                  <a:pt x="1015" y="267462"/>
                </a:lnTo>
                <a:lnTo>
                  <a:pt x="0" y="271399"/>
                </a:lnTo>
                <a:lnTo>
                  <a:pt x="1777" y="274447"/>
                </a:lnTo>
                <a:lnTo>
                  <a:pt x="51688" y="360045"/>
                </a:lnTo>
                <a:lnTo>
                  <a:pt x="101600" y="274447"/>
                </a:lnTo>
                <a:lnTo>
                  <a:pt x="58038" y="347472"/>
                </a:lnTo>
                <a:lnTo>
                  <a:pt x="46227" y="344170"/>
                </a:lnTo>
                <a:lnTo>
                  <a:pt x="45339" y="323922"/>
                </a:lnTo>
                <a:lnTo>
                  <a:pt x="45338" y="347472"/>
                </a:lnTo>
                <a:close/>
              </a:path>
              <a:path w="103377" h="360045">
                <a:moveTo>
                  <a:pt x="92456" y="265049"/>
                </a:moveTo>
                <a:lnTo>
                  <a:pt x="90677" y="267970"/>
                </a:lnTo>
                <a:lnTo>
                  <a:pt x="58039" y="323922"/>
                </a:lnTo>
                <a:lnTo>
                  <a:pt x="57150" y="344170"/>
                </a:lnTo>
                <a:lnTo>
                  <a:pt x="51689" y="334808"/>
                </a:lnTo>
                <a:lnTo>
                  <a:pt x="45338" y="0"/>
                </a:lnTo>
                <a:lnTo>
                  <a:pt x="45339" y="323922"/>
                </a:lnTo>
                <a:lnTo>
                  <a:pt x="46227" y="344170"/>
                </a:lnTo>
                <a:lnTo>
                  <a:pt x="58038" y="347472"/>
                </a:lnTo>
                <a:lnTo>
                  <a:pt x="101600" y="274447"/>
                </a:lnTo>
                <a:lnTo>
                  <a:pt x="103377" y="271399"/>
                </a:lnTo>
                <a:lnTo>
                  <a:pt x="102362" y="267462"/>
                </a:lnTo>
                <a:lnTo>
                  <a:pt x="99313" y="265684"/>
                </a:lnTo>
                <a:lnTo>
                  <a:pt x="96265" y="264033"/>
                </a:lnTo>
                <a:lnTo>
                  <a:pt x="92456" y="265049"/>
                </a:lnTo>
                <a:close/>
              </a:path>
              <a:path w="103377" h="360045">
                <a:moveTo>
                  <a:pt x="51689" y="334808"/>
                </a:moveTo>
                <a:lnTo>
                  <a:pt x="57150" y="344170"/>
                </a:lnTo>
                <a:lnTo>
                  <a:pt x="58039" y="323922"/>
                </a:lnTo>
                <a:lnTo>
                  <a:pt x="58038" y="0"/>
                </a:lnTo>
                <a:lnTo>
                  <a:pt x="45338" y="0"/>
                </a:lnTo>
                <a:lnTo>
                  <a:pt x="51689" y="3348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644775" y="2922651"/>
            <a:ext cx="648080" cy="103377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553847" y="99313"/>
                </a:moveTo>
                <a:lnTo>
                  <a:pt x="555625" y="102362"/>
                </a:lnTo>
                <a:lnTo>
                  <a:pt x="559435" y="103377"/>
                </a:lnTo>
                <a:lnTo>
                  <a:pt x="562482" y="101600"/>
                </a:lnTo>
                <a:lnTo>
                  <a:pt x="648080" y="51688"/>
                </a:lnTo>
                <a:lnTo>
                  <a:pt x="562482" y="1777"/>
                </a:lnTo>
                <a:lnTo>
                  <a:pt x="559435" y="0"/>
                </a:lnTo>
                <a:lnTo>
                  <a:pt x="555625" y="1015"/>
                </a:lnTo>
                <a:lnTo>
                  <a:pt x="553847" y="4063"/>
                </a:lnTo>
                <a:lnTo>
                  <a:pt x="552069" y="6985"/>
                </a:lnTo>
                <a:lnTo>
                  <a:pt x="553085" y="10922"/>
                </a:lnTo>
                <a:lnTo>
                  <a:pt x="556132" y="12700"/>
                </a:lnTo>
                <a:lnTo>
                  <a:pt x="612085" y="45339"/>
                </a:lnTo>
                <a:lnTo>
                  <a:pt x="635508" y="45338"/>
                </a:lnTo>
                <a:lnTo>
                  <a:pt x="635508" y="58038"/>
                </a:lnTo>
                <a:lnTo>
                  <a:pt x="612085" y="58039"/>
                </a:lnTo>
                <a:lnTo>
                  <a:pt x="556132" y="90677"/>
                </a:lnTo>
                <a:lnTo>
                  <a:pt x="553085" y="92328"/>
                </a:lnTo>
                <a:lnTo>
                  <a:pt x="552069" y="96265"/>
                </a:lnTo>
                <a:lnTo>
                  <a:pt x="553847" y="99313"/>
                </a:lnTo>
                <a:close/>
              </a:path>
              <a:path w="648080" h="103377">
                <a:moveTo>
                  <a:pt x="635508" y="45338"/>
                </a:moveTo>
                <a:lnTo>
                  <a:pt x="632333" y="46227"/>
                </a:lnTo>
                <a:lnTo>
                  <a:pt x="632333" y="57150"/>
                </a:lnTo>
                <a:lnTo>
                  <a:pt x="622971" y="51688"/>
                </a:lnTo>
                <a:lnTo>
                  <a:pt x="632333" y="46227"/>
                </a:lnTo>
                <a:lnTo>
                  <a:pt x="635508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8" y="58038"/>
                </a:lnTo>
                <a:lnTo>
                  <a:pt x="635508" y="45338"/>
                </a:lnTo>
                <a:close/>
              </a:path>
              <a:path w="648080" h="103377">
                <a:moveTo>
                  <a:pt x="632333" y="46227"/>
                </a:moveTo>
                <a:lnTo>
                  <a:pt x="622971" y="51688"/>
                </a:lnTo>
                <a:lnTo>
                  <a:pt x="632333" y="57150"/>
                </a:lnTo>
                <a:lnTo>
                  <a:pt x="632333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868161" y="2625216"/>
            <a:ext cx="648081" cy="103505"/>
          </a:xfrm>
          <a:custGeom>
            <a:avLst/>
            <a:gdLst/>
            <a:ahLst/>
            <a:cxnLst/>
            <a:rect l="l" t="t" r="r" b="b"/>
            <a:pathLst>
              <a:path w="648080" h="103505">
                <a:moveTo>
                  <a:pt x="15748" y="57277"/>
                </a:moveTo>
                <a:lnTo>
                  <a:pt x="36213" y="58166"/>
                </a:lnTo>
                <a:lnTo>
                  <a:pt x="648081" y="58166"/>
                </a:lnTo>
                <a:lnTo>
                  <a:pt x="648081" y="45466"/>
                </a:lnTo>
                <a:lnTo>
                  <a:pt x="12573" y="45466"/>
                </a:lnTo>
                <a:lnTo>
                  <a:pt x="12573" y="58166"/>
                </a:lnTo>
                <a:lnTo>
                  <a:pt x="85598" y="101727"/>
                </a:lnTo>
                <a:lnTo>
                  <a:pt x="88646" y="103505"/>
                </a:lnTo>
                <a:lnTo>
                  <a:pt x="92455" y="102488"/>
                </a:lnTo>
                <a:lnTo>
                  <a:pt x="36213" y="58166"/>
                </a:lnTo>
                <a:lnTo>
                  <a:pt x="15748" y="57277"/>
                </a:lnTo>
                <a:lnTo>
                  <a:pt x="15748" y="46228"/>
                </a:lnTo>
                <a:lnTo>
                  <a:pt x="25218" y="51752"/>
                </a:lnTo>
                <a:lnTo>
                  <a:pt x="15748" y="57277"/>
                </a:lnTo>
                <a:close/>
              </a:path>
              <a:path w="648080" h="103505">
                <a:moveTo>
                  <a:pt x="96012" y="7112"/>
                </a:moveTo>
                <a:lnTo>
                  <a:pt x="94234" y="4063"/>
                </a:lnTo>
                <a:lnTo>
                  <a:pt x="92455" y="1143"/>
                </a:lnTo>
                <a:lnTo>
                  <a:pt x="88646" y="0"/>
                </a:lnTo>
                <a:lnTo>
                  <a:pt x="85598" y="1778"/>
                </a:lnTo>
                <a:lnTo>
                  <a:pt x="0" y="51816"/>
                </a:lnTo>
                <a:lnTo>
                  <a:pt x="85598" y="101727"/>
                </a:lnTo>
                <a:lnTo>
                  <a:pt x="12573" y="58166"/>
                </a:lnTo>
                <a:lnTo>
                  <a:pt x="12573" y="45466"/>
                </a:lnTo>
                <a:lnTo>
                  <a:pt x="35995" y="45465"/>
                </a:lnTo>
                <a:lnTo>
                  <a:pt x="91948" y="12827"/>
                </a:lnTo>
                <a:lnTo>
                  <a:pt x="94996" y="11049"/>
                </a:lnTo>
                <a:lnTo>
                  <a:pt x="96012" y="7112"/>
                </a:lnTo>
                <a:close/>
              </a:path>
              <a:path w="648080" h="103505">
                <a:moveTo>
                  <a:pt x="25218" y="51752"/>
                </a:moveTo>
                <a:lnTo>
                  <a:pt x="15748" y="46228"/>
                </a:lnTo>
                <a:lnTo>
                  <a:pt x="15748" y="57277"/>
                </a:lnTo>
                <a:lnTo>
                  <a:pt x="25218" y="517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0" y="152630"/>
            <a:ext cx="198093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62785" y="152630"/>
            <a:ext cx="4236243" cy="8486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200" b="1" spc="186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ÉES</a:t>
            </a:r>
            <a:r>
              <a:rPr sz="2200" b="1" spc="3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ARALLÈLES</a:t>
            </a:r>
            <a:endParaRPr sz="2200">
              <a:latin typeface="Century Schoolbook"/>
              <a:cs typeface="Century Schoolbook"/>
            </a:endParaRPr>
          </a:p>
          <a:p>
            <a:pPr marL="1890394" marR="53339">
              <a:lnSpc>
                <a:spcPct val="100179"/>
              </a:lnSpc>
              <a:spcBef>
                <a:spcPts val="165"/>
              </a:spcBef>
            </a:pP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21095" y="152630"/>
            <a:ext cx="185401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r>
              <a:rPr sz="2200" b="1" spc="20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98408" y="152630"/>
            <a:ext cx="1105161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ÉRIE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23666" y="1558902"/>
            <a:ext cx="357475" cy="3257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5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n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47640" y="1558902"/>
            <a:ext cx="348150" cy="3257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5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64200" y="1558902"/>
            <a:ext cx="348404" cy="3257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5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31920" y="1671043"/>
            <a:ext cx="119121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30196" y="2279252"/>
            <a:ext cx="27508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31051" y="2535538"/>
            <a:ext cx="42615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13254" y="2823828"/>
            <a:ext cx="24234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80001" y="3175739"/>
            <a:ext cx="22373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3532" y="4024883"/>
            <a:ext cx="684720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143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253" y="4024883"/>
            <a:ext cx="565200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188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Fonct</a:t>
            </a:r>
            <a:r>
              <a:rPr sz="2000" spc="4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onnement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60260" y="4024883"/>
            <a:ext cx="1944243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334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So</a:t>
            </a:r>
            <a:r>
              <a:rPr sz="2000" spc="-4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3532" y="4573524"/>
            <a:ext cx="684720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43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8253" y="4573524"/>
            <a:ext cx="565200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884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Dé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ge</a:t>
            </a:r>
            <a:r>
              <a:rPr sz="2000" spc="-49" dirty="0" smtClean="0">
                <a:latin typeface="Century Schoolbook"/>
                <a:cs typeface="Century Schoolbook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vec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-9" dirty="0" smtClean="0">
                <a:latin typeface="Century Schoolbook"/>
                <a:cs typeface="Century Schoolbook"/>
              </a:rPr>
              <a:t>’</a:t>
            </a:r>
            <a:r>
              <a:rPr sz="2000" spc="0" dirty="0" smtClean="0">
                <a:latin typeface="Century Schoolbook"/>
                <a:cs typeface="Century Schoolbook"/>
              </a:rPr>
              <a:t>ent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ée 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(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60260" y="4573524"/>
            <a:ext cx="1944243" cy="15544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3345" marR="163792">
              <a:lnSpc>
                <a:spcPts val="2245"/>
              </a:lnSpc>
            </a:pPr>
            <a:r>
              <a:rPr sz="2000" spc="-4" dirty="0" smtClean="0">
                <a:latin typeface="Century Schoolbook"/>
                <a:cs typeface="Century Schoolbook"/>
              </a:rPr>
              <a:t>E</a:t>
            </a:r>
            <a:r>
              <a:rPr sz="2025" spc="0" baseline="-20539" dirty="0" smtClean="0">
                <a:latin typeface="Century Schoolbook"/>
                <a:cs typeface="Century Schoolbook"/>
              </a:rPr>
              <a:t>0</a:t>
            </a:r>
            <a:r>
              <a:rPr sz="2025" spc="-27" baseline="-2053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ou </a:t>
            </a:r>
            <a:r>
              <a:rPr sz="2000" spc="-4" dirty="0" smtClean="0">
                <a:latin typeface="Century Schoolbook"/>
                <a:cs typeface="Century Schoolbook"/>
              </a:rPr>
              <a:t>E</a:t>
            </a:r>
            <a:r>
              <a:rPr sz="2025" spc="0" baseline="-20539" dirty="0" smtClean="0">
                <a:latin typeface="Century Schoolbook"/>
                <a:cs typeface="Century Schoolbook"/>
              </a:rPr>
              <a:t>n</a:t>
            </a:r>
            <a:r>
              <a:rPr sz="2025" spc="180" baseline="-20539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4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on </a:t>
            </a:r>
            <a:endParaRPr sz="2000">
              <a:latin typeface="Century Schoolbook"/>
              <a:cs typeface="Century Schoolbook"/>
            </a:endParaRPr>
          </a:p>
          <a:p>
            <a:pPr marL="93345" marR="163792">
              <a:lnSpc>
                <a:spcPts val="2404"/>
              </a:lnSpc>
              <a:spcBef>
                <a:spcPts val="159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3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4" dirty="0" smtClean="0">
                <a:latin typeface="Century Schoolbook"/>
                <a:cs typeface="Century Schoolbook"/>
              </a:rPr>
              <a:t>y</a:t>
            </a:r>
            <a:r>
              <a:rPr sz="2000" spc="-9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 </a:t>
            </a:r>
            <a:endParaRPr sz="2000">
              <a:latin typeface="Century Schoolbook"/>
              <a:cs typeface="Century Schoolbook"/>
            </a:endParaRPr>
          </a:p>
          <a:p>
            <a:pPr marL="93345" marR="163792">
              <a:lnSpc>
                <a:spcPts val="2404"/>
              </a:lnSpc>
              <a:spcBef>
                <a:spcPts val="961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ge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532" y="5122164"/>
            <a:ext cx="684720" cy="10058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43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8253" y="5122164"/>
            <a:ext cx="5652008" cy="10058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884">
              <a:lnSpc>
                <a:spcPts val="2245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C</a:t>
            </a:r>
            <a:r>
              <a:rPr sz="2000" spc="-4" dirty="0" smtClean="0">
                <a:latin typeface="Century Schoolbook"/>
                <a:cs typeface="Century Schoolbook"/>
              </a:rPr>
              <a:t>h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4" dirty="0" smtClean="0">
                <a:latin typeface="Century Schoolbook"/>
                <a:cs typeface="Century Schoolbook"/>
              </a:rPr>
              <a:t>g</a:t>
            </a:r>
            <a:r>
              <a:rPr sz="2000" spc="0" dirty="0" smtClean="0">
                <a:latin typeface="Century Schoolbook"/>
                <a:cs typeface="Century Schoolbook"/>
              </a:rPr>
              <a:t>ement</a:t>
            </a:r>
            <a:r>
              <a:rPr sz="2000" spc="-4" dirty="0" smtClean="0">
                <a:latin typeface="Century Schoolbook"/>
                <a:cs typeface="Century Schoolbook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av</a:t>
            </a:r>
            <a:r>
              <a:rPr sz="2000" spc="0" dirty="0" smtClean="0">
                <a:latin typeface="Century Schoolbook"/>
                <a:cs typeface="Century Schoolbook"/>
              </a:rPr>
              <a:t>ec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ent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ées para</a:t>
            </a:r>
            <a:r>
              <a:rPr sz="2000" spc="9" dirty="0" smtClean="0">
                <a:latin typeface="Century Schoolbook"/>
                <a:cs typeface="Century Schoolbook"/>
              </a:rPr>
              <a:t>ll</a:t>
            </a:r>
            <a:r>
              <a:rPr sz="2000" spc="0" dirty="0" smtClean="0">
                <a:latin typeface="Century Schoolbook"/>
                <a:cs typeface="Century Schoolbook"/>
              </a:rPr>
              <a:t>è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(E</a:t>
            </a:r>
            <a:r>
              <a:rPr sz="2025" spc="-4" baseline="-20539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r>
              <a:rPr sz="2000" spc="-17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0" dirty="0" smtClean="0">
                <a:latin typeface="Century Schoolbook"/>
                <a:cs typeface="Century Schoolbook"/>
              </a:rPr>
              <a:t>.,</a:t>
            </a:r>
            <a:endParaRPr sz="2000">
              <a:latin typeface="Century Schoolbook"/>
              <a:cs typeface="Century Schoolbook"/>
            </a:endParaRPr>
          </a:p>
          <a:p>
            <a:pPr marL="91884">
              <a:lnSpc>
                <a:spcPts val="2404"/>
              </a:lnSpc>
              <a:spcBef>
                <a:spcPts val="1337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E</a:t>
            </a:r>
            <a:r>
              <a:rPr sz="2025" spc="0" baseline="-20539" dirty="0" smtClean="0">
                <a:latin typeface="Century Schoolbook"/>
                <a:cs typeface="Century Schoolbook"/>
              </a:rPr>
              <a:t>n</a:t>
            </a:r>
            <a:r>
              <a:rPr sz="2000" spc="0" dirty="0" smtClean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75838" y="2204859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09676">
              <a:lnSpc>
                <a:spcPct val="100179"/>
              </a:lnSpc>
              <a:spcBef>
                <a:spcPts val="1246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9" dirty="0" smtClean="0">
                <a:latin typeface="Century Schoolbook"/>
                <a:cs typeface="Century Schoolbook"/>
              </a:rPr>
              <a:t>SS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1523" y="2492857"/>
            <a:ext cx="7884414" cy="4055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0" y="152630"/>
            <a:ext cx="924294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RES</a:t>
            </a:r>
            <a:r>
              <a:rPr sz="2200" b="1" spc="2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200" b="1" spc="186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ÉES</a:t>
            </a:r>
            <a:r>
              <a:rPr sz="2200" b="1" spc="3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ARALLÈLES</a:t>
            </a:r>
            <a:r>
              <a:rPr sz="2200" b="1" spc="306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r>
              <a:rPr sz="2200" b="1" spc="20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b="1" spc="2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ÉRIE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40479" y="619984"/>
            <a:ext cx="1483573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8445" y="1816962"/>
            <a:ext cx="180224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9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b="1" spc="-4" dirty="0" smtClean="0">
                <a:latin typeface="Century Schoolbook"/>
                <a:cs typeface="Century Schoolbook"/>
              </a:rPr>
              <a:t>l</a:t>
            </a:r>
            <a:r>
              <a:rPr sz="2400" b="1" spc="4" dirty="0" smtClean="0"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74926" y="1816962"/>
            <a:ext cx="50669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90800" y="1816962"/>
            <a:ext cx="116623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69741" y="1816962"/>
            <a:ext cx="98295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-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4" dirty="0" smtClean="0">
                <a:latin typeface="Century Schoolbook"/>
                <a:cs typeface="Century Schoolbook"/>
              </a:rPr>
              <a:t>SS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63135" y="1816962"/>
            <a:ext cx="69272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avec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69255" y="1816962"/>
            <a:ext cx="44190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24296" y="1816962"/>
            <a:ext cx="12862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décalage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22490" y="1816962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76490" y="1816962"/>
            <a:ext cx="98690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droit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49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bject 8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741162" y="4901095"/>
            <a:ext cx="2071242" cy="936104"/>
          </a:xfrm>
          <a:custGeom>
            <a:avLst/>
            <a:gdLst/>
            <a:ahLst/>
            <a:cxnLst/>
            <a:rect l="l" t="t" r="r" b="b"/>
            <a:pathLst>
              <a:path w="2071242" h="936104">
                <a:moveTo>
                  <a:pt x="0" y="936104"/>
                </a:moveTo>
                <a:lnTo>
                  <a:pt x="2071242" y="936104"/>
                </a:lnTo>
                <a:lnTo>
                  <a:pt x="2071242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761860" y="4324985"/>
            <a:ext cx="103378" cy="576198"/>
          </a:xfrm>
          <a:custGeom>
            <a:avLst/>
            <a:gdLst/>
            <a:ahLst/>
            <a:cxnLst/>
            <a:rect l="l" t="t" r="r" b="b"/>
            <a:pathLst>
              <a:path w="103378" h="576198">
                <a:moveTo>
                  <a:pt x="57150" y="560323"/>
                </a:moveTo>
                <a:lnTo>
                  <a:pt x="46228" y="560323"/>
                </a:lnTo>
                <a:lnTo>
                  <a:pt x="45339" y="563498"/>
                </a:lnTo>
                <a:lnTo>
                  <a:pt x="4064" y="481838"/>
                </a:lnTo>
                <a:lnTo>
                  <a:pt x="1016" y="483615"/>
                </a:lnTo>
                <a:lnTo>
                  <a:pt x="0" y="487552"/>
                </a:lnTo>
                <a:lnTo>
                  <a:pt x="1778" y="490600"/>
                </a:lnTo>
                <a:lnTo>
                  <a:pt x="51689" y="576198"/>
                </a:lnTo>
                <a:lnTo>
                  <a:pt x="58039" y="563498"/>
                </a:lnTo>
                <a:lnTo>
                  <a:pt x="57150" y="560323"/>
                </a:lnTo>
                <a:close/>
              </a:path>
              <a:path w="103378" h="576198">
                <a:moveTo>
                  <a:pt x="51689" y="576198"/>
                </a:moveTo>
                <a:lnTo>
                  <a:pt x="101600" y="490600"/>
                </a:lnTo>
                <a:lnTo>
                  <a:pt x="103378" y="487552"/>
                </a:lnTo>
                <a:lnTo>
                  <a:pt x="102362" y="483615"/>
                </a:lnTo>
                <a:lnTo>
                  <a:pt x="99314" y="481838"/>
                </a:lnTo>
                <a:lnTo>
                  <a:pt x="96266" y="480059"/>
                </a:lnTo>
                <a:lnTo>
                  <a:pt x="92456" y="481075"/>
                </a:lnTo>
                <a:lnTo>
                  <a:pt x="90678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4" y="481838"/>
                </a:lnTo>
                <a:lnTo>
                  <a:pt x="45339" y="563498"/>
                </a:lnTo>
                <a:lnTo>
                  <a:pt x="46228" y="560323"/>
                </a:lnTo>
                <a:lnTo>
                  <a:pt x="57150" y="560323"/>
                </a:lnTo>
                <a:lnTo>
                  <a:pt x="58039" y="563498"/>
                </a:lnTo>
                <a:lnTo>
                  <a:pt x="51689" y="576198"/>
                </a:lnTo>
                <a:close/>
              </a:path>
              <a:path w="103378" h="576198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401816" y="4324985"/>
            <a:ext cx="103378" cy="576198"/>
          </a:xfrm>
          <a:custGeom>
            <a:avLst/>
            <a:gdLst/>
            <a:ahLst/>
            <a:cxnLst/>
            <a:rect l="l" t="t" r="r" b="b"/>
            <a:pathLst>
              <a:path w="103378" h="576198">
                <a:moveTo>
                  <a:pt x="57150" y="560323"/>
                </a:moveTo>
                <a:lnTo>
                  <a:pt x="46228" y="560323"/>
                </a:lnTo>
                <a:lnTo>
                  <a:pt x="45338" y="563498"/>
                </a:lnTo>
                <a:lnTo>
                  <a:pt x="4063" y="481838"/>
                </a:lnTo>
                <a:lnTo>
                  <a:pt x="1016" y="483615"/>
                </a:lnTo>
                <a:lnTo>
                  <a:pt x="0" y="487552"/>
                </a:lnTo>
                <a:lnTo>
                  <a:pt x="1778" y="490600"/>
                </a:lnTo>
                <a:lnTo>
                  <a:pt x="51688" y="576198"/>
                </a:lnTo>
                <a:lnTo>
                  <a:pt x="58038" y="563498"/>
                </a:lnTo>
                <a:lnTo>
                  <a:pt x="57150" y="560323"/>
                </a:lnTo>
                <a:close/>
              </a:path>
              <a:path w="103378" h="576198">
                <a:moveTo>
                  <a:pt x="51688" y="576198"/>
                </a:moveTo>
                <a:lnTo>
                  <a:pt x="101600" y="490600"/>
                </a:lnTo>
                <a:lnTo>
                  <a:pt x="103378" y="487552"/>
                </a:lnTo>
                <a:lnTo>
                  <a:pt x="102362" y="483615"/>
                </a:lnTo>
                <a:lnTo>
                  <a:pt x="99313" y="481838"/>
                </a:lnTo>
                <a:lnTo>
                  <a:pt x="96266" y="480059"/>
                </a:lnTo>
                <a:lnTo>
                  <a:pt x="92456" y="481075"/>
                </a:lnTo>
                <a:lnTo>
                  <a:pt x="90678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3" y="481838"/>
                </a:lnTo>
                <a:lnTo>
                  <a:pt x="45338" y="563498"/>
                </a:lnTo>
                <a:lnTo>
                  <a:pt x="46228" y="560323"/>
                </a:lnTo>
                <a:lnTo>
                  <a:pt x="57150" y="560323"/>
                </a:lnTo>
                <a:lnTo>
                  <a:pt x="58038" y="563498"/>
                </a:lnTo>
                <a:lnTo>
                  <a:pt x="51688" y="576198"/>
                </a:lnTo>
                <a:close/>
              </a:path>
              <a:path w="103378" h="576198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905373" y="4324985"/>
            <a:ext cx="103504" cy="576198"/>
          </a:xfrm>
          <a:custGeom>
            <a:avLst/>
            <a:gdLst/>
            <a:ahLst/>
            <a:cxnLst/>
            <a:rect l="l" t="t" r="r" b="b"/>
            <a:pathLst>
              <a:path w="103504" h="576198">
                <a:moveTo>
                  <a:pt x="57276" y="560323"/>
                </a:moveTo>
                <a:lnTo>
                  <a:pt x="46227" y="560323"/>
                </a:lnTo>
                <a:lnTo>
                  <a:pt x="45465" y="563498"/>
                </a:lnTo>
                <a:lnTo>
                  <a:pt x="4063" y="481838"/>
                </a:lnTo>
                <a:lnTo>
                  <a:pt x="1142" y="483615"/>
                </a:lnTo>
                <a:lnTo>
                  <a:pt x="0" y="487552"/>
                </a:lnTo>
                <a:lnTo>
                  <a:pt x="1777" y="490600"/>
                </a:lnTo>
                <a:lnTo>
                  <a:pt x="51815" y="576198"/>
                </a:lnTo>
                <a:lnTo>
                  <a:pt x="58165" y="563498"/>
                </a:lnTo>
                <a:lnTo>
                  <a:pt x="57276" y="560323"/>
                </a:lnTo>
                <a:close/>
              </a:path>
              <a:path w="103504" h="576198">
                <a:moveTo>
                  <a:pt x="51815" y="576198"/>
                </a:moveTo>
                <a:lnTo>
                  <a:pt x="101726" y="490600"/>
                </a:lnTo>
                <a:lnTo>
                  <a:pt x="103504" y="487552"/>
                </a:lnTo>
                <a:lnTo>
                  <a:pt x="102488" y="483615"/>
                </a:lnTo>
                <a:lnTo>
                  <a:pt x="99440" y="481838"/>
                </a:lnTo>
                <a:lnTo>
                  <a:pt x="96392" y="480059"/>
                </a:lnTo>
                <a:lnTo>
                  <a:pt x="92455" y="481075"/>
                </a:lnTo>
                <a:lnTo>
                  <a:pt x="90677" y="484123"/>
                </a:lnTo>
                <a:lnTo>
                  <a:pt x="58166" y="539858"/>
                </a:lnTo>
                <a:lnTo>
                  <a:pt x="51752" y="550853"/>
                </a:lnTo>
                <a:lnTo>
                  <a:pt x="45465" y="540076"/>
                </a:lnTo>
                <a:lnTo>
                  <a:pt x="12826" y="484123"/>
                </a:lnTo>
                <a:lnTo>
                  <a:pt x="11049" y="481075"/>
                </a:lnTo>
                <a:lnTo>
                  <a:pt x="7112" y="480059"/>
                </a:lnTo>
                <a:lnTo>
                  <a:pt x="4063" y="481838"/>
                </a:lnTo>
                <a:lnTo>
                  <a:pt x="45465" y="563498"/>
                </a:lnTo>
                <a:lnTo>
                  <a:pt x="46227" y="560323"/>
                </a:lnTo>
                <a:lnTo>
                  <a:pt x="57276" y="560323"/>
                </a:lnTo>
                <a:lnTo>
                  <a:pt x="58165" y="563498"/>
                </a:lnTo>
                <a:lnTo>
                  <a:pt x="51815" y="576198"/>
                </a:lnTo>
                <a:close/>
              </a:path>
              <a:path w="103504" h="576198">
                <a:moveTo>
                  <a:pt x="51752" y="550853"/>
                </a:moveTo>
                <a:lnTo>
                  <a:pt x="58166" y="539858"/>
                </a:lnTo>
                <a:lnTo>
                  <a:pt x="58165" y="0"/>
                </a:lnTo>
                <a:lnTo>
                  <a:pt x="45465" y="0"/>
                </a:lnTo>
                <a:lnTo>
                  <a:pt x="45465" y="540076"/>
                </a:lnTo>
                <a:lnTo>
                  <a:pt x="51752" y="5508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905373" y="5837199"/>
            <a:ext cx="103504" cy="576097"/>
          </a:xfrm>
          <a:custGeom>
            <a:avLst/>
            <a:gdLst/>
            <a:ahLst/>
            <a:cxnLst/>
            <a:rect l="l" t="t" r="r" b="b"/>
            <a:pathLst>
              <a:path w="103504" h="576097">
                <a:moveTo>
                  <a:pt x="57276" y="560285"/>
                </a:moveTo>
                <a:lnTo>
                  <a:pt x="46227" y="560285"/>
                </a:lnTo>
                <a:lnTo>
                  <a:pt x="45465" y="563498"/>
                </a:lnTo>
                <a:lnTo>
                  <a:pt x="4063" y="481812"/>
                </a:lnTo>
                <a:lnTo>
                  <a:pt x="1142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815" y="576097"/>
                </a:lnTo>
                <a:lnTo>
                  <a:pt x="58165" y="563498"/>
                </a:lnTo>
                <a:lnTo>
                  <a:pt x="57276" y="560285"/>
                </a:lnTo>
                <a:close/>
              </a:path>
              <a:path w="103504" h="576097">
                <a:moveTo>
                  <a:pt x="51815" y="576097"/>
                </a:moveTo>
                <a:lnTo>
                  <a:pt x="101726" y="490486"/>
                </a:lnTo>
                <a:lnTo>
                  <a:pt x="103504" y="487464"/>
                </a:lnTo>
                <a:lnTo>
                  <a:pt x="102488" y="483577"/>
                </a:lnTo>
                <a:lnTo>
                  <a:pt x="99440" y="481812"/>
                </a:lnTo>
                <a:lnTo>
                  <a:pt x="96392" y="480034"/>
                </a:lnTo>
                <a:lnTo>
                  <a:pt x="92455" y="481063"/>
                </a:lnTo>
                <a:lnTo>
                  <a:pt x="90677" y="484085"/>
                </a:lnTo>
                <a:lnTo>
                  <a:pt x="58166" y="539820"/>
                </a:lnTo>
                <a:lnTo>
                  <a:pt x="51752" y="550815"/>
                </a:lnTo>
                <a:lnTo>
                  <a:pt x="45465" y="540038"/>
                </a:lnTo>
                <a:lnTo>
                  <a:pt x="12826" y="484085"/>
                </a:lnTo>
                <a:lnTo>
                  <a:pt x="11049" y="481063"/>
                </a:lnTo>
                <a:lnTo>
                  <a:pt x="7112" y="480034"/>
                </a:lnTo>
                <a:lnTo>
                  <a:pt x="4063" y="481812"/>
                </a:lnTo>
                <a:lnTo>
                  <a:pt x="45465" y="563498"/>
                </a:lnTo>
                <a:lnTo>
                  <a:pt x="46227" y="560285"/>
                </a:lnTo>
                <a:lnTo>
                  <a:pt x="57276" y="560285"/>
                </a:lnTo>
                <a:lnTo>
                  <a:pt x="58165" y="563498"/>
                </a:lnTo>
                <a:lnTo>
                  <a:pt x="51815" y="576097"/>
                </a:lnTo>
                <a:close/>
              </a:path>
              <a:path w="103504" h="576097">
                <a:moveTo>
                  <a:pt x="51752" y="550815"/>
                </a:moveTo>
                <a:lnTo>
                  <a:pt x="58166" y="539820"/>
                </a:lnTo>
                <a:lnTo>
                  <a:pt x="58165" y="0"/>
                </a:lnTo>
                <a:lnTo>
                  <a:pt x="45465" y="0"/>
                </a:lnTo>
                <a:lnTo>
                  <a:pt x="45465" y="540038"/>
                </a:lnTo>
                <a:lnTo>
                  <a:pt x="51752" y="5508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257798" y="5837199"/>
            <a:ext cx="103377" cy="576097"/>
          </a:xfrm>
          <a:custGeom>
            <a:avLst/>
            <a:gdLst/>
            <a:ahLst/>
            <a:cxnLst/>
            <a:rect l="l" t="t" r="r" b="b"/>
            <a:pathLst>
              <a:path w="103377" h="576097">
                <a:moveTo>
                  <a:pt x="57150" y="560285"/>
                </a:moveTo>
                <a:lnTo>
                  <a:pt x="46227" y="560285"/>
                </a:lnTo>
                <a:lnTo>
                  <a:pt x="45338" y="563498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8"/>
                </a:lnTo>
                <a:lnTo>
                  <a:pt x="57150" y="560285"/>
                </a:lnTo>
                <a:close/>
              </a:path>
              <a:path w="103377" h="576097">
                <a:moveTo>
                  <a:pt x="51688" y="576097"/>
                </a:moveTo>
                <a:lnTo>
                  <a:pt x="101600" y="490486"/>
                </a:lnTo>
                <a:lnTo>
                  <a:pt x="103377" y="487464"/>
                </a:lnTo>
                <a:lnTo>
                  <a:pt x="102362" y="483577"/>
                </a:lnTo>
                <a:lnTo>
                  <a:pt x="99313" y="481812"/>
                </a:lnTo>
                <a:lnTo>
                  <a:pt x="96265" y="480034"/>
                </a:lnTo>
                <a:lnTo>
                  <a:pt x="92455" y="481063"/>
                </a:lnTo>
                <a:lnTo>
                  <a:pt x="90677" y="484085"/>
                </a:lnTo>
                <a:lnTo>
                  <a:pt x="58038" y="540038"/>
                </a:lnTo>
                <a:lnTo>
                  <a:pt x="51689" y="550924"/>
                </a:lnTo>
                <a:lnTo>
                  <a:pt x="45338" y="540038"/>
                </a:lnTo>
                <a:lnTo>
                  <a:pt x="12700" y="484085"/>
                </a:lnTo>
                <a:lnTo>
                  <a:pt x="10922" y="481063"/>
                </a:lnTo>
                <a:lnTo>
                  <a:pt x="7112" y="480034"/>
                </a:lnTo>
                <a:lnTo>
                  <a:pt x="4063" y="481812"/>
                </a:lnTo>
                <a:lnTo>
                  <a:pt x="45338" y="563498"/>
                </a:lnTo>
                <a:lnTo>
                  <a:pt x="46227" y="560285"/>
                </a:lnTo>
                <a:lnTo>
                  <a:pt x="57150" y="560285"/>
                </a:lnTo>
                <a:lnTo>
                  <a:pt x="58038" y="563498"/>
                </a:lnTo>
                <a:lnTo>
                  <a:pt x="51688" y="576097"/>
                </a:lnTo>
                <a:close/>
              </a:path>
              <a:path w="103377" h="576097">
                <a:moveTo>
                  <a:pt x="51689" y="550924"/>
                </a:moveTo>
                <a:lnTo>
                  <a:pt x="58038" y="540038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38"/>
                </a:lnTo>
                <a:lnTo>
                  <a:pt x="51689" y="5509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617843" y="5837199"/>
            <a:ext cx="103377" cy="576097"/>
          </a:xfrm>
          <a:custGeom>
            <a:avLst/>
            <a:gdLst/>
            <a:ahLst/>
            <a:cxnLst/>
            <a:rect l="l" t="t" r="r" b="b"/>
            <a:pathLst>
              <a:path w="103377" h="576097">
                <a:moveTo>
                  <a:pt x="57150" y="560285"/>
                </a:moveTo>
                <a:lnTo>
                  <a:pt x="46227" y="560285"/>
                </a:lnTo>
                <a:lnTo>
                  <a:pt x="45338" y="563498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8"/>
                </a:lnTo>
                <a:lnTo>
                  <a:pt x="57150" y="560285"/>
                </a:lnTo>
                <a:close/>
              </a:path>
              <a:path w="103377" h="576097">
                <a:moveTo>
                  <a:pt x="51688" y="576097"/>
                </a:moveTo>
                <a:lnTo>
                  <a:pt x="101600" y="490486"/>
                </a:lnTo>
                <a:lnTo>
                  <a:pt x="103377" y="487464"/>
                </a:lnTo>
                <a:lnTo>
                  <a:pt x="102361" y="483577"/>
                </a:lnTo>
                <a:lnTo>
                  <a:pt x="99313" y="481812"/>
                </a:lnTo>
                <a:lnTo>
                  <a:pt x="96265" y="480034"/>
                </a:lnTo>
                <a:lnTo>
                  <a:pt x="92455" y="481063"/>
                </a:lnTo>
                <a:lnTo>
                  <a:pt x="90677" y="484085"/>
                </a:lnTo>
                <a:lnTo>
                  <a:pt x="58038" y="540038"/>
                </a:lnTo>
                <a:lnTo>
                  <a:pt x="51689" y="550924"/>
                </a:lnTo>
                <a:lnTo>
                  <a:pt x="45338" y="540038"/>
                </a:lnTo>
                <a:lnTo>
                  <a:pt x="12700" y="484085"/>
                </a:lnTo>
                <a:lnTo>
                  <a:pt x="10922" y="481063"/>
                </a:lnTo>
                <a:lnTo>
                  <a:pt x="7111" y="480034"/>
                </a:lnTo>
                <a:lnTo>
                  <a:pt x="4063" y="481812"/>
                </a:lnTo>
                <a:lnTo>
                  <a:pt x="45338" y="563498"/>
                </a:lnTo>
                <a:lnTo>
                  <a:pt x="46227" y="560285"/>
                </a:lnTo>
                <a:lnTo>
                  <a:pt x="57150" y="560285"/>
                </a:lnTo>
                <a:lnTo>
                  <a:pt x="58038" y="563498"/>
                </a:lnTo>
                <a:lnTo>
                  <a:pt x="51688" y="576097"/>
                </a:lnTo>
                <a:close/>
              </a:path>
              <a:path w="103377" h="576097">
                <a:moveTo>
                  <a:pt x="51689" y="550924"/>
                </a:moveTo>
                <a:lnTo>
                  <a:pt x="58038" y="540038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38"/>
                </a:lnTo>
                <a:lnTo>
                  <a:pt x="51689" y="5509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093081" y="5218683"/>
            <a:ext cx="648081" cy="103505"/>
          </a:xfrm>
          <a:custGeom>
            <a:avLst/>
            <a:gdLst/>
            <a:ahLst/>
            <a:cxnLst/>
            <a:rect l="l" t="t" r="r" b="b"/>
            <a:pathLst>
              <a:path w="648081" h="103504">
                <a:moveTo>
                  <a:pt x="632206" y="46228"/>
                </a:moveTo>
                <a:lnTo>
                  <a:pt x="622735" y="51752"/>
                </a:lnTo>
                <a:lnTo>
                  <a:pt x="632206" y="57277"/>
                </a:lnTo>
                <a:lnTo>
                  <a:pt x="632206" y="46228"/>
                </a:lnTo>
                <a:close/>
              </a:path>
              <a:path w="648081" h="103504">
                <a:moveTo>
                  <a:pt x="562483" y="101727"/>
                </a:moveTo>
                <a:lnTo>
                  <a:pt x="648081" y="51689"/>
                </a:lnTo>
                <a:lnTo>
                  <a:pt x="635508" y="45339"/>
                </a:lnTo>
                <a:lnTo>
                  <a:pt x="0" y="45339"/>
                </a:lnTo>
                <a:lnTo>
                  <a:pt x="0" y="58039"/>
                </a:lnTo>
                <a:lnTo>
                  <a:pt x="635508" y="58039"/>
                </a:lnTo>
                <a:lnTo>
                  <a:pt x="632206" y="46228"/>
                </a:lnTo>
                <a:lnTo>
                  <a:pt x="632206" y="57277"/>
                </a:lnTo>
                <a:lnTo>
                  <a:pt x="622735" y="51752"/>
                </a:lnTo>
                <a:lnTo>
                  <a:pt x="632206" y="46228"/>
                </a:lnTo>
                <a:lnTo>
                  <a:pt x="635508" y="58039"/>
                </a:lnTo>
                <a:lnTo>
                  <a:pt x="562483" y="101727"/>
                </a:lnTo>
                <a:close/>
              </a:path>
              <a:path w="648081" h="103504">
                <a:moveTo>
                  <a:pt x="555498" y="1016"/>
                </a:moveTo>
                <a:lnTo>
                  <a:pt x="553720" y="4064"/>
                </a:lnTo>
                <a:lnTo>
                  <a:pt x="552069" y="7112"/>
                </a:lnTo>
                <a:lnTo>
                  <a:pt x="553085" y="11049"/>
                </a:lnTo>
                <a:lnTo>
                  <a:pt x="556006" y="12827"/>
                </a:lnTo>
                <a:lnTo>
                  <a:pt x="611740" y="45338"/>
                </a:lnTo>
                <a:lnTo>
                  <a:pt x="635508" y="45339"/>
                </a:lnTo>
                <a:lnTo>
                  <a:pt x="648081" y="51689"/>
                </a:lnTo>
                <a:lnTo>
                  <a:pt x="562483" y="1778"/>
                </a:lnTo>
                <a:lnTo>
                  <a:pt x="559435" y="0"/>
                </a:lnTo>
                <a:lnTo>
                  <a:pt x="555498" y="1016"/>
                </a:lnTo>
                <a:close/>
              </a:path>
              <a:path w="648081" h="103504">
                <a:moveTo>
                  <a:pt x="553720" y="99441"/>
                </a:moveTo>
                <a:lnTo>
                  <a:pt x="555498" y="102362"/>
                </a:lnTo>
                <a:lnTo>
                  <a:pt x="559435" y="103505"/>
                </a:lnTo>
                <a:lnTo>
                  <a:pt x="562483" y="101727"/>
                </a:lnTo>
                <a:lnTo>
                  <a:pt x="635508" y="58039"/>
                </a:lnTo>
                <a:lnTo>
                  <a:pt x="611958" y="58039"/>
                </a:lnTo>
                <a:lnTo>
                  <a:pt x="556006" y="90678"/>
                </a:lnTo>
                <a:lnTo>
                  <a:pt x="553085" y="92456"/>
                </a:lnTo>
                <a:lnTo>
                  <a:pt x="552069" y="96393"/>
                </a:lnTo>
                <a:lnTo>
                  <a:pt x="553720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193915" y="4365117"/>
            <a:ext cx="103377" cy="576071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3"/>
                </a:moveTo>
                <a:lnTo>
                  <a:pt x="46227" y="560323"/>
                </a:lnTo>
                <a:lnTo>
                  <a:pt x="45338" y="563498"/>
                </a:lnTo>
                <a:lnTo>
                  <a:pt x="4063" y="481837"/>
                </a:lnTo>
                <a:lnTo>
                  <a:pt x="1015" y="483615"/>
                </a:lnTo>
                <a:lnTo>
                  <a:pt x="0" y="487425"/>
                </a:lnTo>
                <a:lnTo>
                  <a:pt x="1777" y="490473"/>
                </a:lnTo>
                <a:lnTo>
                  <a:pt x="51688" y="576071"/>
                </a:lnTo>
                <a:lnTo>
                  <a:pt x="58038" y="563498"/>
                </a:lnTo>
                <a:lnTo>
                  <a:pt x="57150" y="560323"/>
                </a:lnTo>
                <a:close/>
              </a:path>
              <a:path w="103377" h="576072">
                <a:moveTo>
                  <a:pt x="51688" y="576071"/>
                </a:moveTo>
                <a:lnTo>
                  <a:pt x="101600" y="490473"/>
                </a:lnTo>
                <a:lnTo>
                  <a:pt x="103377" y="487425"/>
                </a:lnTo>
                <a:lnTo>
                  <a:pt x="102361" y="483615"/>
                </a:lnTo>
                <a:lnTo>
                  <a:pt x="99313" y="481837"/>
                </a:lnTo>
                <a:lnTo>
                  <a:pt x="96265" y="480059"/>
                </a:lnTo>
                <a:lnTo>
                  <a:pt x="92455" y="481075"/>
                </a:lnTo>
                <a:lnTo>
                  <a:pt x="90677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1" y="481075"/>
                </a:lnTo>
                <a:lnTo>
                  <a:pt x="7111" y="480059"/>
                </a:lnTo>
                <a:lnTo>
                  <a:pt x="4063" y="481837"/>
                </a:lnTo>
                <a:lnTo>
                  <a:pt x="45338" y="563498"/>
                </a:lnTo>
                <a:lnTo>
                  <a:pt x="46227" y="560323"/>
                </a:lnTo>
                <a:lnTo>
                  <a:pt x="57150" y="560323"/>
                </a:lnTo>
                <a:lnTo>
                  <a:pt x="58038" y="563498"/>
                </a:lnTo>
                <a:lnTo>
                  <a:pt x="51688" y="576071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697978" y="4365117"/>
            <a:ext cx="103377" cy="576071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3"/>
                </a:moveTo>
                <a:lnTo>
                  <a:pt x="46227" y="560323"/>
                </a:lnTo>
                <a:lnTo>
                  <a:pt x="45339" y="563498"/>
                </a:lnTo>
                <a:lnTo>
                  <a:pt x="4064" y="481837"/>
                </a:lnTo>
                <a:lnTo>
                  <a:pt x="1016" y="483615"/>
                </a:lnTo>
                <a:lnTo>
                  <a:pt x="0" y="487425"/>
                </a:lnTo>
                <a:lnTo>
                  <a:pt x="1777" y="490473"/>
                </a:lnTo>
                <a:lnTo>
                  <a:pt x="51689" y="576071"/>
                </a:lnTo>
                <a:lnTo>
                  <a:pt x="58039" y="563498"/>
                </a:lnTo>
                <a:lnTo>
                  <a:pt x="57150" y="560323"/>
                </a:lnTo>
                <a:close/>
              </a:path>
              <a:path w="103377" h="576072">
                <a:moveTo>
                  <a:pt x="51689" y="576071"/>
                </a:moveTo>
                <a:lnTo>
                  <a:pt x="101600" y="490473"/>
                </a:lnTo>
                <a:lnTo>
                  <a:pt x="103377" y="487425"/>
                </a:lnTo>
                <a:lnTo>
                  <a:pt x="102362" y="483615"/>
                </a:lnTo>
                <a:lnTo>
                  <a:pt x="99314" y="481837"/>
                </a:lnTo>
                <a:lnTo>
                  <a:pt x="96266" y="480059"/>
                </a:lnTo>
                <a:lnTo>
                  <a:pt x="92455" y="481075"/>
                </a:lnTo>
                <a:lnTo>
                  <a:pt x="90677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4" y="481837"/>
                </a:lnTo>
                <a:lnTo>
                  <a:pt x="45339" y="563498"/>
                </a:lnTo>
                <a:lnTo>
                  <a:pt x="46227" y="560323"/>
                </a:lnTo>
                <a:lnTo>
                  <a:pt x="57150" y="560323"/>
                </a:lnTo>
                <a:lnTo>
                  <a:pt x="58039" y="563498"/>
                </a:lnTo>
                <a:lnTo>
                  <a:pt x="51689" y="576071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812278" y="5033518"/>
            <a:ext cx="648207" cy="103377"/>
          </a:xfrm>
          <a:custGeom>
            <a:avLst/>
            <a:gdLst/>
            <a:ahLst/>
            <a:cxnLst/>
            <a:rect l="l" t="t" r="r" b="b"/>
            <a:pathLst>
              <a:path w="648207" h="103377">
                <a:moveTo>
                  <a:pt x="15875" y="57149"/>
                </a:moveTo>
                <a:lnTo>
                  <a:pt x="36122" y="58039"/>
                </a:lnTo>
                <a:lnTo>
                  <a:pt x="648207" y="58038"/>
                </a:lnTo>
                <a:lnTo>
                  <a:pt x="648207" y="45338"/>
                </a:lnTo>
                <a:lnTo>
                  <a:pt x="12700" y="45338"/>
                </a:lnTo>
                <a:lnTo>
                  <a:pt x="12700" y="58038"/>
                </a:lnTo>
                <a:lnTo>
                  <a:pt x="85598" y="101599"/>
                </a:lnTo>
                <a:lnTo>
                  <a:pt x="88646" y="103377"/>
                </a:lnTo>
                <a:lnTo>
                  <a:pt x="92582" y="102361"/>
                </a:lnTo>
                <a:lnTo>
                  <a:pt x="36122" y="58039"/>
                </a:lnTo>
                <a:lnTo>
                  <a:pt x="15875" y="57149"/>
                </a:lnTo>
                <a:lnTo>
                  <a:pt x="15875" y="46227"/>
                </a:lnTo>
                <a:lnTo>
                  <a:pt x="25236" y="51689"/>
                </a:lnTo>
                <a:lnTo>
                  <a:pt x="15875" y="57149"/>
                </a:lnTo>
                <a:close/>
              </a:path>
              <a:path w="648207" h="103377">
                <a:moveTo>
                  <a:pt x="85598" y="101599"/>
                </a:moveTo>
                <a:lnTo>
                  <a:pt x="12700" y="58038"/>
                </a:lnTo>
                <a:lnTo>
                  <a:pt x="12700" y="45338"/>
                </a:lnTo>
                <a:lnTo>
                  <a:pt x="36122" y="45339"/>
                </a:lnTo>
                <a:lnTo>
                  <a:pt x="92075" y="12699"/>
                </a:lnTo>
                <a:lnTo>
                  <a:pt x="95123" y="10921"/>
                </a:lnTo>
                <a:lnTo>
                  <a:pt x="96139" y="6984"/>
                </a:lnTo>
                <a:lnTo>
                  <a:pt x="94361" y="4063"/>
                </a:lnTo>
                <a:lnTo>
                  <a:pt x="92582" y="1015"/>
                </a:lnTo>
                <a:lnTo>
                  <a:pt x="88646" y="0"/>
                </a:lnTo>
                <a:lnTo>
                  <a:pt x="85598" y="1777"/>
                </a:lnTo>
                <a:lnTo>
                  <a:pt x="0" y="51688"/>
                </a:lnTo>
                <a:lnTo>
                  <a:pt x="85598" y="101599"/>
                </a:lnTo>
                <a:close/>
              </a:path>
              <a:path w="648207" h="103377">
                <a:moveTo>
                  <a:pt x="25236" y="51689"/>
                </a:moveTo>
                <a:lnTo>
                  <a:pt x="15875" y="46227"/>
                </a:lnTo>
                <a:lnTo>
                  <a:pt x="15875" y="57149"/>
                </a:lnTo>
                <a:lnTo>
                  <a:pt x="25236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812278" y="5569458"/>
            <a:ext cx="648207" cy="103416"/>
          </a:xfrm>
          <a:custGeom>
            <a:avLst/>
            <a:gdLst/>
            <a:ahLst/>
            <a:cxnLst/>
            <a:rect l="l" t="t" r="r" b="b"/>
            <a:pathLst>
              <a:path w="648207" h="103416">
                <a:moveTo>
                  <a:pt x="15875" y="57200"/>
                </a:moveTo>
                <a:lnTo>
                  <a:pt x="36166" y="58064"/>
                </a:lnTo>
                <a:lnTo>
                  <a:pt x="648207" y="58064"/>
                </a:lnTo>
                <a:lnTo>
                  <a:pt x="648207" y="45364"/>
                </a:lnTo>
                <a:lnTo>
                  <a:pt x="12700" y="45364"/>
                </a:lnTo>
                <a:lnTo>
                  <a:pt x="12700" y="58064"/>
                </a:lnTo>
                <a:lnTo>
                  <a:pt x="85598" y="101650"/>
                </a:lnTo>
                <a:lnTo>
                  <a:pt x="88646" y="103416"/>
                </a:lnTo>
                <a:lnTo>
                  <a:pt x="92582" y="102400"/>
                </a:lnTo>
                <a:lnTo>
                  <a:pt x="94361" y="99364"/>
                </a:lnTo>
                <a:lnTo>
                  <a:pt x="96139" y="96342"/>
                </a:lnTo>
                <a:lnTo>
                  <a:pt x="95123" y="92455"/>
                </a:lnTo>
                <a:lnTo>
                  <a:pt x="92075" y="90677"/>
                </a:lnTo>
                <a:lnTo>
                  <a:pt x="36166" y="58064"/>
                </a:lnTo>
                <a:lnTo>
                  <a:pt x="15875" y="57200"/>
                </a:lnTo>
                <a:lnTo>
                  <a:pt x="15875" y="46227"/>
                </a:lnTo>
                <a:lnTo>
                  <a:pt x="25274" y="51711"/>
                </a:lnTo>
                <a:lnTo>
                  <a:pt x="15875" y="57200"/>
                </a:lnTo>
                <a:close/>
              </a:path>
              <a:path w="648207" h="103416">
                <a:moveTo>
                  <a:pt x="96139" y="7111"/>
                </a:moveTo>
                <a:lnTo>
                  <a:pt x="94361" y="4063"/>
                </a:lnTo>
                <a:lnTo>
                  <a:pt x="92582" y="1015"/>
                </a:lnTo>
                <a:lnTo>
                  <a:pt x="88646" y="0"/>
                </a:lnTo>
                <a:lnTo>
                  <a:pt x="85598" y="1777"/>
                </a:lnTo>
                <a:lnTo>
                  <a:pt x="0" y="51714"/>
                </a:lnTo>
                <a:lnTo>
                  <a:pt x="85598" y="101650"/>
                </a:lnTo>
                <a:lnTo>
                  <a:pt x="12700" y="58064"/>
                </a:lnTo>
                <a:lnTo>
                  <a:pt x="12700" y="45364"/>
                </a:lnTo>
                <a:lnTo>
                  <a:pt x="36142" y="45364"/>
                </a:lnTo>
                <a:lnTo>
                  <a:pt x="92075" y="12699"/>
                </a:lnTo>
                <a:lnTo>
                  <a:pt x="95123" y="11048"/>
                </a:lnTo>
                <a:lnTo>
                  <a:pt x="96139" y="7111"/>
                </a:lnTo>
                <a:close/>
              </a:path>
              <a:path w="648207" h="103416">
                <a:moveTo>
                  <a:pt x="25274" y="51711"/>
                </a:moveTo>
                <a:lnTo>
                  <a:pt x="15875" y="46227"/>
                </a:lnTo>
                <a:lnTo>
                  <a:pt x="15875" y="57200"/>
                </a:lnTo>
                <a:lnTo>
                  <a:pt x="25274" y="517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977888" y="5877267"/>
            <a:ext cx="103377" cy="576097"/>
          </a:xfrm>
          <a:custGeom>
            <a:avLst/>
            <a:gdLst/>
            <a:ahLst/>
            <a:cxnLst/>
            <a:rect l="l" t="t" r="r" b="b"/>
            <a:pathLst>
              <a:path w="103377" h="576097">
                <a:moveTo>
                  <a:pt x="57150" y="560298"/>
                </a:moveTo>
                <a:lnTo>
                  <a:pt x="46227" y="560298"/>
                </a:lnTo>
                <a:lnTo>
                  <a:pt x="45338" y="563499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9"/>
                </a:lnTo>
                <a:lnTo>
                  <a:pt x="57150" y="560298"/>
                </a:lnTo>
                <a:close/>
              </a:path>
              <a:path w="103377" h="576097">
                <a:moveTo>
                  <a:pt x="51688" y="576097"/>
                </a:moveTo>
                <a:lnTo>
                  <a:pt x="101600" y="490486"/>
                </a:lnTo>
                <a:lnTo>
                  <a:pt x="103377" y="487464"/>
                </a:lnTo>
                <a:lnTo>
                  <a:pt x="102361" y="483577"/>
                </a:lnTo>
                <a:lnTo>
                  <a:pt x="99313" y="481812"/>
                </a:lnTo>
                <a:lnTo>
                  <a:pt x="96265" y="480047"/>
                </a:lnTo>
                <a:lnTo>
                  <a:pt x="92455" y="481063"/>
                </a:lnTo>
                <a:lnTo>
                  <a:pt x="90677" y="484098"/>
                </a:lnTo>
                <a:lnTo>
                  <a:pt x="58038" y="540051"/>
                </a:lnTo>
                <a:lnTo>
                  <a:pt x="51689" y="550936"/>
                </a:lnTo>
                <a:lnTo>
                  <a:pt x="45338" y="540051"/>
                </a:lnTo>
                <a:lnTo>
                  <a:pt x="12700" y="484098"/>
                </a:lnTo>
                <a:lnTo>
                  <a:pt x="10921" y="481063"/>
                </a:lnTo>
                <a:lnTo>
                  <a:pt x="7111" y="480047"/>
                </a:lnTo>
                <a:lnTo>
                  <a:pt x="4063" y="481812"/>
                </a:lnTo>
                <a:lnTo>
                  <a:pt x="45338" y="563499"/>
                </a:lnTo>
                <a:lnTo>
                  <a:pt x="46227" y="560298"/>
                </a:lnTo>
                <a:lnTo>
                  <a:pt x="57150" y="560298"/>
                </a:lnTo>
                <a:lnTo>
                  <a:pt x="58038" y="563499"/>
                </a:lnTo>
                <a:lnTo>
                  <a:pt x="51688" y="576097"/>
                </a:lnTo>
                <a:close/>
              </a:path>
              <a:path w="103377" h="576097">
                <a:moveTo>
                  <a:pt x="51689" y="550936"/>
                </a:moveTo>
                <a:lnTo>
                  <a:pt x="58038" y="540051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51"/>
                </a:lnTo>
                <a:lnTo>
                  <a:pt x="51689" y="5509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11287" y="4646803"/>
            <a:ext cx="0" cy="1866887"/>
          </a:xfrm>
          <a:custGeom>
            <a:avLst/>
            <a:gdLst/>
            <a:ahLst/>
            <a:cxnLst/>
            <a:rect l="l" t="t" r="r" b="b"/>
            <a:pathLst>
              <a:path h="1866887">
                <a:moveTo>
                  <a:pt x="0" y="0"/>
                </a:moveTo>
                <a:lnTo>
                  <a:pt x="0" y="18668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931416" y="4646803"/>
            <a:ext cx="0" cy="1866887"/>
          </a:xfrm>
          <a:custGeom>
            <a:avLst/>
            <a:gdLst/>
            <a:ahLst/>
            <a:cxnLst/>
            <a:rect l="l" t="t" r="r" b="b"/>
            <a:pathLst>
              <a:path h="1866887">
                <a:moveTo>
                  <a:pt x="0" y="0"/>
                </a:moveTo>
                <a:lnTo>
                  <a:pt x="0" y="18668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1187" y="5023993"/>
            <a:ext cx="4284802" cy="0"/>
          </a:xfrm>
          <a:custGeom>
            <a:avLst/>
            <a:gdLst/>
            <a:ahLst/>
            <a:cxnLst/>
            <a:rect l="l" t="t" r="r" b="b"/>
            <a:pathLst>
              <a:path w="4284802">
                <a:moveTo>
                  <a:pt x="0" y="0"/>
                </a:moveTo>
                <a:lnTo>
                  <a:pt x="42848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61187" y="5394833"/>
            <a:ext cx="4284802" cy="0"/>
          </a:xfrm>
          <a:custGeom>
            <a:avLst/>
            <a:gdLst/>
            <a:ahLst/>
            <a:cxnLst/>
            <a:rect l="l" t="t" r="r" b="b"/>
            <a:pathLst>
              <a:path w="4284802">
                <a:moveTo>
                  <a:pt x="0" y="0"/>
                </a:moveTo>
                <a:lnTo>
                  <a:pt x="42848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1187" y="5765660"/>
            <a:ext cx="4284802" cy="0"/>
          </a:xfrm>
          <a:custGeom>
            <a:avLst/>
            <a:gdLst/>
            <a:ahLst/>
            <a:cxnLst/>
            <a:rect l="l" t="t" r="r" b="b"/>
            <a:pathLst>
              <a:path w="4284802">
                <a:moveTo>
                  <a:pt x="0" y="0"/>
                </a:moveTo>
                <a:lnTo>
                  <a:pt x="42848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61187" y="6136500"/>
            <a:ext cx="4284802" cy="0"/>
          </a:xfrm>
          <a:custGeom>
            <a:avLst/>
            <a:gdLst/>
            <a:ahLst/>
            <a:cxnLst/>
            <a:rect l="l" t="t" r="r" b="b"/>
            <a:pathLst>
              <a:path w="4284802">
                <a:moveTo>
                  <a:pt x="0" y="0"/>
                </a:moveTo>
                <a:lnTo>
                  <a:pt x="42848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7537" y="4646803"/>
            <a:ext cx="0" cy="1866887"/>
          </a:xfrm>
          <a:custGeom>
            <a:avLst/>
            <a:gdLst/>
            <a:ahLst/>
            <a:cxnLst/>
            <a:rect l="l" t="t" r="r" b="b"/>
            <a:pathLst>
              <a:path h="1866887">
                <a:moveTo>
                  <a:pt x="0" y="0"/>
                </a:moveTo>
                <a:lnTo>
                  <a:pt x="0" y="18668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739640" y="4646803"/>
            <a:ext cx="0" cy="1866887"/>
          </a:xfrm>
          <a:custGeom>
            <a:avLst/>
            <a:gdLst/>
            <a:ahLst/>
            <a:cxnLst/>
            <a:rect l="l" t="t" r="r" b="b"/>
            <a:pathLst>
              <a:path h="1866887">
                <a:moveTo>
                  <a:pt x="0" y="0"/>
                </a:moveTo>
                <a:lnTo>
                  <a:pt x="0" y="18668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61187" y="4653153"/>
            <a:ext cx="4284802" cy="0"/>
          </a:xfrm>
          <a:custGeom>
            <a:avLst/>
            <a:gdLst/>
            <a:ahLst/>
            <a:cxnLst/>
            <a:rect l="l" t="t" r="r" b="b"/>
            <a:pathLst>
              <a:path w="4284802">
                <a:moveTo>
                  <a:pt x="0" y="0"/>
                </a:moveTo>
                <a:lnTo>
                  <a:pt x="42848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61187" y="6507340"/>
            <a:ext cx="4284802" cy="0"/>
          </a:xfrm>
          <a:custGeom>
            <a:avLst/>
            <a:gdLst/>
            <a:ahLst/>
            <a:cxnLst/>
            <a:rect l="l" t="t" r="r" b="b"/>
            <a:pathLst>
              <a:path w="4284802">
                <a:moveTo>
                  <a:pt x="0" y="0"/>
                </a:moveTo>
                <a:lnTo>
                  <a:pt x="428480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25717" y="61435"/>
            <a:ext cx="5604788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55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</a:t>
            </a:r>
            <a:r>
              <a:rPr sz="2550" b="1" spc="19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258179" y="61435"/>
            <a:ext cx="2812503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r>
              <a:rPr sz="2550" b="1" spc="20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661025" y="128090"/>
            <a:ext cx="554919" cy="350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720084" y="600175"/>
            <a:ext cx="1659999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86372" y="1528428"/>
            <a:ext cx="445155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400" spc="21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Ex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r</a:t>
            </a:r>
            <a:r>
              <a:rPr sz="2000" b="1" spc="9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i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-14" dirty="0" smtClean="0">
                <a:latin typeface="Century Schoolbook"/>
                <a:cs typeface="Century Schoolbook"/>
              </a:rPr>
              <a:t> </a:t>
            </a:r>
            <a:r>
              <a:rPr sz="2000" b="1" spc="-9" dirty="0" smtClean="0">
                <a:latin typeface="Century Schoolbook"/>
                <a:cs typeface="Century Schoolbook"/>
              </a:rPr>
              <a:t>10</a:t>
            </a:r>
            <a:r>
              <a:rPr sz="2000" b="1" spc="0" dirty="0" smtClean="0">
                <a:latin typeface="Century Schoolbook"/>
                <a:cs typeface="Century Schoolbook"/>
              </a:rPr>
              <a:t>:</a:t>
            </a:r>
            <a:r>
              <a:rPr sz="2000" b="1" spc="9" dirty="0" smtClean="0">
                <a:latin typeface="Century Schoolbook"/>
                <a:cs typeface="Century Schoolbook"/>
              </a:rPr>
              <a:t> R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gis</a:t>
            </a:r>
            <a:r>
              <a:rPr sz="2000" b="1" spc="4" dirty="0" smtClean="0">
                <a:latin typeface="Century Schoolbook"/>
                <a:cs typeface="Century Schoolbook"/>
              </a:rPr>
              <a:t>t</a:t>
            </a:r>
            <a:r>
              <a:rPr sz="2000" b="1" spc="0" dirty="0" smtClean="0">
                <a:latin typeface="Century Schoolbook"/>
                <a:cs typeface="Century Schoolbook"/>
              </a:rPr>
              <a:t>re</a:t>
            </a:r>
            <a:r>
              <a:rPr sz="2000" b="1" spc="-9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Univ</a:t>
            </a:r>
            <a:r>
              <a:rPr sz="2000" b="1" spc="-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rs</a:t>
            </a:r>
            <a:r>
              <a:rPr sz="2000" b="1" spc="-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86372" y="2183742"/>
            <a:ext cx="63575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119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Le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20432" y="2183742"/>
            <a:ext cx="97273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14" dirty="0" smtClean="0">
                <a:latin typeface="Century Schoolbook"/>
                <a:cs typeface="Century Schoolbook"/>
              </a:rPr>
              <a:t>g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992630" y="2183742"/>
            <a:ext cx="115226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u</a:t>
            </a:r>
            <a:r>
              <a:rPr sz="2000" spc="-4" dirty="0" smtClean="0">
                <a:latin typeface="Century Schoolbook"/>
                <a:cs typeface="Century Schoolbook"/>
              </a:rPr>
              <a:t>n</a:t>
            </a:r>
            <a:r>
              <a:rPr sz="2000" spc="-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ver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el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242691" y="2183742"/>
            <a:ext cx="40640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748404" y="2183742"/>
            <a:ext cx="50005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une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345305" y="2183742"/>
            <a:ext cx="135823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-9" dirty="0" smtClean="0">
                <a:latin typeface="Century Schoolbook"/>
                <a:cs typeface="Century Schoolbook"/>
              </a:rPr>
              <a:t>ss</a:t>
            </a: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1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19" dirty="0" smtClean="0">
                <a:latin typeface="Century Schoolbook"/>
                <a:cs typeface="Century Schoolbook"/>
              </a:rPr>
              <a:t>o</a:t>
            </a:r>
            <a:r>
              <a:rPr sz="2000" spc="0" dirty="0" smtClean="0">
                <a:latin typeface="Century Schoolbook"/>
                <a:cs typeface="Century Schoolbook"/>
              </a:rPr>
              <a:t>n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803900" y="2183742"/>
            <a:ext cx="33434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de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238240" y="2183742"/>
            <a:ext cx="105377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14" dirty="0" smtClean="0">
                <a:latin typeface="Century Schoolbook"/>
                <a:cs typeface="Century Schoolbook"/>
              </a:rPr>
              <a:t>b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-9" dirty="0" smtClean="0">
                <a:latin typeface="Century Schoolbook"/>
                <a:cs typeface="Century Schoolbook"/>
              </a:rPr>
              <a:t>sc</a:t>
            </a:r>
            <a:r>
              <a:rPr sz="2000" spc="0" dirty="0" smtClean="0">
                <a:latin typeface="Century Schoolbook"/>
                <a:cs typeface="Century Schoolbook"/>
              </a:rPr>
              <a:t>ules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391781" y="2183742"/>
            <a:ext cx="139210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-19" dirty="0" smtClean="0">
                <a:latin typeface="Century Schoolbook"/>
                <a:cs typeface="Century Schoolbook"/>
              </a:rPr>
              <a:t>m</a:t>
            </a:r>
            <a:r>
              <a:rPr sz="2000" spc="0" dirty="0" smtClean="0">
                <a:latin typeface="Century Schoolbook"/>
                <a:cs typeface="Century Schoolbook"/>
              </a:rPr>
              <a:t>ett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0692" y="2763503"/>
            <a:ext cx="832304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ua</a:t>
            </a:r>
            <a:r>
              <a:rPr sz="2000" spc="4" dirty="0" smtClean="0">
                <a:latin typeface="Century Schoolbook"/>
                <a:cs typeface="Century Schoolbook"/>
              </a:rPr>
              <a:t>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2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mo</a:t>
            </a:r>
            <a:r>
              <a:rPr sz="2000" spc="-4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r>
              <a:rPr sz="2000" spc="39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49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f</a:t>
            </a:r>
            <a:r>
              <a:rPr sz="2000" spc="0" dirty="0" smtClean="0">
                <a:latin typeface="Century Schoolbook"/>
                <a:cs typeface="Century Schoolbook"/>
              </a:rPr>
              <a:t>on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-19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onnement</a:t>
            </a:r>
            <a:r>
              <a:rPr sz="2000" spc="50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-19" dirty="0" smtClean="0">
                <a:latin typeface="Century Schoolbook"/>
                <a:cs typeface="Century Schoolbook"/>
              </a:rPr>
              <a:t>m</a:t>
            </a:r>
            <a:r>
              <a:rPr sz="2000" spc="0" dirty="0" smtClean="0">
                <a:latin typeface="Century Schoolbook"/>
                <a:cs typeface="Century Schoolbook"/>
              </a:rPr>
              <a:t>m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n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és</a:t>
            </a:r>
            <a:r>
              <a:rPr sz="2000" spc="44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p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r</a:t>
            </a:r>
            <a:r>
              <a:rPr sz="2000" spc="39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eux</a:t>
            </a:r>
            <a:r>
              <a:rPr sz="2000" spc="34" dirty="0" smtClean="0">
                <a:latin typeface="Century Schoolbook"/>
                <a:cs typeface="Century Schoolbook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va</a:t>
            </a:r>
            <a:r>
              <a:rPr sz="2000" spc="-29" dirty="0" smtClean="0"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-9" dirty="0" smtClean="0">
                <a:latin typeface="Century Schoolbook"/>
                <a:cs typeface="Century Schoolbook"/>
              </a:rPr>
              <a:t>b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r>
              <a:rPr sz="2000" spc="9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1</a:t>
            </a:r>
            <a:r>
              <a:rPr sz="2000" spc="5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0692" y="3342623"/>
            <a:ext cx="45918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C</a:t>
            </a:r>
            <a:r>
              <a:rPr sz="2000" spc="9" dirty="0" smtClean="0">
                <a:latin typeface="Century Schoolbook"/>
                <a:cs typeface="Century Schoolbook"/>
              </a:rPr>
              <a:t>2</a:t>
            </a:r>
            <a:r>
              <a:rPr sz="2000" spc="0" dirty="0" smtClean="0">
                <a:latin typeface="Century Schoolbook"/>
                <a:cs typeface="Century Schoolbook"/>
              </a:rPr>
              <a:t>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22972" y="3342623"/>
            <a:ext cx="103424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Réa</a:t>
            </a:r>
            <a:r>
              <a:rPr sz="2000" spc="9" dirty="0" smtClean="0">
                <a:latin typeface="Century Schoolbook"/>
                <a:cs typeface="Century Schoolbook"/>
              </a:rPr>
              <a:t>li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er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62150" y="3342623"/>
            <a:ext cx="3732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un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343404" y="3342623"/>
            <a:ext cx="36934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tel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716911" y="3342623"/>
            <a:ext cx="109319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4" dirty="0" smtClean="0">
                <a:latin typeface="Century Schoolbook"/>
                <a:cs typeface="Century Schoolbook"/>
              </a:rPr>
              <a:t>g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tres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16985" y="3342623"/>
            <a:ext cx="58212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av</a:t>
            </a:r>
            <a:r>
              <a:rPr sz="2000" spc="0" dirty="0" smtClean="0">
                <a:latin typeface="Century Schoolbook"/>
                <a:cs typeface="Century Schoolbook"/>
              </a:rPr>
              <a:t>ec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03979" y="3342623"/>
            <a:ext cx="181372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es </a:t>
            </a:r>
            <a:r>
              <a:rPr sz="2000" spc="4" dirty="0" smtClean="0">
                <a:latin typeface="Century Schoolbook"/>
                <a:cs typeface="Century Schoolbook"/>
              </a:rPr>
              <a:t>ba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u</a:t>
            </a:r>
            <a:r>
              <a:rPr sz="2000" spc="4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r>
              <a:rPr sz="2000" spc="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23000" y="3342623"/>
            <a:ext cx="24994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des</a:t>
            </a:r>
            <a:r>
              <a:rPr sz="2000" b="1" spc="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mul</a:t>
            </a:r>
            <a:r>
              <a:rPr sz="2000" b="1" spc="4" dirty="0" smtClean="0">
                <a:latin typeface="Century Schoolbook"/>
                <a:cs typeface="Century Schoolbook"/>
              </a:rPr>
              <a:t>t</a:t>
            </a:r>
            <a:r>
              <a:rPr sz="2000" b="1" spc="0" dirty="0" smtClean="0">
                <a:latin typeface="Century Schoolbook"/>
                <a:cs typeface="Century Schoolbook"/>
              </a:rPr>
              <a:t>i</a:t>
            </a:r>
            <a:r>
              <a:rPr sz="2000" b="1" spc="4" dirty="0" smtClean="0">
                <a:latin typeface="Century Schoolbook"/>
                <a:cs typeface="Century Schoolbook"/>
              </a:rPr>
              <a:t>p</a:t>
            </a:r>
            <a:r>
              <a:rPr sz="2000" b="1" spc="0" dirty="0" smtClean="0">
                <a:latin typeface="Century Schoolbook"/>
                <a:cs typeface="Century Schoolbook"/>
              </a:rPr>
              <a:t>l</a:t>
            </a:r>
            <a:r>
              <a:rPr sz="2000" b="1" spc="-1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r</a:t>
            </a:r>
            <a:r>
              <a:rPr sz="2000" b="1" spc="9" dirty="0" smtClean="0">
                <a:latin typeface="Century Schoolbook"/>
                <a:cs typeface="Century Schoolbook"/>
              </a:rPr>
              <a:t>s</a:t>
            </a:r>
            <a:r>
              <a:rPr sz="2000" b="1" spc="0" dirty="0" smtClean="0">
                <a:latin typeface="Century Schoolbook"/>
                <a:cs typeface="Century Schoolbook"/>
              </a:rPr>
              <a:t>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13679" y="4040107"/>
            <a:ext cx="347926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3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30620" y="4040107"/>
            <a:ext cx="347926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2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647180" y="4040107"/>
            <a:ext cx="347926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63740" y="4040107"/>
            <a:ext cx="348307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533258" y="4040107"/>
            <a:ext cx="42615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41766" y="4944728"/>
            <a:ext cx="347780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C</a:t>
            </a:r>
            <a:r>
              <a:rPr sz="2025" spc="0" baseline="-8215" dirty="0" smtClean="0">
                <a:latin typeface="Century Schoolbook"/>
                <a:cs typeface="Century Schoolbook"/>
              </a:rPr>
              <a:t>2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96155" y="5120744"/>
            <a:ext cx="27539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80501" y="5480985"/>
            <a:ext cx="34790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C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836285" y="6489365"/>
            <a:ext cx="32504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3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29985" y="6489365"/>
            <a:ext cx="32504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2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24066" y="6489365"/>
            <a:ext cx="324920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17766" y="6489365"/>
            <a:ext cx="324920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41162" y="4901095"/>
            <a:ext cx="2071242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14"/>
              </a:spcBef>
            </a:pPr>
            <a:endParaRPr sz="800"/>
          </a:p>
          <a:p>
            <a:pPr marL="406477" marR="403605" algn="ctr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  <a:p>
            <a:pPr marL="314174" marR="314721" algn="ctr">
              <a:lnSpc>
                <a:spcPts val="2880"/>
              </a:lnSpc>
              <a:spcBef>
                <a:spcPts val="144"/>
              </a:spcBef>
            </a:pPr>
            <a:r>
              <a:rPr sz="3600" spc="0" baseline="-1155" dirty="0" smtClean="0">
                <a:latin typeface="Century Schoolbook"/>
                <a:cs typeface="Century Schoolbook"/>
              </a:rPr>
              <a:t>Uni</a:t>
            </a:r>
            <a:r>
              <a:rPr sz="3600" spc="-9" baseline="-1155" dirty="0" smtClean="0">
                <a:latin typeface="Century Schoolbook"/>
                <a:cs typeface="Century Schoolbook"/>
              </a:rPr>
              <a:t>v</a:t>
            </a:r>
            <a:r>
              <a:rPr sz="3600" spc="0" baseline="-1155" dirty="0" smtClean="0">
                <a:latin typeface="Century Schoolbook"/>
                <a:cs typeface="Century Schoolbook"/>
              </a:rPr>
              <a:t>e</a:t>
            </a:r>
            <a:r>
              <a:rPr sz="3600" spc="-4" baseline="-1155" dirty="0" smtClean="0">
                <a:latin typeface="Century Schoolbook"/>
                <a:cs typeface="Century Schoolbook"/>
              </a:rPr>
              <a:t>r</a:t>
            </a:r>
            <a:r>
              <a:rPr sz="3600" spc="4" baseline="-1155" dirty="0" smtClean="0">
                <a:latin typeface="Century Schoolbook"/>
                <a:cs typeface="Century Schoolbook"/>
              </a:rPr>
              <a:t>s</a:t>
            </a:r>
            <a:r>
              <a:rPr sz="3600" spc="0" baseline="-1155" dirty="0" smtClean="0">
                <a:latin typeface="Century Schoolbook"/>
                <a:cs typeface="Century Schoolbook"/>
              </a:rPr>
              <a:t>el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7537" y="4653153"/>
            <a:ext cx="74375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ts val="2163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0" baseline="-20796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11287" y="4653153"/>
            <a:ext cx="72012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ts val="2163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31416" y="4653153"/>
            <a:ext cx="2808223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Fonct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onnement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7537" y="5023993"/>
            <a:ext cx="74375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11287" y="5023993"/>
            <a:ext cx="72012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31416" y="5023993"/>
            <a:ext cx="2808223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Mémo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re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7537" y="5394833"/>
            <a:ext cx="743750" cy="370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11287" y="5394833"/>
            <a:ext cx="720128" cy="370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1416" y="5394833"/>
            <a:ext cx="2808223" cy="370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Déca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-9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à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ro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7537" y="5765660"/>
            <a:ext cx="74375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11287" y="5765660"/>
            <a:ext cx="72012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31416" y="5765660"/>
            <a:ext cx="2808223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Déca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-9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à 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auche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7537" y="6136500"/>
            <a:ext cx="74375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11287" y="6136500"/>
            <a:ext cx="72012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931416" y="6136500"/>
            <a:ext cx="2808223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Char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ement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ara</a:t>
            </a:r>
            <a:r>
              <a:rPr sz="1800" spc="-4" dirty="0" smtClean="0">
                <a:latin typeface="Century Schoolbook"/>
                <a:cs typeface="Century Schoolbook"/>
              </a:rPr>
              <a:t>ll</a:t>
            </a:r>
            <a:r>
              <a:rPr sz="1800" spc="0" dirty="0" smtClean="0">
                <a:latin typeface="Century Schoolbook"/>
                <a:cs typeface="Century Schoolbook"/>
              </a:rPr>
              <a:t>è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bject 71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482470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353310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224149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094988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965827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836666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05205" y="2575687"/>
            <a:ext cx="8005648" cy="0"/>
          </a:xfrm>
          <a:custGeom>
            <a:avLst/>
            <a:gdLst/>
            <a:ahLst/>
            <a:cxnLst/>
            <a:rect l="l" t="t" r="r" b="b"/>
            <a:pathLst>
              <a:path w="8005648">
                <a:moveTo>
                  <a:pt x="0" y="0"/>
                </a:moveTo>
                <a:lnTo>
                  <a:pt x="800564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05205" y="2946527"/>
            <a:ext cx="8005648" cy="0"/>
          </a:xfrm>
          <a:custGeom>
            <a:avLst/>
            <a:gdLst/>
            <a:ahLst/>
            <a:cxnLst/>
            <a:rect l="l" t="t" r="r" b="b"/>
            <a:pathLst>
              <a:path w="8005648">
                <a:moveTo>
                  <a:pt x="0" y="0"/>
                </a:moveTo>
                <a:lnTo>
                  <a:pt x="800564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05205" y="3317366"/>
            <a:ext cx="8005648" cy="0"/>
          </a:xfrm>
          <a:custGeom>
            <a:avLst/>
            <a:gdLst/>
            <a:ahLst/>
            <a:cxnLst/>
            <a:rect l="l" t="t" r="r" b="b"/>
            <a:pathLst>
              <a:path w="8005648">
                <a:moveTo>
                  <a:pt x="0" y="0"/>
                </a:moveTo>
                <a:lnTo>
                  <a:pt x="800564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05205" y="3688206"/>
            <a:ext cx="8005648" cy="0"/>
          </a:xfrm>
          <a:custGeom>
            <a:avLst/>
            <a:gdLst/>
            <a:ahLst/>
            <a:cxnLst/>
            <a:rect l="l" t="t" r="r" b="b"/>
            <a:pathLst>
              <a:path w="8005648">
                <a:moveTo>
                  <a:pt x="0" y="0"/>
                </a:moveTo>
                <a:lnTo>
                  <a:pt x="800564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11555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604504" y="2198497"/>
            <a:ext cx="0" cy="1866900"/>
          </a:xfrm>
          <a:custGeom>
            <a:avLst/>
            <a:gdLst/>
            <a:ahLst/>
            <a:cxnLst/>
            <a:rect l="l" t="t" r="r" b="b"/>
            <a:pathLst>
              <a:path h="1866900">
                <a:moveTo>
                  <a:pt x="0" y="0"/>
                </a:moveTo>
                <a:lnTo>
                  <a:pt x="0" y="18669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05205" y="2204847"/>
            <a:ext cx="8005648" cy="0"/>
          </a:xfrm>
          <a:custGeom>
            <a:avLst/>
            <a:gdLst/>
            <a:ahLst/>
            <a:cxnLst/>
            <a:rect l="l" t="t" r="r" b="b"/>
            <a:pathLst>
              <a:path w="8005648">
                <a:moveTo>
                  <a:pt x="0" y="0"/>
                </a:moveTo>
                <a:lnTo>
                  <a:pt x="800564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05205" y="4059047"/>
            <a:ext cx="8005648" cy="0"/>
          </a:xfrm>
          <a:custGeom>
            <a:avLst/>
            <a:gdLst/>
            <a:ahLst/>
            <a:cxnLst/>
            <a:rect l="l" t="t" r="r" b="b"/>
            <a:pathLst>
              <a:path w="8005648">
                <a:moveTo>
                  <a:pt x="0" y="0"/>
                </a:moveTo>
                <a:lnTo>
                  <a:pt x="800564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5717" y="61435"/>
            <a:ext cx="5604788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55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</a:t>
            </a:r>
            <a:r>
              <a:rPr sz="2550" b="1" spc="19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61025" y="61435"/>
            <a:ext cx="2116384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1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810500" y="61435"/>
            <a:ext cx="1260182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720084" y="600175"/>
            <a:ext cx="1659999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86372" y="1601069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924050" y="1601069"/>
            <a:ext cx="5067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r>
              <a:rPr sz="2400" b="1" spc="4" dirty="0" smtClean="0">
                <a:latin typeface="Century Schoolbook"/>
                <a:cs typeface="Century Schoolbook"/>
              </a:rPr>
              <a:t>0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445004" y="1601069"/>
            <a:ext cx="14071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Reg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st</a:t>
            </a:r>
            <a:r>
              <a:rPr sz="2400" b="1" spc="-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70325" y="1601069"/>
            <a:ext cx="15979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Un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ve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sel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86372" y="4783438"/>
            <a:ext cx="221494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400" spc="21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Pour</a:t>
            </a:r>
            <a:r>
              <a:rPr sz="2000" spc="543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met</a:t>
            </a:r>
            <a:r>
              <a:rPr sz="2000" spc="4" dirty="0" smtClean="0">
                <a:latin typeface="Century Schoolbook"/>
                <a:cs typeface="Century Schoolbook"/>
              </a:rPr>
              <a:t>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78151" y="4783438"/>
            <a:ext cx="134048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19" dirty="0" smtClean="0">
                <a:latin typeface="Century Schoolbook"/>
                <a:cs typeface="Century Schoolbook"/>
              </a:rPr>
              <a:t>e</a:t>
            </a:r>
            <a:r>
              <a:rPr sz="2000" spc="0" dirty="0" smtClean="0">
                <a:latin typeface="Century Schoolbook"/>
                <a:cs typeface="Century Schoolbook"/>
              </a:rPr>
              <a:t>s </a:t>
            </a:r>
            <a:r>
              <a:rPr sz="2000" spc="4" dirty="0" smtClean="0">
                <a:latin typeface="Century Schoolbook"/>
                <a:cs typeface="Century Schoolbook"/>
              </a:rPr>
              <a:t> q</a:t>
            </a:r>
            <a:r>
              <a:rPr sz="2000" spc="0" dirty="0" smtClean="0">
                <a:latin typeface="Century Schoolbook"/>
                <a:cs typeface="Century Schoolbook"/>
              </a:rPr>
              <a:t>ua</a:t>
            </a:r>
            <a:r>
              <a:rPr sz="2000" spc="4" dirty="0" smtClean="0">
                <a:latin typeface="Century Schoolbook"/>
                <a:cs typeface="Century Schoolbook"/>
              </a:rPr>
              <a:t>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95725" y="4783438"/>
            <a:ext cx="325835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mo</a:t>
            </a:r>
            <a:r>
              <a:rPr sz="2000" spc="-4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r>
              <a:rPr sz="2000" spc="543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548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f</a:t>
            </a: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14" dirty="0" smtClean="0">
                <a:latin typeface="Century Schoolbook"/>
                <a:cs typeface="Century Schoolbook"/>
              </a:rPr>
              <a:t>n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onnement,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231633" y="4783438"/>
            <a:ext cx="155051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hacu</a:t>
            </a:r>
            <a:r>
              <a:rPr sz="2000" spc="-4" dirty="0" smtClean="0">
                <a:latin typeface="Century Schoolbook"/>
                <a:cs typeface="Century Schoolbook"/>
              </a:rPr>
              <a:t>n</a:t>
            </a:r>
            <a:r>
              <a:rPr sz="2000" spc="0" dirty="0" smtClean="0">
                <a:latin typeface="Century Schoolbook"/>
                <a:cs typeface="Century Schoolbook"/>
              </a:rPr>
              <a:t>e 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0692" y="5393095"/>
            <a:ext cx="832205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ba</a:t>
            </a:r>
            <a:r>
              <a:rPr sz="2000" spc="-9" dirty="0" smtClean="0">
                <a:latin typeface="Century Schoolbook"/>
                <a:cs typeface="Century Schoolbook"/>
              </a:rPr>
              <a:t>sc</a:t>
            </a:r>
            <a:r>
              <a:rPr sz="2000" spc="0" dirty="0" smtClean="0">
                <a:latin typeface="Century Schoolbook"/>
                <a:cs typeface="Century Schoolbook"/>
              </a:rPr>
              <a:t>ule</a:t>
            </a:r>
            <a:r>
              <a:rPr sz="2000" spc="13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104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pr</a:t>
            </a:r>
            <a:r>
              <a:rPr sz="2000" spc="0" dirty="0" smtClean="0"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ée</a:t>
            </a:r>
            <a:r>
              <a:rPr sz="2000" spc="124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d’</a:t>
            </a:r>
            <a:r>
              <a:rPr sz="2000" spc="14" dirty="0" smtClean="0">
                <a:latin typeface="Century Schoolbook"/>
                <a:cs typeface="Century Schoolbook"/>
              </a:rPr>
              <a:t>u</a:t>
            </a:r>
            <a:r>
              <a:rPr sz="2000" spc="0" dirty="0" smtClean="0">
                <a:latin typeface="Century Schoolbook"/>
                <a:cs typeface="Century Schoolbook"/>
              </a:rPr>
              <a:t>n</a:t>
            </a:r>
            <a:r>
              <a:rPr sz="2000" spc="12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mul</a:t>
            </a:r>
            <a:r>
              <a:rPr sz="2000" spc="-14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latin typeface="Century Schoolbook"/>
                <a:cs typeface="Century Schoolbook"/>
              </a:rPr>
              <a:t>p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exeu</a:t>
            </a:r>
            <a:r>
              <a:rPr sz="2000" spc="-4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.</a:t>
            </a:r>
            <a:r>
              <a:rPr sz="2000" spc="10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L’e</a:t>
            </a:r>
            <a:r>
              <a:rPr sz="2000" spc="-9" dirty="0" smtClean="0">
                <a:latin typeface="Century Schoolbook"/>
                <a:cs typeface="Century Schoolbook"/>
              </a:rPr>
              <a:t>n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ée</a:t>
            </a:r>
            <a:r>
              <a:rPr sz="2000" spc="125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D</a:t>
            </a:r>
            <a:r>
              <a:rPr sz="2000" spc="129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125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h</a:t>
            </a:r>
            <a:r>
              <a:rPr sz="2000" spc="-14" dirty="0" smtClean="0">
                <a:latin typeface="Century Schoolbook"/>
                <a:cs typeface="Century Schoolbook"/>
              </a:rPr>
              <a:t>a</a:t>
            </a: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ue</a:t>
            </a:r>
            <a:r>
              <a:rPr sz="2000" spc="124" dirty="0" smtClean="0">
                <a:latin typeface="Century Schoolbook"/>
                <a:cs typeface="Century Schoolbook"/>
              </a:rPr>
              <a:t> </a:t>
            </a:r>
            <a:r>
              <a:rPr sz="2000" spc="-14" dirty="0" smtClean="0">
                <a:latin typeface="Century Schoolbook"/>
                <a:cs typeface="Century Schoolbook"/>
              </a:rPr>
              <a:t>b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-9" dirty="0" smtClean="0">
                <a:latin typeface="Century Schoolbook"/>
                <a:cs typeface="Century Schoolbook"/>
              </a:rPr>
              <a:t>sc</a:t>
            </a:r>
            <a:r>
              <a:rPr sz="2000" spc="0" dirty="0" smtClean="0">
                <a:latin typeface="Century Schoolbook"/>
                <a:cs typeface="Century Schoolbook"/>
              </a:rPr>
              <a:t>ule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0692" y="6003273"/>
            <a:ext cx="426785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-9" dirty="0" smtClean="0">
                <a:latin typeface="Century Schoolbook"/>
                <a:cs typeface="Century Schoolbook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n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i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en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f</a:t>
            </a:r>
            <a:r>
              <a:rPr sz="2000" spc="0" dirty="0" smtClean="0">
                <a:latin typeface="Century Schoolbook"/>
                <a:cs typeface="Century Schoolbook"/>
              </a:rPr>
              <a:t>on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on</a:t>
            </a:r>
            <a:r>
              <a:rPr sz="2000" spc="9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u mo</a:t>
            </a:r>
            <a:r>
              <a:rPr sz="2000" spc="-4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9" dirty="0" smtClean="0">
                <a:latin typeface="Century Schoolbook"/>
                <a:cs typeface="Century Schoolbook"/>
              </a:rPr>
              <a:t> </a:t>
            </a:r>
            <a:r>
              <a:rPr sz="2000" spc="-4" dirty="0" smtClean="0">
                <a:latin typeface="Century Schoolbook"/>
                <a:cs typeface="Century Schoolbook"/>
              </a:rPr>
              <a:t>C</a:t>
            </a:r>
            <a:r>
              <a:rPr sz="2000" spc="9" dirty="0" smtClean="0">
                <a:latin typeface="Century Schoolbook"/>
                <a:cs typeface="Century Schoolbook"/>
              </a:rPr>
              <a:t>1</a:t>
            </a:r>
            <a:r>
              <a:rPr sz="2000" spc="0" dirty="0" smtClean="0">
                <a:latin typeface="Century Schoolbook"/>
                <a:cs typeface="Century Schoolbook"/>
              </a:rPr>
              <a:t>C</a:t>
            </a: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11555" y="2204847"/>
            <a:ext cx="87091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482471" y="2204847"/>
            <a:ext cx="870839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C0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53310" y="220484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24149" y="220484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094988" y="220484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65827" y="220484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36666" y="2204847"/>
            <a:ext cx="2767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611555" y="2575687"/>
            <a:ext cx="87091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482471" y="2575687"/>
            <a:ext cx="870839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53310" y="257568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24149" y="257568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94988" y="257568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65827" y="257568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36666" y="2575687"/>
            <a:ext cx="2767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Mémo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re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1555" y="2946527"/>
            <a:ext cx="87091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82471" y="2946527"/>
            <a:ext cx="870839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53310" y="294652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24149" y="294652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94988" y="294652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65827" y="2946527"/>
            <a:ext cx="870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36666" y="2946527"/>
            <a:ext cx="2767838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Déca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-9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à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ro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te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1555" y="3317366"/>
            <a:ext cx="870915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82471" y="3317366"/>
            <a:ext cx="870839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53310" y="331736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24149" y="331736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94988" y="331736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65827" y="331736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36666" y="3317366"/>
            <a:ext cx="2767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Déca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-9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à 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auche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1555" y="3688206"/>
            <a:ext cx="870915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82471" y="3688206"/>
            <a:ext cx="870839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53310" y="368820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24149" y="368820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94988" y="368820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65827" y="3688206"/>
            <a:ext cx="870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836666" y="3688206"/>
            <a:ext cx="2767838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Char</a:t>
            </a:r>
            <a:r>
              <a:rPr sz="1800" spc="-4" dirty="0" smtClean="0">
                <a:latin typeface="Century Schoolbook"/>
                <a:cs typeface="Century Schoolbook"/>
              </a:rPr>
              <a:t>g</a:t>
            </a:r>
            <a:r>
              <a:rPr sz="1800" spc="0" dirty="0" smtClean="0">
                <a:latin typeface="Century Schoolbook"/>
                <a:cs typeface="Century Schoolbook"/>
              </a:rPr>
              <a:t>ement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ara</a:t>
            </a:r>
            <a:r>
              <a:rPr sz="1800" spc="-4" dirty="0" smtClean="0">
                <a:latin typeface="Century Schoolbook"/>
                <a:cs typeface="Century Schoolbook"/>
              </a:rPr>
              <a:t>ll</a:t>
            </a:r>
            <a:r>
              <a:rPr sz="1800" spc="0" dirty="0" smtClean="0">
                <a:latin typeface="Century Schoolbook"/>
                <a:cs typeface="Century Schoolbook"/>
              </a:rPr>
              <a:t>è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bject 5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0" y="0"/>
            <a:ext cx="8839200" cy="6857998"/>
          </a:xfrm>
          <a:custGeom>
            <a:avLst/>
            <a:gdLst/>
            <a:ahLst/>
            <a:cxnLst/>
            <a:rect l="l" t="t" r="r" b="b"/>
            <a:pathLst>
              <a:path w="8839200" h="6857998">
                <a:moveTo>
                  <a:pt x="0" y="6857998"/>
                </a:moveTo>
                <a:lnTo>
                  <a:pt x="8839200" y="6857998"/>
                </a:lnTo>
                <a:lnTo>
                  <a:pt x="8839200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5717" y="61435"/>
            <a:ext cx="5604788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55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</a:t>
            </a:r>
            <a:r>
              <a:rPr sz="2550" b="1" spc="19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258179" y="61435"/>
            <a:ext cx="1519230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810500" y="61435"/>
            <a:ext cx="1260182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661025" y="128090"/>
            <a:ext cx="554919" cy="350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720084" y="600175"/>
            <a:ext cx="1659999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6372" y="1601069"/>
            <a:ext cx="366575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 1</a:t>
            </a:r>
            <a:r>
              <a:rPr sz="2400" b="1" spc="4" dirty="0" smtClean="0">
                <a:latin typeface="Century Schoolbook"/>
                <a:cs typeface="Century Schoolbook"/>
              </a:rPr>
              <a:t>0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r>
              <a:rPr sz="2400" b="1" spc="-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Reg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st</a:t>
            </a:r>
            <a:r>
              <a:rPr sz="2400" b="1" spc="-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870325" y="1601069"/>
            <a:ext cx="15979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Un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ve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sel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781676" y="2150686"/>
            <a:ext cx="270248" cy="5235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39">
              <a:lnSpc>
                <a:spcPts val="1785"/>
              </a:lnSpc>
              <a:spcBef>
                <a:spcPts val="89"/>
              </a:spcBef>
            </a:pPr>
            <a:r>
              <a:rPr sz="2775" baseline="-1590" dirty="0" smtClean="0">
                <a:solidFill>
                  <a:srgbClr val="624C4C"/>
                </a:solidFill>
                <a:latin typeface="Courier New"/>
                <a:cs typeface="Courier New"/>
              </a:rPr>
              <a:t>C</a:t>
            </a:r>
            <a:r>
              <a:rPr sz="2775" baseline="-1590" dirty="0" smtClean="0">
                <a:latin typeface="Courier New"/>
                <a:cs typeface="Courier New"/>
              </a:rPr>
              <a:t>l</a:t>
            </a:r>
            <a:endParaRPr sz="1850">
              <a:latin typeface="Courier New"/>
              <a:cs typeface="Courier New"/>
            </a:endParaRPr>
          </a:p>
          <a:p>
            <a:pPr marL="12700">
              <a:lnSpc>
                <a:spcPts val="2325"/>
              </a:lnSpc>
              <a:spcBef>
                <a:spcPts val="27"/>
              </a:spcBef>
            </a:pPr>
            <a:r>
              <a:rPr sz="3750" spc="0" baseline="7062" dirty="0" smtClean="0">
                <a:solidFill>
                  <a:srgbClr val="624C4C"/>
                </a:solidFill>
                <a:latin typeface="Courier New"/>
                <a:cs typeface="Courier New"/>
              </a:rPr>
              <a:t>c</a:t>
            </a:r>
            <a:r>
              <a:rPr sz="3750" spc="0" baseline="7062" dirty="0" smtClean="0">
                <a:solidFill>
                  <a:srgbClr val="2F3032"/>
                </a:solidFill>
                <a:latin typeface="Courier New"/>
                <a:cs typeface="Courier New"/>
              </a:rPr>
              <a:t>o</a:t>
            </a:r>
            <a:endParaRPr sz="2500">
              <a:latin typeface="Courier New"/>
              <a:cs typeface="Courier Ne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14829" y="2715463"/>
            <a:ext cx="258628" cy="265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E</a:t>
            </a:r>
            <a:r>
              <a:rPr sz="2775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3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080994" y="2715463"/>
            <a:ext cx="536533" cy="11188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2676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E</a:t>
            </a: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S</a:t>
            </a:r>
            <a:endParaRPr sz="1850">
              <a:latin typeface="Courier New"/>
              <a:cs typeface="Courier New"/>
            </a:endParaRPr>
          </a:p>
          <a:p>
            <a:pPr marL="308535" marR="36004">
              <a:lnSpc>
                <a:spcPct val="95825"/>
              </a:lnSpc>
              <a:spcBef>
                <a:spcPts val="42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  <a:p>
            <a:pPr marR="126912" algn="ctr">
              <a:lnSpc>
                <a:spcPct val="94401"/>
              </a:lnSpc>
              <a:spcBef>
                <a:spcPts val="140"/>
              </a:spcBef>
            </a:pPr>
            <a:r>
              <a:rPr sz="1750" dirty="0" smtClean="0">
                <a:solidFill>
                  <a:srgbClr val="2F3032"/>
                </a:solidFill>
                <a:latin typeface="Courier New"/>
                <a:cs typeface="Courier New"/>
              </a:rPr>
              <a:t>MU</a:t>
            </a:r>
            <a:r>
              <a:rPr sz="1750" dirty="0" smtClean="0">
                <a:solidFill>
                  <a:srgbClr val="484846"/>
                </a:solidFill>
                <a:latin typeface="Courier New"/>
                <a:cs typeface="Courier New"/>
              </a:rPr>
              <a:t>X</a:t>
            </a:r>
            <a:endParaRPr sz="1750">
              <a:latin typeface="Courier New"/>
              <a:cs typeface="Courier New"/>
            </a:endParaRPr>
          </a:p>
          <a:p>
            <a:pPr marL="214211" marR="259180" algn="ctr">
              <a:lnSpc>
                <a:spcPct val="95825"/>
              </a:lnSpc>
              <a:spcBef>
                <a:spcPts val="395"/>
              </a:spcBef>
            </a:pPr>
            <a:r>
              <a:rPr sz="1050" spc="0" dirty="0" smtClean="0">
                <a:solidFill>
                  <a:srgbClr val="507ECE"/>
                </a:solidFill>
                <a:latin typeface="Arial"/>
                <a:cs typeface="Arial"/>
              </a:rPr>
              <a:t>I</a:t>
            </a:r>
            <a:endParaRPr sz="105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309158" y="2715463"/>
            <a:ext cx="305535" cy="6423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7053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E</a:t>
            </a: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2</a:t>
            </a:r>
            <a:endParaRPr sz="1850">
              <a:latin typeface="Courier New"/>
              <a:cs typeface="Courier New"/>
            </a:endParaRPr>
          </a:p>
          <a:p>
            <a:pPr marL="165100">
              <a:lnSpc>
                <a:spcPct val="95825"/>
              </a:lnSpc>
              <a:spcBef>
                <a:spcPts val="42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474135" y="2715463"/>
            <a:ext cx="301053" cy="6423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7053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E</a:t>
            </a:r>
            <a:r>
              <a:rPr sz="2775" spc="0" baseline="4771" dirty="0" smtClean="0">
                <a:latin typeface="Courier New"/>
                <a:cs typeface="Courier New"/>
              </a:rPr>
              <a:t>l</a:t>
            </a:r>
            <a:endParaRPr sz="1850">
              <a:latin typeface="Courier New"/>
              <a:cs typeface="Courier New"/>
            </a:endParaRPr>
          </a:p>
          <a:p>
            <a:pPr marL="156135">
              <a:lnSpc>
                <a:spcPct val="95825"/>
              </a:lnSpc>
              <a:spcBef>
                <a:spcPts val="42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91194" y="2715463"/>
            <a:ext cx="305535" cy="6423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7053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E</a:t>
            </a: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O</a:t>
            </a:r>
            <a:endParaRPr sz="1850">
              <a:latin typeface="Courier New"/>
              <a:cs typeface="Courier New"/>
            </a:endParaRPr>
          </a:p>
          <a:p>
            <a:pPr marL="165100">
              <a:lnSpc>
                <a:spcPct val="95825"/>
              </a:lnSpc>
              <a:spcBef>
                <a:spcPts val="42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845300" y="2715463"/>
            <a:ext cx="276557" cy="6423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E</a:t>
            </a: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S</a:t>
            </a:r>
            <a:endParaRPr sz="1850">
              <a:latin typeface="Courier New"/>
              <a:cs typeface="Courier New"/>
            </a:endParaRPr>
          </a:p>
          <a:p>
            <a:pPr marL="39594" marR="36004">
              <a:lnSpc>
                <a:spcPct val="95825"/>
              </a:lnSpc>
              <a:spcBef>
                <a:spcPts val="42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68935" y="2719945"/>
            <a:ext cx="272075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Q2</a:t>
            </a:r>
            <a:endParaRPr sz="1850">
              <a:latin typeface="Courier New"/>
              <a:cs typeface="Courier New"/>
            </a:endParaRPr>
          </a:p>
          <a:p>
            <a:pPr marL="30629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708523" y="2719945"/>
            <a:ext cx="276557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Q3</a:t>
            </a:r>
            <a:endParaRPr sz="1850">
              <a:latin typeface="Courier New"/>
              <a:cs typeface="Courier New"/>
            </a:endParaRPr>
          </a:p>
          <a:p>
            <a:pPr marL="53041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667747" y="2719945"/>
            <a:ext cx="267592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</a:t>
            </a:r>
            <a:r>
              <a:rPr sz="2775" baseline="4771" dirty="0" smtClean="0">
                <a:latin typeface="Courier New"/>
                <a:cs typeface="Courier New"/>
              </a:rPr>
              <a:t>l</a:t>
            </a:r>
            <a:endParaRPr sz="1850">
              <a:latin typeface="Courier New"/>
              <a:cs typeface="Courier New"/>
            </a:endParaRPr>
          </a:p>
          <a:p>
            <a:pPr marL="35111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035300" y="2719945"/>
            <a:ext cx="281039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Q3</a:t>
            </a:r>
            <a:endParaRPr sz="1850">
              <a:latin typeface="Courier New"/>
              <a:cs typeface="Courier New"/>
            </a:endParaRPr>
          </a:p>
          <a:p>
            <a:pPr marL="53041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416300" y="2719945"/>
            <a:ext cx="272075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Q2</a:t>
            </a:r>
            <a:endParaRPr sz="1850">
              <a:latin typeface="Courier New"/>
              <a:cs typeface="Courier New"/>
            </a:endParaRPr>
          </a:p>
          <a:p>
            <a:pPr marL="48558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832723" y="2719945"/>
            <a:ext cx="639628" cy="265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QO</a:t>
            </a:r>
            <a:r>
              <a:rPr sz="2775" spc="343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 </a:t>
            </a: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Q2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76794" y="2719945"/>
            <a:ext cx="267592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</a:t>
            </a:r>
            <a:r>
              <a:rPr sz="2775" baseline="4771" dirty="0" smtClean="0">
                <a:latin typeface="Courier New"/>
                <a:cs typeface="Courier New"/>
              </a:rPr>
              <a:t>l</a:t>
            </a:r>
            <a:endParaRPr sz="1850">
              <a:latin typeface="Courier New"/>
              <a:cs typeface="Courier New"/>
            </a:endParaRPr>
          </a:p>
          <a:p>
            <a:pPr marL="44076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217335" y="2719945"/>
            <a:ext cx="272075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spc="0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</a:t>
            </a:r>
            <a:r>
              <a:rPr sz="2775" spc="0" baseline="4771" dirty="0" smtClean="0">
                <a:solidFill>
                  <a:srgbClr val="1C1D20"/>
                </a:solidFill>
                <a:latin typeface="Courier New"/>
                <a:cs typeface="Courier New"/>
              </a:rPr>
              <a:t>l</a:t>
            </a:r>
            <a:endParaRPr sz="1850">
              <a:latin typeface="Courier New"/>
              <a:cs typeface="Courier New"/>
            </a:endParaRPr>
          </a:p>
          <a:p>
            <a:pPr marL="57523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593852" y="2719945"/>
            <a:ext cx="276557" cy="6378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45"/>
              </a:lnSpc>
              <a:spcBef>
                <a:spcPts val="102"/>
              </a:spcBef>
            </a:pPr>
            <a:r>
              <a:rPr sz="2775" baseline="4771" dirty="0" smtClean="0">
                <a:solidFill>
                  <a:srgbClr val="2F3032"/>
                </a:solidFill>
                <a:latin typeface="Courier New"/>
                <a:cs typeface="Courier New"/>
              </a:rPr>
              <a:t>QO</a:t>
            </a:r>
            <a:endParaRPr sz="1850">
              <a:latin typeface="Courier New"/>
              <a:cs typeface="Courier New"/>
            </a:endParaRPr>
          </a:p>
          <a:p>
            <a:pPr marL="53041" marR="36004">
              <a:lnSpc>
                <a:spcPct val="95825"/>
              </a:lnSpc>
              <a:spcBef>
                <a:spcPts val="7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850652" y="3018677"/>
            <a:ext cx="157618" cy="339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20"/>
              </a:lnSpc>
              <a:spcBef>
                <a:spcPts val="131"/>
              </a:spcBef>
            </a:pPr>
            <a:r>
              <a:rPr sz="2450" i="1" spc="0" dirty="0" smtClean="0">
                <a:solidFill>
                  <a:srgbClr val="7395D6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49264" y="3018677"/>
            <a:ext cx="401917" cy="8156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2700" algn="r">
              <a:lnSpc>
                <a:spcPts val="2620"/>
              </a:lnSpc>
              <a:spcBef>
                <a:spcPts val="131"/>
              </a:spcBef>
            </a:pPr>
            <a:r>
              <a:rPr sz="2450" i="1" spc="0" dirty="0" smtClean="0">
                <a:solidFill>
                  <a:srgbClr val="507ECE"/>
                </a:solidFill>
                <a:latin typeface="Arial"/>
                <a:cs typeface="Arial"/>
              </a:rPr>
              <a:t>l</a:t>
            </a:r>
            <a:endParaRPr sz="2450">
              <a:latin typeface="Arial"/>
              <a:cs typeface="Arial"/>
            </a:endParaRPr>
          </a:p>
          <a:p>
            <a:pPr marR="26147" algn="r">
              <a:lnSpc>
                <a:spcPct val="94401"/>
              </a:lnSpc>
              <a:spcBef>
                <a:spcPts val="8"/>
              </a:spcBef>
            </a:pPr>
            <a:r>
              <a:rPr sz="1750" dirty="0" smtClean="0">
                <a:solidFill>
                  <a:srgbClr val="2F3032"/>
                </a:solidFill>
                <a:latin typeface="Courier New"/>
                <a:cs typeface="Courier New"/>
              </a:rPr>
              <a:t>M</a:t>
            </a:r>
            <a:r>
              <a:rPr sz="1750" dirty="0" smtClean="0">
                <a:solidFill>
                  <a:srgbClr val="484846"/>
                </a:solidFill>
                <a:latin typeface="Courier New"/>
                <a:cs typeface="Courier New"/>
              </a:rPr>
              <a:t>UX</a:t>
            </a:r>
            <a:endParaRPr sz="1750">
              <a:latin typeface="Courier New"/>
              <a:cs typeface="Courier New"/>
            </a:endParaRPr>
          </a:p>
          <a:p>
            <a:pPr marL="209729" marR="133529" algn="ctr">
              <a:lnSpc>
                <a:spcPct val="95825"/>
              </a:lnSpc>
              <a:spcBef>
                <a:spcPts val="395"/>
              </a:spcBef>
            </a:pPr>
            <a:r>
              <a:rPr sz="1050" spc="0" dirty="0" smtClean="0">
                <a:solidFill>
                  <a:srgbClr val="507ECE"/>
                </a:solidFill>
                <a:latin typeface="Arial"/>
                <a:cs typeface="Arial"/>
              </a:rPr>
              <a:t>I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95041" y="3354578"/>
            <a:ext cx="138747" cy="273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95"/>
              </a:lnSpc>
              <a:spcBef>
                <a:spcPts val="104"/>
              </a:spcBef>
            </a:pPr>
            <a:r>
              <a:rPr sz="1950" spc="0" dirty="0" smtClean="0">
                <a:solidFill>
                  <a:srgbClr val="562321"/>
                </a:solidFill>
                <a:latin typeface="Arial"/>
                <a:cs typeface="Arial"/>
              </a:rPr>
              <a:t>-</a:t>
            </a:r>
            <a:endParaRPr sz="19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79805" y="3378471"/>
            <a:ext cx="414104" cy="4558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sz="2625" baseline="5044" dirty="0" smtClean="0">
                <a:solidFill>
                  <a:srgbClr val="2F3032"/>
                </a:solidFill>
                <a:latin typeface="Courier New"/>
                <a:cs typeface="Courier New"/>
              </a:rPr>
              <a:t>M</a:t>
            </a:r>
            <a:r>
              <a:rPr sz="2625" baseline="5044" dirty="0" smtClean="0">
                <a:solidFill>
                  <a:srgbClr val="484846"/>
                </a:solidFill>
                <a:latin typeface="Courier New"/>
                <a:cs typeface="Courier New"/>
              </a:rPr>
              <a:t>UX</a:t>
            </a:r>
            <a:endParaRPr sz="1750">
              <a:latin typeface="Courier New"/>
              <a:cs typeface="Courier New"/>
            </a:endParaRPr>
          </a:p>
          <a:p>
            <a:pPr marL="214211" marR="141233" algn="ctr">
              <a:lnSpc>
                <a:spcPct val="95825"/>
              </a:lnSpc>
              <a:spcBef>
                <a:spcPts val="299"/>
              </a:spcBef>
            </a:pPr>
            <a:r>
              <a:rPr sz="1050" spc="0" dirty="0" smtClean="0">
                <a:solidFill>
                  <a:srgbClr val="507ECE"/>
                </a:solidFill>
                <a:latin typeface="Arial"/>
                <a:cs typeface="Arial"/>
              </a:rPr>
              <a:t>I</a:t>
            </a:r>
            <a:endParaRPr sz="10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61841" y="3378471"/>
            <a:ext cx="414104" cy="4558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sz="2625" baseline="5044" dirty="0" smtClean="0">
                <a:solidFill>
                  <a:srgbClr val="2F3032"/>
                </a:solidFill>
                <a:latin typeface="Courier New"/>
                <a:cs typeface="Courier New"/>
              </a:rPr>
              <a:t>MU</a:t>
            </a:r>
            <a:r>
              <a:rPr sz="2625" baseline="5044" dirty="0" smtClean="0">
                <a:solidFill>
                  <a:srgbClr val="484846"/>
                </a:solidFill>
                <a:latin typeface="Courier New"/>
                <a:cs typeface="Courier New"/>
              </a:rPr>
              <a:t>X</a:t>
            </a:r>
            <a:endParaRPr sz="1750">
              <a:latin typeface="Courier New"/>
              <a:cs typeface="Courier New"/>
            </a:endParaRPr>
          </a:p>
          <a:p>
            <a:pPr marL="214211" marR="141233" algn="ctr">
              <a:lnSpc>
                <a:spcPct val="95825"/>
              </a:lnSpc>
              <a:spcBef>
                <a:spcPts val="299"/>
              </a:spcBef>
            </a:pPr>
            <a:r>
              <a:rPr sz="1050" spc="0" dirty="0" smtClean="0">
                <a:solidFill>
                  <a:srgbClr val="507ECE"/>
                </a:solidFill>
                <a:latin typeface="Arial"/>
                <a:cs typeface="Arial"/>
              </a:rPr>
              <a:t>I</a:t>
            </a:r>
            <a:endParaRPr sz="10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52476" y="3397783"/>
            <a:ext cx="92893" cy="1765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05"/>
              </a:lnSpc>
              <a:spcBef>
                <a:spcPts val="65"/>
              </a:spcBef>
            </a:pPr>
            <a:r>
              <a:rPr sz="1150" spc="0" dirty="0" smtClean="0">
                <a:latin typeface="Times New Roman"/>
                <a:cs typeface="Times New Roman"/>
              </a:rPr>
              <a:t>-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934511" y="3397783"/>
            <a:ext cx="92893" cy="1765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05"/>
              </a:lnSpc>
              <a:spcBef>
                <a:spcPts val="65"/>
              </a:spcBef>
            </a:pPr>
            <a:r>
              <a:rPr sz="1150" spc="0" dirty="0" smtClean="0">
                <a:latin typeface="Times New Roman"/>
                <a:cs typeface="Times New Roman"/>
              </a:rPr>
              <a:t>-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8300" y="3464503"/>
            <a:ext cx="133783" cy="299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05"/>
              </a:lnSpc>
              <a:spcBef>
                <a:spcPts val="115"/>
              </a:spcBef>
            </a:pPr>
            <a:r>
              <a:rPr sz="2150" spc="0" dirty="0" smtClean="0">
                <a:latin typeface="Times New Roman"/>
                <a:cs typeface="Times New Roman"/>
              </a:rPr>
              <a:t>-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90558" y="3495520"/>
            <a:ext cx="232697" cy="1158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664" marR="104203">
              <a:lnSpc>
                <a:spcPts val="1939"/>
              </a:lnSpc>
              <a:spcBef>
                <a:spcPts val="97"/>
              </a:spcBef>
            </a:pPr>
            <a:r>
              <a:rPr sz="1800" spc="0" dirty="0" smtClean="0">
                <a:latin typeface="Arial"/>
                <a:cs typeface="Arial"/>
              </a:rPr>
              <a:t>-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6250"/>
              </a:lnSpc>
              <a:spcBef>
                <a:spcPts val="1145"/>
              </a:spcBef>
            </a:pPr>
            <a:r>
              <a:rPr sz="8175" spc="0" baseline="-1063" dirty="0" smtClean="0">
                <a:latin typeface="Arial"/>
                <a:cs typeface="Arial"/>
              </a:rPr>
              <a:t>-</a:t>
            </a:r>
            <a:endParaRPr sz="54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17488" y="4082173"/>
            <a:ext cx="440672" cy="3965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15"/>
              </a:lnSpc>
              <a:spcBef>
                <a:spcPts val="105"/>
              </a:spcBef>
            </a:pPr>
            <a:r>
              <a:rPr sz="2850" baseline="1548" dirty="0" smtClean="0">
                <a:solidFill>
                  <a:srgbClr val="2F3032"/>
                </a:solidFill>
                <a:latin typeface="Courier New"/>
                <a:cs typeface="Courier New"/>
              </a:rPr>
              <a:t>Q3</a:t>
            </a:r>
            <a:r>
              <a:rPr sz="2850" baseline="1319" dirty="0" smtClean="0">
                <a:solidFill>
                  <a:srgbClr val="589DBE"/>
                </a:solidFill>
                <a:latin typeface="Segoe UI"/>
                <a:cs typeface="Segoe UI"/>
              </a:rPr>
              <a:t>�</a:t>
            </a:r>
            <a:r>
              <a:rPr sz="2850" baseline="1548" dirty="0" smtClean="0">
                <a:latin typeface="Courier New"/>
                <a:cs typeface="Courier New"/>
              </a:rPr>
              <a:t>1i</a:t>
            </a:r>
            <a:endParaRPr sz="1900">
              <a:latin typeface="Courier New"/>
              <a:cs typeface="Courier New"/>
            </a:endParaRPr>
          </a:p>
          <a:p>
            <a:pPr marL="250264" marR="38754">
              <a:lnSpc>
                <a:spcPts val="969"/>
              </a:lnSpc>
            </a:pPr>
            <a:r>
              <a:rPr sz="1500" spc="0" baseline="2506" dirty="0" smtClean="0">
                <a:latin typeface="Segoe UI"/>
                <a:cs typeface="Segoe UI"/>
              </a:rPr>
              <a:t>�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0323" y="4096028"/>
            <a:ext cx="532051" cy="6246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4417">
              <a:lnSpc>
                <a:spcPts val="2070"/>
              </a:lnSpc>
              <a:spcBef>
                <a:spcPts val="103"/>
              </a:spcBef>
            </a:pPr>
            <a:r>
              <a:rPr sz="900" baseline="28987" dirty="0" smtClean="0">
                <a:solidFill>
                  <a:srgbClr val="507ECE"/>
                </a:solidFill>
                <a:latin typeface="Arial"/>
                <a:cs typeface="Arial"/>
              </a:rPr>
              <a:t>I</a:t>
            </a:r>
            <a:r>
              <a:rPr sz="900" baseline="25061" dirty="0" smtClean="0">
                <a:solidFill>
                  <a:srgbClr val="507ECE"/>
                </a:solidFill>
                <a:latin typeface="Segoe UI"/>
                <a:cs typeface="Segoe UI"/>
              </a:rPr>
              <a:t>� </a:t>
            </a:r>
            <a:r>
              <a:rPr sz="900" spc="-44" baseline="25061" dirty="0" smtClean="0">
                <a:solidFill>
                  <a:srgbClr val="507ECE"/>
                </a:solidFill>
                <a:latin typeface="Segoe UI"/>
                <a:cs typeface="Segoe UI"/>
              </a:rPr>
              <a:t> </a:t>
            </a:r>
            <a:r>
              <a:rPr sz="2850" spc="0" baseline="4646" dirty="0" smtClean="0">
                <a:solidFill>
                  <a:srgbClr val="2F3032"/>
                </a:solidFill>
                <a:latin typeface="Courier New"/>
                <a:cs typeface="Courier New"/>
              </a:rPr>
              <a:t>D</a:t>
            </a:r>
            <a:r>
              <a:rPr sz="2850" spc="0" baseline="4646" dirty="0" smtClean="0">
                <a:solidFill>
                  <a:srgbClr val="484846"/>
                </a:solidFill>
                <a:latin typeface="Courier New"/>
                <a:cs typeface="Courier New"/>
              </a:rPr>
              <a:t>3</a:t>
            </a:r>
            <a:endParaRPr sz="1900">
              <a:latin typeface="Courier New"/>
              <a:cs typeface="Courier New"/>
            </a:endParaRPr>
          </a:p>
          <a:p>
            <a:pPr marL="12700" marR="36004">
              <a:lnSpc>
                <a:spcPct val="110839"/>
              </a:lnSpc>
              <a:spcBef>
                <a:spcPts val="1379"/>
              </a:spcBef>
            </a:pPr>
            <a:r>
              <a:rPr sz="1000" spc="0" dirty="0" smtClean="0">
                <a:latin typeface="Segoe UI"/>
                <a:cs typeface="Segoe UI"/>
              </a:rPr>
              <a:t>�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13958" y="4096028"/>
            <a:ext cx="482745" cy="6243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8558">
              <a:lnSpc>
                <a:spcPts val="2080"/>
              </a:lnSpc>
              <a:spcBef>
                <a:spcPts val="104"/>
              </a:spcBef>
            </a:pPr>
            <a:r>
              <a:rPr sz="1500" spc="0" baseline="5012" dirty="0" smtClean="0">
                <a:solidFill>
                  <a:srgbClr val="507ECE"/>
                </a:solidFill>
                <a:latin typeface="Segoe UI"/>
                <a:cs typeface="Segoe UI"/>
              </a:rPr>
              <a:t>�</a:t>
            </a:r>
            <a:r>
              <a:rPr sz="1500" spc="176" baseline="5012" dirty="0" smtClean="0">
                <a:solidFill>
                  <a:srgbClr val="507ECE"/>
                </a:solidFill>
                <a:latin typeface="Segoe UI"/>
                <a:cs typeface="Segoe UI"/>
              </a:rPr>
              <a:t> </a:t>
            </a:r>
            <a:r>
              <a:rPr sz="2850" spc="0" baseline="6194" dirty="0" smtClean="0">
                <a:solidFill>
                  <a:srgbClr val="2F3032"/>
                </a:solidFill>
                <a:latin typeface="Courier New"/>
                <a:cs typeface="Courier New"/>
              </a:rPr>
              <a:t>D2</a:t>
            </a:r>
            <a:endParaRPr sz="1900">
              <a:latin typeface="Courier New"/>
              <a:cs typeface="Courier New"/>
            </a:endParaRPr>
          </a:p>
          <a:p>
            <a:pPr marL="12700" marR="36004">
              <a:lnSpc>
                <a:spcPct val="95825"/>
              </a:lnSpc>
              <a:spcBef>
                <a:spcPts val="1554"/>
              </a:spcBef>
            </a:pPr>
            <a:r>
              <a:rPr sz="950" spc="0" dirty="0" smtClean="0">
                <a:latin typeface="Arial"/>
                <a:cs typeface="Arial"/>
              </a:rPr>
              <a:t>iii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16300" y="4095620"/>
            <a:ext cx="425777" cy="383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060"/>
              </a:lnSpc>
              <a:spcBef>
                <a:spcPts val="103"/>
              </a:spcBef>
            </a:pPr>
            <a:r>
              <a:rPr sz="1900" dirty="0" smtClean="0">
                <a:solidFill>
                  <a:srgbClr val="2F3032"/>
                </a:solidFill>
                <a:latin typeface="Courier New"/>
                <a:cs typeface="Courier New"/>
              </a:rPr>
              <a:t>Q2</a:t>
            </a:r>
            <a:r>
              <a:rPr sz="1900" dirty="0" smtClean="0">
                <a:solidFill>
                  <a:srgbClr val="507ECE"/>
                </a:solidFill>
                <a:latin typeface="Courier New"/>
                <a:cs typeface="Courier New"/>
              </a:rPr>
              <a:t>-</a:t>
            </a:r>
            <a:r>
              <a:rPr sz="1900" dirty="0" smtClean="0">
                <a:latin typeface="Segoe UI"/>
                <a:cs typeface="Segoe UI"/>
              </a:rPr>
              <a:t>�</a:t>
            </a:r>
            <a:endParaRPr sz="1900">
              <a:latin typeface="Segoe UI"/>
              <a:cs typeface="Segoe UI"/>
            </a:endParaRPr>
          </a:p>
          <a:p>
            <a:pPr marL="223557" marR="117428" algn="ctr">
              <a:lnSpc>
                <a:spcPts val="919"/>
              </a:lnSpc>
            </a:pPr>
            <a:r>
              <a:rPr sz="1500" spc="0" baseline="2506" dirty="0" smtClean="0">
                <a:latin typeface="Segoe UI"/>
                <a:cs typeface="Segoe UI"/>
              </a:rPr>
              <a:t>�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83417" y="4096028"/>
            <a:ext cx="478263" cy="6243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5111">
              <a:lnSpc>
                <a:spcPts val="2080"/>
              </a:lnSpc>
              <a:spcBef>
                <a:spcPts val="104"/>
              </a:spcBef>
            </a:pPr>
            <a:r>
              <a:rPr sz="1500" spc="0" baseline="5797" dirty="0" smtClean="0">
                <a:solidFill>
                  <a:srgbClr val="507ECE"/>
                </a:solidFill>
                <a:latin typeface="Times New Roman"/>
                <a:cs typeface="Times New Roman"/>
              </a:rPr>
              <a:t>7</a:t>
            </a:r>
            <a:r>
              <a:rPr sz="1500" spc="-320" baseline="5797" dirty="0" smtClean="0">
                <a:solidFill>
                  <a:srgbClr val="507ECE"/>
                </a:solidFill>
                <a:latin typeface="Times New Roman"/>
                <a:cs typeface="Times New Roman"/>
              </a:rPr>
              <a:t> </a:t>
            </a:r>
            <a:r>
              <a:rPr sz="2850" spc="0" baseline="6194" dirty="0" smtClean="0">
                <a:solidFill>
                  <a:srgbClr val="2F3032"/>
                </a:solidFill>
                <a:latin typeface="Courier New"/>
                <a:cs typeface="Courier New"/>
              </a:rPr>
              <a:t>D</a:t>
            </a:r>
            <a:r>
              <a:rPr sz="2850" spc="0" baseline="6194" dirty="0" smtClean="0">
                <a:latin typeface="Courier New"/>
                <a:cs typeface="Courier New"/>
              </a:rPr>
              <a:t>l</a:t>
            </a:r>
            <a:endParaRPr sz="1900">
              <a:latin typeface="Courier New"/>
              <a:cs typeface="Courier New"/>
            </a:endParaRPr>
          </a:p>
          <a:p>
            <a:pPr marL="12700" marR="36004">
              <a:lnSpc>
                <a:spcPct val="95825"/>
              </a:lnSpc>
              <a:spcBef>
                <a:spcPts val="1554"/>
              </a:spcBef>
            </a:pPr>
            <a:r>
              <a:rPr sz="950" spc="0" dirty="0" smtClean="0">
                <a:latin typeface="Arial"/>
                <a:cs typeface="Arial"/>
              </a:rPr>
              <a:t>iii</a:t>
            </a:r>
            <a:endParaRPr sz="9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18405" y="4096028"/>
            <a:ext cx="482745" cy="6129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147">
              <a:lnSpc>
                <a:spcPts val="2080"/>
              </a:lnSpc>
              <a:spcBef>
                <a:spcPts val="104"/>
              </a:spcBef>
            </a:pPr>
            <a:r>
              <a:rPr sz="1500" spc="0" baseline="5797" dirty="0" smtClean="0">
                <a:solidFill>
                  <a:srgbClr val="507ECE"/>
                </a:solidFill>
                <a:latin typeface="Times New Roman"/>
                <a:cs typeface="Times New Roman"/>
              </a:rPr>
              <a:t>7</a:t>
            </a:r>
            <a:r>
              <a:rPr sz="1500" spc="-225" baseline="5797" dirty="0" smtClean="0">
                <a:solidFill>
                  <a:srgbClr val="507ECE"/>
                </a:solidFill>
                <a:latin typeface="Times New Roman"/>
                <a:cs typeface="Times New Roman"/>
              </a:rPr>
              <a:t> </a:t>
            </a:r>
            <a:r>
              <a:rPr sz="2850" spc="0" baseline="6194" dirty="0" smtClean="0">
                <a:solidFill>
                  <a:srgbClr val="2F3032"/>
                </a:solidFill>
                <a:latin typeface="Courier New"/>
                <a:cs typeface="Courier New"/>
              </a:rPr>
              <a:t>DO</a:t>
            </a:r>
            <a:endParaRPr sz="1900">
              <a:latin typeface="Courier New"/>
              <a:cs typeface="Courier New"/>
            </a:endParaRPr>
          </a:p>
          <a:p>
            <a:pPr marL="12700" marR="36004">
              <a:lnSpc>
                <a:spcPct val="95825"/>
              </a:lnSpc>
              <a:spcBef>
                <a:spcPts val="1578"/>
              </a:spcBef>
            </a:pPr>
            <a:r>
              <a:rPr sz="850" spc="0" dirty="0" smtClean="0">
                <a:latin typeface="Arial"/>
                <a:cs typeface="Arial"/>
              </a:rPr>
              <a:t>iiii</a:t>
            </a:r>
            <a:endParaRPr sz="8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1276" y="4100510"/>
            <a:ext cx="272075" cy="265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60"/>
              </a:lnSpc>
              <a:spcBef>
                <a:spcPts val="103"/>
              </a:spcBef>
            </a:pPr>
            <a:r>
              <a:rPr sz="2850" spc="0" baseline="4646" dirty="0" smtClean="0">
                <a:solidFill>
                  <a:srgbClr val="2F3032"/>
                </a:solidFill>
                <a:latin typeface="Courier New"/>
                <a:cs typeface="Courier New"/>
              </a:rPr>
              <a:t>Q</a:t>
            </a:r>
            <a:r>
              <a:rPr sz="2850" spc="0" baseline="4646" dirty="0" smtClean="0">
                <a:latin typeface="Courier New"/>
                <a:cs typeface="Courier New"/>
              </a:rPr>
              <a:t>l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31100" y="4100707"/>
            <a:ext cx="360572" cy="287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5"/>
              </a:lnSpc>
              <a:spcBef>
                <a:spcPts val="111"/>
              </a:spcBef>
            </a:pPr>
            <a:r>
              <a:rPr sz="2850" spc="0" baseline="3051" dirty="0" smtClean="0">
                <a:latin typeface="Arial"/>
                <a:cs typeface="Arial"/>
              </a:rPr>
              <a:t>I  </a:t>
            </a:r>
            <a:r>
              <a:rPr sz="2850" spc="115" baseline="3051" dirty="0" smtClean="0">
                <a:latin typeface="Arial"/>
                <a:cs typeface="Arial"/>
              </a:rPr>
              <a:t> </a:t>
            </a:r>
            <a:r>
              <a:rPr sz="2850" spc="0" baseline="3097" dirty="0" smtClean="0">
                <a:solidFill>
                  <a:srgbClr val="2F3032"/>
                </a:solidFill>
                <a:latin typeface="Courier New"/>
                <a:cs typeface="Courier New"/>
              </a:rPr>
              <a:t>QO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16582" y="4125061"/>
            <a:ext cx="134859" cy="1574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65"/>
              </a:lnSpc>
              <a:spcBef>
                <a:spcPts val="58"/>
              </a:spcBef>
            </a:pPr>
            <a:r>
              <a:rPr sz="1050" spc="0" dirty="0" smtClean="0">
                <a:latin typeface="Arial"/>
                <a:cs typeface="Arial"/>
              </a:rPr>
              <a:t>iii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18841" y="4326275"/>
            <a:ext cx="8479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160"/>
              </a:lnSpc>
              <a:spcBef>
                <a:spcPts val="57"/>
              </a:spcBef>
            </a:pPr>
            <a:r>
              <a:rPr sz="1000" spc="0" dirty="0" smtClean="0">
                <a:latin typeface="Segoe UI"/>
                <a:cs typeface="Segoe UI"/>
              </a:rPr>
              <a:t>�</a:t>
            </a:r>
            <a:endParaRPr sz="1000">
              <a:latin typeface="Segoe UI"/>
              <a:cs typeface="Segoe U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535" y="4941125"/>
            <a:ext cx="185106" cy="2235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695"/>
              </a:lnSpc>
              <a:spcBef>
                <a:spcPts val="84"/>
              </a:spcBef>
            </a:pPr>
            <a:r>
              <a:rPr sz="1550" spc="0" dirty="0" smtClean="0">
                <a:solidFill>
                  <a:srgbClr val="1C1D20"/>
                </a:solidFill>
                <a:latin typeface="Arial"/>
                <a:cs typeface="Arial"/>
              </a:rPr>
              <a:t>H</a:t>
            </a:r>
            <a:endParaRPr sz="15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38994" y="5988917"/>
            <a:ext cx="265766" cy="342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90"/>
              </a:lnSpc>
              <a:spcBef>
                <a:spcPts val="134"/>
              </a:spcBef>
            </a:pPr>
            <a:r>
              <a:rPr sz="3750" spc="0" baseline="4708" dirty="0" smtClean="0">
                <a:solidFill>
                  <a:srgbClr val="2F3032"/>
                </a:solidFill>
                <a:latin typeface="Courier New"/>
                <a:cs typeface="Courier New"/>
              </a:rPr>
              <a:t>so</a:t>
            </a:r>
            <a:endParaRPr sz="25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7123" y="6081710"/>
            <a:ext cx="321380" cy="265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60"/>
              </a:lnSpc>
              <a:spcBef>
                <a:spcPts val="103"/>
              </a:spcBef>
            </a:pPr>
            <a:r>
              <a:rPr sz="2850" baseline="4646" dirty="0" smtClean="0">
                <a:solidFill>
                  <a:srgbClr val="45AAC4"/>
                </a:solidFill>
                <a:latin typeface="Courier New"/>
                <a:cs typeface="Courier New"/>
              </a:rPr>
              <a:t>:</a:t>
            </a:r>
            <a:r>
              <a:rPr sz="2850" spc="-609" baseline="4646" dirty="0" smtClean="0">
                <a:solidFill>
                  <a:srgbClr val="45AAC4"/>
                </a:solidFill>
                <a:latin typeface="Courier New"/>
                <a:cs typeface="Courier New"/>
              </a:rPr>
              <a:t> </a:t>
            </a:r>
            <a:r>
              <a:rPr sz="2850" spc="0" baseline="4646" dirty="0" smtClean="0">
                <a:solidFill>
                  <a:srgbClr val="1C1D20"/>
                </a:solidFill>
                <a:latin typeface="Courier New"/>
                <a:cs typeface="Courier New"/>
              </a:rPr>
              <a:t>8</a:t>
            </a:r>
            <a:r>
              <a:rPr sz="2850" spc="0" baseline="4646" dirty="0" smtClean="0">
                <a:solidFill>
                  <a:srgbClr val="2F3032"/>
                </a:solidFill>
                <a:latin typeface="Courier New"/>
                <a:cs typeface="Courier New"/>
              </a:rPr>
              <a:t>3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21100" y="6113086"/>
            <a:ext cx="245180" cy="265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60"/>
              </a:lnSpc>
              <a:spcBef>
                <a:spcPts val="103"/>
              </a:spcBef>
            </a:pPr>
            <a:r>
              <a:rPr sz="2850" spc="0" baseline="4646" dirty="0" smtClean="0">
                <a:solidFill>
                  <a:srgbClr val="2F3032"/>
                </a:solidFill>
                <a:latin typeface="Courier New"/>
                <a:cs typeface="Courier New"/>
              </a:rPr>
              <a:t>82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890558" y="6113086"/>
            <a:ext cx="240698" cy="2654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60"/>
              </a:lnSpc>
              <a:spcBef>
                <a:spcPts val="103"/>
              </a:spcBef>
            </a:pPr>
            <a:r>
              <a:rPr sz="2850" baseline="4646" dirty="0" smtClean="0">
                <a:solidFill>
                  <a:srgbClr val="2F3032"/>
                </a:solidFill>
                <a:latin typeface="Courier New"/>
                <a:cs typeface="Courier New"/>
              </a:rPr>
              <a:t>S</a:t>
            </a:r>
            <a:r>
              <a:rPr sz="2850" baseline="4646" dirty="0" smtClean="0">
                <a:solidFill>
                  <a:srgbClr val="1C1D20"/>
                </a:solidFill>
                <a:latin typeface="Courier New"/>
                <a:cs typeface="Courier New"/>
              </a:rPr>
              <a:t>l</a:t>
            </a:r>
            <a:endParaRPr sz="19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5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347847" y="4149064"/>
            <a:ext cx="2880360" cy="1440180"/>
          </a:xfrm>
          <a:custGeom>
            <a:avLst/>
            <a:gdLst/>
            <a:ahLst/>
            <a:cxnLst/>
            <a:rect l="l" t="t" r="r" b="b"/>
            <a:pathLst>
              <a:path w="2880360" h="1440180">
                <a:moveTo>
                  <a:pt x="0" y="1440180"/>
                </a:moveTo>
                <a:lnTo>
                  <a:pt x="2880360" y="1440180"/>
                </a:lnTo>
                <a:lnTo>
                  <a:pt x="2880360" y="0"/>
                </a:lnTo>
                <a:lnTo>
                  <a:pt x="0" y="0"/>
                </a:lnTo>
                <a:lnTo>
                  <a:pt x="0" y="144018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20311" y="3573017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6"/>
                </a:lnTo>
                <a:lnTo>
                  <a:pt x="0" y="487426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426"/>
                </a:lnTo>
                <a:lnTo>
                  <a:pt x="102362" y="483616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5" y="481076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6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60266" y="3573017"/>
            <a:ext cx="103378" cy="576072"/>
          </a:xfrm>
          <a:custGeom>
            <a:avLst/>
            <a:gdLst/>
            <a:ahLst/>
            <a:cxnLst/>
            <a:rect l="l" t="t" r="r" b="b"/>
            <a:pathLst>
              <a:path w="103378" h="576072">
                <a:moveTo>
                  <a:pt x="57150" y="560324"/>
                </a:moveTo>
                <a:lnTo>
                  <a:pt x="46228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6" y="483616"/>
                </a:lnTo>
                <a:lnTo>
                  <a:pt x="0" y="487426"/>
                </a:lnTo>
                <a:lnTo>
                  <a:pt x="1778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8" h="576072">
                <a:moveTo>
                  <a:pt x="51688" y="576072"/>
                </a:moveTo>
                <a:lnTo>
                  <a:pt x="101600" y="490474"/>
                </a:lnTo>
                <a:lnTo>
                  <a:pt x="103378" y="487426"/>
                </a:lnTo>
                <a:lnTo>
                  <a:pt x="102362" y="483616"/>
                </a:lnTo>
                <a:lnTo>
                  <a:pt x="99313" y="481838"/>
                </a:lnTo>
                <a:lnTo>
                  <a:pt x="96266" y="480060"/>
                </a:lnTo>
                <a:lnTo>
                  <a:pt x="92456" y="481076"/>
                </a:lnTo>
                <a:lnTo>
                  <a:pt x="90678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6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8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8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663823" y="3573017"/>
            <a:ext cx="103504" cy="576072"/>
          </a:xfrm>
          <a:custGeom>
            <a:avLst/>
            <a:gdLst/>
            <a:ahLst/>
            <a:cxnLst/>
            <a:rect l="l" t="t" r="r" b="b"/>
            <a:pathLst>
              <a:path w="103504" h="576072">
                <a:moveTo>
                  <a:pt x="57276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6"/>
                </a:lnTo>
                <a:lnTo>
                  <a:pt x="0" y="487426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276" y="560324"/>
                </a:lnTo>
                <a:close/>
              </a:path>
              <a:path w="103504" h="576072">
                <a:moveTo>
                  <a:pt x="51688" y="576072"/>
                </a:moveTo>
                <a:lnTo>
                  <a:pt x="101726" y="490474"/>
                </a:lnTo>
                <a:lnTo>
                  <a:pt x="103504" y="487426"/>
                </a:lnTo>
                <a:lnTo>
                  <a:pt x="102488" y="483616"/>
                </a:lnTo>
                <a:lnTo>
                  <a:pt x="99440" y="481838"/>
                </a:lnTo>
                <a:lnTo>
                  <a:pt x="96392" y="480060"/>
                </a:lnTo>
                <a:lnTo>
                  <a:pt x="92455" y="481076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752" y="550853"/>
                </a:lnTo>
                <a:lnTo>
                  <a:pt x="45338" y="539858"/>
                </a:lnTo>
                <a:lnTo>
                  <a:pt x="12826" y="484124"/>
                </a:lnTo>
                <a:lnTo>
                  <a:pt x="11049" y="481076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276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504" h="576072">
                <a:moveTo>
                  <a:pt x="51752" y="550853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39858"/>
                </a:lnTo>
                <a:lnTo>
                  <a:pt x="51752" y="5508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21302" y="5549138"/>
            <a:ext cx="103377" cy="576122"/>
          </a:xfrm>
          <a:custGeom>
            <a:avLst/>
            <a:gdLst/>
            <a:ahLst/>
            <a:cxnLst/>
            <a:rect l="l" t="t" r="r" b="b"/>
            <a:pathLst>
              <a:path w="103377" h="576122">
                <a:moveTo>
                  <a:pt x="57150" y="560324"/>
                </a:moveTo>
                <a:lnTo>
                  <a:pt x="46227" y="560324"/>
                </a:lnTo>
                <a:lnTo>
                  <a:pt x="45338" y="563524"/>
                </a:lnTo>
                <a:lnTo>
                  <a:pt x="4063" y="481838"/>
                </a:lnTo>
                <a:lnTo>
                  <a:pt x="1015" y="483603"/>
                </a:lnTo>
                <a:lnTo>
                  <a:pt x="0" y="487489"/>
                </a:lnTo>
                <a:lnTo>
                  <a:pt x="1777" y="490524"/>
                </a:lnTo>
                <a:lnTo>
                  <a:pt x="51688" y="576122"/>
                </a:lnTo>
                <a:lnTo>
                  <a:pt x="58038" y="563524"/>
                </a:lnTo>
                <a:lnTo>
                  <a:pt x="57150" y="560324"/>
                </a:lnTo>
                <a:close/>
              </a:path>
              <a:path w="103377" h="576122">
                <a:moveTo>
                  <a:pt x="51688" y="576122"/>
                </a:moveTo>
                <a:lnTo>
                  <a:pt x="101600" y="490524"/>
                </a:lnTo>
                <a:lnTo>
                  <a:pt x="103377" y="487489"/>
                </a:lnTo>
                <a:lnTo>
                  <a:pt x="102362" y="483603"/>
                </a:lnTo>
                <a:lnTo>
                  <a:pt x="99313" y="481838"/>
                </a:lnTo>
                <a:lnTo>
                  <a:pt x="96265" y="480072"/>
                </a:lnTo>
                <a:lnTo>
                  <a:pt x="92328" y="481088"/>
                </a:lnTo>
                <a:lnTo>
                  <a:pt x="90677" y="484124"/>
                </a:lnTo>
                <a:lnTo>
                  <a:pt x="58039" y="540076"/>
                </a:lnTo>
                <a:lnTo>
                  <a:pt x="51689" y="550962"/>
                </a:lnTo>
                <a:lnTo>
                  <a:pt x="45339" y="540076"/>
                </a:lnTo>
                <a:lnTo>
                  <a:pt x="12700" y="484124"/>
                </a:lnTo>
                <a:lnTo>
                  <a:pt x="10922" y="481088"/>
                </a:lnTo>
                <a:lnTo>
                  <a:pt x="6985" y="480072"/>
                </a:lnTo>
                <a:lnTo>
                  <a:pt x="4063" y="481838"/>
                </a:lnTo>
                <a:lnTo>
                  <a:pt x="45338" y="563524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524"/>
                </a:lnTo>
                <a:lnTo>
                  <a:pt x="51688" y="576122"/>
                </a:lnTo>
                <a:close/>
              </a:path>
              <a:path w="103377" h="576122">
                <a:moveTo>
                  <a:pt x="51689" y="550962"/>
                </a:moveTo>
                <a:lnTo>
                  <a:pt x="58039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9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73600" y="5549138"/>
            <a:ext cx="103377" cy="576122"/>
          </a:xfrm>
          <a:custGeom>
            <a:avLst/>
            <a:gdLst/>
            <a:ahLst/>
            <a:cxnLst/>
            <a:rect l="l" t="t" r="r" b="b"/>
            <a:pathLst>
              <a:path w="103377" h="576122">
                <a:moveTo>
                  <a:pt x="57150" y="560324"/>
                </a:moveTo>
                <a:lnTo>
                  <a:pt x="46227" y="560324"/>
                </a:lnTo>
                <a:lnTo>
                  <a:pt x="45338" y="563524"/>
                </a:lnTo>
                <a:lnTo>
                  <a:pt x="4063" y="481838"/>
                </a:lnTo>
                <a:lnTo>
                  <a:pt x="1015" y="483603"/>
                </a:lnTo>
                <a:lnTo>
                  <a:pt x="0" y="487489"/>
                </a:lnTo>
                <a:lnTo>
                  <a:pt x="1777" y="490524"/>
                </a:lnTo>
                <a:lnTo>
                  <a:pt x="51688" y="576122"/>
                </a:lnTo>
                <a:lnTo>
                  <a:pt x="58038" y="563524"/>
                </a:lnTo>
                <a:lnTo>
                  <a:pt x="57150" y="560324"/>
                </a:lnTo>
                <a:close/>
              </a:path>
              <a:path w="103377" h="576122">
                <a:moveTo>
                  <a:pt x="51688" y="576122"/>
                </a:moveTo>
                <a:lnTo>
                  <a:pt x="101600" y="490524"/>
                </a:lnTo>
                <a:lnTo>
                  <a:pt x="103377" y="487489"/>
                </a:lnTo>
                <a:lnTo>
                  <a:pt x="102362" y="483603"/>
                </a:lnTo>
                <a:lnTo>
                  <a:pt x="99440" y="481838"/>
                </a:lnTo>
                <a:lnTo>
                  <a:pt x="96392" y="480072"/>
                </a:lnTo>
                <a:lnTo>
                  <a:pt x="92455" y="481088"/>
                </a:lnTo>
                <a:lnTo>
                  <a:pt x="90677" y="484124"/>
                </a:lnTo>
                <a:lnTo>
                  <a:pt x="58039" y="540076"/>
                </a:lnTo>
                <a:lnTo>
                  <a:pt x="51689" y="550962"/>
                </a:lnTo>
                <a:lnTo>
                  <a:pt x="45339" y="540076"/>
                </a:lnTo>
                <a:lnTo>
                  <a:pt x="12700" y="484124"/>
                </a:lnTo>
                <a:lnTo>
                  <a:pt x="11049" y="481088"/>
                </a:lnTo>
                <a:lnTo>
                  <a:pt x="7112" y="480072"/>
                </a:lnTo>
                <a:lnTo>
                  <a:pt x="4063" y="481838"/>
                </a:lnTo>
                <a:lnTo>
                  <a:pt x="45338" y="563524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524"/>
                </a:lnTo>
                <a:lnTo>
                  <a:pt x="51688" y="576122"/>
                </a:lnTo>
                <a:close/>
              </a:path>
              <a:path w="103377" h="576122">
                <a:moveTo>
                  <a:pt x="51689" y="550962"/>
                </a:moveTo>
                <a:lnTo>
                  <a:pt x="58039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9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033645" y="5549138"/>
            <a:ext cx="103377" cy="576122"/>
          </a:xfrm>
          <a:custGeom>
            <a:avLst/>
            <a:gdLst/>
            <a:ahLst/>
            <a:cxnLst/>
            <a:rect l="l" t="t" r="r" b="b"/>
            <a:pathLst>
              <a:path w="103377" h="576122">
                <a:moveTo>
                  <a:pt x="57150" y="560324"/>
                </a:moveTo>
                <a:lnTo>
                  <a:pt x="46227" y="560324"/>
                </a:lnTo>
                <a:lnTo>
                  <a:pt x="45338" y="563524"/>
                </a:lnTo>
                <a:lnTo>
                  <a:pt x="4063" y="481838"/>
                </a:lnTo>
                <a:lnTo>
                  <a:pt x="1015" y="483603"/>
                </a:lnTo>
                <a:lnTo>
                  <a:pt x="0" y="487489"/>
                </a:lnTo>
                <a:lnTo>
                  <a:pt x="1777" y="490524"/>
                </a:lnTo>
                <a:lnTo>
                  <a:pt x="51688" y="576122"/>
                </a:lnTo>
                <a:lnTo>
                  <a:pt x="58038" y="563524"/>
                </a:lnTo>
                <a:lnTo>
                  <a:pt x="57150" y="560324"/>
                </a:lnTo>
                <a:close/>
              </a:path>
              <a:path w="103377" h="576122">
                <a:moveTo>
                  <a:pt x="51688" y="576122"/>
                </a:moveTo>
                <a:lnTo>
                  <a:pt x="101600" y="490524"/>
                </a:lnTo>
                <a:lnTo>
                  <a:pt x="103377" y="487489"/>
                </a:lnTo>
                <a:lnTo>
                  <a:pt x="102362" y="483603"/>
                </a:lnTo>
                <a:lnTo>
                  <a:pt x="99313" y="481838"/>
                </a:lnTo>
                <a:lnTo>
                  <a:pt x="96392" y="480072"/>
                </a:lnTo>
                <a:lnTo>
                  <a:pt x="92455" y="481088"/>
                </a:lnTo>
                <a:lnTo>
                  <a:pt x="90677" y="484124"/>
                </a:lnTo>
                <a:lnTo>
                  <a:pt x="58039" y="540076"/>
                </a:lnTo>
                <a:lnTo>
                  <a:pt x="51689" y="550962"/>
                </a:lnTo>
                <a:lnTo>
                  <a:pt x="45339" y="540076"/>
                </a:lnTo>
                <a:lnTo>
                  <a:pt x="12700" y="484124"/>
                </a:lnTo>
                <a:lnTo>
                  <a:pt x="11049" y="481088"/>
                </a:lnTo>
                <a:lnTo>
                  <a:pt x="7112" y="480072"/>
                </a:lnTo>
                <a:lnTo>
                  <a:pt x="4063" y="481838"/>
                </a:lnTo>
                <a:lnTo>
                  <a:pt x="45338" y="563524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524"/>
                </a:lnTo>
                <a:lnTo>
                  <a:pt x="51688" y="576122"/>
                </a:lnTo>
                <a:close/>
              </a:path>
              <a:path w="103377" h="576122">
                <a:moveTo>
                  <a:pt x="51689" y="550962"/>
                </a:moveTo>
                <a:lnTo>
                  <a:pt x="58039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9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699766" y="5362702"/>
            <a:ext cx="648081" cy="103504"/>
          </a:xfrm>
          <a:custGeom>
            <a:avLst/>
            <a:gdLst/>
            <a:ahLst/>
            <a:cxnLst/>
            <a:rect l="l" t="t" r="r" b="b"/>
            <a:pathLst>
              <a:path w="648081" h="103504">
                <a:moveTo>
                  <a:pt x="632332" y="46228"/>
                </a:moveTo>
                <a:lnTo>
                  <a:pt x="622862" y="51752"/>
                </a:lnTo>
                <a:lnTo>
                  <a:pt x="632332" y="57277"/>
                </a:lnTo>
                <a:lnTo>
                  <a:pt x="632332" y="46228"/>
                </a:lnTo>
                <a:close/>
              </a:path>
              <a:path w="648081" h="103504">
                <a:moveTo>
                  <a:pt x="562482" y="101727"/>
                </a:moveTo>
                <a:lnTo>
                  <a:pt x="648081" y="51689"/>
                </a:lnTo>
                <a:lnTo>
                  <a:pt x="635507" y="45339"/>
                </a:lnTo>
                <a:lnTo>
                  <a:pt x="0" y="45339"/>
                </a:lnTo>
                <a:lnTo>
                  <a:pt x="0" y="58039"/>
                </a:lnTo>
                <a:lnTo>
                  <a:pt x="635507" y="58039"/>
                </a:lnTo>
                <a:lnTo>
                  <a:pt x="632332" y="46228"/>
                </a:lnTo>
                <a:lnTo>
                  <a:pt x="632332" y="57277"/>
                </a:lnTo>
                <a:lnTo>
                  <a:pt x="622862" y="51752"/>
                </a:lnTo>
                <a:lnTo>
                  <a:pt x="632332" y="46228"/>
                </a:lnTo>
                <a:lnTo>
                  <a:pt x="635507" y="58039"/>
                </a:lnTo>
                <a:lnTo>
                  <a:pt x="562482" y="101727"/>
                </a:lnTo>
                <a:close/>
              </a:path>
              <a:path w="648081" h="103504">
                <a:moveTo>
                  <a:pt x="555624" y="1016"/>
                </a:moveTo>
                <a:lnTo>
                  <a:pt x="553846" y="4064"/>
                </a:lnTo>
                <a:lnTo>
                  <a:pt x="552069" y="7112"/>
                </a:lnTo>
                <a:lnTo>
                  <a:pt x="553084" y="11049"/>
                </a:lnTo>
                <a:lnTo>
                  <a:pt x="556132" y="12827"/>
                </a:lnTo>
                <a:lnTo>
                  <a:pt x="611867" y="45339"/>
                </a:lnTo>
                <a:lnTo>
                  <a:pt x="635507" y="45339"/>
                </a:lnTo>
                <a:lnTo>
                  <a:pt x="648081" y="51689"/>
                </a:lnTo>
                <a:lnTo>
                  <a:pt x="562482" y="1778"/>
                </a:lnTo>
                <a:lnTo>
                  <a:pt x="559434" y="0"/>
                </a:lnTo>
                <a:lnTo>
                  <a:pt x="555624" y="1016"/>
                </a:lnTo>
                <a:close/>
              </a:path>
              <a:path w="648081" h="103504">
                <a:moveTo>
                  <a:pt x="553846" y="99441"/>
                </a:moveTo>
                <a:lnTo>
                  <a:pt x="555624" y="102362"/>
                </a:lnTo>
                <a:lnTo>
                  <a:pt x="559434" y="103505"/>
                </a:lnTo>
                <a:lnTo>
                  <a:pt x="562482" y="101727"/>
                </a:lnTo>
                <a:lnTo>
                  <a:pt x="635507" y="58039"/>
                </a:lnTo>
                <a:lnTo>
                  <a:pt x="612085" y="58039"/>
                </a:lnTo>
                <a:lnTo>
                  <a:pt x="556132" y="90678"/>
                </a:lnTo>
                <a:lnTo>
                  <a:pt x="553084" y="92456"/>
                </a:lnTo>
                <a:lnTo>
                  <a:pt x="552069" y="96393"/>
                </a:lnTo>
                <a:lnTo>
                  <a:pt x="553846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952365" y="3613023"/>
            <a:ext cx="103377" cy="576199"/>
          </a:xfrm>
          <a:custGeom>
            <a:avLst/>
            <a:gdLst/>
            <a:ahLst/>
            <a:cxnLst/>
            <a:rect l="l" t="t" r="r" b="b"/>
            <a:pathLst>
              <a:path w="103377" h="576199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5"/>
                </a:lnTo>
                <a:lnTo>
                  <a:pt x="0" y="487552"/>
                </a:lnTo>
                <a:lnTo>
                  <a:pt x="1777" y="490600"/>
                </a:lnTo>
                <a:lnTo>
                  <a:pt x="51688" y="576199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199">
                <a:moveTo>
                  <a:pt x="51688" y="576199"/>
                </a:moveTo>
                <a:lnTo>
                  <a:pt x="101600" y="490600"/>
                </a:lnTo>
                <a:lnTo>
                  <a:pt x="103377" y="487552"/>
                </a:lnTo>
                <a:lnTo>
                  <a:pt x="102362" y="483615"/>
                </a:lnTo>
                <a:lnTo>
                  <a:pt x="99313" y="481838"/>
                </a:lnTo>
                <a:lnTo>
                  <a:pt x="96265" y="480059"/>
                </a:lnTo>
                <a:lnTo>
                  <a:pt x="92456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199"/>
                </a:lnTo>
                <a:close/>
              </a:path>
              <a:path w="103377" h="576199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13780" y="3613023"/>
            <a:ext cx="103378" cy="576199"/>
          </a:xfrm>
          <a:custGeom>
            <a:avLst/>
            <a:gdLst/>
            <a:ahLst/>
            <a:cxnLst/>
            <a:rect l="l" t="t" r="r" b="b"/>
            <a:pathLst>
              <a:path w="103378" h="576199">
                <a:moveTo>
                  <a:pt x="57150" y="560324"/>
                </a:moveTo>
                <a:lnTo>
                  <a:pt x="46228" y="560324"/>
                </a:lnTo>
                <a:lnTo>
                  <a:pt x="45339" y="563499"/>
                </a:lnTo>
                <a:lnTo>
                  <a:pt x="4064" y="481838"/>
                </a:lnTo>
                <a:lnTo>
                  <a:pt x="1016" y="483615"/>
                </a:lnTo>
                <a:lnTo>
                  <a:pt x="0" y="487552"/>
                </a:lnTo>
                <a:lnTo>
                  <a:pt x="1778" y="490600"/>
                </a:lnTo>
                <a:lnTo>
                  <a:pt x="51689" y="576199"/>
                </a:lnTo>
                <a:lnTo>
                  <a:pt x="58039" y="563499"/>
                </a:lnTo>
                <a:lnTo>
                  <a:pt x="57150" y="560324"/>
                </a:lnTo>
                <a:close/>
              </a:path>
              <a:path w="103378" h="576199">
                <a:moveTo>
                  <a:pt x="51689" y="576199"/>
                </a:moveTo>
                <a:lnTo>
                  <a:pt x="101600" y="490600"/>
                </a:lnTo>
                <a:lnTo>
                  <a:pt x="103378" y="487552"/>
                </a:lnTo>
                <a:lnTo>
                  <a:pt x="102362" y="483615"/>
                </a:lnTo>
                <a:lnTo>
                  <a:pt x="99314" y="481838"/>
                </a:lnTo>
                <a:lnTo>
                  <a:pt x="96266" y="480059"/>
                </a:lnTo>
                <a:lnTo>
                  <a:pt x="92456" y="481075"/>
                </a:lnTo>
                <a:lnTo>
                  <a:pt x="90678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4" y="481838"/>
                </a:lnTo>
                <a:lnTo>
                  <a:pt x="45339" y="563499"/>
                </a:lnTo>
                <a:lnTo>
                  <a:pt x="46228" y="560324"/>
                </a:lnTo>
                <a:lnTo>
                  <a:pt x="57150" y="560324"/>
                </a:lnTo>
                <a:lnTo>
                  <a:pt x="58039" y="563499"/>
                </a:lnTo>
                <a:lnTo>
                  <a:pt x="51689" y="576199"/>
                </a:lnTo>
                <a:close/>
              </a:path>
              <a:path w="103378" h="576199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93690" y="5589244"/>
            <a:ext cx="103377" cy="576084"/>
          </a:xfrm>
          <a:custGeom>
            <a:avLst/>
            <a:gdLst/>
            <a:ahLst/>
            <a:cxnLst/>
            <a:rect l="l" t="t" r="r" b="b"/>
            <a:pathLst>
              <a:path w="103377" h="576084">
                <a:moveTo>
                  <a:pt x="57150" y="560285"/>
                </a:moveTo>
                <a:lnTo>
                  <a:pt x="46227" y="560285"/>
                </a:lnTo>
                <a:lnTo>
                  <a:pt x="45338" y="563486"/>
                </a:lnTo>
                <a:lnTo>
                  <a:pt x="4063" y="481799"/>
                </a:lnTo>
                <a:lnTo>
                  <a:pt x="1015" y="483565"/>
                </a:lnTo>
                <a:lnTo>
                  <a:pt x="0" y="487451"/>
                </a:lnTo>
                <a:lnTo>
                  <a:pt x="1777" y="490486"/>
                </a:lnTo>
                <a:lnTo>
                  <a:pt x="51688" y="576084"/>
                </a:lnTo>
                <a:lnTo>
                  <a:pt x="58038" y="563486"/>
                </a:lnTo>
                <a:lnTo>
                  <a:pt x="57150" y="560285"/>
                </a:lnTo>
                <a:close/>
              </a:path>
              <a:path w="103377" h="576084">
                <a:moveTo>
                  <a:pt x="51688" y="576084"/>
                </a:moveTo>
                <a:lnTo>
                  <a:pt x="101600" y="490486"/>
                </a:lnTo>
                <a:lnTo>
                  <a:pt x="103377" y="487451"/>
                </a:lnTo>
                <a:lnTo>
                  <a:pt x="102362" y="483565"/>
                </a:lnTo>
                <a:lnTo>
                  <a:pt x="99313" y="481799"/>
                </a:lnTo>
                <a:lnTo>
                  <a:pt x="96393" y="480034"/>
                </a:lnTo>
                <a:lnTo>
                  <a:pt x="92456" y="481050"/>
                </a:lnTo>
                <a:lnTo>
                  <a:pt x="90677" y="484085"/>
                </a:lnTo>
                <a:lnTo>
                  <a:pt x="58038" y="540038"/>
                </a:lnTo>
                <a:lnTo>
                  <a:pt x="51689" y="550924"/>
                </a:lnTo>
                <a:lnTo>
                  <a:pt x="45338" y="540038"/>
                </a:lnTo>
                <a:lnTo>
                  <a:pt x="12700" y="484085"/>
                </a:lnTo>
                <a:lnTo>
                  <a:pt x="11049" y="481050"/>
                </a:lnTo>
                <a:lnTo>
                  <a:pt x="7112" y="480034"/>
                </a:lnTo>
                <a:lnTo>
                  <a:pt x="4063" y="481799"/>
                </a:lnTo>
                <a:lnTo>
                  <a:pt x="45338" y="563486"/>
                </a:lnTo>
                <a:lnTo>
                  <a:pt x="46227" y="560285"/>
                </a:lnTo>
                <a:lnTo>
                  <a:pt x="57150" y="560285"/>
                </a:lnTo>
                <a:lnTo>
                  <a:pt x="58038" y="563486"/>
                </a:lnTo>
                <a:lnTo>
                  <a:pt x="51688" y="576084"/>
                </a:lnTo>
                <a:close/>
              </a:path>
              <a:path w="103377" h="576084">
                <a:moveTo>
                  <a:pt x="51689" y="550924"/>
                </a:moveTo>
                <a:lnTo>
                  <a:pt x="58038" y="540038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38"/>
                </a:lnTo>
                <a:lnTo>
                  <a:pt x="51689" y="5509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28207" y="4529455"/>
            <a:ext cx="648081" cy="103377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15747" y="57150"/>
                </a:moveTo>
                <a:lnTo>
                  <a:pt x="35995" y="58039"/>
                </a:lnTo>
                <a:lnTo>
                  <a:pt x="648081" y="58039"/>
                </a:lnTo>
                <a:lnTo>
                  <a:pt x="648081" y="45339"/>
                </a:lnTo>
                <a:lnTo>
                  <a:pt x="12572" y="45339"/>
                </a:lnTo>
                <a:lnTo>
                  <a:pt x="12572" y="58039"/>
                </a:lnTo>
                <a:lnTo>
                  <a:pt x="85597" y="101600"/>
                </a:lnTo>
                <a:lnTo>
                  <a:pt x="88518" y="103378"/>
                </a:lnTo>
                <a:lnTo>
                  <a:pt x="92455" y="102362"/>
                </a:lnTo>
                <a:lnTo>
                  <a:pt x="94233" y="99314"/>
                </a:lnTo>
                <a:lnTo>
                  <a:pt x="96012" y="96266"/>
                </a:lnTo>
                <a:lnTo>
                  <a:pt x="94995" y="92456"/>
                </a:lnTo>
                <a:lnTo>
                  <a:pt x="91947" y="90678"/>
                </a:lnTo>
                <a:lnTo>
                  <a:pt x="35995" y="58039"/>
                </a:lnTo>
                <a:lnTo>
                  <a:pt x="15747" y="57150"/>
                </a:lnTo>
                <a:lnTo>
                  <a:pt x="15747" y="46228"/>
                </a:lnTo>
                <a:lnTo>
                  <a:pt x="25109" y="51689"/>
                </a:lnTo>
                <a:lnTo>
                  <a:pt x="15747" y="57150"/>
                </a:lnTo>
                <a:close/>
              </a:path>
              <a:path w="648080" h="103377">
                <a:moveTo>
                  <a:pt x="85597" y="101600"/>
                </a:moveTo>
                <a:lnTo>
                  <a:pt x="12572" y="58039"/>
                </a:lnTo>
                <a:lnTo>
                  <a:pt x="12572" y="45339"/>
                </a:lnTo>
                <a:lnTo>
                  <a:pt x="35995" y="45339"/>
                </a:lnTo>
                <a:lnTo>
                  <a:pt x="91947" y="12700"/>
                </a:lnTo>
                <a:lnTo>
                  <a:pt x="94995" y="10922"/>
                </a:lnTo>
                <a:lnTo>
                  <a:pt x="96012" y="7112"/>
                </a:lnTo>
                <a:lnTo>
                  <a:pt x="94233" y="4064"/>
                </a:lnTo>
                <a:lnTo>
                  <a:pt x="92455" y="1016"/>
                </a:lnTo>
                <a:lnTo>
                  <a:pt x="88518" y="0"/>
                </a:lnTo>
                <a:lnTo>
                  <a:pt x="85597" y="1778"/>
                </a:lnTo>
                <a:lnTo>
                  <a:pt x="0" y="51689"/>
                </a:lnTo>
                <a:lnTo>
                  <a:pt x="85597" y="101600"/>
                </a:lnTo>
                <a:close/>
              </a:path>
              <a:path w="648080" h="103377">
                <a:moveTo>
                  <a:pt x="25109" y="51689"/>
                </a:moveTo>
                <a:lnTo>
                  <a:pt x="15747" y="46228"/>
                </a:lnTo>
                <a:lnTo>
                  <a:pt x="15747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28207" y="506539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15747" y="57149"/>
                </a:moveTo>
                <a:lnTo>
                  <a:pt x="35995" y="58039"/>
                </a:lnTo>
                <a:lnTo>
                  <a:pt x="648081" y="58038"/>
                </a:lnTo>
                <a:lnTo>
                  <a:pt x="648081" y="45338"/>
                </a:lnTo>
                <a:lnTo>
                  <a:pt x="12572" y="45338"/>
                </a:lnTo>
                <a:lnTo>
                  <a:pt x="12572" y="58038"/>
                </a:lnTo>
                <a:lnTo>
                  <a:pt x="85597" y="101599"/>
                </a:lnTo>
                <a:lnTo>
                  <a:pt x="88518" y="103377"/>
                </a:lnTo>
                <a:lnTo>
                  <a:pt x="92455" y="102361"/>
                </a:lnTo>
                <a:lnTo>
                  <a:pt x="94233" y="99313"/>
                </a:lnTo>
                <a:lnTo>
                  <a:pt x="96012" y="96392"/>
                </a:lnTo>
                <a:lnTo>
                  <a:pt x="94995" y="92455"/>
                </a:lnTo>
                <a:lnTo>
                  <a:pt x="91947" y="90677"/>
                </a:lnTo>
                <a:lnTo>
                  <a:pt x="35995" y="58039"/>
                </a:lnTo>
                <a:lnTo>
                  <a:pt x="15747" y="57149"/>
                </a:lnTo>
                <a:lnTo>
                  <a:pt x="15747" y="46227"/>
                </a:lnTo>
                <a:lnTo>
                  <a:pt x="25109" y="51689"/>
                </a:lnTo>
                <a:lnTo>
                  <a:pt x="15747" y="57149"/>
                </a:lnTo>
                <a:close/>
              </a:path>
              <a:path w="648080" h="103377">
                <a:moveTo>
                  <a:pt x="85597" y="101599"/>
                </a:moveTo>
                <a:lnTo>
                  <a:pt x="12572" y="58038"/>
                </a:lnTo>
                <a:lnTo>
                  <a:pt x="12572" y="45338"/>
                </a:lnTo>
                <a:lnTo>
                  <a:pt x="35995" y="45339"/>
                </a:lnTo>
                <a:lnTo>
                  <a:pt x="91947" y="12699"/>
                </a:lnTo>
                <a:lnTo>
                  <a:pt x="94995" y="11048"/>
                </a:lnTo>
                <a:lnTo>
                  <a:pt x="96012" y="7111"/>
                </a:lnTo>
                <a:lnTo>
                  <a:pt x="94233" y="4063"/>
                </a:lnTo>
                <a:lnTo>
                  <a:pt x="92455" y="1015"/>
                </a:lnTo>
                <a:lnTo>
                  <a:pt x="88518" y="0"/>
                </a:lnTo>
                <a:lnTo>
                  <a:pt x="85597" y="1777"/>
                </a:lnTo>
                <a:lnTo>
                  <a:pt x="0" y="51688"/>
                </a:lnTo>
                <a:lnTo>
                  <a:pt x="85597" y="101599"/>
                </a:lnTo>
                <a:close/>
              </a:path>
              <a:path w="648080" h="103377">
                <a:moveTo>
                  <a:pt x="25109" y="51689"/>
                </a:moveTo>
                <a:lnTo>
                  <a:pt x="15747" y="46227"/>
                </a:lnTo>
                <a:lnTo>
                  <a:pt x="15747" y="57149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699766" y="4313428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553846" y="99314"/>
                </a:moveTo>
                <a:lnTo>
                  <a:pt x="555624" y="102362"/>
                </a:lnTo>
                <a:lnTo>
                  <a:pt x="559434" y="103378"/>
                </a:lnTo>
                <a:lnTo>
                  <a:pt x="562482" y="101600"/>
                </a:lnTo>
                <a:lnTo>
                  <a:pt x="648081" y="51689"/>
                </a:lnTo>
                <a:lnTo>
                  <a:pt x="562482" y="1778"/>
                </a:lnTo>
                <a:lnTo>
                  <a:pt x="559434" y="0"/>
                </a:lnTo>
                <a:lnTo>
                  <a:pt x="555624" y="1016"/>
                </a:lnTo>
                <a:lnTo>
                  <a:pt x="553846" y="4064"/>
                </a:lnTo>
                <a:lnTo>
                  <a:pt x="552069" y="7112"/>
                </a:lnTo>
                <a:lnTo>
                  <a:pt x="553084" y="10922"/>
                </a:lnTo>
                <a:lnTo>
                  <a:pt x="556132" y="12700"/>
                </a:lnTo>
                <a:lnTo>
                  <a:pt x="612085" y="45339"/>
                </a:lnTo>
                <a:lnTo>
                  <a:pt x="635507" y="45339"/>
                </a:lnTo>
                <a:lnTo>
                  <a:pt x="635507" y="58039"/>
                </a:lnTo>
                <a:lnTo>
                  <a:pt x="612085" y="58039"/>
                </a:lnTo>
                <a:lnTo>
                  <a:pt x="556132" y="90678"/>
                </a:lnTo>
                <a:lnTo>
                  <a:pt x="553084" y="92456"/>
                </a:lnTo>
                <a:lnTo>
                  <a:pt x="552069" y="96266"/>
                </a:lnTo>
                <a:lnTo>
                  <a:pt x="553846" y="99314"/>
                </a:lnTo>
                <a:close/>
              </a:path>
              <a:path w="648081" h="103377">
                <a:moveTo>
                  <a:pt x="635507" y="45339"/>
                </a:moveTo>
                <a:lnTo>
                  <a:pt x="632332" y="46228"/>
                </a:lnTo>
                <a:lnTo>
                  <a:pt x="632332" y="57150"/>
                </a:lnTo>
                <a:lnTo>
                  <a:pt x="622971" y="51688"/>
                </a:lnTo>
                <a:lnTo>
                  <a:pt x="632332" y="46228"/>
                </a:lnTo>
                <a:lnTo>
                  <a:pt x="635507" y="45339"/>
                </a:lnTo>
                <a:lnTo>
                  <a:pt x="0" y="45339"/>
                </a:lnTo>
                <a:lnTo>
                  <a:pt x="0" y="58039"/>
                </a:lnTo>
                <a:lnTo>
                  <a:pt x="635507" y="58039"/>
                </a:lnTo>
                <a:lnTo>
                  <a:pt x="635507" y="45339"/>
                </a:lnTo>
                <a:close/>
              </a:path>
              <a:path w="648081" h="103377">
                <a:moveTo>
                  <a:pt x="632332" y="46228"/>
                </a:moveTo>
                <a:lnTo>
                  <a:pt x="622971" y="51688"/>
                </a:lnTo>
                <a:lnTo>
                  <a:pt x="632332" y="57150"/>
                </a:lnTo>
                <a:lnTo>
                  <a:pt x="632332" y="462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699766" y="4849368"/>
            <a:ext cx="648081" cy="103377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553846" y="99440"/>
                </a:moveTo>
                <a:lnTo>
                  <a:pt x="555624" y="102361"/>
                </a:lnTo>
                <a:lnTo>
                  <a:pt x="559434" y="103377"/>
                </a:lnTo>
                <a:lnTo>
                  <a:pt x="562482" y="101599"/>
                </a:lnTo>
                <a:lnTo>
                  <a:pt x="648081" y="51688"/>
                </a:lnTo>
                <a:lnTo>
                  <a:pt x="562482" y="1777"/>
                </a:lnTo>
                <a:lnTo>
                  <a:pt x="559434" y="0"/>
                </a:lnTo>
                <a:lnTo>
                  <a:pt x="555624" y="1015"/>
                </a:lnTo>
                <a:lnTo>
                  <a:pt x="553846" y="4063"/>
                </a:lnTo>
                <a:lnTo>
                  <a:pt x="552069" y="7111"/>
                </a:lnTo>
                <a:lnTo>
                  <a:pt x="553084" y="11048"/>
                </a:lnTo>
                <a:lnTo>
                  <a:pt x="556132" y="12699"/>
                </a:lnTo>
                <a:lnTo>
                  <a:pt x="612085" y="45339"/>
                </a:lnTo>
                <a:lnTo>
                  <a:pt x="635507" y="45338"/>
                </a:lnTo>
                <a:lnTo>
                  <a:pt x="635507" y="58038"/>
                </a:lnTo>
                <a:lnTo>
                  <a:pt x="612085" y="58039"/>
                </a:lnTo>
                <a:lnTo>
                  <a:pt x="556132" y="90677"/>
                </a:lnTo>
                <a:lnTo>
                  <a:pt x="553084" y="92455"/>
                </a:lnTo>
                <a:lnTo>
                  <a:pt x="552069" y="96392"/>
                </a:lnTo>
                <a:lnTo>
                  <a:pt x="553846" y="99440"/>
                </a:lnTo>
                <a:close/>
              </a:path>
              <a:path w="648081" h="103377">
                <a:moveTo>
                  <a:pt x="635507" y="45338"/>
                </a:moveTo>
                <a:lnTo>
                  <a:pt x="632332" y="46227"/>
                </a:lnTo>
                <a:lnTo>
                  <a:pt x="632332" y="57149"/>
                </a:lnTo>
                <a:lnTo>
                  <a:pt x="622971" y="51688"/>
                </a:lnTo>
                <a:lnTo>
                  <a:pt x="632332" y="46227"/>
                </a:lnTo>
                <a:lnTo>
                  <a:pt x="635507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7" y="58038"/>
                </a:lnTo>
                <a:lnTo>
                  <a:pt x="635507" y="45338"/>
                </a:lnTo>
                <a:close/>
              </a:path>
              <a:path w="648081" h="103377">
                <a:moveTo>
                  <a:pt x="632332" y="46227"/>
                </a:moveTo>
                <a:lnTo>
                  <a:pt x="622971" y="51688"/>
                </a:lnTo>
                <a:lnTo>
                  <a:pt x="632332" y="57149"/>
                </a:lnTo>
                <a:lnTo>
                  <a:pt x="632332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03829" y="4818888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203829" y="4818888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203829" y="4293108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43"/>
                </a:lnTo>
                <a:lnTo>
                  <a:pt x="140589" y="42444"/>
                </a:lnTo>
                <a:lnTo>
                  <a:pt x="134506" y="30765"/>
                </a:lnTo>
                <a:lnTo>
                  <a:pt x="125801" y="20515"/>
                </a:lnTo>
                <a:lnTo>
                  <a:pt x="114838" y="12004"/>
                </a:lnTo>
                <a:lnTo>
                  <a:pt x="101977" y="5541"/>
                </a:lnTo>
                <a:lnTo>
                  <a:pt x="87580" y="1436"/>
                </a:lnTo>
                <a:lnTo>
                  <a:pt x="72008" y="0"/>
                </a:lnTo>
                <a:lnTo>
                  <a:pt x="65108" y="277"/>
                </a:lnTo>
                <a:lnTo>
                  <a:pt x="50003" y="2914"/>
                </a:lnTo>
                <a:lnTo>
                  <a:pt x="36230" y="8083"/>
                </a:lnTo>
                <a:lnTo>
                  <a:pt x="24151" y="15476"/>
                </a:lnTo>
                <a:lnTo>
                  <a:pt x="14127" y="24782"/>
                </a:lnTo>
                <a:lnTo>
                  <a:pt x="6519" y="35692"/>
                </a:lnTo>
                <a:lnTo>
                  <a:pt x="1690" y="47897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203829" y="4293108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97"/>
                </a:lnTo>
                <a:lnTo>
                  <a:pt x="6519" y="35692"/>
                </a:lnTo>
                <a:lnTo>
                  <a:pt x="14127" y="24782"/>
                </a:lnTo>
                <a:lnTo>
                  <a:pt x="24151" y="15476"/>
                </a:lnTo>
                <a:lnTo>
                  <a:pt x="36230" y="8083"/>
                </a:lnTo>
                <a:lnTo>
                  <a:pt x="50003" y="2914"/>
                </a:lnTo>
                <a:lnTo>
                  <a:pt x="65108" y="277"/>
                </a:lnTo>
                <a:lnTo>
                  <a:pt x="72008" y="0"/>
                </a:lnTo>
                <a:lnTo>
                  <a:pt x="87580" y="1436"/>
                </a:lnTo>
                <a:lnTo>
                  <a:pt x="101977" y="5541"/>
                </a:lnTo>
                <a:lnTo>
                  <a:pt x="114838" y="12004"/>
                </a:lnTo>
                <a:lnTo>
                  <a:pt x="125801" y="20515"/>
                </a:lnTo>
                <a:lnTo>
                  <a:pt x="134506" y="30765"/>
                </a:lnTo>
                <a:lnTo>
                  <a:pt x="140589" y="42444"/>
                </a:lnTo>
                <a:lnTo>
                  <a:pt x="143691" y="5524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63649" y="4293108"/>
            <a:ext cx="216026" cy="720090"/>
          </a:xfrm>
          <a:custGeom>
            <a:avLst/>
            <a:gdLst/>
            <a:ahLst/>
            <a:cxnLst/>
            <a:rect l="l" t="t" r="r" b="b"/>
            <a:pathLst>
              <a:path w="216026" h="720090">
                <a:moveTo>
                  <a:pt x="216026" y="720090"/>
                </a:moveTo>
                <a:lnTo>
                  <a:pt x="195801" y="719771"/>
                </a:lnTo>
                <a:lnTo>
                  <a:pt x="176828" y="718856"/>
                </a:lnTo>
                <a:lnTo>
                  <a:pt x="159455" y="717402"/>
                </a:lnTo>
                <a:lnTo>
                  <a:pt x="144031" y="715471"/>
                </a:lnTo>
                <a:lnTo>
                  <a:pt x="130906" y="713121"/>
                </a:lnTo>
                <a:lnTo>
                  <a:pt x="120428" y="710413"/>
                </a:lnTo>
                <a:lnTo>
                  <a:pt x="112946" y="707404"/>
                </a:lnTo>
                <a:lnTo>
                  <a:pt x="108809" y="704156"/>
                </a:lnTo>
                <a:lnTo>
                  <a:pt x="108076" y="702056"/>
                </a:lnTo>
                <a:lnTo>
                  <a:pt x="108076" y="378079"/>
                </a:lnTo>
                <a:lnTo>
                  <a:pt x="106184" y="374681"/>
                </a:lnTo>
                <a:lnTo>
                  <a:pt x="100738" y="371503"/>
                </a:lnTo>
                <a:lnTo>
                  <a:pt x="92084" y="368601"/>
                </a:lnTo>
                <a:lnTo>
                  <a:pt x="80570" y="366029"/>
                </a:lnTo>
                <a:lnTo>
                  <a:pt x="66541" y="363844"/>
                </a:lnTo>
                <a:lnTo>
                  <a:pt x="50344" y="362102"/>
                </a:lnTo>
                <a:lnTo>
                  <a:pt x="32326" y="360859"/>
                </a:lnTo>
                <a:lnTo>
                  <a:pt x="12833" y="360169"/>
                </a:lnTo>
                <a:lnTo>
                  <a:pt x="0" y="360045"/>
                </a:lnTo>
                <a:lnTo>
                  <a:pt x="20242" y="359727"/>
                </a:lnTo>
                <a:lnTo>
                  <a:pt x="39226" y="358813"/>
                </a:lnTo>
                <a:lnTo>
                  <a:pt x="56607" y="357363"/>
                </a:lnTo>
                <a:lnTo>
                  <a:pt x="72037" y="355436"/>
                </a:lnTo>
                <a:lnTo>
                  <a:pt x="85170" y="353091"/>
                </a:lnTo>
                <a:lnTo>
                  <a:pt x="95659" y="350387"/>
                </a:lnTo>
                <a:lnTo>
                  <a:pt x="103159" y="347384"/>
                </a:lnTo>
                <a:lnTo>
                  <a:pt x="107323" y="344142"/>
                </a:lnTo>
                <a:lnTo>
                  <a:pt x="108076" y="342011"/>
                </a:lnTo>
                <a:lnTo>
                  <a:pt x="108076" y="18034"/>
                </a:lnTo>
                <a:lnTo>
                  <a:pt x="109973" y="14632"/>
                </a:lnTo>
                <a:lnTo>
                  <a:pt x="115430" y="11451"/>
                </a:lnTo>
                <a:lnTo>
                  <a:pt x="124098" y="8546"/>
                </a:lnTo>
                <a:lnTo>
                  <a:pt x="135629" y="5973"/>
                </a:lnTo>
                <a:lnTo>
                  <a:pt x="149674" y="3788"/>
                </a:lnTo>
                <a:lnTo>
                  <a:pt x="165884" y="2047"/>
                </a:lnTo>
                <a:lnTo>
                  <a:pt x="183909" y="806"/>
                </a:ln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308342" y="4437126"/>
            <a:ext cx="288035" cy="864108"/>
          </a:xfrm>
          <a:custGeom>
            <a:avLst/>
            <a:gdLst/>
            <a:ahLst/>
            <a:cxnLst/>
            <a:rect l="l" t="t" r="r" b="b"/>
            <a:pathLst>
              <a:path w="288035" h="864108">
                <a:moveTo>
                  <a:pt x="0" y="0"/>
                </a:moveTo>
                <a:lnTo>
                  <a:pt x="20373" y="239"/>
                </a:lnTo>
                <a:lnTo>
                  <a:pt x="39870" y="935"/>
                </a:lnTo>
                <a:lnTo>
                  <a:pt x="58296" y="2056"/>
                </a:lnTo>
                <a:lnTo>
                  <a:pt x="75455" y="3567"/>
                </a:lnTo>
                <a:lnTo>
                  <a:pt x="91151" y="5436"/>
                </a:lnTo>
                <a:lnTo>
                  <a:pt x="105189" y="7629"/>
                </a:lnTo>
                <a:lnTo>
                  <a:pt x="117374" y="10114"/>
                </a:lnTo>
                <a:lnTo>
                  <a:pt x="127508" y="12857"/>
                </a:lnTo>
                <a:lnTo>
                  <a:pt x="135398" y="15825"/>
                </a:lnTo>
                <a:lnTo>
                  <a:pt x="140848" y="18986"/>
                </a:lnTo>
                <a:lnTo>
                  <a:pt x="144017" y="24003"/>
                </a:lnTo>
                <a:lnTo>
                  <a:pt x="144017" y="408050"/>
                </a:lnTo>
                <a:lnTo>
                  <a:pt x="145447" y="411437"/>
                </a:lnTo>
                <a:lnTo>
                  <a:pt x="149605" y="414681"/>
                </a:lnTo>
                <a:lnTo>
                  <a:pt x="156298" y="417749"/>
                </a:lnTo>
                <a:lnTo>
                  <a:pt x="165332" y="420608"/>
                </a:lnTo>
                <a:lnTo>
                  <a:pt x="176512" y="423225"/>
                </a:lnTo>
                <a:lnTo>
                  <a:pt x="189646" y="425567"/>
                </a:lnTo>
                <a:lnTo>
                  <a:pt x="204538" y="427601"/>
                </a:lnTo>
                <a:lnTo>
                  <a:pt x="220994" y="429294"/>
                </a:lnTo>
                <a:lnTo>
                  <a:pt x="238821" y="430612"/>
                </a:lnTo>
                <a:lnTo>
                  <a:pt x="257824" y="431523"/>
                </a:lnTo>
                <a:lnTo>
                  <a:pt x="277809" y="431994"/>
                </a:lnTo>
                <a:lnTo>
                  <a:pt x="288035" y="432054"/>
                </a:lnTo>
                <a:lnTo>
                  <a:pt x="267635" y="432290"/>
                </a:lnTo>
                <a:lnTo>
                  <a:pt x="248119" y="432980"/>
                </a:lnTo>
                <a:lnTo>
                  <a:pt x="229684" y="434091"/>
                </a:lnTo>
                <a:lnTo>
                  <a:pt x="212523" y="435591"/>
                </a:lnTo>
                <a:lnTo>
                  <a:pt x="196831" y="437449"/>
                </a:lnTo>
                <a:lnTo>
                  <a:pt x="182800" y="439633"/>
                </a:lnTo>
                <a:lnTo>
                  <a:pt x="160502" y="444855"/>
                </a:lnTo>
                <a:lnTo>
                  <a:pt x="147182" y="451002"/>
                </a:lnTo>
                <a:lnTo>
                  <a:pt x="144017" y="456056"/>
                </a:lnTo>
                <a:lnTo>
                  <a:pt x="144017" y="840105"/>
                </a:lnTo>
                <a:lnTo>
                  <a:pt x="138421" y="846735"/>
                </a:lnTo>
                <a:lnTo>
                  <a:pt x="131718" y="849803"/>
                </a:lnTo>
                <a:lnTo>
                  <a:pt x="122673" y="852662"/>
                </a:lnTo>
                <a:lnTo>
                  <a:pt x="111482" y="855279"/>
                </a:lnTo>
                <a:lnTo>
                  <a:pt x="98340" y="857621"/>
                </a:lnTo>
                <a:lnTo>
                  <a:pt x="83442" y="859655"/>
                </a:lnTo>
                <a:lnTo>
                  <a:pt x="66985" y="861348"/>
                </a:lnTo>
                <a:lnTo>
                  <a:pt x="49163" y="862666"/>
                </a:lnTo>
                <a:lnTo>
                  <a:pt x="30173" y="863577"/>
                </a:lnTo>
                <a:lnTo>
                  <a:pt x="10210" y="864048"/>
                </a:lnTo>
                <a:lnTo>
                  <a:pt x="0" y="86410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563874" y="3068954"/>
            <a:ext cx="1584198" cy="216027"/>
          </a:xfrm>
          <a:custGeom>
            <a:avLst/>
            <a:gdLst/>
            <a:ahLst/>
            <a:cxnLst/>
            <a:rect l="l" t="t" r="r" b="b"/>
            <a:pathLst>
              <a:path w="1584198" h="216027">
                <a:moveTo>
                  <a:pt x="0" y="216027"/>
                </a:moveTo>
                <a:lnTo>
                  <a:pt x="318" y="195767"/>
                </a:lnTo>
                <a:lnTo>
                  <a:pt x="1233" y="176776"/>
                </a:lnTo>
                <a:lnTo>
                  <a:pt x="2687" y="159398"/>
                </a:lnTo>
                <a:lnTo>
                  <a:pt x="4618" y="143981"/>
                </a:lnTo>
                <a:lnTo>
                  <a:pt x="6968" y="130867"/>
                </a:lnTo>
                <a:lnTo>
                  <a:pt x="9676" y="120404"/>
                </a:lnTo>
                <a:lnTo>
                  <a:pt x="12685" y="112935"/>
                </a:lnTo>
                <a:lnTo>
                  <a:pt x="15933" y="108807"/>
                </a:lnTo>
                <a:lnTo>
                  <a:pt x="18034" y="108077"/>
                </a:lnTo>
                <a:lnTo>
                  <a:pt x="774064" y="108077"/>
                </a:lnTo>
                <a:lnTo>
                  <a:pt x="777462" y="106184"/>
                </a:lnTo>
                <a:lnTo>
                  <a:pt x="780640" y="100738"/>
                </a:lnTo>
                <a:lnTo>
                  <a:pt x="783542" y="92084"/>
                </a:lnTo>
                <a:lnTo>
                  <a:pt x="786114" y="80570"/>
                </a:lnTo>
                <a:lnTo>
                  <a:pt x="788299" y="66541"/>
                </a:lnTo>
                <a:lnTo>
                  <a:pt x="790041" y="50344"/>
                </a:lnTo>
                <a:lnTo>
                  <a:pt x="791284" y="32326"/>
                </a:lnTo>
                <a:lnTo>
                  <a:pt x="791974" y="12833"/>
                </a:lnTo>
                <a:lnTo>
                  <a:pt x="792099" y="0"/>
                </a:lnTo>
                <a:lnTo>
                  <a:pt x="792412" y="20242"/>
                </a:lnTo>
                <a:lnTo>
                  <a:pt x="793314" y="39226"/>
                </a:lnTo>
                <a:lnTo>
                  <a:pt x="794750" y="56607"/>
                </a:lnTo>
                <a:lnTo>
                  <a:pt x="796663" y="72037"/>
                </a:lnTo>
                <a:lnTo>
                  <a:pt x="798998" y="85170"/>
                </a:lnTo>
                <a:lnTo>
                  <a:pt x="801700" y="95659"/>
                </a:lnTo>
                <a:lnTo>
                  <a:pt x="804711" y="103159"/>
                </a:lnTo>
                <a:lnTo>
                  <a:pt x="807977" y="107323"/>
                </a:lnTo>
                <a:lnTo>
                  <a:pt x="810133" y="108077"/>
                </a:lnTo>
                <a:lnTo>
                  <a:pt x="1566164" y="108077"/>
                </a:lnTo>
                <a:lnTo>
                  <a:pt x="1569530" y="109968"/>
                </a:lnTo>
                <a:lnTo>
                  <a:pt x="1572694" y="115414"/>
                </a:lnTo>
                <a:lnTo>
                  <a:pt x="1575595" y="124068"/>
                </a:lnTo>
                <a:lnTo>
                  <a:pt x="1578173" y="135585"/>
                </a:lnTo>
                <a:lnTo>
                  <a:pt x="1580370" y="149620"/>
                </a:lnTo>
                <a:lnTo>
                  <a:pt x="1582125" y="165827"/>
                </a:lnTo>
                <a:lnTo>
                  <a:pt x="1583380" y="183862"/>
                </a:lnTo>
                <a:lnTo>
                  <a:pt x="1584075" y="203379"/>
                </a:lnTo>
                <a:lnTo>
                  <a:pt x="1584198" y="21602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527171" y="185391"/>
            <a:ext cx="246824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6372" y="1168754"/>
            <a:ext cx="17216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9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56130" y="1168754"/>
            <a:ext cx="50671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11: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09291" y="1168754"/>
            <a:ext cx="83086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14" dirty="0" smtClean="0">
                <a:latin typeface="Century Schoolbook"/>
                <a:cs typeface="Century Schoolbook"/>
              </a:rPr>
              <a:t>F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87445" y="1168754"/>
            <a:ext cx="10139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l’</a:t>
            </a:r>
            <a:r>
              <a:rPr sz="2400" spc="-4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tude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848479" y="1168754"/>
            <a:ext cx="43299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27726" y="1168754"/>
            <a:ext cx="116623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41541" y="1168754"/>
            <a:ext cx="88281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</a:t>
            </a:r>
            <a:r>
              <a:rPr sz="2400" spc="-1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73034" y="1168754"/>
            <a:ext cx="54898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9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468995" y="1168754"/>
            <a:ext cx="32063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0692" y="1900528"/>
            <a:ext cx="226592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</a:t>
            </a:r>
            <a:r>
              <a:rPr sz="2400" spc="-4" dirty="0" smtClean="0">
                <a:latin typeface="Century Schoolbook"/>
                <a:cs typeface="Century Schoolbook"/>
              </a:rPr>
              <a:t>nn</a:t>
            </a:r>
            <a:r>
              <a:rPr sz="2400" spc="0" dirty="0" smtClean="0">
                <a:latin typeface="Century Schoolbook"/>
                <a:cs typeface="Century Schoolbook"/>
              </a:rPr>
              <a:t>ement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37104" y="1900528"/>
            <a:ext cx="11321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iva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60800" y="2423138"/>
            <a:ext cx="1080350" cy="5284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6971" marR="102467" algn="ctr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Ent</a:t>
            </a:r>
            <a:r>
              <a:rPr sz="1800" spc="4" dirty="0" smtClean="0">
                <a:latin typeface="Century Schoolbook"/>
                <a:cs typeface="Century Schoolbook"/>
              </a:rPr>
              <a:t>r</a:t>
            </a:r>
            <a:r>
              <a:rPr sz="1800" spc="0" dirty="0" smtClean="0">
                <a:latin typeface="Century Schoolbook"/>
                <a:cs typeface="Century Schoolbook"/>
              </a:rPr>
              <a:t>ées</a:t>
            </a:r>
            <a:endParaRPr sz="1800">
              <a:latin typeface="Century Schoolbook"/>
              <a:cs typeface="Century Schoolbook"/>
            </a:endParaRPr>
          </a:p>
          <a:p>
            <a:pPr algn="ctr">
              <a:lnSpc>
                <a:spcPts val="2160"/>
              </a:lnSpc>
              <a:spcBef>
                <a:spcPts val="9"/>
              </a:spcBef>
            </a:pPr>
            <a:r>
              <a:rPr sz="2700" spc="4" baseline="-1540" dirty="0" smtClean="0">
                <a:latin typeface="Century Schoolbook"/>
                <a:cs typeface="Century Schoolbook"/>
              </a:rPr>
              <a:t>p</a:t>
            </a:r>
            <a:r>
              <a:rPr sz="2700" spc="0" baseline="-1540" dirty="0" smtClean="0">
                <a:latin typeface="Century Schoolbook"/>
                <a:cs typeface="Century Schoolbook"/>
              </a:rPr>
              <a:t>ar</a:t>
            </a:r>
            <a:r>
              <a:rPr sz="2700" spc="4" baseline="-1540" dirty="0" smtClean="0">
                <a:latin typeface="Century Schoolbook"/>
                <a:cs typeface="Century Schoolbook"/>
              </a:rPr>
              <a:t>a</a:t>
            </a:r>
            <a:r>
              <a:rPr sz="2700" spc="0" baseline="-1540" dirty="0" smtClean="0">
                <a:latin typeface="Century Schoolbook"/>
                <a:cs typeface="Century Schoolbook"/>
              </a:rPr>
              <a:t>l</a:t>
            </a:r>
            <a:r>
              <a:rPr sz="2700" spc="-9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èles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71621" y="3288013"/>
            <a:ext cx="34790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3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88435" y="3288013"/>
            <a:ext cx="34790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2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04995" y="3288013"/>
            <a:ext cx="34790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1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21555" y="3288013"/>
            <a:ext cx="348288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0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48680" y="3288013"/>
            <a:ext cx="42615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13661" y="4256388"/>
            <a:ext cx="563627" cy="1287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449" marR="381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Raz</a:t>
            </a:r>
            <a:endParaRPr sz="2000">
              <a:latin typeface="Century Schoolbook"/>
              <a:cs typeface="Century Schoolbook"/>
            </a:endParaRPr>
          </a:p>
          <a:p>
            <a:pPr marL="12700" marR="18180">
              <a:lnSpc>
                <a:spcPct val="100179"/>
              </a:lnSpc>
              <a:spcBef>
                <a:spcPts val="1457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C</a:t>
            </a:r>
            <a:r>
              <a:rPr sz="2000" spc="-4" dirty="0" smtClean="0">
                <a:latin typeface="Century Schoolbook"/>
                <a:cs typeface="Century Schoolbook"/>
              </a:rPr>
              <a:t>h</a:t>
            </a:r>
            <a:r>
              <a:rPr sz="2000" spc="0" dirty="0" smtClean="0">
                <a:latin typeface="Century Schoolbook"/>
                <a:cs typeface="Century Schoolbook"/>
              </a:rPr>
              <a:t>g</a:t>
            </a:r>
            <a:endParaRPr sz="2000">
              <a:latin typeface="Century Schoolbook"/>
              <a:cs typeface="Century Schoolbook"/>
            </a:endParaRPr>
          </a:p>
          <a:p>
            <a:pPr marL="301244">
              <a:lnSpc>
                <a:spcPct val="100179"/>
              </a:lnSpc>
              <a:spcBef>
                <a:spcPts val="1565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8445" y="4440032"/>
            <a:ext cx="1371192" cy="5287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135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Commandes</a:t>
            </a:r>
            <a:endParaRPr sz="1800">
              <a:latin typeface="Century Schoolbook"/>
              <a:cs typeface="Century Schoolbook"/>
            </a:endParaRPr>
          </a:p>
          <a:p>
            <a:pPr marL="12700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-4" dirty="0" smtClean="0">
                <a:latin typeface="Century Schoolbook"/>
                <a:cs typeface="Century Schoolbook"/>
              </a:rPr>
              <a:t>y</a:t>
            </a:r>
            <a:r>
              <a:rPr sz="1800" spc="0" dirty="0" smtClean="0">
                <a:latin typeface="Century Schoolbook"/>
                <a:cs typeface="Century Schoolbook"/>
              </a:rPr>
              <a:t>nchrones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57059" y="4440538"/>
            <a:ext cx="39851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Dg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49158" y="4582392"/>
            <a:ext cx="1364590" cy="5285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Com</a:t>
            </a:r>
            <a:r>
              <a:rPr sz="1800" spc="-9" dirty="0" smtClean="0">
                <a:latin typeface="Century Schoolbook"/>
                <a:cs typeface="Century Schoolbook"/>
              </a:rPr>
              <a:t>m</a:t>
            </a:r>
            <a:r>
              <a:rPr sz="1800" spc="0" dirty="0" smtClean="0">
                <a:latin typeface="Century Schoolbook"/>
                <a:cs typeface="Century Schoolbook"/>
              </a:rPr>
              <a:t>andes</a:t>
            </a:r>
            <a:endParaRPr sz="1800">
              <a:latin typeface="Century Schoolbook"/>
              <a:cs typeface="Century Schoolbook"/>
            </a:endParaRPr>
          </a:p>
          <a:p>
            <a:pPr marL="12700" marR="34337">
              <a:lnSpc>
                <a:spcPts val="2160"/>
              </a:lnSpc>
              <a:spcBef>
                <a:spcPts val="9"/>
              </a:spcBef>
            </a:pPr>
            <a:r>
              <a:rPr sz="2700" spc="4" baseline="-1540" dirty="0" smtClean="0">
                <a:latin typeface="Century Schoolbook"/>
                <a:cs typeface="Century Schoolbook"/>
              </a:rPr>
              <a:t>s</a:t>
            </a:r>
            <a:r>
              <a:rPr sz="2700" spc="-4" baseline="-1540" dirty="0" smtClean="0">
                <a:latin typeface="Century Schoolbook"/>
                <a:cs typeface="Century Schoolbook"/>
              </a:rPr>
              <a:t>y</a:t>
            </a:r>
            <a:r>
              <a:rPr sz="2700" spc="0" baseline="-1540" dirty="0" smtClean="0">
                <a:latin typeface="Century Schoolbook"/>
                <a:cs typeface="Century Schoolbook"/>
              </a:rPr>
              <a:t>nchrones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95795" y="4976732"/>
            <a:ext cx="407936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Dd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1579" y="6201393"/>
            <a:ext cx="1112828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1950" spc="0" baseline="-8531" dirty="0" smtClean="0">
                <a:latin typeface="Century Schoolbook"/>
                <a:cs typeface="Century Schoolbook"/>
              </a:rPr>
              <a:t>3  </a:t>
            </a:r>
            <a:r>
              <a:rPr sz="1950" spc="36" baseline="-8531" dirty="0" smtClean="0">
                <a:latin typeface="Century Schoolbook"/>
                <a:cs typeface="Century Schoolbook"/>
              </a:rPr>
              <a:t> </a:t>
            </a: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1950" spc="0" baseline="-8531" dirty="0" smtClean="0">
                <a:latin typeface="Century Schoolbook"/>
                <a:cs typeface="Century Schoolbook"/>
              </a:rPr>
              <a:t>2  </a:t>
            </a:r>
            <a:r>
              <a:rPr sz="1950" spc="36" baseline="-8531" dirty="0" smtClean="0">
                <a:latin typeface="Century Schoolbook"/>
                <a:cs typeface="Century Schoolbook"/>
              </a:rPr>
              <a:t> </a:t>
            </a: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1950" spc="0" baseline="-8531" dirty="0" smtClean="0">
                <a:latin typeface="Century Schoolbook"/>
                <a:cs typeface="Century Schoolbook"/>
              </a:rPr>
              <a:t>1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3060" y="6201393"/>
            <a:ext cx="325047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0"/>
              </a:lnSpc>
              <a:spcBef>
                <a:spcPts val="126"/>
              </a:spcBef>
            </a:pPr>
            <a:r>
              <a:rPr sz="3000" baseline="8318" dirty="0" smtClean="0">
                <a:latin typeface="Century Schoolbook"/>
                <a:cs typeface="Century Schoolbook"/>
              </a:rPr>
              <a:t>S</a:t>
            </a:r>
            <a:r>
              <a:rPr sz="1950" baseline="-8531" dirty="0" smtClean="0">
                <a:latin typeface="Century Schoolbook"/>
                <a:cs typeface="Century Schoolbook"/>
              </a:rPr>
              <a:t>0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347847" y="4149064"/>
            <a:ext cx="2880360" cy="1440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22681">
              <a:lnSpc>
                <a:spcPct val="100179"/>
              </a:lnSpc>
              <a:spcBef>
                <a:spcPts val="3238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Un</a:t>
            </a:r>
            <a:r>
              <a:rPr sz="2400" spc="9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versel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527171" y="42516"/>
            <a:ext cx="2434904" cy="984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  <a:p>
            <a:pPr marL="141581" marR="179021" algn="ctr">
              <a:lnSpc>
                <a:spcPts val="3600"/>
              </a:lnSpc>
              <a:spcBef>
                <a:spcPts val="423"/>
              </a:spcBef>
            </a:pPr>
            <a:r>
              <a:rPr sz="4500" spc="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ÉFIN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TI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6372" y="1457178"/>
            <a:ext cx="76687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35050" y="1457178"/>
            <a:ext cx="24843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pel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52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re</a:t>
            </a:r>
            <a:r>
              <a:rPr sz="2400" b="1" spc="-9" dirty="0" smtClean="0">
                <a:latin typeface="Century Schoolbook"/>
                <a:cs typeface="Century Schoolbook"/>
              </a:rPr>
              <a:t>g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st</a:t>
            </a:r>
            <a:r>
              <a:rPr sz="2400" b="1" spc="-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01085" y="1457178"/>
            <a:ext cx="1917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ense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00700" y="1457178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80760" y="1457178"/>
            <a:ext cx="12607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1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24801" y="1457178"/>
            <a:ext cx="13658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avec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0692" y="2188698"/>
            <a:ext cx="39565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mê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ande d</a:t>
            </a:r>
            <a:r>
              <a:rPr sz="2400" spc="-9" dirty="0" smtClean="0">
                <a:latin typeface="Century Schoolbook"/>
                <a:cs typeface="Century Schoolbook"/>
              </a:rPr>
              <a:t>'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6372" y="2996799"/>
            <a:ext cx="55233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250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-1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24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pe</a:t>
            </a:r>
            <a:r>
              <a:rPr sz="2400" spc="-25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me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tent</a:t>
            </a:r>
            <a:r>
              <a:rPr sz="2400" spc="2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2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réal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-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53100" y="2996799"/>
            <a:ext cx="30393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ce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ines</a:t>
            </a:r>
            <a:r>
              <a:rPr sz="2400" spc="24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opéra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0692" y="3728573"/>
            <a:ext cx="36338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-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5352" y="3728573"/>
            <a:ext cx="23503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é</a:t>
            </a:r>
            <a:r>
              <a:rPr sz="2400" b="1" spc="9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sa</a:t>
            </a:r>
            <a:r>
              <a:rPr sz="2400" b="1" spc="-9" dirty="0" smtClean="0">
                <a:latin typeface="Century Schoolbook"/>
                <a:cs typeface="Century Schoolbook"/>
              </a:rPr>
              <a:t>t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9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n,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57245" y="3728573"/>
            <a:ext cx="3522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-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01745" y="3728573"/>
            <a:ext cx="14574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dé</a:t>
            </a:r>
            <a:r>
              <a:rPr sz="2400" b="1" spc="4" dirty="0" smtClean="0"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g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4066" y="3728573"/>
            <a:ext cx="37652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21680" y="3728573"/>
            <a:ext cx="3522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-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66180" y="3728573"/>
            <a:ext cx="14893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-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sf</a:t>
            </a:r>
            <a:r>
              <a:rPr sz="2400" b="1" spc="25" dirty="0" smtClean="0"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latin typeface="Century Schoolbook"/>
                <a:cs typeface="Century Schoolbook"/>
              </a:rPr>
              <a:t>rt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49234" y="3728573"/>
            <a:ext cx="9404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d’une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692" y="4460474"/>
            <a:ext cx="20766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su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te de</a:t>
            </a:r>
            <a:r>
              <a:rPr sz="2400" b="1" spc="-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bit</a:t>
            </a:r>
            <a:r>
              <a:rPr sz="2400" b="1" spc="-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36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30020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792477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454910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17469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779901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1187" y="3113532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1187" y="3662172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61187" y="4210812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61187" y="4759452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1187" y="5308092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67537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748522" y="2558541"/>
            <a:ext cx="0" cy="3304552"/>
          </a:xfrm>
          <a:custGeom>
            <a:avLst/>
            <a:gdLst/>
            <a:ahLst/>
            <a:cxnLst/>
            <a:rect l="l" t="t" r="r" b="b"/>
            <a:pathLst>
              <a:path h="3304552">
                <a:moveTo>
                  <a:pt x="0" y="0"/>
                </a:moveTo>
                <a:lnTo>
                  <a:pt x="0" y="330455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1187" y="2564891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1187" y="5856744"/>
            <a:ext cx="8293684" cy="0"/>
          </a:xfrm>
          <a:custGeom>
            <a:avLst/>
            <a:gdLst/>
            <a:ahLst/>
            <a:cxnLst/>
            <a:rect l="l" t="t" r="r" b="b"/>
            <a:pathLst>
              <a:path w="8293684">
                <a:moveTo>
                  <a:pt x="0" y="0"/>
                </a:moveTo>
                <a:lnTo>
                  <a:pt x="829368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86372" y="1245904"/>
            <a:ext cx="247838" cy="2390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86372" y="6018123"/>
            <a:ext cx="226811" cy="238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7537" y="0"/>
            <a:ext cx="8318587" cy="2564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3125">
              <a:lnSpc>
                <a:spcPts val="950"/>
              </a:lnSpc>
              <a:spcBef>
                <a:spcPts val="26"/>
              </a:spcBef>
            </a:pPr>
            <a:endParaRPr sz="950"/>
          </a:p>
          <a:p>
            <a:pPr marL="3026295" marR="2824049" algn="ctr">
              <a:lnSpc>
                <a:spcPct val="100179"/>
              </a:lnSpc>
            </a:pPr>
            <a:r>
              <a:rPr sz="35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  <a:p>
            <a:pPr marL="5854">
              <a:lnSpc>
                <a:spcPct val="199652"/>
              </a:lnSpc>
              <a:spcBef>
                <a:spcPts val="1488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9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ce </a:t>
            </a:r>
            <a:r>
              <a:rPr sz="2400" b="1" spc="348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11: </a:t>
            </a:r>
            <a:r>
              <a:rPr sz="2400" b="1" spc="334" dirty="0" smtClean="0">
                <a:latin typeface="Century Schoolbook"/>
                <a:cs typeface="Century Schoolbook"/>
              </a:rPr>
              <a:t> </a:t>
            </a:r>
            <a:r>
              <a:rPr sz="2400" spc="14" dirty="0" smtClean="0">
                <a:latin typeface="Century Schoolbook"/>
                <a:cs typeface="Century Schoolbook"/>
              </a:rPr>
              <a:t>F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 </a:t>
            </a:r>
            <a:r>
              <a:rPr sz="2400" spc="38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l’</a:t>
            </a:r>
            <a:r>
              <a:rPr sz="2400" spc="-4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tude </a:t>
            </a:r>
            <a:r>
              <a:rPr sz="2400" spc="38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du </a:t>
            </a:r>
            <a:r>
              <a:rPr sz="2400" spc="38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 </a:t>
            </a:r>
            <a:r>
              <a:rPr sz="2400" spc="3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déc</a:t>
            </a:r>
            <a:r>
              <a:rPr sz="2400" spc="-1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it </a:t>
            </a:r>
            <a:r>
              <a:rPr sz="2400" spc="399" dirty="0" smtClean="0">
                <a:latin typeface="Century Schoolbook"/>
                <a:cs typeface="Century Schoolbook"/>
              </a:rPr>
              <a:t> </a:t>
            </a:r>
            <a:r>
              <a:rPr sz="2400" spc="-19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 </a:t>
            </a:r>
            <a:r>
              <a:rPr sz="2400" spc="38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le </a:t>
            </a: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</a:t>
            </a:r>
            <a:r>
              <a:rPr sz="2400" spc="-4" dirty="0" smtClean="0">
                <a:latin typeface="Century Schoolbook"/>
                <a:cs typeface="Century Schoolbook"/>
              </a:rPr>
              <a:t>nn</a:t>
            </a:r>
            <a:r>
              <a:rPr sz="2400" spc="0" dirty="0" smtClean="0">
                <a:latin typeface="Century Schoolbook"/>
                <a:cs typeface="Century Schoolbook"/>
              </a:rPr>
              <a:t>ement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iva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7537" y="2564891"/>
            <a:ext cx="66248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157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Raz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30020" y="2564891"/>
            <a:ext cx="66245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171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C</a:t>
            </a:r>
            <a:r>
              <a:rPr sz="2000" spc="-4" dirty="0" smtClean="0">
                <a:latin typeface="Century Schoolbook"/>
                <a:cs typeface="Century Schoolbook"/>
              </a:rPr>
              <a:t>h</a:t>
            </a:r>
            <a:r>
              <a:rPr sz="2000" spc="0" dirty="0" smtClean="0">
                <a:latin typeface="Century Schoolbook"/>
                <a:cs typeface="Century Schoolbook"/>
              </a:rPr>
              <a:t>g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792477" y="2564891"/>
            <a:ext cx="66243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Dg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54910" y="2564891"/>
            <a:ext cx="66255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Dd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117469" y="2564891"/>
            <a:ext cx="66243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79901" y="2564891"/>
            <a:ext cx="498309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6"/>
              </a:spcBef>
            </a:pPr>
            <a:endParaRPr sz="1000"/>
          </a:p>
          <a:p>
            <a:pPr marL="9258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Fonct</a:t>
            </a:r>
            <a:r>
              <a:rPr sz="2000" spc="4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onnement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7537" y="3113532"/>
            <a:ext cx="66248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157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130020" y="3113532"/>
            <a:ext cx="66245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171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792477" y="3113532"/>
            <a:ext cx="66243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54910" y="3113532"/>
            <a:ext cx="66255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117469" y="3113532"/>
            <a:ext cx="66243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779901" y="3113532"/>
            <a:ext cx="498309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58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R</a:t>
            </a:r>
            <a:r>
              <a:rPr sz="2000" spc="-9" dirty="0" smtClean="0">
                <a:latin typeface="Century Schoolbook"/>
                <a:cs typeface="Century Schoolbook"/>
              </a:rPr>
              <a:t>e</a:t>
            </a:r>
            <a:r>
              <a:rPr sz="2000" spc="0" dirty="0" smtClean="0">
                <a:latin typeface="Century Schoolbook"/>
                <a:cs typeface="Century Schoolbook"/>
              </a:rPr>
              <a:t>m</a:t>
            </a:r>
            <a:r>
              <a:rPr sz="2000" spc="4" dirty="0" smtClean="0"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2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à</a:t>
            </a:r>
            <a:r>
              <a:rPr sz="2000" spc="-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0</a:t>
            </a:r>
            <a:r>
              <a:rPr sz="2000" spc="4" dirty="0" smtClean="0">
                <a:latin typeface="Century Schoolbook"/>
                <a:cs typeface="Century Schoolbook"/>
              </a:rPr>
              <a:t> 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7537" y="3662172"/>
            <a:ext cx="66248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57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30020" y="3662172"/>
            <a:ext cx="66245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71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92477" y="3662172"/>
            <a:ext cx="66243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54910" y="3662172"/>
            <a:ext cx="66255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17469" y="3662172"/>
            <a:ext cx="66243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79901" y="3662172"/>
            <a:ext cx="498309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58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C</a:t>
            </a:r>
            <a:r>
              <a:rPr sz="2000" spc="-4" dirty="0" smtClean="0">
                <a:latin typeface="Century Schoolbook"/>
                <a:cs typeface="Century Schoolbook"/>
              </a:rPr>
              <a:t>h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4" dirty="0" smtClean="0">
                <a:latin typeface="Century Schoolbook"/>
                <a:cs typeface="Century Schoolbook"/>
              </a:rPr>
              <a:t>g</a:t>
            </a:r>
            <a:r>
              <a:rPr sz="2000" spc="0" dirty="0" smtClean="0">
                <a:latin typeface="Century Schoolbook"/>
                <a:cs typeface="Century Schoolbook"/>
              </a:rPr>
              <a:t>ement</a:t>
            </a:r>
            <a:r>
              <a:rPr sz="2000" spc="-9" dirty="0" smtClean="0">
                <a:latin typeface="Century Schoolbook"/>
                <a:cs typeface="Century Schoolbook"/>
              </a:rPr>
              <a:t> d</a:t>
            </a:r>
            <a:r>
              <a:rPr sz="2000" spc="0" dirty="0" smtClean="0">
                <a:latin typeface="Century Schoolbook"/>
                <a:cs typeface="Century Schoolbook"/>
              </a:rPr>
              <a:t>es entrées</a:t>
            </a:r>
            <a:r>
              <a:rPr sz="2000" spc="-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para</a:t>
            </a:r>
            <a:r>
              <a:rPr sz="2000" spc="9" dirty="0" smtClean="0">
                <a:latin typeface="Century Schoolbook"/>
                <a:cs typeface="Century Schoolbook"/>
              </a:rPr>
              <a:t>ll</a:t>
            </a:r>
            <a:r>
              <a:rPr sz="2000" spc="0" dirty="0" smtClean="0">
                <a:latin typeface="Century Schoolbook"/>
                <a:cs typeface="Century Schoolbook"/>
              </a:rPr>
              <a:t>è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7537" y="4210812"/>
            <a:ext cx="66248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30020" y="4210812"/>
            <a:ext cx="662457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171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92477" y="4210812"/>
            <a:ext cx="66243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54910" y="4210812"/>
            <a:ext cx="662558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17469" y="4210812"/>
            <a:ext cx="66243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3"/>
              </a:spcBef>
            </a:pPr>
            <a:endParaRPr sz="1000"/>
          </a:p>
          <a:p>
            <a:pPr marL="92456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79901" y="4210812"/>
            <a:ext cx="4983099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58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Déca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4" dirty="0" smtClean="0">
                <a:latin typeface="Century Schoolbook"/>
                <a:cs typeface="Century Schoolbook"/>
              </a:rPr>
              <a:t>ag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5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à</a:t>
            </a:r>
            <a:r>
              <a:rPr sz="2000" spc="-9" dirty="0" smtClean="0">
                <a:latin typeface="Century Schoolbook"/>
                <a:cs typeface="Century Schoolbook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ga</a:t>
            </a:r>
            <a:r>
              <a:rPr sz="2000" spc="0" dirty="0" smtClean="0">
                <a:latin typeface="Century Schoolbook"/>
                <a:cs typeface="Century Schoolbook"/>
              </a:rPr>
              <a:t>u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he </a:t>
            </a:r>
            <a:r>
              <a:rPr sz="2000" spc="9" dirty="0" smtClean="0">
                <a:latin typeface="Century Schoolbook"/>
                <a:cs typeface="Century Schoolbook"/>
              </a:rPr>
              <a:t>a</a:t>
            </a:r>
            <a:r>
              <a:rPr sz="2000" spc="4" dirty="0" smtClean="0">
                <a:latin typeface="Century Schoolbook"/>
                <a:cs typeface="Century Schoolbook"/>
              </a:rPr>
              <a:t>v</a:t>
            </a:r>
            <a:r>
              <a:rPr sz="2000" spc="0" dirty="0" smtClean="0">
                <a:latin typeface="Century Schoolbook"/>
                <a:cs typeface="Century Schoolbook"/>
              </a:rPr>
              <a:t>ec 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-9" dirty="0" smtClean="0">
                <a:latin typeface="Century Schoolbook"/>
                <a:cs typeface="Century Schoolbook"/>
              </a:rPr>
              <a:t>’</a:t>
            </a:r>
            <a:r>
              <a:rPr sz="2000" spc="0" dirty="0" smtClean="0">
                <a:latin typeface="Century Schoolbook"/>
                <a:cs typeface="Century Schoolbook"/>
              </a:rPr>
              <a:t>ent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ée sé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7537" y="4759452"/>
            <a:ext cx="66248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0020" y="4759452"/>
            <a:ext cx="662457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71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92477" y="4759452"/>
            <a:ext cx="66243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54910" y="4759452"/>
            <a:ext cx="662558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17469" y="4759452"/>
            <a:ext cx="66243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5"/>
              </a:spcBef>
            </a:pPr>
            <a:endParaRPr sz="1000"/>
          </a:p>
          <a:p>
            <a:pPr marL="92456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79901" y="4759452"/>
            <a:ext cx="4983099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58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Déca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4" dirty="0" smtClean="0">
                <a:latin typeface="Century Schoolbook"/>
                <a:cs typeface="Century Schoolbook"/>
              </a:rPr>
              <a:t>ag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5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à</a:t>
            </a:r>
            <a:r>
              <a:rPr sz="2000" spc="-9" dirty="0" smtClean="0">
                <a:latin typeface="Century Schoolbook"/>
                <a:cs typeface="Century Schoolbook"/>
              </a:rPr>
              <a:t> dr</a:t>
            </a: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te</a:t>
            </a:r>
            <a:r>
              <a:rPr sz="2000" spc="-9" dirty="0" smtClean="0">
                <a:latin typeface="Century Schoolbook"/>
                <a:cs typeface="Century Schoolbook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av</a:t>
            </a:r>
            <a:r>
              <a:rPr sz="2000" spc="0" dirty="0" smtClean="0">
                <a:latin typeface="Century Schoolbook"/>
                <a:cs typeface="Century Schoolbook"/>
              </a:rPr>
              <a:t>ec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-9" dirty="0" smtClean="0">
                <a:latin typeface="Century Schoolbook"/>
                <a:cs typeface="Century Schoolbook"/>
              </a:rPr>
              <a:t>’</a:t>
            </a:r>
            <a:r>
              <a:rPr sz="2000" spc="0" dirty="0" smtClean="0">
                <a:latin typeface="Century Schoolbook"/>
                <a:cs typeface="Century Schoolbook"/>
              </a:rPr>
              <a:t>ent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ée sé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e 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7537" y="5308092"/>
            <a:ext cx="662482" cy="5486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57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020" y="5308092"/>
            <a:ext cx="662457" cy="5486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719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92477" y="5308092"/>
            <a:ext cx="662432" cy="5486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1948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54910" y="5308092"/>
            <a:ext cx="662558" cy="5486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17469" y="5308092"/>
            <a:ext cx="662432" cy="5486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456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79901" y="5308092"/>
            <a:ext cx="4983099" cy="5486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583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Lectu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 d</a:t>
            </a:r>
            <a:r>
              <a:rPr sz="2000" spc="0" dirty="0" smtClean="0">
                <a:latin typeface="Century Schoolbook"/>
                <a:cs typeface="Century Schoolbook"/>
              </a:rPr>
              <a:t>es ét</a:t>
            </a:r>
            <a:r>
              <a:rPr sz="2000" spc="9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ts</a:t>
            </a:r>
            <a:r>
              <a:rPr sz="2000" spc="-1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mémo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67537" y="5856744"/>
            <a:ext cx="8295462" cy="10012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24331" algn="r">
              <a:lnSpc>
                <a:spcPts val="1090"/>
              </a:lnSpc>
              <a:spcBef>
                <a:spcPts val="314"/>
              </a:spcBef>
            </a:pPr>
            <a:r>
              <a:rPr sz="2100" b="1" spc="-4" baseline="-19805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54</a:t>
            </a:r>
            <a:endParaRPr sz="1400">
              <a:latin typeface="Century Schoolbook"/>
              <a:cs typeface="Century Schoolbook"/>
            </a:endParaRPr>
          </a:p>
          <a:p>
            <a:pPr marL="5854">
              <a:lnSpc>
                <a:spcPts val="1895"/>
              </a:lnSpc>
              <a:spcBef>
                <a:spcPts val="40"/>
              </a:spcBef>
            </a:pPr>
            <a:r>
              <a:rPr sz="3600" b="1" spc="0" baseline="3466" dirty="0" smtClean="0">
                <a:latin typeface="Century Schoolbook"/>
                <a:cs typeface="Century Schoolbook"/>
              </a:rPr>
              <a:t>Raz</a:t>
            </a:r>
            <a:r>
              <a:rPr sz="3600" b="1" spc="-34" baseline="3466" dirty="0" smtClean="0">
                <a:latin typeface="Century Schoolbook"/>
                <a:cs typeface="Century Schoolbook"/>
              </a:rPr>
              <a:t> 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et</a:t>
            </a:r>
            <a:r>
              <a:rPr sz="3600" b="1" spc="9" baseline="3466" dirty="0" smtClean="0">
                <a:latin typeface="Century Schoolbook"/>
                <a:cs typeface="Century Schoolbook"/>
              </a:rPr>
              <a:t> 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C</a:t>
            </a:r>
            <a:r>
              <a:rPr sz="3600" b="1" spc="-9" baseline="3466" dirty="0" smtClean="0">
                <a:latin typeface="Century Schoolbook"/>
                <a:cs typeface="Century Schoolbook"/>
              </a:rPr>
              <a:t>h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g</a:t>
            </a:r>
            <a:r>
              <a:rPr sz="3600" b="1" spc="9" baseline="3466" dirty="0" smtClean="0">
                <a:latin typeface="Century Schoolbook"/>
                <a:cs typeface="Century Schoolbook"/>
              </a:rPr>
              <a:t> 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so</a:t>
            </a:r>
            <a:r>
              <a:rPr sz="3600" b="1" spc="-9" baseline="3466" dirty="0" smtClean="0">
                <a:latin typeface="Century Schoolbook"/>
                <a:cs typeface="Century Schoolbook"/>
              </a:rPr>
              <a:t>n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t</a:t>
            </a:r>
            <a:r>
              <a:rPr sz="3600" b="1" spc="9" baseline="3466" dirty="0" smtClean="0">
                <a:latin typeface="Century Schoolbook"/>
                <a:cs typeface="Century Schoolbook"/>
              </a:rPr>
              <a:t> 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des co</a:t>
            </a:r>
            <a:r>
              <a:rPr sz="3600" b="1" spc="4" baseline="3466" dirty="0" smtClean="0">
                <a:latin typeface="Century Schoolbook"/>
                <a:cs typeface="Century Schoolbook"/>
              </a:rPr>
              <a:t>mm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a</a:t>
            </a:r>
            <a:r>
              <a:rPr sz="3600" b="1" spc="-9" baseline="3466" dirty="0" smtClean="0">
                <a:latin typeface="Century Schoolbook"/>
                <a:cs typeface="Century Schoolbook"/>
              </a:rPr>
              <a:t>n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des as</a:t>
            </a:r>
            <a:r>
              <a:rPr sz="3600" b="1" spc="-9" baseline="3466" dirty="0" smtClean="0">
                <a:latin typeface="Century Schoolbook"/>
                <a:cs typeface="Century Schoolbook"/>
              </a:rPr>
              <a:t>y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nch</a:t>
            </a:r>
            <a:r>
              <a:rPr sz="3600" b="1" spc="-9" baseline="3466" dirty="0" smtClean="0">
                <a:latin typeface="Century Schoolbook"/>
                <a:cs typeface="Century Schoolbook"/>
              </a:rPr>
              <a:t>r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o</a:t>
            </a:r>
            <a:r>
              <a:rPr sz="3600" b="1" spc="-9" baseline="3466" dirty="0" smtClean="0">
                <a:latin typeface="Century Schoolbook"/>
                <a:cs typeface="Century Schoolbook"/>
              </a:rPr>
              <a:t>n</a:t>
            </a:r>
            <a:r>
              <a:rPr sz="3600" b="1" spc="0" baseline="3466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object 9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995677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731770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467862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203954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940046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76137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412230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148322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53286" y="2924937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253286" y="3429000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253286" y="3933063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253286" y="4437126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253286" y="4941189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259636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884414" y="2414524"/>
            <a:ext cx="0" cy="3037078"/>
          </a:xfrm>
          <a:custGeom>
            <a:avLst/>
            <a:gdLst/>
            <a:ahLst/>
            <a:cxnLst/>
            <a:rect l="l" t="t" r="r" b="b"/>
            <a:pathLst>
              <a:path h="3037078">
                <a:moveTo>
                  <a:pt x="0" y="0"/>
                </a:moveTo>
                <a:lnTo>
                  <a:pt x="0" y="303707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253286" y="2420874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253286" y="5445252"/>
            <a:ext cx="6637477" cy="0"/>
          </a:xfrm>
          <a:custGeom>
            <a:avLst/>
            <a:gdLst/>
            <a:ahLst/>
            <a:cxnLst/>
            <a:rect l="l" t="t" r="r" b="b"/>
            <a:pathLst>
              <a:path w="6637477">
                <a:moveTo>
                  <a:pt x="0" y="0"/>
                </a:moveTo>
                <a:lnTo>
                  <a:pt x="663747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3527171" y="185391"/>
            <a:ext cx="246824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86372" y="1168754"/>
            <a:ext cx="17216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9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056130" y="1168754"/>
            <a:ext cx="50671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11: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709291" y="1168754"/>
            <a:ext cx="83086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14" dirty="0" smtClean="0">
                <a:latin typeface="Century Schoolbook"/>
                <a:cs typeface="Century Schoolbook"/>
              </a:rPr>
              <a:t>F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687445" y="1168754"/>
            <a:ext cx="10139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l’</a:t>
            </a:r>
            <a:r>
              <a:rPr sz="2400" spc="-4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tude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848479" y="1168754"/>
            <a:ext cx="43299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427726" y="1168754"/>
            <a:ext cx="116623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741541" y="1168754"/>
            <a:ext cx="88281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</a:t>
            </a:r>
            <a:r>
              <a:rPr sz="2400" spc="-1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773034" y="1168754"/>
            <a:ext cx="54898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9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468995" y="1168754"/>
            <a:ext cx="32063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60692" y="1900528"/>
            <a:ext cx="226592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</a:t>
            </a:r>
            <a:r>
              <a:rPr sz="2400" spc="-4" dirty="0" smtClean="0">
                <a:latin typeface="Century Schoolbook"/>
                <a:cs typeface="Century Schoolbook"/>
              </a:rPr>
              <a:t>nn</a:t>
            </a:r>
            <a:r>
              <a:rPr sz="2400" spc="0" dirty="0" smtClean="0">
                <a:latin typeface="Century Schoolbook"/>
                <a:cs typeface="Century Schoolbook"/>
              </a:rPr>
              <a:t>ement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737104" y="1900528"/>
            <a:ext cx="11321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iva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86372" y="5940976"/>
            <a:ext cx="539018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Raz</a:t>
            </a:r>
            <a:r>
              <a:rPr sz="2400" b="1" spc="-3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et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9" dirty="0" smtClean="0">
                <a:latin typeface="Century Schoolbook"/>
                <a:cs typeface="Century Schoolbook"/>
              </a:rPr>
              <a:t>h</a:t>
            </a:r>
            <a:r>
              <a:rPr sz="2400" b="1" spc="0" dirty="0" smtClean="0">
                <a:latin typeface="Century Schoolbook"/>
                <a:cs typeface="Century Schoolbook"/>
              </a:rPr>
              <a:t>g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so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des co</a:t>
            </a:r>
            <a:r>
              <a:rPr sz="2400" b="1" spc="4" dirty="0" smtClean="0">
                <a:latin typeface="Century Schoolbook"/>
                <a:cs typeface="Century Schoolbook"/>
              </a:rPr>
              <a:t>mm</a:t>
            </a: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593080" y="5940976"/>
            <a:ext cx="20600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as</a:t>
            </a:r>
            <a:r>
              <a:rPr sz="2400" b="1" spc="-9" dirty="0" smtClean="0">
                <a:latin typeface="Century Schoolbook"/>
                <a:cs typeface="Century Schoolbook"/>
              </a:rPr>
              <a:t>y</a:t>
            </a:r>
            <a:r>
              <a:rPr sz="2400" b="1" spc="0" dirty="0" smtClean="0">
                <a:latin typeface="Century Schoolbook"/>
                <a:cs typeface="Century Schoolbook"/>
              </a:rPr>
              <a:t>nch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259636" y="2420874"/>
            <a:ext cx="7360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Raz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95677" y="2420874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Chg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731770" y="2420874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Dg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467862" y="2420874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203954" y="2420874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940046" y="2420874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676138" y="2420874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412230" y="2420874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148322" y="2420874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259636" y="2924937"/>
            <a:ext cx="7360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995677" y="2924937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731770" y="2924937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67862" y="2924937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203954" y="2924937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40046" y="2924937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676138" y="2924937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12230" y="2924937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148322" y="2924937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259636" y="3429000"/>
            <a:ext cx="7360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95677" y="3429000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731770" y="3429000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467862" y="3429000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03954" y="3429000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940046" y="3429000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676138" y="3429000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412230" y="3429000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148322" y="3429000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59636" y="3933063"/>
            <a:ext cx="7360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95677" y="3933063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31770" y="3933063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467862" y="3933063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03954" y="3933063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2091"/>
              </a:lnSpc>
              <a:spcBef>
                <a:spcPts val="345"/>
              </a:spcBef>
            </a:pPr>
            <a:r>
              <a:rPr sz="1800" spc="0" dirty="0" smtClean="0">
                <a:latin typeface="Symbol"/>
                <a:cs typeface="Symbol"/>
              </a:rPr>
              <a:t>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40046" y="3933063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76138" y="3933063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12230" y="3933063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148322" y="3933063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59636" y="4437126"/>
            <a:ext cx="7360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95677" y="4437126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31770" y="4437126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67862" y="4437126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03954" y="4437126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2091"/>
              </a:lnSpc>
              <a:spcBef>
                <a:spcPts val="345"/>
              </a:spcBef>
            </a:pPr>
            <a:r>
              <a:rPr sz="1800" spc="0" dirty="0" smtClean="0">
                <a:latin typeface="Symbol"/>
                <a:cs typeface="Symbol"/>
              </a:rPr>
              <a:t>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40046" y="4437126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76138" y="4437126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12230" y="4437126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48322" y="4437126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9636" y="4941189"/>
            <a:ext cx="7360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95677" y="4941189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31770" y="4941189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7862" y="4941189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03954" y="4941189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0046" y="4941189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76138" y="4941189"/>
            <a:ext cx="73609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12230" y="4941189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148322" y="4941189"/>
            <a:ext cx="73609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6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240268" y="4170806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240268" y="4170806"/>
            <a:ext cx="648080" cy="117856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5885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40268" y="4890897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127"/>
                </a:lnTo>
                <a:lnTo>
                  <a:pt x="532256" y="14096"/>
                </a:lnTo>
                <a:lnTo>
                  <a:pt x="534288" y="21970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5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8005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8005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240268" y="4890897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4" y="114300"/>
                </a:lnTo>
                <a:lnTo>
                  <a:pt x="648080" y="58927"/>
                </a:lnTo>
                <a:lnTo>
                  <a:pt x="553084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5" y="8127"/>
                </a:lnTo>
                <a:lnTo>
                  <a:pt x="532256" y="14096"/>
                </a:lnTo>
                <a:lnTo>
                  <a:pt x="534288" y="21970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7"/>
                </a:lnTo>
                <a:lnTo>
                  <a:pt x="622934" y="71627"/>
                </a:lnTo>
                <a:lnTo>
                  <a:pt x="575963" y="71628"/>
                </a:lnTo>
                <a:lnTo>
                  <a:pt x="540257" y="92455"/>
                </a:lnTo>
                <a:lnTo>
                  <a:pt x="534288" y="95884"/>
                </a:lnTo>
                <a:lnTo>
                  <a:pt x="532256" y="103758"/>
                </a:lnTo>
                <a:lnTo>
                  <a:pt x="535685" y="109727"/>
                </a:lnTo>
                <a:close/>
              </a:path>
              <a:path w="648080" h="117855">
                <a:moveTo>
                  <a:pt x="622934" y="46227"/>
                </a:moveTo>
                <a:lnTo>
                  <a:pt x="616457" y="48005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5"/>
                </a:lnTo>
                <a:lnTo>
                  <a:pt x="622934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4" y="71627"/>
                </a:lnTo>
                <a:lnTo>
                  <a:pt x="622934" y="46227"/>
                </a:lnTo>
                <a:close/>
              </a:path>
              <a:path w="648080" h="117855">
                <a:moveTo>
                  <a:pt x="616457" y="48005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181725" y="3995813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181725" y="3995813"/>
            <a:ext cx="2088261" cy="1152131"/>
          </a:xfrm>
          <a:custGeom>
            <a:avLst/>
            <a:gdLst/>
            <a:ahLst/>
            <a:cxnLst/>
            <a:rect l="l" t="t" r="r" b="b"/>
            <a:pathLst>
              <a:path w="2088261" h="1152131">
                <a:moveTo>
                  <a:pt x="0" y="1152131"/>
                </a:moveTo>
                <a:lnTo>
                  <a:pt x="2088261" y="1152131"/>
                </a:lnTo>
                <a:lnTo>
                  <a:pt x="2088261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744331" y="4589780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580126" y="4170806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6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963" y="71628"/>
                </a:lnTo>
                <a:lnTo>
                  <a:pt x="540258" y="92456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8006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8006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80126" y="4170806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1" y="115824"/>
                </a:lnTo>
                <a:lnTo>
                  <a:pt x="546988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556"/>
                </a:lnTo>
                <a:lnTo>
                  <a:pt x="546988" y="0"/>
                </a:lnTo>
                <a:lnTo>
                  <a:pt x="539241" y="2032"/>
                </a:lnTo>
                <a:lnTo>
                  <a:pt x="535686" y="8128"/>
                </a:lnTo>
                <a:lnTo>
                  <a:pt x="532257" y="14097"/>
                </a:lnTo>
                <a:lnTo>
                  <a:pt x="534288" y="21971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963" y="71628"/>
                </a:lnTo>
                <a:lnTo>
                  <a:pt x="540258" y="92456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8006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8006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580126" y="4890897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6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8" y="95884"/>
                </a:lnTo>
                <a:lnTo>
                  <a:pt x="532257" y="103758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8005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8005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580126" y="4890897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7"/>
                </a:moveTo>
                <a:lnTo>
                  <a:pt x="539241" y="115823"/>
                </a:lnTo>
                <a:lnTo>
                  <a:pt x="546988" y="117855"/>
                </a:lnTo>
                <a:lnTo>
                  <a:pt x="553085" y="114300"/>
                </a:lnTo>
                <a:lnTo>
                  <a:pt x="648081" y="58927"/>
                </a:lnTo>
                <a:lnTo>
                  <a:pt x="553085" y="3555"/>
                </a:lnTo>
                <a:lnTo>
                  <a:pt x="546988" y="0"/>
                </a:lnTo>
                <a:lnTo>
                  <a:pt x="539241" y="2031"/>
                </a:lnTo>
                <a:lnTo>
                  <a:pt x="535686" y="8127"/>
                </a:lnTo>
                <a:lnTo>
                  <a:pt x="532257" y="14096"/>
                </a:lnTo>
                <a:lnTo>
                  <a:pt x="534288" y="21970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7"/>
                </a:lnTo>
                <a:lnTo>
                  <a:pt x="622935" y="71627"/>
                </a:lnTo>
                <a:lnTo>
                  <a:pt x="575963" y="71628"/>
                </a:lnTo>
                <a:lnTo>
                  <a:pt x="540258" y="92455"/>
                </a:lnTo>
                <a:lnTo>
                  <a:pt x="534288" y="95884"/>
                </a:lnTo>
                <a:lnTo>
                  <a:pt x="532257" y="103758"/>
                </a:lnTo>
                <a:lnTo>
                  <a:pt x="535686" y="109727"/>
                </a:lnTo>
                <a:close/>
              </a:path>
              <a:path w="648081" h="117855">
                <a:moveTo>
                  <a:pt x="622935" y="46227"/>
                </a:moveTo>
                <a:lnTo>
                  <a:pt x="616458" y="48005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5"/>
                </a:lnTo>
                <a:lnTo>
                  <a:pt x="622935" y="46227"/>
                </a:lnTo>
                <a:lnTo>
                  <a:pt x="0" y="46227"/>
                </a:lnTo>
                <a:lnTo>
                  <a:pt x="0" y="71627"/>
                </a:lnTo>
                <a:lnTo>
                  <a:pt x="622935" y="71627"/>
                </a:lnTo>
                <a:lnTo>
                  <a:pt x="622935" y="46227"/>
                </a:lnTo>
                <a:close/>
              </a:path>
              <a:path w="648081" h="117855">
                <a:moveTo>
                  <a:pt x="616458" y="48005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249286" y="3374898"/>
            <a:ext cx="117983" cy="648207"/>
          </a:xfrm>
          <a:custGeom>
            <a:avLst/>
            <a:gdLst/>
            <a:ahLst/>
            <a:cxnLst/>
            <a:rect l="l" t="t" r="r" b="b"/>
            <a:pathLst>
              <a:path w="117983" h="648207">
                <a:moveTo>
                  <a:pt x="46355" y="622934"/>
                </a:moveTo>
                <a:lnTo>
                  <a:pt x="46354" y="576090"/>
                </a:lnTo>
                <a:lnTo>
                  <a:pt x="25527" y="540384"/>
                </a:lnTo>
                <a:lnTo>
                  <a:pt x="21971" y="534288"/>
                </a:lnTo>
                <a:lnTo>
                  <a:pt x="14224" y="532257"/>
                </a:lnTo>
                <a:lnTo>
                  <a:pt x="8128" y="535813"/>
                </a:lnTo>
                <a:lnTo>
                  <a:pt x="2159" y="539369"/>
                </a:lnTo>
                <a:lnTo>
                  <a:pt x="0" y="547115"/>
                </a:lnTo>
                <a:lnTo>
                  <a:pt x="3556" y="553212"/>
                </a:lnTo>
                <a:lnTo>
                  <a:pt x="59055" y="648207"/>
                </a:lnTo>
                <a:lnTo>
                  <a:pt x="114427" y="553212"/>
                </a:lnTo>
                <a:lnTo>
                  <a:pt x="71755" y="622934"/>
                </a:lnTo>
                <a:lnTo>
                  <a:pt x="48006" y="616584"/>
                </a:lnTo>
                <a:lnTo>
                  <a:pt x="46354" y="576090"/>
                </a:lnTo>
                <a:lnTo>
                  <a:pt x="46355" y="622934"/>
                </a:lnTo>
                <a:close/>
              </a:path>
              <a:path w="117983" h="648207">
                <a:moveTo>
                  <a:pt x="96012" y="534288"/>
                </a:moveTo>
                <a:lnTo>
                  <a:pt x="92456" y="540384"/>
                </a:lnTo>
                <a:lnTo>
                  <a:pt x="71755" y="575872"/>
                </a:lnTo>
                <a:lnTo>
                  <a:pt x="69977" y="616584"/>
                </a:lnTo>
                <a:lnTo>
                  <a:pt x="58991" y="597752"/>
                </a:lnTo>
                <a:lnTo>
                  <a:pt x="46355" y="0"/>
                </a:lnTo>
                <a:lnTo>
                  <a:pt x="46354" y="576090"/>
                </a:lnTo>
                <a:lnTo>
                  <a:pt x="48006" y="616584"/>
                </a:lnTo>
                <a:lnTo>
                  <a:pt x="71755" y="622934"/>
                </a:lnTo>
                <a:lnTo>
                  <a:pt x="114427" y="553212"/>
                </a:lnTo>
                <a:lnTo>
                  <a:pt x="117983" y="547115"/>
                </a:lnTo>
                <a:lnTo>
                  <a:pt x="115951" y="539369"/>
                </a:lnTo>
                <a:lnTo>
                  <a:pt x="109855" y="535813"/>
                </a:lnTo>
                <a:lnTo>
                  <a:pt x="103759" y="532257"/>
                </a:lnTo>
                <a:lnTo>
                  <a:pt x="96012" y="534288"/>
                </a:lnTo>
                <a:close/>
              </a:path>
              <a:path w="117983" h="648207">
                <a:moveTo>
                  <a:pt x="58991" y="597752"/>
                </a:moveTo>
                <a:lnTo>
                  <a:pt x="69977" y="616584"/>
                </a:lnTo>
                <a:lnTo>
                  <a:pt x="71755" y="575872"/>
                </a:lnTo>
                <a:lnTo>
                  <a:pt x="71755" y="0"/>
                </a:lnTo>
                <a:lnTo>
                  <a:pt x="46355" y="0"/>
                </a:lnTo>
                <a:lnTo>
                  <a:pt x="58991" y="5977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249286" y="3374898"/>
            <a:ext cx="117983" cy="648207"/>
          </a:xfrm>
          <a:custGeom>
            <a:avLst/>
            <a:gdLst/>
            <a:ahLst/>
            <a:cxnLst/>
            <a:rect l="l" t="t" r="r" b="b"/>
            <a:pathLst>
              <a:path w="117983" h="648207">
                <a:moveTo>
                  <a:pt x="46355" y="622934"/>
                </a:moveTo>
                <a:lnTo>
                  <a:pt x="46354" y="576090"/>
                </a:lnTo>
                <a:lnTo>
                  <a:pt x="25527" y="540384"/>
                </a:lnTo>
                <a:lnTo>
                  <a:pt x="21971" y="534288"/>
                </a:lnTo>
                <a:lnTo>
                  <a:pt x="14224" y="532257"/>
                </a:lnTo>
                <a:lnTo>
                  <a:pt x="8128" y="535813"/>
                </a:lnTo>
                <a:lnTo>
                  <a:pt x="2159" y="539369"/>
                </a:lnTo>
                <a:lnTo>
                  <a:pt x="0" y="547115"/>
                </a:lnTo>
                <a:lnTo>
                  <a:pt x="3556" y="553212"/>
                </a:lnTo>
                <a:lnTo>
                  <a:pt x="59055" y="648207"/>
                </a:lnTo>
                <a:lnTo>
                  <a:pt x="114427" y="553212"/>
                </a:lnTo>
                <a:lnTo>
                  <a:pt x="71755" y="622934"/>
                </a:lnTo>
                <a:lnTo>
                  <a:pt x="48006" y="616584"/>
                </a:lnTo>
                <a:lnTo>
                  <a:pt x="46354" y="576090"/>
                </a:lnTo>
                <a:lnTo>
                  <a:pt x="46355" y="622934"/>
                </a:lnTo>
                <a:close/>
              </a:path>
              <a:path w="117983" h="648207">
                <a:moveTo>
                  <a:pt x="96012" y="534288"/>
                </a:moveTo>
                <a:lnTo>
                  <a:pt x="92456" y="540384"/>
                </a:lnTo>
                <a:lnTo>
                  <a:pt x="71755" y="575872"/>
                </a:lnTo>
                <a:lnTo>
                  <a:pt x="69977" y="616584"/>
                </a:lnTo>
                <a:lnTo>
                  <a:pt x="58991" y="597752"/>
                </a:lnTo>
                <a:lnTo>
                  <a:pt x="46355" y="0"/>
                </a:lnTo>
                <a:lnTo>
                  <a:pt x="46354" y="576090"/>
                </a:lnTo>
                <a:lnTo>
                  <a:pt x="48006" y="616584"/>
                </a:lnTo>
                <a:lnTo>
                  <a:pt x="71755" y="622934"/>
                </a:lnTo>
                <a:lnTo>
                  <a:pt x="114427" y="553212"/>
                </a:lnTo>
                <a:lnTo>
                  <a:pt x="117983" y="547115"/>
                </a:lnTo>
                <a:lnTo>
                  <a:pt x="115951" y="539369"/>
                </a:lnTo>
                <a:lnTo>
                  <a:pt x="109855" y="535813"/>
                </a:lnTo>
                <a:lnTo>
                  <a:pt x="103759" y="532257"/>
                </a:lnTo>
                <a:lnTo>
                  <a:pt x="96012" y="534288"/>
                </a:lnTo>
                <a:close/>
              </a:path>
              <a:path w="117983" h="648207">
                <a:moveTo>
                  <a:pt x="58991" y="597752"/>
                </a:moveTo>
                <a:lnTo>
                  <a:pt x="69977" y="616584"/>
                </a:lnTo>
                <a:lnTo>
                  <a:pt x="71755" y="575872"/>
                </a:lnTo>
                <a:lnTo>
                  <a:pt x="71755" y="0"/>
                </a:lnTo>
                <a:lnTo>
                  <a:pt x="46355" y="0"/>
                </a:lnTo>
                <a:lnTo>
                  <a:pt x="58991" y="5977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249286" y="5085080"/>
            <a:ext cx="117983" cy="648169"/>
          </a:xfrm>
          <a:custGeom>
            <a:avLst/>
            <a:gdLst/>
            <a:ahLst/>
            <a:cxnLst/>
            <a:rect l="l" t="t" r="r" b="b"/>
            <a:pathLst>
              <a:path w="117983" h="648169">
                <a:moveTo>
                  <a:pt x="21971" y="113919"/>
                </a:moveTo>
                <a:lnTo>
                  <a:pt x="25527" y="107823"/>
                </a:lnTo>
                <a:lnTo>
                  <a:pt x="46354" y="72117"/>
                </a:lnTo>
                <a:lnTo>
                  <a:pt x="58991" y="50455"/>
                </a:lnTo>
                <a:lnTo>
                  <a:pt x="71754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1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648169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648169">
                <a:moveTo>
                  <a:pt x="71755" y="648169"/>
                </a:moveTo>
                <a:lnTo>
                  <a:pt x="71754" y="72335"/>
                </a:lnTo>
                <a:lnTo>
                  <a:pt x="58991" y="50455"/>
                </a:lnTo>
                <a:lnTo>
                  <a:pt x="46354" y="72117"/>
                </a:lnTo>
                <a:lnTo>
                  <a:pt x="46355" y="648169"/>
                </a:lnTo>
                <a:lnTo>
                  <a:pt x="71755" y="6481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249286" y="5085080"/>
            <a:ext cx="117983" cy="648169"/>
          </a:xfrm>
          <a:custGeom>
            <a:avLst/>
            <a:gdLst/>
            <a:ahLst/>
            <a:cxnLst/>
            <a:rect l="l" t="t" r="r" b="b"/>
            <a:pathLst>
              <a:path w="117983" h="648169">
                <a:moveTo>
                  <a:pt x="21971" y="113919"/>
                </a:moveTo>
                <a:lnTo>
                  <a:pt x="25527" y="107823"/>
                </a:lnTo>
                <a:lnTo>
                  <a:pt x="46354" y="72117"/>
                </a:lnTo>
                <a:lnTo>
                  <a:pt x="58991" y="50455"/>
                </a:lnTo>
                <a:lnTo>
                  <a:pt x="71754" y="72335"/>
                </a:lnTo>
                <a:lnTo>
                  <a:pt x="92456" y="107823"/>
                </a:lnTo>
                <a:lnTo>
                  <a:pt x="96012" y="113919"/>
                </a:lnTo>
                <a:lnTo>
                  <a:pt x="103759" y="115951"/>
                </a:lnTo>
                <a:lnTo>
                  <a:pt x="109855" y="112395"/>
                </a:lnTo>
                <a:lnTo>
                  <a:pt x="115951" y="108839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159" y="108839"/>
                </a:lnTo>
                <a:lnTo>
                  <a:pt x="8128" y="112395"/>
                </a:lnTo>
                <a:lnTo>
                  <a:pt x="14224" y="115951"/>
                </a:lnTo>
                <a:lnTo>
                  <a:pt x="21971" y="113919"/>
                </a:lnTo>
                <a:close/>
              </a:path>
              <a:path w="117983" h="648169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648169">
                <a:moveTo>
                  <a:pt x="71755" y="648169"/>
                </a:moveTo>
                <a:lnTo>
                  <a:pt x="71754" y="72335"/>
                </a:lnTo>
                <a:lnTo>
                  <a:pt x="58991" y="50455"/>
                </a:lnTo>
                <a:lnTo>
                  <a:pt x="46354" y="72117"/>
                </a:lnTo>
                <a:lnTo>
                  <a:pt x="46355" y="648169"/>
                </a:lnTo>
                <a:lnTo>
                  <a:pt x="71755" y="6481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236333" y="3882771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6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6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236333" y="3882771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6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6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236333" y="5085207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236333" y="5085207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979676" y="3422650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555748" y="3422650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510153" y="3422650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397254" y="397764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397254" y="452628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97254" y="507492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397254" y="562356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397254" y="617220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403604" y="3422650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283964" y="3422650"/>
            <a:ext cx="0" cy="3304540"/>
          </a:xfrm>
          <a:custGeom>
            <a:avLst/>
            <a:gdLst/>
            <a:ahLst/>
            <a:cxnLst/>
            <a:rect l="l" t="t" r="r" b="b"/>
            <a:pathLst>
              <a:path h="3304540">
                <a:moveTo>
                  <a:pt x="0" y="0"/>
                </a:moveTo>
                <a:lnTo>
                  <a:pt x="0" y="33045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397254" y="342900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397254" y="6720840"/>
            <a:ext cx="2893060" cy="0"/>
          </a:xfrm>
          <a:custGeom>
            <a:avLst/>
            <a:gdLst/>
            <a:ahLst/>
            <a:cxnLst/>
            <a:rect l="l" t="t" r="r" b="b"/>
            <a:pathLst>
              <a:path w="2893060">
                <a:moveTo>
                  <a:pt x="0" y="0"/>
                </a:moveTo>
                <a:lnTo>
                  <a:pt x="28930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527171" y="185391"/>
            <a:ext cx="2468242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86372" y="1168754"/>
            <a:ext cx="224451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9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ce 1</a:t>
            </a:r>
            <a:r>
              <a:rPr sz="2400" b="1" spc="4" dirty="0" smtClean="0">
                <a:latin typeface="Century Schoolbook"/>
                <a:cs typeface="Century Schoolbook"/>
              </a:rPr>
              <a:t>1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86372" y="1976728"/>
            <a:ext cx="353323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U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-1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lisation</a:t>
            </a:r>
            <a:r>
              <a:rPr sz="2400" spc="4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4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796665" y="1976728"/>
            <a:ext cx="3084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180204" y="1976728"/>
            <a:ext cx="69272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avec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947666" y="1976728"/>
            <a:ext cx="45863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1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481066" y="1976728"/>
            <a:ext cx="110945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trées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667881" y="1976728"/>
            <a:ext cx="212338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ini</a:t>
            </a:r>
            <a:r>
              <a:rPr sz="2400" spc="-1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-1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60692" y="2708629"/>
            <a:ext cx="94776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(C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418590" y="2708629"/>
            <a:ext cx="34214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774189" y="2708629"/>
            <a:ext cx="107739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ese</a:t>
            </a:r>
            <a:r>
              <a:rPr sz="2400" spc="1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508240" y="3447908"/>
            <a:ext cx="31347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669280" y="394295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753475" y="396072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753475" y="458175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660390" y="4689707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08240" y="5248768"/>
            <a:ext cx="29687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763000" y="0"/>
            <a:ext cx="152400" cy="45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8915400" y="0"/>
            <a:ext cx="44957" cy="45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8763000" y="4589780"/>
            <a:ext cx="152400" cy="22682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8915400" y="4589780"/>
            <a:ext cx="44957" cy="22682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6181725" y="3995813"/>
            <a:ext cx="2088261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390525">
              <a:lnSpc>
                <a:spcPct val="100179"/>
              </a:lnSpc>
              <a:spcBef>
                <a:spcPts val="2336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Bas</a:t>
            </a:r>
            <a:r>
              <a:rPr sz="2000" b="1" spc="9" dirty="0" smtClean="0">
                <a:latin typeface="Century Schoolbook"/>
                <a:cs typeface="Century Schoolbook"/>
              </a:rPr>
              <a:t>cu</a:t>
            </a:r>
            <a:r>
              <a:rPr sz="2000" b="1" spc="0" dirty="0" smtClean="0">
                <a:latin typeface="Century Schoolbook"/>
                <a:cs typeface="Century Schoolbook"/>
              </a:rPr>
              <a:t>le</a:t>
            </a:r>
            <a:r>
              <a:rPr sz="2000" b="1" spc="-4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03604" y="3429000"/>
            <a:ext cx="57607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1821">
              <a:lnSpc>
                <a:spcPct val="100179"/>
              </a:lnSpc>
            </a:pPr>
            <a:r>
              <a:rPr sz="2000" spc="-4" dirty="0" smtClean="0">
                <a:latin typeface="Century Schoolbook"/>
                <a:cs typeface="Century Schoolbook"/>
              </a:rPr>
              <a:t>Cl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979676" y="3429000"/>
            <a:ext cx="57607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Pr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55748" y="3429000"/>
            <a:ext cx="95440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10153" y="3429000"/>
            <a:ext cx="7738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b="1" spc="-4" dirty="0" smtClean="0">
                <a:latin typeface="Century Schoolbook"/>
                <a:cs typeface="Century Schoolbook"/>
              </a:rPr>
              <a:t>Q+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03604" y="397764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182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79676" y="397764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55748" y="3977640"/>
            <a:ext cx="95440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9"/>
              </a:spcBef>
            </a:pPr>
            <a:endParaRPr sz="1000"/>
          </a:p>
          <a:p>
            <a:pPr marL="9220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10153" y="3977640"/>
            <a:ext cx="7738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8"/>
              </a:spcBef>
            </a:pPr>
            <a:endParaRPr sz="1000"/>
          </a:p>
          <a:p>
            <a:pPr marL="92456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03604" y="4526280"/>
            <a:ext cx="57607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182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79676" y="4526280"/>
            <a:ext cx="576072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55748" y="4526280"/>
            <a:ext cx="954404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2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10153" y="4526280"/>
            <a:ext cx="773811" cy="5486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"/>
              </a:spcBef>
            </a:pPr>
            <a:endParaRPr sz="1100"/>
          </a:p>
          <a:p>
            <a:pPr marL="92456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03604" y="507492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182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79676" y="507492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55748" y="5074920"/>
            <a:ext cx="95440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9220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X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10153" y="5074920"/>
            <a:ext cx="7738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456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03604" y="562356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182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9676" y="562356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4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55748" y="5623560"/>
            <a:ext cx="95440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6"/>
              </a:spcBef>
            </a:pPr>
            <a:endParaRPr sz="1000"/>
          </a:p>
          <a:p>
            <a:pPr marL="92201">
              <a:lnSpc>
                <a:spcPct val="102091"/>
              </a:lnSpc>
            </a:pPr>
            <a:r>
              <a:rPr sz="2000" spc="4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1/</a:t>
            </a:r>
            <a:r>
              <a:rPr sz="2000" spc="0" dirty="0" smtClean="0">
                <a:latin typeface="Symbol"/>
                <a:cs typeface="Symbol"/>
              </a:rPr>
              <a:t>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10153" y="5623560"/>
            <a:ext cx="7738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92456">
              <a:lnSpc>
                <a:spcPct val="100179"/>
              </a:lnSpc>
            </a:pPr>
            <a:r>
              <a:rPr sz="2000" b="1" spc="-4" dirty="0" smtClean="0">
                <a:latin typeface="Century Schoolbook"/>
                <a:cs typeface="Century Schoolbook"/>
              </a:rPr>
              <a:t>Q</a:t>
            </a:r>
            <a:r>
              <a:rPr sz="2000" b="1" spc="0" dirty="0" smtClean="0">
                <a:latin typeface="Century Schoolbook"/>
                <a:cs typeface="Century Schoolbook"/>
              </a:rPr>
              <a:t>-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03604" y="617220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1821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79676" y="6172200"/>
            <a:ext cx="576072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7"/>
              </a:spcBef>
            </a:pPr>
            <a:endParaRPr sz="1100"/>
          </a:p>
          <a:p>
            <a:pPr marL="92075">
              <a:lnSpc>
                <a:spcPct val="100179"/>
              </a:lnSpc>
            </a:pP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55748" y="6172200"/>
            <a:ext cx="954404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69"/>
              </a:spcBef>
            </a:pPr>
            <a:endParaRPr sz="1000"/>
          </a:p>
          <a:p>
            <a:pPr marL="92201">
              <a:lnSpc>
                <a:spcPct val="102091"/>
              </a:lnSpc>
            </a:pPr>
            <a:r>
              <a:rPr sz="2000" spc="0" dirty="0" smtClean="0">
                <a:latin typeface="Symbol"/>
                <a:cs typeface="Symbol"/>
              </a:rPr>
              <a:t>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510153" y="6172200"/>
            <a:ext cx="773811" cy="5486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"/>
              </a:spcBef>
            </a:pPr>
            <a:endParaRPr sz="1100"/>
          </a:p>
          <a:p>
            <a:pPr marL="92456">
              <a:lnSpc>
                <a:spcPct val="100179"/>
              </a:lnSpc>
            </a:pP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19200" y="1676400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La partie 3 du chapitre 3 concerne les compteurs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860132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6257" y="228949"/>
            <a:ext cx="424159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0"/>
              </a:lnSpc>
              <a:spcBef>
                <a:spcPts val="160"/>
              </a:spcBef>
            </a:pPr>
            <a:r>
              <a:rPr sz="3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OUR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400" b="1" spc="15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</a:t>
            </a:r>
            <a:r>
              <a:rPr sz="2400" b="1" spc="16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18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OURS</a:t>
            </a:r>
            <a:endParaRPr sz="24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6372" y="974962"/>
            <a:ext cx="160523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dirty="0" smtClean="0">
                <a:solidFill>
                  <a:srgbClr val="FD8537"/>
                </a:solidFill>
                <a:latin typeface="Wingdings"/>
                <a:cs typeface="Wingdings"/>
              </a:rPr>
              <a:t></a:t>
            </a:r>
            <a:r>
              <a:rPr sz="140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Am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ou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he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08810" y="974962"/>
            <a:ext cx="9415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Hak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spc="-1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m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63291" y="974962"/>
            <a:ext cx="7576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Cou</a:t>
            </a:r>
            <a:r>
              <a:rPr sz="2000" spc="-1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37304" y="974962"/>
            <a:ext cx="17365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d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’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h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tect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u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94680" y="974962"/>
            <a:ext cx="4528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d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es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63640" y="974962"/>
            <a:ext cx="150516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rd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na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eu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84795" y="974962"/>
            <a:ext cx="69062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25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c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l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9272" y="1584683"/>
            <a:ext cx="11708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nat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on</a:t>
            </a:r>
            <a:r>
              <a:rPr sz="2000" spc="-1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l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72310" y="1584683"/>
            <a:ext cx="136412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Su</a:t>
            </a:r>
            <a:r>
              <a:rPr sz="2000" spc="-1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p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eu</a:t>
            </a:r>
            <a:r>
              <a:rPr sz="2000" spc="-1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11245" y="1584683"/>
            <a:ext cx="181325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d’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Inf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m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q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ue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97220" y="1584683"/>
            <a:ext cx="74920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(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I),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18681" y="1584683"/>
            <a:ext cx="77406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Al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g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,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65415" y="1584683"/>
            <a:ext cx="80793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25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n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ée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9272" y="2194924"/>
            <a:ext cx="158877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un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iv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s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t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r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e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19630" y="2194924"/>
            <a:ext cx="13437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2011</a:t>
            </a:r>
            <a:r>
              <a:rPr sz="2000" spc="4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2012</a:t>
            </a:r>
            <a:r>
              <a:rPr sz="2000" dirty="0" smtClean="0">
                <a:solidFill>
                  <a:prstClr val="black"/>
                </a:solidFill>
                <a:latin typeface="Century Schoolbook"/>
                <a:cs typeface="Century Schoolbook"/>
              </a:rPr>
              <a:t>.</a:t>
            </a:r>
            <a:endParaRPr sz="20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29965" y="2194924"/>
            <a:ext cx="13172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endParaRPr sz="2000" dirty="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48479" y="2194924"/>
            <a:ext cx="4482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endParaRPr sz="2000" dirty="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71891" y="5907012"/>
            <a:ext cx="35698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101</a:t>
            </a:r>
            <a:endParaRPr sz="1400">
              <a:solidFill>
                <a:prstClr val="black"/>
              </a:solidFill>
              <a:latin typeface="Century Schoolbook"/>
              <a:cs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623302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527171" y="42516"/>
            <a:ext cx="2434904" cy="984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TR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  <a:p>
            <a:pPr marL="713335" marR="747837" algn="ctr">
              <a:lnSpc>
                <a:spcPts val="3600"/>
              </a:lnSpc>
              <a:spcBef>
                <a:spcPts val="423"/>
              </a:spcBef>
            </a:pPr>
            <a:r>
              <a:rPr sz="4500" spc="-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6372" y="1457178"/>
            <a:ext cx="36953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x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te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plu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ieu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types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95725" y="1457178"/>
            <a:ext cx="17179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 re</a:t>
            </a:r>
            <a:r>
              <a:rPr sz="2400" spc="-1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26100" y="1457178"/>
            <a:ext cx="1558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3572" y="2265279"/>
            <a:ext cx="15262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97811" y="2265279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666111" y="2265279"/>
            <a:ext cx="11849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ntr</a:t>
            </a:r>
            <a:r>
              <a:rPr sz="2400" spc="-25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979545" y="2265279"/>
            <a:ext cx="15092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14" dirty="0" smtClean="0">
                <a:latin typeface="Century Schoolbook"/>
                <a:cs typeface="Century Schoolbook"/>
              </a:rPr>
              <a:t>è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15940" y="2265279"/>
            <a:ext cx="3421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83300" y="2265279"/>
            <a:ext cx="10701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82433" y="2265279"/>
            <a:ext cx="150753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ara</a:t>
            </a:r>
            <a:r>
              <a:rPr sz="2400" spc="-9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lè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-1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7892" y="2996799"/>
            <a:ext cx="13934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(E</a:t>
            </a:r>
            <a:r>
              <a:rPr sz="2400" b="1" spc="4" dirty="0" smtClean="0">
                <a:latin typeface="Century Schoolbook"/>
                <a:cs typeface="Century Schoolbook"/>
              </a:rPr>
              <a:t>P</a:t>
            </a:r>
            <a:r>
              <a:rPr sz="2400" b="1" spc="0" dirty="0" smtClean="0">
                <a:latin typeface="Century Schoolbook"/>
                <a:cs typeface="Century Schoolbook"/>
              </a:rPr>
              <a:t>-SP</a:t>
            </a:r>
            <a:r>
              <a:rPr sz="2400" b="1" spc="9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3572" y="3804773"/>
            <a:ext cx="15262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80971" y="3804773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34971" y="3804773"/>
            <a:ext cx="10471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ntrée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94404" y="3804773"/>
            <a:ext cx="210795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érie et 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13400" y="3804773"/>
            <a:ext cx="21602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érie </a:t>
            </a:r>
            <a:r>
              <a:rPr sz="2400" b="1" spc="0" dirty="0" smtClean="0">
                <a:latin typeface="Century Schoolbook"/>
                <a:cs typeface="Century Schoolbook"/>
              </a:rPr>
              <a:t>(E</a:t>
            </a:r>
            <a:r>
              <a:rPr sz="2400" b="1" spc="4" dirty="0" smtClean="0">
                <a:latin typeface="Century Schoolbook"/>
                <a:cs typeface="Century Schoolbook"/>
              </a:rPr>
              <a:t>S</a:t>
            </a:r>
            <a:r>
              <a:rPr sz="2400" b="1" spc="0" dirty="0" smtClean="0">
                <a:latin typeface="Century Schoolbook"/>
                <a:cs typeface="Century Schoolbook"/>
              </a:rPr>
              <a:t>-SS</a:t>
            </a:r>
            <a:r>
              <a:rPr sz="2400" b="1" spc="4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3572" y="4612874"/>
            <a:ext cx="15262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80971" y="4612874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34971" y="4612874"/>
            <a:ext cx="10471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ntrée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94404" y="4612874"/>
            <a:ext cx="210795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érie et 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13400" y="4612874"/>
            <a:ext cx="27472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lè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(E</a:t>
            </a:r>
            <a:r>
              <a:rPr sz="2400" b="1" spc="4" dirty="0" smtClean="0">
                <a:latin typeface="Century Schoolbook"/>
                <a:cs typeface="Century Schoolbook"/>
              </a:rPr>
              <a:t>S</a:t>
            </a:r>
            <a:r>
              <a:rPr sz="2400" b="1" spc="0" dirty="0" smtClean="0">
                <a:latin typeface="Century Schoolbook"/>
                <a:cs typeface="Century Schoolbook"/>
              </a:rPr>
              <a:t>-SP</a:t>
            </a:r>
            <a:r>
              <a:rPr sz="2400" b="1" spc="9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3572" y="5420911"/>
            <a:ext cx="15262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80971" y="5420911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34971" y="5420911"/>
            <a:ext cx="10471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ntrée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4404" y="5420911"/>
            <a:ext cx="486623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ara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lè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et 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érie </a:t>
            </a:r>
            <a:r>
              <a:rPr sz="2400" b="1" spc="0" dirty="0" smtClean="0">
                <a:latin typeface="Century Schoolbook"/>
                <a:cs typeface="Century Schoolbook"/>
              </a:rPr>
              <a:t>(E</a:t>
            </a:r>
            <a:r>
              <a:rPr sz="2400" b="1" spc="4" dirty="0" smtClean="0">
                <a:latin typeface="Century Schoolbook"/>
                <a:cs typeface="Century Schoolbook"/>
              </a:rPr>
              <a:t>P</a:t>
            </a:r>
            <a:r>
              <a:rPr sz="2400" b="1" spc="0" dirty="0" smtClean="0">
                <a:latin typeface="Century Schoolbook"/>
                <a:cs typeface="Century Schoolbook"/>
              </a:rPr>
              <a:t>-SS</a:t>
            </a:r>
            <a:r>
              <a:rPr sz="2400" b="1" spc="9" dirty="0" smtClean="0">
                <a:latin typeface="Century Schoolbook"/>
                <a:cs typeface="Century Schoolbook"/>
              </a:rPr>
              <a:t>)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37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75838" y="1916823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72455" y="1340739"/>
            <a:ext cx="103378" cy="576072"/>
          </a:xfrm>
          <a:custGeom>
            <a:avLst/>
            <a:gdLst/>
            <a:ahLst/>
            <a:cxnLst/>
            <a:rect l="l" t="t" r="r" b="b"/>
            <a:pathLst>
              <a:path w="103378" h="576072">
                <a:moveTo>
                  <a:pt x="57150" y="560324"/>
                </a:moveTo>
                <a:lnTo>
                  <a:pt x="46228" y="560324"/>
                </a:lnTo>
                <a:lnTo>
                  <a:pt x="45339" y="563499"/>
                </a:lnTo>
                <a:lnTo>
                  <a:pt x="4064" y="481838"/>
                </a:lnTo>
                <a:lnTo>
                  <a:pt x="1016" y="483615"/>
                </a:lnTo>
                <a:lnTo>
                  <a:pt x="0" y="487552"/>
                </a:lnTo>
                <a:lnTo>
                  <a:pt x="1778" y="490474"/>
                </a:lnTo>
                <a:lnTo>
                  <a:pt x="51689" y="576072"/>
                </a:lnTo>
                <a:lnTo>
                  <a:pt x="58039" y="563499"/>
                </a:lnTo>
                <a:lnTo>
                  <a:pt x="57150" y="560324"/>
                </a:lnTo>
                <a:close/>
              </a:path>
              <a:path w="103378" h="576072">
                <a:moveTo>
                  <a:pt x="51689" y="576072"/>
                </a:moveTo>
                <a:lnTo>
                  <a:pt x="101600" y="490474"/>
                </a:lnTo>
                <a:lnTo>
                  <a:pt x="103378" y="487552"/>
                </a:lnTo>
                <a:lnTo>
                  <a:pt x="102362" y="483615"/>
                </a:lnTo>
                <a:lnTo>
                  <a:pt x="99314" y="481838"/>
                </a:lnTo>
                <a:lnTo>
                  <a:pt x="96266" y="480060"/>
                </a:lnTo>
                <a:lnTo>
                  <a:pt x="92456" y="481075"/>
                </a:lnTo>
                <a:lnTo>
                  <a:pt x="90678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4" y="481838"/>
                </a:lnTo>
                <a:lnTo>
                  <a:pt x="45339" y="563499"/>
                </a:lnTo>
                <a:lnTo>
                  <a:pt x="46228" y="560324"/>
                </a:lnTo>
                <a:lnTo>
                  <a:pt x="57150" y="560324"/>
                </a:lnTo>
                <a:lnTo>
                  <a:pt x="58039" y="563499"/>
                </a:lnTo>
                <a:lnTo>
                  <a:pt x="51689" y="576072"/>
                </a:lnTo>
                <a:close/>
              </a:path>
              <a:path w="103378" h="576072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12410" y="1340739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5"/>
                </a:lnTo>
                <a:lnTo>
                  <a:pt x="0" y="487552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552"/>
                </a:lnTo>
                <a:lnTo>
                  <a:pt x="102362" y="483615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5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40176" y="1340739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5"/>
                </a:lnTo>
                <a:lnTo>
                  <a:pt x="0" y="487552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552"/>
                </a:lnTo>
                <a:lnTo>
                  <a:pt x="102362" y="483615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6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40176" y="2852928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6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425"/>
                </a:lnTo>
                <a:lnTo>
                  <a:pt x="102362" y="483616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6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312410" y="2852928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57150" y="560324"/>
                </a:moveTo>
                <a:lnTo>
                  <a:pt x="46227" y="560324"/>
                </a:lnTo>
                <a:lnTo>
                  <a:pt x="45338" y="563499"/>
                </a:lnTo>
                <a:lnTo>
                  <a:pt x="4063" y="481838"/>
                </a:lnTo>
                <a:lnTo>
                  <a:pt x="1015" y="483616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2"/>
                </a:lnTo>
                <a:lnTo>
                  <a:pt x="58038" y="563499"/>
                </a:lnTo>
                <a:lnTo>
                  <a:pt x="57150" y="560324"/>
                </a:lnTo>
                <a:close/>
              </a:path>
              <a:path w="103377" h="576072">
                <a:moveTo>
                  <a:pt x="51688" y="576072"/>
                </a:moveTo>
                <a:lnTo>
                  <a:pt x="101600" y="490474"/>
                </a:lnTo>
                <a:lnTo>
                  <a:pt x="103377" y="487425"/>
                </a:lnTo>
                <a:lnTo>
                  <a:pt x="102362" y="483616"/>
                </a:lnTo>
                <a:lnTo>
                  <a:pt x="99313" y="481838"/>
                </a:lnTo>
                <a:lnTo>
                  <a:pt x="96265" y="480060"/>
                </a:lnTo>
                <a:lnTo>
                  <a:pt x="92455" y="481075"/>
                </a:lnTo>
                <a:lnTo>
                  <a:pt x="90677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3" y="481838"/>
                </a:lnTo>
                <a:lnTo>
                  <a:pt x="45338" y="563499"/>
                </a:lnTo>
                <a:lnTo>
                  <a:pt x="46227" y="560324"/>
                </a:lnTo>
                <a:lnTo>
                  <a:pt x="57150" y="560324"/>
                </a:lnTo>
                <a:lnTo>
                  <a:pt x="58038" y="563499"/>
                </a:lnTo>
                <a:lnTo>
                  <a:pt x="51688" y="576072"/>
                </a:lnTo>
                <a:close/>
              </a:path>
              <a:path w="103377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72455" y="2852928"/>
            <a:ext cx="103378" cy="576072"/>
          </a:xfrm>
          <a:custGeom>
            <a:avLst/>
            <a:gdLst/>
            <a:ahLst/>
            <a:cxnLst/>
            <a:rect l="l" t="t" r="r" b="b"/>
            <a:pathLst>
              <a:path w="103378" h="576072">
                <a:moveTo>
                  <a:pt x="57150" y="560324"/>
                </a:moveTo>
                <a:lnTo>
                  <a:pt x="46228" y="560324"/>
                </a:lnTo>
                <a:lnTo>
                  <a:pt x="45339" y="563499"/>
                </a:lnTo>
                <a:lnTo>
                  <a:pt x="4064" y="481838"/>
                </a:lnTo>
                <a:lnTo>
                  <a:pt x="1016" y="483616"/>
                </a:lnTo>
                <a:lnTo>
                  <a:pt x="0" y="487425"/>
                </a:lnTo>
                <a:lnTo>
                  <a:pt x="1778" y="490474"/>
                </a:lnTo>
                <a:lnTo>
                  <a:pt x="51689" y="576072"/>
                </a:lnTo>
                <a:lnTo>
                  <a:pt x="58039" y="563499"/>
                </a:lnTo>
                <a:lnTo>
                  <a:pt x="57150" y="560324"/>
                </a:lnTo>
                <a:close/>
              </a:path>
              <a:path w="103378" h="576072">
                <a:moveTo>
                  <a:pt x="51689" y="576072"/>
                </a:moveTo>
                <a:lnTo>
                  <a:pt x="101600" y="490474"/>
                </a:lnTo>
                <a:lnTo>
                  <a:pt x="103378" y="487425"/>
                </a:lnTo>
                <a:lnTo>
                  <a:pt x="102362" y="483616"/>
                </a:lnTo>
                <a:lnTo>
                  <a:pt x="99314" y="481838"/>
                </a:lnTo>
                <a:lnTo>
                  <a:pt x="96266" y="480060"/>
                </a:lnTo>
                <a:lnTo>
                  <a:pt x="92456" y="481075"/>
                </a:lnTo>
                <a:lnTo>
                  <a:pt x="90678" y="484124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4"/>
                </a:lnTo>
                <a:lnTo>
                  <a:pt x="10922" y="481075"/>
                </a:lnTo>
                <a:lnTo>
                  <a:pt x="7112" y="480060"/>
                </a:lnTo>
                <a:lnTo>
                  <a:pt x="4064" y="481838"/>
                </a:lnTo>
                <a:lnTo>
                  <a:pt x="45339" y="563499"/>
                </a:lnTo>
                <a:lnTo>
                  <a:pt x="46228" y="560324"/>
                </a:lnTo>
                <a:lnTo>
                  <a:pt x="57150" y="560324"/>
                </a:lnTo>
                <a:lnTo>
                  <a:pt x="58039" y="563499"/>
                </a:lnTo>
                <a:lnTo>
                  <a:pt x="51689" y="576072"/>
                </a:lnTo>
                <a:close/>
              </a:path>
              <a:path w="103378" h="576072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627757" y="2266441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8">
                <a:moveTo>
                  <a:pt x="632332" y="46228"/>
                </a:moveTo>
                <a:lnTo>
                  <a:pt x="622971" y="51688"/>
                </a:lnTo>
                <a:lnTo>
                  <a:pt x="632332" y="57150"/>
                </a:lnTo>
                <a:lnTo>
                  <a:pt x="632332" y="46228"/>
                </a:lnTo>
                <a:close/>
              </a:path>
              <a:path w="648081" h="103378">
                <a:moveTo>
                  <a:pt x="562482" y="101600"/>
                </a:moveTo>
                <a:lnTo>
                  <a:pt x="648081" y="51688"/>
                </a:lnTo>
                <a:lnTo>
                  <a:pt x="635507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7" y="58038"/>
                </a:lnTo>
                <a:lnTo>
                  <a:pt x="632332" y="46228"/>
                </a:lnTo>
                <a:lnTo>
                  <a:pt x="632332" y="57150"/>
                </a:lnTo>
                <a:lnTo>
                  <a:pt x="622971" y="51688"/>
                </a:lnTo>
                <a:lnTo>
                  <a:pt x="632332" y="46228"/>
                </a:lnTo>
                <a:lnTo>
                  <a:pt x="635507" y="58038"/>
                </a:lnTo>
                <a:lnTo>
                  <a:pt x="562482" y="101600"/>
                </a:lnTo>
                <a:close/>
              </a:path>
              <a:path w="648081" h="103378">
                <a:moveTo>
                  <a:pt x="555625" y="1016"/>
                </a:moveTo>
                <a:lnTo>
                  <a:pt x="553847" y="4063"/>
                </a:lnTo>
                <a:lnTo>
                  <a:pt x="552069" y="6985"/>
                </a:lnTo>
                <a:lnTo>
                  <a:pt x="553085" y="10922"/>
                </a:lnTo>
                <a:lnTo>
                  <a:pt x="556132" y="12700"/>
                </a:lnTo>
                <a:lnTo>
                  <a:pt x="612085" y="45339"/>
                </a:lnTo>
                <a:lnTo>
                  <a:pt x="635507" y="45338"/>
                </a:lnTo>
                <a:lnTo>
                  <a:pt x="648081" y="51688"/>
                </a:lnTo>
                <a:lnTo>
                  <a:pt x="562482" y="1778"/>
                </a:lnTo>
                <a:lnTo>
                  <a:pt x="559435" y="0"/>
                </a:lnTo>
                <a:lnTo>
                  <a:pt x="555625" y="1016"/>
                </a:lnTo>
                <a:close/>
              </a:path>
              <a:path w="648081" h="103378">
                <a:moveTo>
                  <a:pt x="553847" y="99313"/>
                </a:moveTo>
                <a:lnTo>
                  <a:pt x="555625" y="102362"/>
                </a:lnTo>
                <a:lnTo>
                  <a:pt x="559435" y="103378"/>
                </a:lnTo>
                <a:lnTo>
                  <a:pt x="562482" y="101600"/>
                </a:lnTo>
                <a:lnTo>
                  <a:pt x="635507" y="58038"/>
                </a:lnTo>
                <a:lnTo>
                  <a:pt x="612085" y="58039"/>
                </a:lnTo>
                <a:lnTo>
                  <a:pt x="556132" y="90678"/>
                </a:lnTo>
                <a:lnTo>
                  <a:pt x="553085" y="92329"/>
                </a:lnTo>
                <a:lnTo>
                  <a:pt x="552069" y="96266"/>
                </a:lnTo>
                <a:lnTo>
                  <a:pt x="553847" y="993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0322" y="133584"/>
            <a:ext cx="17030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GI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STRES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55139" y="133584"/>
            <a:ext cx="5412545" cy="7315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1900" b="1" spc="1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9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17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  <a:p>
            <a:pPr marL="2144395" marR="1959674" algn="ctr">
              <a:lnSpc>
                <a:spcPct val="100179"/>
              </a:lnSpc>
              <a:spcBef>
                <a:spcPts val="145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P-SP)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184644" y="133584"/>
            <a:ext cx="1932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23666" y="982703"/>
            <a:ext cx="357253" cy="3255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5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n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47640" y="982703"/>
            <a:ext cx="347946" cy="3255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5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1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64200" y="982703"/>
            <a:ext cx="348200" cy="3255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25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1950" spc="0" baseline="-8531" dirty="0" smtClean="0">
                <a:latin typeface="Century Schoolbook"/>
                <a:cs typeface="Century Schoolbook"/>
              </a:rPr>
              <a:t>0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31920" y="1415144"/>
            <a:ext cx="119117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30196" y="2167238"/>
            <a:ext cx="27508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59784" y="2999723"/>
            <a:ext cx="119117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27729" y="3503913"/>
            <a:ext cx="334392" cy="3255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n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26304" y="3503913"/>
            <a:ext cx="325212" cy="3255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20004" y="3503913"/>
            <a:ext cx="325466" cy="3255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4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6372" y="4310353"/>
            <a:ext cx="316667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-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4" dirty="0" smtClean="0">
                <a:latin typeface="Century Schoolbook"/>
                <a:cs typeface="Century Schoolbook"/>
              </a:rPr>
              <a:t>SP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64865" y="4310353"/>
            <a:ext cx="29525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 des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29680" y="4310353"/>
            <a:ext cx="210221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mémori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</a:t>
            </a:r>
            <a:r>
              <a:rPr sz="2400" spc="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1090" y="5082851"/>
            <a:ext cx="5221859" cy="3303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H = </a:t>
            </a:r>
            <a:r>
              <a:rPr sz="2400" spc="-9" dirty="0" smtClean="0">
                <a:latin typeface="Symbol"/>
                <a:cs typeface="Symbol"/>
              </a:rPr>
              <a:t>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Lectu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 des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ts</a:t>
            </a:r>
            <a:r>
              <a:rPr sz="2400" spc="-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entré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1090" y="5853029"/>
            <a:ext cx="335175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650" spc="1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inon: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at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mé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oir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75838" y="1916823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04597">
              <a:lnSpc>
                <a:spcPct val="100179"/>
              </a:lnSpc>
              <a:spcBef>
                <a:spcPts val="1244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9" dirty="0" smtClean="0">
                <a:latin typeface="Century Schoolbook"/>
                <a:cs typeface="Century Schoolbook"/>
              </a:rPr>
              <a:t>SP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0322" y="133584"/>
            <a:ext cx="17030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GI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STRES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755139" y="133584"/>
            <a:ext cx="736183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1900" b="1" spc="1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9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17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22395" y="534904"/>
            <a:ext cx="13084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P-SP)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6372" y="1601069"/>
            <a:ext cx="144729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65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el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89430" y="1601069"/>
            <a:ext cx="4841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29891" y="1601069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22651" y="1601069"/>
            <a:ext cx="11193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b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197985" y="1601069"/>
            <a:ext cx="143756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proprié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88660" y="1601069"/>
            <a:ext cx="7200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62801" y="1601069"/>
            <a:ext cx="150855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trui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329295" y="1601069"/>
            <a:ext cx="4606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3572" y="2332843"/>
            <a:ext cx="24445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-14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P-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P?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6372" y="3140683"/>
            <a:ext cx="175868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65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i="1" spc="0" dirty="0" smtClean="0">
                <a:latin typeface="Century Schoolbook"/>
                <a:cs typeface="Century Schoolbook"/>
              </a:rPr>
              <a:t>Bas</a:t>
            </a:r>
            <a:r>
              <a:rPr sz="2400" b="1" i="1" spc="-9" dirty="0" smtClean="0">
                <a:latin typeface="Century Schoolbook"/>
                <a:cs typeface="Century Schoolbook"/>
              </a:rPr>
              <a:t>c</a:t>
            </a:r>
            <a:r>
              <a:rPr sz="2400" b="1" i="1" spc="0" dirty="0" smtClean="0">
                <a:latin typeface="Century Schoolbook"/>
                <a:cs typeface="Century Schoolbook"/>
              </a:rPr>
              <a:t>ule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35810" y="3140683"/>
            <a:ext cx="32533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D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52751" y="3140683"/>
            <a:ext cx="5956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-9" dirty="0" smtClean="0">
                <a:latin typeface="Century Schoolbook"/>
                <a:cs typeface="Century Schoolbook"/>
              </a:rPr>
              <a:t>c</a:t>
            </a:r>
            <a:r>
              <a:rPr sz="2400" b="1" i="1" spc="0" dirty="0" smtClean="0">
                <a:latin typeface="Century Schoolbook"/>
                <a:cs typeface="Century Schoolbook"/>
              </a:rPr>
              <a:t>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41091" y="3140683"/>
            <a:ext cx="74090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-9" dirty="0" smtClean="0">
                <a:latin typeface="Century Schoolbook"/>
                <a:cs typeface="Century Schoolbook"/>
              </a:rPr>
              <a:t>c</a:t>
            </a:r>
            <a:r>
              <a:rPr sz="2400" b="1" i="1" spc="0" dirty="0" smtClean="0">
                <a:latin typeface="Century Schoolbook"/>
                <a:cs typeface="Century Schoolbook"/>
              </a:rPr>
              <a:t>’</a:t>
            </a:r>
            <a:r>
              <a:rPr sz="2400" b="1" i="1" spc="-9" dirty="0" smtClean="0">
                <a:latin typeface="Century Schoolbook"/>
                <a:cs typeface="Century Schoolbook"/>
              </a:rPr>
              <a:t>e</a:t>
            </a:r>
            <a:r>
              <a:rPr sz="2400" b="1" i="1" spc="0" dirty="0" smtClean="0">
                <a:latin typeface="Century Schoolbook"/>
                <a:cs typeface="Century Schoolbook"/>
              </a:rPr>
              <a:t>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74465" y="3140683"/>
            <a:ext cx="64846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u</a:t>
            </a:r>
            <a:r>
              <a:rPr sz="2400" b="1" i="1" spc="4" dirty="0" smtClean="0">
                <a:latin typeface="Century Schoolbook"/>
                <a:cs typeface="Century Schoolbook"/>
              </a:rPr>
              <a:t>n</a:t>
            </a:r>
            <a:r>
              <a:rPr sz="2400" b="1" i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13859" y="3140683"/>
            <a:ext cx="125752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-4" dirty="0" smtClean="0">
                <a:latin typeface="Century Schoolbook"/>
                <a:cs typeface="Century Schoolbook"/>
              </a:rPr>
              <a:t>b</a:t>
            </a:r>
            <a:r>
              <a:rPr sz="2400" b="1" i="1" spc="0" dirty="0" smtClean="0">
                <a:latin typeface="Century Schoolbook"/>
                <a:cs typeface="Century Schoolbook"/>
              </a:rPr>
              <a:t>as</a:t>
            </a:r>
            <a:r>
              <a:rPr sz="2400" b="1" i="1" spc="-4" dirty="0" smtClean="0">
                <a:latin typeface="Century Schoolbook"/>
                <a:cs typeface="Century Schoolbook"/>
              </a:rPr>
              <a:t>c</a:t>
            </a:r>
            <a:r>
              <a:rPr sz="2400" b="1" i="1" spc="9" dirty="0" smtClean="0">
                <a:latin typeface="Century Schoolbook"/>
                <a:cs typeface="Century Schoolbook"/>
              </a:rPr>
              <a:t>u</a:t>
            </a:r>
            <a:r>
              <a:rPr sz="2400" b="1" i="1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60440" y="3140683"/>
            <a:ext cx="192519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s</a:t>
            </a:r>
            <a:r>
              <a:rPr sz="2400" b="1" i="1" spc="14" dirty="0" smtClean="0">
                <a:latin typeface="Century Schoolbook"/>
                <a:cs typeface="Century Schoolbook"/>
              </a:rPr>
              <a:t>y</a:t>
            </a:r>
            <a:r>
              <a:rPr sz="2400" b="1" i="1" spc="0" dirty="0" smtClean="0">
                <a:latin typeface="Century Schoolbook"/>
                <a:cs typeface="Century Schoolbook"/>
              </a:rPr>
              <a:t>nch</a:t>
            </a:r>
            <a:r>
              <a:rPr sz="2400" b="1" i="1" spc="-9" dirty="0" smtClean="0">
                <a:latin typeface="Century Schoolbook"/>
                <a:cs typeface="Century Schoolbook"/>
              </a:rPr>
              <a:t>r</a:t>
            </a:r>
            <a:r>
              <a:rPr sz="2400" b="1" i="1" spc="0" dirty="0" smtClean="0">
                <a:latin typeface="Century Schoolbook"/>
                <a:cs typeface="Century Schoolbook"/>
              </a:rPr>
              <a:t>onisé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77834" y="3140683"/>
            <a:ext cx="71193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19" dirty="0" smtClean="0">
                <a:latin typeface="Century Schoolbook"/>
                <a:cs typeface="Century Schoolbook"/>
              </a:rPr>
              <a:t>(</a:t>
            </a:r>
            <a:r>
              <a:rPr sz="2400" b="1" i="1" spc="0" dirty="0" smtClean="0">
                <a:latin typeface="Century Schoolbook"/>
                <a:cs typeface="Century Schoolbook"/>
              </a:rPr>
              <a:t>sur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3572" y="3872457"/>
            <a:ext cx="85675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front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71650" y="3872457"/>
            <a:ext cx="15291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-4" dirty="0" smtClean="0">
                <a:latin typeface="Century Schoolbook"/>
                <a:cs typeface="Century Schoolbook"/>
              </a:rPr>
              <a:t>m</a:t>
            </a:r>
            <a:r>
              <a:rPr sz="2400" b="1" i="1" spc="0" dirty="0" smtClean="0">
                <a:latin typeface="Century Schoolbook"/>
                <a:cs typeface="Century Schoolbook"/>
              </a:rPr>
              <a:t>ont</a:t>
            </a:r>
            <a:r>
              <a:rPr sz="2400" b="1" i="1" spc="9" dirty="0" smtClean="0">
                <a:latin typeface="Century Schoolbook"/>
                <a:cs typeface="Century Schoolbook"/>
              </a:rPr>
              <a:t>a</a:t>
            </a:r>
            <a:r>
              <a:rPr sz="2400" b="1" i="1" spc="0" dirty="0" smtClean="0">
                <a:latin typeface="Century Schoolbook"/>
                <a:cs typeface="Century Schoolbook"/>
              </a:rPr>
              <a:t>nt)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73145" y="3872457"/>
            <a:ext cx="181589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pe</a:t>
            </a:r>
            <a:r>
              <a:rPr sz="2400" b="1" i="1" spc="-9" dirty="0" smtClean="0">
                <a:latin typeface="Century Schoolbook"/>
                <a:cs typeface="Century Schoolbook"/>
              </a:rPr>
              <a:t>r</a:t>
            </a:r>
            <a:r>
              <a:rPr sz="2400" b="1" i="1" spc="9" dirty="0" smtClean="0">
                <a:latin typeface="Century Schoolbook"/>
                <a:cs typeface="Century Schoolbook"/>
              </a:rPr>
              <a:t>m</a:t>
            </a:r>
            <a:r>
              <a:rPr sz="2400" b="1" i="1" spc="0" dirty="0" smtClean="0">
                <a:latin typeface="Century Schoolbook"/>
                <a:cs typeface="Century Schoolbook"/>
              </a:rPr>
              <a:t>etta</a:t>
            </a:r>
            <a:r>
              <a:rPr sz="2400" b="1" i="1" spc="-9" dirty="0" smtClean="0">
                <a:latin typeface="Century Schoolbook"/>
                <a:cs typeface="Century Schoolbook"/>
              </a:rPr>
              <a:t>n</a:t>
            </a:r>
            <a:r>
              <a:rPr sz="2400" b="1" i="1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61660" y="3872457"/>
            <a:ext cx="39986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25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29680" y="3872457"/>
            <a:ext cx="116350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le</a:t>
            </a:r>
            <a:r>
              <a:rPr sz="2400" b="1" i="1" spc="-14" dirty="0" smtClean="0">
                <a:latin typeface="Century Schoolbook"/>
                <a:cs typeface="Century Schoolbook"/>
              </a:rPr>
              <a:t>c</a:t>
            </a:r>
            <a:r>
              <a:rPr sz="2400" b="1" i="1" spc="19" dirty="0" smtClean="0">
                <a:latin typeface="Century Schoolbook"/>
                <a:cs typeface="Century Schoolbook"/>
              </a:rPr>
              <a:t>t</a:t>
            </a:r>
            <a:r>
              <a:rPr sz="2400" b="1" i="1" spc="0" dirty="0" smtClean="0">
                <a:latin typeface="Century Schoolbook"/>
                <a:cs typeface="Century Schoolbook"/>
              </a:rPr>
              <a:t>u</a:t>
            </a:r>
            <a:r>
              <a:rPr sz="2400" b="1" i="1" spc="4" dirty="0" smtClean="0">
                <a:latin typeface="Century Schoolbook"/>
                <a:cs typeface="Century Schoolbook"/>
              </a:rPr>
              <a:t>r</a:t>
            </a:r>
            <a:r>
              <a:rPr sz="2400" b="1" i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67955" y="3872457"/>
            <a:ext cx="35203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-4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95335" y="3872457"/>
            <a:ext cx="3947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3572" y="4604358"/>
            <a:ext cx="362428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b="1" i="1" spc="-4" dirty="0" smtClean="0">
                <a:latin typeface="Century Schoolbook"/>
                <a:cs typeface="Century Schoolbook"/>
              </a:rPr>
              <a:t>m</a:t>
            </a:r>
            <a:r>
              <a:rPr sz="2400" b="1" i="1" spc="0" dirty="0" smtClean="0">
                <a:latin typeface="Century Schoolbook"/>
                <a:cs typeface="Century Schoolbook"/>
              </a:rPr>
              <a:t>é</a:t>
            </a:r>
            <a:r>
              <a:rPr sz="2400" b="1" i="1" spc="-14" dirty="0" smtClean="0">
                <a:latin typeface="Century Schoolbook"/>
                <a:cs typeface="Century Schoolbook"/>
              </a:rPr>
              <a:t>m</a:t>
            </a:r>
            <a:r>
              <a:rPr sz="2400" b="1" i="1" spc="0" dirty="0" smtClean="0">
                <a:latin typeface="Century Schoolbook"/>
                <a:cs typeface="Century Schoolbook"/>
              </a:rPr>
              <a:t>orisat</a:t>
            </a:r>
            <a:r>
              <a:rPr sz="2400" b="1" i="1" spc="4" dirty="0" smtClean="0">
                <a:latin typeface="Century Schoolbook"/>
                <a:cs typeface="Century Schoolbook"/>
              </a:rPr>
              <a:t>i</a:t>
            </a:r>
            <a:r>
              <a:rPr sz="2400" b="1" i="1" spc="0" dirty="0" smtClean="0">
                <a:latin typeface="Century Schoolbook"/>
                <a:cs typeface="Century Schoolbook"/>
              </a:rPr>
              <a:t>on</a:t>
            </a:r>
            <a:r>
              <a:rPr sz="2400" b="1" i="1" spc="-9" dirty="0" smtClean="0">
                <a:latin typeface="Century Schoolbook"/>
                <a:cs typeface="Century Schoolbook"/>
              </a:rPr>
              <a:t> </a:t>
            </a:r>
            <a:r>
              <a:rPr sz="2400" b="1" i="1" spc="0" dirty="0" smtClean="0">
                <a:latin typeface="Century Schoolbook"/>
                <a:cs typeface="Century Schoolbook"/>
              </a:rPr>
              <a:t>d’</a:t>
            </a:r>
            <a:r>
              <a:rPr sz="2400" b="1" i="1" spc="-9" dirty="0" smtClean="0">
                <a:latin typeface="Century Schoolbook"/>
                <a:cs typeface="Century Schoolbook"/>
              </a:rPr>
              <a:t>u</a:t>
            </a:r>
            <a:r>
              <a:rPr sz="2400" b="1" i="1" spc="0" dirty="0" smtClean="0">
                <a:latin typeface="Century Schoolbook"/>
                <a:cs typeface="Century Schoolbook"/>
              </a:rPr>
              <a:t>n </a:t>
            </a:r>
            <a:r>
              <a:rPr sz="2400" b="1" i="1" spc="-4" dirty="0" smtClean="0">
                <a:latin typeface="Century Schoolbook"/>
                <a:cs typeface="Century Schoolbook"/>
              </a:rPr>
              <a:t>b</a:t>
            </a:r>
            <a:r>
              <a:rPr sz="2400" b="1" i="1" spc="0" dirty="0" smtClean="0">
                <a:latin typeface="Century Schoolbook"/>
                <a:cs typeface="Century Schoolbook"/>
              </a:rPr>
              <a:t>i</a:t>
            </a:r>
            <a:r>
              <a:rPr sz="2400" b="1" i="1" spc="4" dirty="0" smtClean="0">
                <a:latin typeface="Century Schoolbook"/>
                <a:cs typeface="Century Schoolbook"/>
              </a:rPr>
              <a:t>t</a:t>
            </a:r>
            <a:r>
              <a:rPr sz="2400" b="1" i="1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39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61962" y="3039592"/>
            <a:ext cx="8220075" cy="26216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0322" y="133584"/>
            <a:ext cx="19709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GI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STRES</a:t>
            </a:r>
            <a:r>
              <a:rPr sz="1900" b="1" spc="21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26920" y="133584"/>
            <a:ext cx="70900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9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17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22395" y="534904"/>
            <a:ext cx="13084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P-SP)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6372" y="1601069"/>
            <a:ext cx="18020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9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ple: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56130" y="1601069"/>
            <a:ext cx="5067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30551" y="1601069"/>
            <a:ext cx="116748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9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67785" y="1601069"/>
            <a:ext cx="9946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-</a:t>
            </a:r>
            <a:r>
              <a:rPr sz="2400" spc="9" dirty="0" smtClean="0">
                <a:latin typeface="Century Schoolbook"/>
                <a:cs typeface="Century Schoolbook"/>
              </a:rPr>
              <a:t>SP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29759" y="1601069"/>
            <a:ext cx="3423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1366" y="1601069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4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51500" y="1601069"/>
            <a:ext cx="70022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1120" y="1601069"/>
            <a:ext cx="4097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98894" y="1601069"/>
            <a:ext cx="128122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uti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48015" y="1601069"/>
            <a:ext cx="5396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692" y="2332843"/>
            <a:ext cx="11217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91310" y="2332843"/>
            <a:ext cx="3920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40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bject 5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275838" y="4973104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627757" y="5074666"/>
            <a:ext cx="648081" cy="103504"/>
          </a:xfrm>
          <a:custGeom>
            <a:avLst/>
            <a:gdLst/>
            <a:ahLst/>
            <a:cxnLst/>
            <a:rect l="l" t="t" r="r" b="b"/>
            <a:pathLst>
              <a:path w="648081" h="103504">
                <a:moveTo>
                  <a:pt x="632332" y="46227"/>
                </a:moveTo>
                <a:lnTo>
                  <a:pt x="622862" y="51752"/>
                </a:lnTo>
                <a:lnTo>
                  <a:pt x="632332" y="57276"/>
                </a:lnTo>
                <a:lnTo>
                  <a:pt x="632332" y="46227"/>
                </a:lnTo>
                <a:close/>
              </a:path>
              <a:path w="648081" h="103504">
                <a:moveTo>
                  <a:pt x="562482" y="101726"/>
                </a:moveTo>
                <a:lnTo>
                  <a:pt x="648081" y="51688"/>
                </a:lnTo>
                <a:lnTo>
                  <a:pt x="635507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7" y="58038"/>
                </a:lnTo>
                <a:lnTo>
                  <a:pt x="632332" y="46227"/>
                </a:lnTo>
                <a:lnTo>
                  <a:pt x="632332" y="57276"/>
                </a:lnTo>
                <a:lnTo>
                  <a:pt x="622862" y="51752"/>
                </a:lnTo>
                <a:lnTo>
                  <a:pt x="632332" y="46227"/>
                </a:lnTo>
                <a:lnTo>
                  <a:pt x="635507" y="58038"/>
                </a:lnTo>
                <a:lnTo>
                  <a:pt x="562482" y="101726"/>
                </a:lnTo>
                <a:close/>
              </a:path>
              <a:path w="648081" h="103504">
                <a:moveTo>
                  <a:pt x="555625" y="1015"/>
                </a:moveTo>
                <a:lnTo>
                  <a:pt x="553847" y="4063"/>
                </a:lnTo>
                <a:lnTo>
                  <a:pt x="552069" y="7111"/>
                </a:lnTo>
                <a:lnTo>
                  <a:pt x="553085" y="11048"/>
                </a:lnTo>
                <a:lnTo>
                  <a:pt x="556132" y="12826"/>
                </a:lnTo>
                <a:lnTo>
                  <a:pt x="611867" y="45339"/>
                </a:lnTo>
                <a:lnTo>
                  <a:pt x="635507" y="45338"/>
                </a:lnTo>
                <a:lnTo>
                  <a:pt x="648081" y="51688"/>
                </a:lnTo>
                <a:lnTo>
                  <a:pt x="562482" y="1777"/>
                </a:lnTo>
                <a:lnTo>
                  <a:pt x="559435" y="0"/>
                </a:lnTo>
                <a:lnTo>
                  <a:pt x="555625" y="1015"/>
                </a:lnTo>
                <a:close/>
              </a:path>
              <a:path w="648081" h="103504">
                <a:moveTo>
                  <a:pt x="553847" y="99440"/>
                </a:moveTo>
                <a:lnTo>
                  <a:pt x="555625" y="102361"/>
                </a:lnTo>
                <a:lnTo>
                  <a:pt x="559435" y="103504"/>
                </a:lnTo>
                <a:lnTo>
                  <a:pt x="562482" y="101726"/>
                </a:lnTo>
                <a:lnTo>
                  <a:pt x="635507" y="58038"/>
                </a:lnTo>
                <a:lnTo>
                  <a:pt x="612085" y="58039"/>
                </a:lnTo>
                <a:lnTo>
                  <a:pt x="556132" y="90677"/>
                </a:lnTo>
                <a:lnTo>
                  <a:pt x="553085" y="92455"/>
                </a:lnTo>
                <a:lnTo>
                  <a:pt x="552069" y="96392"/>
                </a:lnTo>
                <a:lnTo>
                  <a:pt x="553847" y="994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627757" y="5610707"/>
            <a:ext cx="648081" cy="103403"/>
          </a:xfrm>
          <a:custGeom>
            <a:avLst/>
            <a:gdLst/>
            <a:ahLst/>
            <a:cxnLst/>
            <a:rect l="l" t="t" r="r" b="b"/>
            <a:pathLst>
              <a:path w="648081" h="103403">
                <a:moveTo>
                  <a:pt x="632332" y="46215"/>
                </a:moveTo>
                <a:lnTo>
                  <a:pt x="622927" y="51701"/>
                </a:lnTo>
                <a:lnTo>
                  <a:pt x="632332" y="57188"/>
                </a:lnTo>
                <a:lnTo>
                  <a:pt x="632332" y="46215"/>
                </a:lnTo>
                <a:close/>
              </a:path>
              <a:path w="648081" h="103403">
                <a:moveTo>
                  <a:pt x="562482" y="101638"/>
                </a:moveTo>
                <a:lnTo>
                  <a:pt x="648081" y="51701"/>
                </a:lnTo>
                <a:lnTo>
                  <a:pt x="635507" y="45351"/>
                </a:lnTo>
                <a:lnTo>
                  <a:pt x="0" y="45351"/>
                </a:lnTo>
                <a:lnTo>
                  <a:pt x="0" y="58051"/>
                </a:lnTo>
                <a:lnTo>
                  <a:pt x="635507" y="58051"/>
                </a:lnTo>
                <a:lnTo>
                  <a:pt x="632332" y="46215"/>
                </a:lnTo>
                <a:lnTo>
                  <a:pt x="632332" y="57188"/>
                </a:lnTo>
                <a:lnTo>
                  <a:pt x="622927" y="51701"/>
                </a:lnTo>
                <a:lnTo>
                  <a:pt x="632332" y="46215"/>
                </a:lnTo>
                <a:lnTo>
                  <a:pt x="635507" y="58051"/>
                </a:lnTo>
                <a:lnTo>
                  <a:pt x="562482" y="101638"/>
                </a:lnTo>
                <a:close/>
              </a:path>
              <a:path w="648081" h="103403">
                <a:moveTo>
                  <a:pt x="555625" y="1015"/>
                </a:moveTo>
                <a:lnTo>
                  <a:pt x="553847" y="4051"/>
                </a:lnTo>
                <a:lnTo>
                  <a:pt x="552069" y="7073"/>
                </a:lnTo>
                <a:lnTo>
                  <a:pt x="553085" y="10960"/>
                </a:lnTo>
                <a:lnTo>
                  <a:pt x="556132" y="12738"/>
                </a:lnTo>
                <a:lnTo>
                  <a:pt x="612042" y="45351"/>
                </a:lnTo>
                <a:lnTo>
                  <a:pt x="635507" y="45351"/>
                </a:lnTo>
                <a:lnTo>
                  <a:pt x="648081" y="51701"/>
                </a:lnTo>
                <a:lnTo>
                  <a:pt x="562482" y="1765"/>
                </a:lnTo>
                <a:lnTo>
                  <a:pt x="559435" y="0"/>
                </a:lnTo>
                <a:lnTo>
                  <a:pt x="555625" y="1015"/>
                </a:lnTo>
                <a:close/>
              </a:path>
              <a:path w="648081" h="103403">
                <a:moveTo>
                  <a:pt x="553847" y="99352"/>
                </a:moveTo>
                <a:lnTo>
                  <a:pt x="555625" y="102374"/>
                </a:lnTo>
                <a:lnTo>
                  <a:pt x="559435" y="103403"/>
                </a:lnTo>
                <a:lnTo>
                  <a:pt x="562482" y="101638"/>
                </a:lnTo>
                <a:lnTo>
                  <a:pt x="635507" y="58051"/>
                </a:lnTo>
                <a:lnTo>
                  <a:pt x="612042" y="58051"/>
                </a:lnTo>
                <a:lnTo>
                  <a:pt x="556132" y="90665"/>
                </a:lnTo>
                <a:lnTo>
                  <a:pt x="553085" y="92430"/>
                </a:lnTo>
                <a:lnTo>
                  <a:pt x="552069" y="96316"/>
                </a:lnTo>
                <a:lnTo>
                  <a:pt x="553847" y="993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79850" y="5837199"/>
            <a:ext cx="103504" cy="576097"/>
          </a:xfrm>
          <a:custGeom>
            <a:avLst/>
            <a:gdLst/>
            <a:ahLst/>
            <a:cxnLst/>
            <a:rect l="l" t="t" r="r" b="b"/>
            <a:pathLst>
              <a:path w="103504" h="576097">
                <a:moveTo>
                  <a:pt x="57276" y="560285"/>
                </a:moveTo>
                <a:lnTo>
                  <a:pt x="46227" y="560285"/>
                </a:lnTo>
                <a:lnTo>
                  <a:pt x="45338" y="563498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8"/>
                </a:lnTo>
                <a:lnTo>
                  <a:pt x="57276" y="560285"/>
                </a:lnTo>
                <a:close/>
              </a:path>
              <a:path w="103504" h="576097">
                <a:moveTo>
                  <a:pt x="51688" y="576097"/>
                </a:moveTo>
                <a:lnTo>
                  <a:pt x="101726" y="490486"/>
                </a:lnTo>
                <a:lnTo>
                  <a:pt x="103504" y="487464"/>
                </a:lnTo>
                <a:lnTo>
                  <a:pt x="102488" y="483577"/>
                </a:lnTo>
                <a:lnTo>
                  <a:pt x="99440" y="481812"/>
                </a:lnTo>
                <a:lnTo>
                  <a:pt x="96392" y="480034"/>
                </a:lnTo>
                <a:lnTo>
                  <a:pt x="92455" y="481063"/>
                </a:lnTo>
                <a:lnTo>
                  <a:pt x="90677" y="484085"/>
                </a:lnTo>
                <a:lnTo>
                  <a:pt x="58039" y="540038"/>
                </a:lnTo>
                <a:lnTo>
                  <a:pt x="51752" y="550815"/>
                </a:lnTo>
                <a:lnTo>
                  <a:pt x="45339" y="539820"/>
                </a:lnTo>
                <a:lnTo>
                  <a:pt x="12826" y="484085"/>
                </a:lnTo>
                <a:lnTo>
                  <a:pt x="11049" y="481063"/>
                </a:lnTo>
                <a:lnTo>
                  <a:pt x="7112" y="480034"/>
                </a:lnTo>
                <a:lnTo>
                  <a:pt x="4063" y="481812"/>
                </a:lnTo>
                <a:lnTo>
                  <a:pt x="45338" y="563498"/>
                </a:lnTo>
                <a:lnTo>
                  <a:pt x="46227" y="560285"/>
                </a:lnTo>
                <a:lnTo>
                  <a:pt x="57276" y="560285"/>
                </a:lnTo>
                <a:lnTo>
                  <a:pt x="58038" y="563498"/>
                </a:lnTo>
                <a:lnTo>
                  <a:pt x="51688" y="576097"/>
                </a:lnTo>
                <a:close/>
              </a:path>
              <a:path w="103504" h="576097">
                <a:moveTo>
                  <a:pt x="51752" y="550815"/>
                </a:moveTo>
                <a:lnTo>
                  <a:pt x="58039" y="540038"/>
                </a:lnTo>
                <a:lnTo>
                  <a:pt x="58038" y="0"/>
                </a:lnTo>
                <a:lnTo>
                  <a:pt x="45338" y="0"/>
                </a:lnTo>
                <a:lnTo>
                  <a:pt x="45339" y="539820"/>
                </a:lnTo>
                <a:lnTo>
                  <a:pt x="51752" y="5508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232275" y="5837199"/>
            <a:ext cx="103377" cy="576097"/>
          </a:xfrm>
          <a:custGeom>
            <a:avLst/>
            <a:gdLst/>
            <a:ahLst/>
            <a:cxnLst/>
            <a:rect l="l" t="t" r="r" b="b"/>
            <a:pathLst>
              <a:path w="103377" h="576097">
                <a:moveTo>
                  <a:pt x="57150" y="560285"/>
                </a:moveTo>
                <a:lnTo>
                  <a:pt x="46227" y="560285"/>
                </a:lnTo>
                <a:lnTo>
                  <a:pt x="45338" y="563498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8"/>
                </a:lnTo>
                <a:lnTo>
                  <a:pt x="57150" y="560285"/>
                </a:lnTo>
                <a:close/>
              </a:path>
              <a:path w="103377" h="576097">
                <a:moveTo>
                  <a:pt x="51688" y="576097"/>
                </a:moveTo>
                <a:lnTo>
                  <a:pt x="101600" y="490486"/>
                </a:lnTo>
                <a:lnTo>
                  <a:pt x="103377" y="487464"/>
                </a:lnTo>
                <a:lnTo>
                  <a:pt x="102362" y="483577"/>
                </a:lnTo>
                <a:lnTo>
                  <a:pt x="99313" y="481812"/>
                </a:lnTo>
                <a:lnTo>
                  <a:pt x="96265" y="480034"/>
                </a:lnTo>
                <a:lnTo>
                  <a:pt x="92455" y="481063"/>
                </a:lnTo>
                <a:lnTo>
                  <a:pt x="90677" y="484085"/>
                </a:lnTo>
                <a:lnTo>
                  <a:pt x="58038" y="540038"/>
                </a:lnTo>
                <a:lnTo>
                  <a:pt x="51689" y="550924"/>
                </a:lnTo>
                <a:lnTo>
                  <a:pt x="45338" y="540038"/>
                </a:lnTo>
                <a:lnTo>
                  <a:pt x="12700" y="484085"/>
                </a:lnTo>
                <a:lnTo>
                  <a:pt x="10922" y="481063"/>
                </a:lnTo>
                <a:lnTo>
                  <a:pt x="7112" y="480034"/>
                </a:lnTo>
                <a:lnTo>
                  <a:pt x="4063" y="481812"/>
                </a:lnTo>
                <a:lnTo>
                  <a:pt x="45338" y="563498"/>
                </a:lnTo>
                <a:lnTo>
                  <a:pt x="46227" y="560285"/>
                </a:lnTo>
                <a:lnTo>
                  <a:pt x="57150" y="560285"/>
                </a:lnTo>
                <a:lnTo>
                  <a:pt x="58038" y="563498"/>
                </a:lnTo>
                <a:lnTo>
                  <a:pt x="51688" y="576097"/>
                </a:lnTo>
                <a:close/>
              </a:path>
              <a:path w="103377" h="576097">
                <a:moveTo>
                  <a:pt x="51689" y="550924"/>
                </a:moveTo>
                <a:lnTo>
                  <a:pt x="58038" y="540038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38"/>
                </a:lnTo>
                <a:lnTo>
                  <a:pt x="51689" y="5509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92320" y="5837199"/>
            <a:ext cx="103377" cy="576097"/>
          </a:xfrm>
          <a:custGeom>
            <a:avLst/>
            <a:gdLst/>
            <a:ahLst/>
            <a:cxnLst/>
            <a:rect l="l" t="t" r="r" b="b"/>
            <a:pathLst>
              <a:path w="103377" h="576097">
                <a:moveTo>
                  <a:pt x="57150" y="560285"/>
                </a:moveTo>
                <a:lnTo>
                  <a:pt x="46227" y="560285"/>
                </a:lnTo>
                <a:lnTo>
                  <a:pt x="45338" y="563498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8"/>
                </a:lnTo>
                <a:lnTo>
                  <a:pt x="57150" y="560285"/>
                </a:lnTo>
                <a:close/>
              </a:path>
              <a:path w="103377" h="576097">
                <a:moveTo>
                  <a:pt x="51688" y="576097"/>
                </a:moveTo>
                <a:lnTo>
                  <a:pt x="101600" y="490486"/>
                </a:lnTo>
                <a:lnTo>
                  <a:pt x="103377" y="487464"/>
                </a:lnTo>
                <a:lnTo>
                  <a:pt x="102362" y="483577"/>
                </a:lnTo>
                <a:lnTo>
                  <a:pt x="99313" y="481812"/>
                </a:lnTo>
                <a:lnTo>
                  <a:pt x="96265" y="480034"/>
                </a:lnTo>
                <a:lnTo>
                  <a:pt x="92455" y="481063"/>
                </a:lnTo>
                <a:lnTo>
                  <a:pt x="90677" y="484085"/>
                </a:lnTo>
                <a:lnTo>
                  <a:pt x="58038" y="540038"/>
                </a:lnTo>
                <a:lnTo>
                  <a:pt x="51689" y="550924"/>
                </a:lnTo>
                <a:lnTo>
                  <a:pt x="45338" y="540038"/>
                </a:lnTo>
                <a:lnTo>
                  <a:pt x="12700" y="484085"/>
                </a:lnTo>
                <a:lnTo>
                  <a:pt x="10921" y="481063"/>
                </a:lnTo>
                <a:lnTo>
                  <a:pt x="7112" y="480034"/>
                </a:lnTo>
                <a:lnTo>
                  <a:pt x="4063" y="481812"/>
                </a:lnTo>
                <a:lnTo>
                  <a:pt x="45338" y="563498"/>
                </a:lnTo>
                <a:lnTo>
                  <a:pt x="46227" y="560285"/>
                </a:lnTo>
                <a:lnTo>
                  <a:pt x="57150" y="560285"/>
                </a:lnTo>
                <a:lnTo>
                  <a:pt x="58038" y="563498"/>
                </a:lnTo>
                <a:lnTo>
                  <a:pt x="51688" y="576097"/>
                </a:lnTo>
                <a:close/>
              </a:path>
              <a:path w="103377" h="576097">
                <a:moveTo>
                  <a:pt x="51689" y="550924"/>
                </a:moveTo>
                <a:lnTo>
                  <a:pt x="58038" y="540038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38"/>
                </a:lnTo>
                <a:lnTo>
                  <a:pt x="51689" y="5509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68392" y="4365117"/>
            <a:ext cx="103378" cy="576071"/>
          </a:xfrm>
          <a:custGeom>
            <a:avLst/>
            <a:gdLst/>
            <a:ahLst/>
            <a:cxnLst/>
            <a:rect l="l" t="t" r="r" b="b"/>
            <a:pathLst>
              <a:path w="103378" h="576072">
                <a:moveTo>
                  <a:pt x="57150" y="560323"/>
                </a:moveTo>
                <a:lnTo>
                  <a:pt x="46228" y="560323"/>
                </a:lnTo>
                <a:lnTo>
                  <a:pt x="45338" y="563498"/>
                </a:lnTo>
                <a:lnTo>
                  <a:pt x="4063" y="481837"/>
                </a:lnTo>
                <a:lnTo>
                  <a:pt x="1016" y="483615"/>
                </a:lnTo>
                <a:lnTo>
                  <a:pt x="0" y="487425"/>
                </a:lnTo>
                <a:lnTo>
                  <a:pt x="1778" y="490473"/>
                </a:lnTo>
                <a:lnTo>
                  <a:pt x="51688" y="576071"/>
                </a:lnTo>
                <a:lnTo>
                  <a:pt x="58038" y="563498"/>
                </a:lnTo>
                <a:lnTo>
                  <a:pt x="57150" y="560323"/>
                </a:lnTo>
                <a:close/>
              </a:path>
              <a:path w="103378" h="576072">
                <a:moveTo>
                  <a:pt x="51688" y="576071"/>
                </a:moveTo>
                <a:lnTo>
                  <a:pt x="101600" y="490473"/>
                </a:lnTo>
                <a:lnTo>
                  <a:pt x="103378" y="487425"/>
                </a:lnTo>
                <a:lnTo>
                  <a:pt x="102362" y="483615"/>
                </a:lnTo>
                <a:lnTo>
                  <a:pt x="99313" y="481837"/>
                </a:lnTo>
                <a:lnTo>
                  <a:pt x="96266" y="480059"/>
                </a:lnTo>
                <a:lnTo>
                  <a:pt x="92456" y="481075"/>
                </a:lnTo>
                <a:lnTo>
                  <a:pt x="90678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3" y="481837"/>
                </a:lnTo>
                <a:lnTo>
                  <a:pt x="45338" y="563498"/>
                </a:lnTo>
                <a:lnTo>
                  <a:pt x="46228" y="560323"/>
                </a:lnTo>
                <a:lnTo>
                  <a:pt x="57150" y="560323"/>
                </a:lnTo>
                <a:lnTo>
                  <a:pt x="58038" y="563498"/>
                </a:lnTo>
                <a:lnTo>
                  <a:pt x="51688" y="576071"/>
                </a:lnTo>
                <a:close/>
              </a:path>
              <a:path w="103378" h="576072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52365" y="5877267"/>
            <a:ext cx="103377" cy="576097"/>
          </a:xfrm>
          <a:custGeom>
            <a:avLst/>
            <a:gdLst/>
            <a:ahLst/>
            <a:cxnLst/>
            <a:rect l="l" t="t" r="r" b="b"/>
            <a:pathLst>
              <a:path w="103377" h="576097">
                <a:moveTo>
                  <a:pt x="57150" y="560298"/>
                </a:moveTo>
                <a:lnTo>
                  <a:pt x="46227" y="560298"/>
                </a:lnTo>
                <a:lnTo>
                  <a:pt x="45338" y="563499"/>
                </a:lnTo>
                <a:lnTo>
                  <a:pt x="4063" y="481812"/>
                </a:lnTo>
                <a:lnTo>
                  <a:pt x="1015" y="483577"/>
                </a:lnTo>
                <a:lnTo>
                  <a:pt x="0" y="487464"/>
                </a:lnTo>
                <a:lnTo>
                  <a:pt x="1777" y="490486"/>
                </a:lnTo>
                <a:lnTo>
                  <a:pt x="51688" y="576097"/>
                </a:lnTo>
                <a:lnTo>
                  <a:pt x="58038" y="563499"/>
                </a:lnTo>
                <a:lnTo>
                  <a:pt x="57150" y="560298"/>
                </a:lnTo>
                <a:close/>
              </a:path>
              <a:path w="103377" h="576097">
                <a:moveTo>
                  <a:pt x="51688" y="576097"/>
                </a:moveTo>
                <a:lnTo>
                  <a:pt x="101600" y="490486"/>
                </a:lnTo>
                <a:lnTo>
                  <a:pt x="103377" y="487464"/>
                </a:lnTo>
                <a:lnTo>
                  <a:pt x="102362" y="483577"/>
                </a:lnTo>
                <a:lnTo>
                  <a:pt x="99313" y="481812"/>
                </a:lnTo>
                <a:lnTo>
                  <a:pt x="96265" y="480047"/>
                </a:lnTo>
                <a:lnTo>
                  <a:pt x="92456" y="481063"/>
                </a:lnTo>
                <a:lnTo>
                  <a:pt x="90677" y="484098"/>
                </a:lnTo>
                <a:lnTo>
                  <a:pt x="58038" y="540051"/>
                </a:lnTo>
                <a:lnTo>
                  <a:pt x="51689" y="550936"/>
                </a:lnTo>
                <a:lnTo>
                  <a:pt x="45338" y="540051"/>
                </a:lnTo>
                <a:lnTo>
                  <a:pt x="12700" y="484098"/>
                </a:lnTo>
                <a:lnTo>
                  <a:pt x="10922" y="481063"/>
                </a:lnTo>
                <a:lnTo>
                  <a:pt x="7112" y="480047"/>
                </a:lnTo>
                <a:lnTo>
                  <a:pt x="4063" y="481812"/>
                </a:lnTo>
                <a:lnTo>
                  <a:pt x="45338" y="563499"/>
                </a:lnTo>
                <a:lnTo>
                  <a:pt x="46227" y="560298"/>
                </a:lnTo>
                <a:lnTo>
                  <a:pt x="57150" y="560298"/>
                </a:lnTo>
                <a:lnTo>
                  <a:pt x="58038" y="563499"/>
                </a:lnTo>
                <a:lnTo>
                  <a:pt x="51688" y="576097"/>
                </a:lnTo>
                <a:close/>
              </a:path>
              <a:path w="103377" h="576097">
                <a:moveTo>
                  <a:pt x="51689" y="550936"/>
                </a:moveTo>
                <a:lnTo>
                  <a:pt x="58038" y="540051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51"/>
                </a:lnTo>
                <a:lnTo>
                  <a:pt x="51689" y="5509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36338" y="4324985"/>
            <a:ext cx="103377" cy="576198"/>
          </a:xfrm>
          <a:custGeom>
            <a:avLst/>
            <a:gdLst/>
            <a:ahLst/>
            <a:cxnLst/>
            <a:rect l="l" t="t" r="r" b="b"/>
            <a:pathLst>
              <a:path w="103377" h="576198">
                <a:moveTo>
                  <a:pt x="57150" y="560323"/>
                </a:moveTo>
                <a:lnTo>
                  <a:pt x="46227" y="560323"/>
                </a:lnTo>
                <a:lnTo>
                  <a:pt x="45338" y="563498"/>
                </a:lnTo>
                <a:lnTo>
                  <a:pt x="4063" y="481838"/>
                </a:lnTo>
                <a:lnTo>
                  <a:pt x="1015" y="483615"/>
                </a:lnTo>
                <a:lnTo>
                  <a:pt x="0" y="487552"/>
                </a:lnTo>
                <a:lnTo>
                  <a:pt x="1777" y="490600"/>
                </a:lnTo>
                <a:lnTo>
                  <a:pt x="51688" y="576198"/>
                </a:lnTo>
                <a:lnTo>
                  <a:pt x="58038" y="563498"/>
                </a:lnTo>
                <a:lnTo>
                  <a:pt x="57150" y="560323"/>
                </a:lnTo>
                <a:close/>
              </a:path>
              <a:path w="103377" h="576198">
                <a:moveTo>
                  <a:pt x="51688" y="576198"/>
                </a:moveTo>
                <a:lnTo>
                  <a:pt x="101600" y="490600"/>
                </a:lnTo>
                <a:lnTo>
                  <a:pt x="103377" y="487552"/>
                </a:lnTo>
                <a:lnTo>
                  <a:pt x="102362" y="483615"/>
                </a:lnTo>
                <a:lnTo>
                  <a:pt x="99313" y="481838"/>
                </a:lnTo>
                <a:lnTo>
                  <a:pt x="96265" y="480059"/>
                </a:lnTo>
                <a:lnTo>
                  <a:pt x="92456" y="481075"/>
                </a:lnTo>
                <a:lnTo>
                  <a:pt x="90677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3" y="481838"/>
                </a:lnTo>
                <a:lnTo>
                  <a:pt x="45338" y="563498"/>
                </a:lnTo>
                <a:lnTo>
                  <a:pt x="46227" y="560323"/>
                </a:lnTo>
                <a:lnTo>
                  <a:pt x="57150" y="560323"/>
                </a:lnTo>
                <a:lnTo>
                  <a:pt x="58038" y="563498"/>
                </a:lnTo>
                <a:lnTo>
                  <a:pt x="51688" y="576198"/>
                </a:lnTo>
                <a:close/>
              </a:path>
              <a:path w="103377" h="576198">
                <a:moveTo>
                  <a:pt x="51689" y="550962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76293" y="4324985"/>
            <a:ext cx="103378" cy="576198"/>
          </a:xfrm>
          <a:custGeom>
            <a:avLst/>
            <a:gdLst/>
            <a:ahLst/>
            <a:cxnLst/>
            <a:rect l="l" t="t" r="r" b="b"/>
            <a:pathLst>
              <a:path w="103378" h="576198">
                <a:moveTo>
                  <a:pt x="57150" y="560323"/>
                </a:moveTo>
                <a:lnTo>
                  <a:pt x="46228" y="560323"/>
                </a:lnTo>
                <a:lnTo>
                  <a:pt x="45339" y="563498"/>
                </a:lnTo>
                <a:lnTo>
                  <a:pt x="4064" y="481838"/>
                </a:lnTo>
                <a:lnTo>
                  <a:pt x="1016" y="483615"/>
                </a:lnTo>
                <a:lnTo>
                  <a:pt x="0" y="487552"/>
                </a:lnTo>
                <a:lnTo>
                  <a:pt x="1778" y="490600"/>
                </a:lnTo>
                <a:lnTo>
                  <a:pt x="51689" y="576198"/>
                </a:lnTo>
                <a:lnTo>
                  <a:pt x="58039" y="563498"/>
                </a:lnTo>
                <a:lnTo>
                  <a:pt x="57150" y="560323"/>
                </a:lnTo>
                <a:close/>
              </a:path>
              <a:path w="103378" h="576198">
                <a:moveTo>
                  <a:pt x="51689" y="576198"/>
                </a:moveTo>
                <a:lnTo>
                  <a:pt x="101600" y="490600"/>
                </a:lnTo>
                <a:lnTo>
                  <a:pt x="103378" y="487552"/>
                </a:lnTo>
                <a:lnTo>
                  <a:pt x="102362" y="483615"/>
                </a:lnTo>
                <a:lnTo>
                  <a:pt x="99314" y="481838"/>
                </a:lnTo>
                <a:lnTo>
                  <a:pt x="96266" y="480059"/>
                </a:lnTo>
                <a:lnTo>
                  <a:pt x="92456" y="481075"/>
                </a:lnTo>
                <a:lnTo>
                  <a:pt x="90678" y="484123"/>
                </a:lnTo>
                <a:lnTo>
                  <a:pt x="58038" y="540076"/>
                </a:lnTo>
                <a:lnTo>
                  <a:pt x="51689" y="550962"/>
                </a:lnTo>
                <a:lnTo>
                  <a:pt x="45338" y="540076"/>
                </a:lnTo>
                <a:lnTo>
                  <a:pt x="12700" y="484123"/>
                </a:lnTo>
                <a:lnTo>
                  <a:pt x="10922" y="481075"/>
                </a:lnTo>
                <a:lnTo>
                  <a:pt x="7112" y="480059"/>
                </a:lnTo>
                <a:lnTo>
                  <a:pt x="4064" y="481838"/>
                </a:lnTo>
                <a:lnTo>
                  <a:pt x="45339" y="563498"/>
                </a:lnTo>
                <a:lnTo>
                  <a:pt x="46228" y="560323"/>
                </a:lnTo>
                <a:lnTo>
                  <a:pt x="57150" y="560323"/>
                </a:lnTo>
                <a:lnTo>
                  <a:pt x="58039" y="563498"/>
                </a:lnTo>
                <a:lnTo>
                  <a:pt x="51689" y="576198"/>
                </a:lnTo>
                <a:close/>
              </a:path>
              <a:path w="103378" h="576198">
                <a:moveTo>
                  <a:pt x="51689" y="550962"/>
                </a:moveTo>
                <a:lnTo>
                  <a:pt x="58038" y="540076"/>
                </a:lnTo>
                <a:lnTo>
                  <a:pt x="58039" y="0"/>
                </a:lnTo>
                <a:lnTo>
                  <a:pt x="45339" y="0"/>
                </a:lnTo>
                <a:lnTo>
                  <a:pt x="45338" y="540076"/>
                </a:lnTo>
                <a:lnTo>
                  <a:pt x="51689" y="5509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79850" y="4324985"/>
            <a:ext cx="103504" cy="576198"/>
          </a:xfrm>
          <a:custGeom>
            <a:avLst/>
            <a:gdLst/>
            <a:ahLst/>
            <a:cxnLst/>
            <a:rect l="l" t="t" r="r" b="b"/>
            <a:pathLst>
              <a:path w="103504" h="576198">
                <a:moveTo>
                  <a:pt x="57276" y="560323"/>
                </a:moveTo>
                <a:lnTo>
                  <a:pt x="46227" y="560323"/>
                </a:lnTo>
                <a:lnTo>
                  <a:pt x="45338" y="563498"/>
                </a:lnTo>
                <a:lnTo>
                  <a:pt x="4063" y="481838"/>
                </a:lnTo>
                <a:lnTo>
                  <a:pt x="1015" y="483615"/>
                </a:lnTo>
                <a:lnTo>
                  <a:pt x="0" y="487552"/>
                </a:lnTo>
                <a:lnTo>
                  <a:pt x="1777" y="490600"/>
                </a:lnTo>
                <a:lnTo>
                  <a:pt x="51688" y="576198"/>
                </a:lnTo>
                <a:lnTo>
                  <a:pt x="58038" y="563498"/>
                </a:lnTo>
                <a:lnTo>
                  <a:pt x="57276" y="560323"/>
                </a:lnTo>
                <a:close/>
              </a:path>
              <a:path w="103504" h="576198">
                <a:moveTo>
                  <a:pt x="51688" y="576198"/>
                </a:moveTo>
                <a:lnTo>
                  <a:pt x="101726" y="490600"/>
                </a:lnTo>
                <a:lnTo>
                  <a:pt x="103504" y="487552"/>
                </a:lnTo>
                <a:lnTo>
                  <a:pt x="102488" y="483615"/>
                </a:lnTo>
                <a:lnTo>
                  <a:pt x="99440" y="481838"/>
                </a:lnTo>
                <a:lnTo>
                  <a:pt x="96392" y="480059"/>
                </a:lnTo>
                <a:lnTo>
                  <a:pt x="92455" y="481075"/>
                </a:lnTo>
                <a:lnTo>
                  <a:pt x="90677" y="484123"/>
                </a:lnTo>
                <a:lnTo>
                  <a:pt x="58038" y="540076"/>
                </a:lnTo>
                <a:lnTo>
                  <a:pt x="51752" y="550853"/>
                </a:lnTo>
                <a:lnTo>
                  <a:pt x="45338" y="539858"/>
                </a:lnTo>
                <a:lnTo>
                  <a:pt x="12826" y="484123"/>
                </a:lnTo>
                <a:lnTo>
                  <a:pt x="11049" y="481075"/>
                </a:lnTo>
                <a:lnTo>
                  <a:pt x="7112" y="480059"/>
                </a:lnTo>
                <a:lnTo>
                  <a:pt x="4063" y="481838"/>
                </a:lnTo>
                <a:lnTo>
                  <a:pt x="45338" y="563498"/>
                </a:lnTo>
                <a:lnTo>
                  <a:pt x="46227" y="560323"/>
                </a:lnTo>
                <a:lnTo>
                  <a:pt x="57276" y="560323"/>
                </a:lnTo>
                <a:lnTo>
                  <a:pt x="58038" y="563498"/>
                </a:lnTo>
                <a:lnTo>
                  <a:pt x="51688" y="576198"/>
                </a:lnTo>
                <a:close/>
              </a:path>
              <a:path w="103504" h="576198">
                <a:moveTo>
                  <a:pt x="51752" y="550853"/>
                </a:moveTo>
                <a:lnTo>
                  <a:pt x="58038" y="540076"/>
                </a:lnTo>
                <a:lnTo>
                  <a:pt x="58038" y="0"/>
                </a:lnTo>
                <a:lnTo>
                  <a:pt x="45338" y="0"/>
                </a:lnTo>
                <a:lnTo>
                  <a:pt x="45338" y="539858"/>
                </a:lnTo>
                <a:lnTo>
                  <a:pt x="51752" y="5508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40322" y="133584"/>
            <a:ext cx="71273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GI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STRES</a:t>
            </a:r>
            <a:r>
              <a:rPr sz="1900" b="1" spc="21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1900" b="1" spc="1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9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17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184644" y="133584"/>
            <a:ext cx="1932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922395" y="534904"/>
            <a:ext cx="13084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P-SP)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86372" y="1407014"/>
            <a:ext cx="5097568" cy="304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150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5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500" spc="66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200" b="1" spc="-9" dirty="0" smtClean="0">
                <a:latin typeface="Century Schoolbook"/>
                <a:cs typeface="Century Schoolbook"/>
              </a:rPr>
              <a:t>E</a:t>
            </a:r>
            <a:r>
              <a:rPr sz="2200" b="1" spc="0" dirty="0" smtClean="0">
                <a:latin typeface="Century Schoolbook"/>
                <a:cs typeface="Century Schoolbook"/>
              </a:rPr>
              <a:t>x</a:t>
            </a:r>
            <a:r>
              <a:rPr sz="2200" b="1" spc="-4" dirty="0" smtClean="0">
                <a:latin typeface="Century Schoolbook"/>
                <a:cs typeface="Century Schoolbook"/>
              </a:rPr>
              <a:t>e</a:t>
            </a:r>
            <a:r>
              <a:rPr sz="2200" b="1" spc="0" dirty="0" smtClean="0">
                <a:latin typeface="Century Schoolbook"/>
                <a:cs typeface="Century Schoolbook"/>
              </a:rPr>
              <a:t>rcice </a:t>
            </a:r>
            <a:r>
              <a:rPr sz="2200" b="1" spc="-4" dirty="0" smtClean="0">
                <a:latin typeface="Century Schoolbook"/>
                <a:cs typeface="Century Schoolbook"/>
              </a:rPr>
              <a:t>9</a:t>
            </a:r>
            <a:r>
              <a:rPr sz="2200" b="1" spc="0" dirty="0" smtClean="0">
                <a:latin typeface="Century Schoolbook"/>
                <a:cs typeface="Century Schoolbook"/>
              </a:rPr>
              <a:t>:</a:t>
            </a:r>
            <a:r>
              <a:rPr sz="2200" b="1" spc="14" dirty="0" smtClean="0">
                <a:latin typeface="Century Schoolbook"/>
                <a:cs typeface="Century Schoolbook"/>
              </a:rPr>
              <a:t> </a:t>
            </a:r>
            <a:r>
              <a:rPr sz="2200" b="1" spc="4" dirty="0" smtClean="0"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latin typeface="Century Schoolbook"/>
                <a:cs typeface="Century Schoolbook"/>
              </a:rPr>
              <a:t>e</a:t>
            </a:r>
            <a:r>
              <a:rPr sz="2200" b="1" spc="-4" dirty="0" smtClean="0">
                <a:latin typeface="Century Schoolbook"/>
                <a:cs typeface="Century Schoolbook"/>
              </a:rPr>
              <a:t>g</a:t>
            </a:r>
            <a:r>
              <a:rPr sz="2200" b="1" spc="0" dirty="0" smtClean="0">
                <a:latin typeface="Century Schoolbook"/>
                <a:cs typeface="Century Schoolbook"/>
              </a:rPr>
              <a:t>is</a:t>
            </a:r>
            <a:r>
              <a:rPr sz="2200" b="1" spc="4" dirty="0" smtClean="0">
                <a:latin typeface="Century Schoolbook"/>
                <a:cs typeface="Century Schoolbook"/>
              </a:rPr>
              <a:t>t</a:t>
            </a:r>
            <a:r>
              <a:rPr sz="2200" b="1" spc="0" dirty="0" smtClean="0">
                <a:latin typeface="Century Schoolbook"/>
                <a:cs typeface="Century Schoolbook"/>
              </a:rPr>
              <a:t>re</a:t>
            </a:r>
            <a:r>
              <a:rPr sz="2200" b="1" spc="-4" dirty="0" smtClean="0">
                <a:latin typeface="Century Schoolbook"/>
                <a:cs typeface="Century Schoolbook"/>
              </a:rPr>
              <a:t> </a:t>
            </a:r>
            <a:r>
              <a:rPr sz="2200" b="1" spc="-9" dirty="0" smtClean="0">
                <a:latin typeface="Century Schoolbook"/>
                <a:cs typeface="Century Schoolbook"/>
              </a:rPr>
              <a:t>É</a:t>
            </a:r>
            <a:r>
              <a:rPr sz="2200" b="1" spc="0" dirty="0" smtClean="0">
                <a:latin typeface="Century Schoolbook"/>
                <a:cs typeface="Century Schoolbook"/>
              </a:rPr>
              <a:t>lément</a:t>
            </a:r>
            <a:r>
              <a:rPr sz="2200" b="1" spc="-4" dirty="0" smtClean="0">
                <a:latin typeface="Century Schoolbook"/>
                <a:cs typeface="Century Schoolbook"/>
              </a:rPr>
              <a:t>a</a:t>
            </a:r>
            <a:r>
              <a:rPr sz="2200" b="1" spc="0" dirty="0" smtClean="0">
                <a:latin typeface="Century Schoolbook"/>
                <a:cs typeface="Century Schoolbook"/>
              </a:rPr>
              <a:t>ire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6372" y="2120627"/>
            <a:ext cx="1405585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150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5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</a:t>
            </a:r>
            <a:r>
              <a:rPr sz="1500" spc="343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200" spc="-4" dirty="0" smtClean="0">
                <a:latin typeface="Century Schoolbook"/>
                <a:cs typeface="Century Schoolbook"/>
              </a:rPr>
              <a:t>L</a:t>
            </a:r>
            <a:r>
              <a:rPr sz="2200" spc="-9" dirty="0" smtClean="0">
                <a:latin typeface="Century Schoolbook"/>
                <a:cs typeface="Century Schoolbook"/>
              </a:rPr>
              <a:t>’</a:t>
            </a:r>
            <a:r>
              <a:rPr sz="2200" spc="0" dirty="0" smtClean="0">
                <a:latin typeface="Century Schoolbook"/>
                <a:cs typeface="Century Schoolbook"/>
              </a:rPr>
              <a:t>entrée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03070" y="2120627"/>
            <a:ext cx="341389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W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55571" y="2120627"/>
            <a:ext cx="2449372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ordon</a:t>
            </a:r>
            <a:r>
              <a:rPr sz="2200" spc="-9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e </a:t>
            </a:r>
            <a:r>
              <a:rPr sz="2200" spc="184" dirty="0" smtClean="0">
                <a:latin typeface="Century Schoolbook"/>
                <a:cs typeface="Century Schoolbook"/>
              </a:rPr>
              <a:t> </a:t>
            </a: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-9" dirty="0" smtClean="0">
                <a:latin typeface="Century Schoolbook"/>
                <a:cs typeface="Century Schoolbook"/>
              </a:rPr>
              <a:t>’</a:t>
            </a:r>
            <a:r>
              <a:rPr sz="2200" spc="0" dirty="0" smtClean="0">
                <a:latin typeface="Century Schoolbook"/>
                <a:cs typeface="Century Schoolbook"/>
              </a:rPr>
              <a:t>éc</a:t>
            </a:r>
            <a:r>
              <a:rPr sz="2200" spc="-14" dirty="0" smtClean="0">
                <a:latin typeface="Century Schoolbook"/>
                <a:cs typeface="Century Schoolbook"/>
              </a:rPr>
              <a:t>ri</a:t>
            </a:r>
            <a:r>
              <a:rPr sz="2200" spc="0" dirty="0" smtClean="0">
                <a:latin typeface="Century Schoolbook"/>
                <a:cs typeface="Century Schoolbook"/>
              </a:rPr>
              <a:t>ture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16526" y="2120627"/>
            <a:ext cx="496778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des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321046" y="2120627"/>
            <a:ext cx="101668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e</a:t>
            </a:r>
            <a:r>
              <a:rPr sz="2200" spc="-25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latin typeface="Century Schoolbook"/>
                <a:cs typeface="Century Schoolbook"/>
              </a:rPr>
              <a:t>r</a:t>
            </a:r>
            <a:r>
              <a:rPr sz="2200" spc="0" dirty="0" smtClean="0">
                <a:latin typeface="Century Schoolbook"/>
                <a:cs typeface="Century Schoolbook"/>
              </a:rPr>
              <a:t>ées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46520" y="2120627"/>
            <a:ext cx="68168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da</a:t>
            </a:r>
            <a:r>
              <a:rPr sz="2200" spc="-9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236841" y="2120627"/>
            <a:ext cx="296782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4" dirty="0" smtClean="0">
                <a:latin typeface="Century Schoolbook"/>
                <a:cs typeface="Century Schoolbook"/>
              </a:rPr>
              <a:t>le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640701" y="2120627"/>
            <a:ext cx="1145467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reg</a:t>
            </a:r>
            <a:r>
              <a:rPr sz="2200" spc="-9" dirty="0" smtClean="0">
                <a:latin typeface="Century Schoolbook"/>
                <a:cs typeface="Century Schoolbook"/>
              </a:rPr>
              <a:t>i</a:t>
            </a:r>
            <a:r>
              <a:rPr sz="2200" spc="0" dirty="0" smtClean="0">
                <a:latin typeface="Century Schoolbook"/>
                <a:cs typeface="Century Schoolbook"/>
              </a:rPr>
              <a:t>st</a:t>
            </a:r>
            <a:r>
              <a:rPr sz="2200" spc="4" dirty="0" smtClean="0">
                <a:latin typeface="Century Schoolbook"/>
                <a:cs typeface="Century Schoolbook"/>
              </a:rPr>
              <a:t>r</a:t>
            </a:r>
            <a:r>
              <a:rPr sz="2200" spc="-19" dirty="0" smtClean="0"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latin typeface="Century Schoolbook"/>
                <a:cs typeface="Century Schoolbook"/>
              </a:rPr>
              <a:t>,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0692" y="2758548"/>
            <a:ext cx="7037885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-9" dirty="0" smtClean="0">
                <a:latin typeface="Century Schoolbook"/>
                <a:cs typeface="Century Schoolbook"/>
              </a:rPr>
              <a:t>’</a:t>
            </a:r>
            <a:r>
              <a:rPr sz="2200" spc="0" dirty="0" smtClean="0">
                <a:latin typeface="Century Schoolbook"/>
                <a:cs typeface="Century Schoolbook"/>
              </a:rPr>
              <a:t>entrée</a:t>
            </a:r>
            <a:r>
              <a:rPr sz="2200" spc="19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R</a:t>
            </a:r>
            <a:r>
              <a:rPr sz="2200" spc="17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ordon</a:t>
            </a:r>
            <a:r>
              <a:rPr sz="2200" spc="-9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e</a:t>
            </a:r>
            <a:r>
              <a:rPr sz="2200" spc="194" dirty="0" smtClean="0">
                <a:latin typeface="Century Schoolbook"/>
                <a:cs typeface="Century Schoolbook"/>
              </a:rPr>
              <a:t> </a:t>
            </a: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latin typeface="Century Schoolbook"/>
                <a:cs typeface="Century Schoolbook"/>
              </a:rPr>
              <a:t>a</a:t>
            </a:r>
            <a:r>
              <a:rPr sz="2200" spc="189" dirty="0" smtClean="0">
                <a:latin typeface="Century Schoolbook"/>
                <a:cs typeface="Century Schoolbook"/>
              </a:rPr>
              <a:t> </a:t>
            </a: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latin typeface="Century Schoolbook"/>
                <a:cs typeface="Century Schoolbook"/>
              </a:rPr>
              <a:t>e</a:t>
            </a:r>
            <a:r>
              <a:rPr sz="2200" spc="-14" dirty="0" smtClean="0">
                <a:latin typeface="Century Schoolbook"/>
                <a:cs typeface="Century Schoolbook"/>
              </a:rPr>
              <a:t>c</a:t>
            </a:r>
            <a:r>
              <a:rPr sz="2200" spc="0" dirty="0" smtClean="0">
                <a:latin typeface="Century Schoolbook"/>
                <a:cs typeface="Century Schoolbook"/>
              </a:rPr>
              <a:t>ture</a:t>
            </a:r>
            <a:r>
              <a:rPr sz="2200" spc="19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des</a:t>
            </a:r>
            <a:r>
              <a:rPr sz="2200" spc="18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vale</a:t>
            </a:r>
            <a:r>
              <a:rPr sz="2200" spc="-19" dirty="0" smtClean="0">
                <a:latin typeface="Century Schoolbook"/>
                <a:cs typeface="Century Schoolbook"/>
              </a:rPr>
              <a:t>u</a:t>
            </a:r>
            <a:r>
              <a:rPr sz="2200" spc="0" dirty="0" smtClean="0">
                <a:latin typeface="Century Schoolbook"/>
                <a:cs typeface="Century Schoolbook"/>
              </a:rPr>
              <a:t>rs</a:t>
            </a:r>
            <a:r>
              <a:rPr sz="2200" spc="19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m</a:t>
            </a:r>
            <a:r>
              <a:rPr sz="2200" spc="-14" dirty="0" smtClean="0">
                <a:latin typeface="Century Schoolbook"/>
                <a:cs typeface="Century Schoolbook"/>
              </a:rPr>
              <a:t>é</a:t>
            </a:r>
            <a:r>
              <a:rPr sz="2200" spc="0" dirty="0" smtClean="0">
                <a:latin typeface="Century Schoolbook"/>
                <a:cs typeface="Century Schoolbook"/>
              </a:rPr>
              <a:t>mo</a:t>
            </a:r>
            <a:r>
              <a:rPr sz="2200" spc="-14" dirty="0" smtClean="0">
                <a:latin typeface="Century Schoolbook"/>
                <a:cs typeface="Century Schoolbook"/>
              </a:rPr>
              <a:t>r</a:t>
            </a:r>
            <a:r>
              <a:rPr sz="2200" spc="4" dirty="0" smtClean="0">
                <a:latin typeface="Century Schoolbook"/>
                <a:cs typeface="Century Schoolbook"/>
              </a:rPr>
              <a:t>i</a:t>
            </a:r>
            <a:r>
              <a:rPr sz="2200" spc="0" dirty="0" smtClean="0">
                <a:latin typeface="Century Schoolbook"/>
                <a:cs typeface="Century Schoolbook"/>
              </a:rPr>
              <a:t>sées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531481" y="2758548"/>
            <a:ext cx="424892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4" dirty="0" smtClean="0">
                <a:latin typeface="Century Schoolbook"/>
                <a:cs typeface="Century Schoolbook"/>
              </a:rPr>
              <a:t>(</a:t>
            </a:r>
            <a:r>
              <a:rPr sz="2200" spc="0" dirty="0" smtClean="0">
                <a:latin typeface="Century Schoolbook"/>
                <a:cs typeface="Century Schoolbook"/>
              </a:rPr>
              <a:t>Si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988934" y="2758548"/>
            <a:ext cx="269083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R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91195" y="2758548"/>
            <a:ext cx="236614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=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62975" y="2758548"/>
            <a:ext cx="222698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0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0692" y="3396209"/>
            <a:ext cx="704507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alors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72210" y="3396209"/>
            <a:ext cx="424789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les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04010" y="3396209"/>
            <a:ext cx="1550749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sort</a:t>
            </a:r>
            <a:r>
              <a:rPr sz="2200" spc="9" dirty="0" smtClean="0">
                <a:latin typeface="Century Schoolbook"/>
                <a:cs typeface="Century Schoolbook"/>
              </a:rPr>
              <a:t>i</a:t>
            </a:r>
            <a:r>
              <a:rPr sz="2200" spc="0" dirty="0" smtClean="0">
                <a:latin typeface="Century Schoolbook"/>
                <a:cs typeface="Century Schoolbook"/>
              </a:rPr>
              <a:t>es</a:t>
            </a:r>
            <a:r>
              <a:rPr sz="2200" spc="-25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so</a:t>
            </a:r>
            <a:r>
              <a:rPr sz="2200" spc="-4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t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63951" y="3396209"/>
            <a:ext cx="222923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à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97885" y="3396209"/>
            <a:ext cx="2370506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-4" dirty="0" smtClean="0">
                <a:latin typeface="Century Schoolbook"/>
                <a:cs typeface="Century Schoolbook"/>
              </a:rPr>
              <a:t>0</a:t>
            </a:r>
            <a:r>
              <a:rPr sz="2200" spc="4" dirty="0" smtClean="0">
                <a:latin typeface="Century Schoolbook"/>
                <a:cs typeface="Century Schoolbook"/>
              </a:rPr>
              <a:t>)</a:t>
            </a:r>
            <a:r>
              <a:rPr sz="2200" spc="0" dirty="0" smtClean="0">
                <a:latin typeface="Century Schoolbook"/>
                <a:cs typeface="Century Schoolbook"/>
              </a:rPr>
              <a:t>. </a:t>
            </a:r>
            <a:r>
              <a:rPr sz="2200" spc="-9" dirty="0" smtClean="0">
                <a:latin typeface="Century Schoolbook"/>
                <a:cs typeface="Century Schoolbook"/>
              </a:rPr>
              <a:t>R</a:t>
            </a:r>
            <a:r>
              <a:rPr sz="2200" spc="0" dirty="0" smtClean="0">
                <a:latin typeface="Century Schoolbook"/>
                <a:cs typeface="Century Schoolbook"/>
              </a:rPr>
              <a:t>éali</a:t>
            </a:r>
            <a:r>
              <a:rPr sz="2200" spc="4" dirty="0" smtClean="0"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latin typeface="Century Schoolbook"/>
                <a:cs typeface="Century Schoolbook"/>
              </a:rPr>
              <a:t>er </a:t>
            </a:r>
            <a:r>
              <a:rPr sz="2200" spc="-4" dirty="0" smtClean="0">
                <a:latin typeface="Century Schoolbook"/>
                <a:cs typeface="Century Schoolbook"/>
              </a:rPr>
              <a:t>u</a:t>
            </a:r>
            <a:r>
              <a:rPr sz="2200" spc="0" dirty="0" smtClean="0">
                <a:latin typeface="Century Schoolbook"/>
                <a:cs typeface="Century Schoolbook"/>
              </a:rPr>
              <a:t>n tel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78500" y="3396209"/>
            <a:ext cx="1151166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regis</a:t>
            </a:r>
            <a:r>
              <a:rPr sz="2200" spc="4" dirty="0" smtClean="0">
                <a:latin typeface="Century Schoolbook"/>
                <a:cs typeface="Century Schoolbook"/>
              </a:rPr>
              <a:t>t</a:t>
            </a:r>
            <a:r>
              <a:rPr sz="2200" spc="0" dirty="0" smtClean="0">
                <a:latin typeface="Century Schoolbook"/>
                <a:cs typeface="Century Schoolbook"/>
              </a:rPr>
              <a:t>r</a:t>
            </a:r>
            <a:r>
              <a:rPr sz="2200" spc="4" dirty="0" smtClean="0"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latin typeface="Century Schoolbook"/>
                <a:cs typeface="Century Schoolbook"/>
              </a:rPr>
              <a:t>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87775" y="4040107"/>
            <a:ext cx="347926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3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04335" y="4040107"/>
            <a:ext cx="347926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2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21276" y="4040107"/>
            <a:ext cx="347799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37709" y="4040107"/>
            <a:ext cx="348053" cy="32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-4" baseline="8318" dirty="0" smtClean="0">
                <a:latin typeface="Century Schoolbook"/>
                <a:cs typeface="Century Schoolbook"/>
              </a:rPr>
              <a:t>E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30196" y="4976732"/>
            <a:ext cx="312663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W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30196" y="5512793"/>
            <a:ext cx="24720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10000" y="6489365"/>
            <a:ext cx="325428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4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3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03954" y="6489365"/>
            <a:ext cx="325174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2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654" y="6489365"/>
            <a:ext cx="325174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1354" y="6489365"/>
            <a:ext cx="325428" cy="325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0"/>
              </a:lnSpc>
              <a:spcBef>
                <a:spcPts val="126"/>
              </a:spcBef>
            </a:pPr>
            <a:r>
              <a:rPr sz="3000" spc="4" baseline="8318" dirty="0" smtClean="0">
                <a:latin typeface="Century Schoolbook"/>
                <a:cs typeface="Century Schoolbook"/>
              </a:rPr>
              <a:t>S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75838" y="4973104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50"/>
              </a:lnSpc>
              <a:spcBef>
                <a:spcPts val="27"/>
              </a:spcBef>
            </a:pPr>
            <a:endParaRPr sz="850"/>
          </a:p>
          <a:p>
            <a:pPr marL="453516" marR="399871" indent="251841">
              <a:lnSpc>
                <a:spcPts val="2880"/>
              </a:lnSpc>
              <a:spcBef>
                <a:spcPts val="144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 élé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enta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6833" y="2510751"/>
            <a:ext cx="7267575" cy="3438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0322" y="133584"/>
            <a:ext cx="71273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GI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STRES</a:t>
            </a:r>
            <a:r>
              <a:rPr sz="1900" b="1" spc="21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1900" b="1" spc="1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NTRÉ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3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29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17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ORTI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84644" y="133584"/>
            <a:ext cx="1932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19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ÈL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22395" y="534904"/>
            <a:ext cx="13084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P-SP)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372" y="1457178"/>
            <a:ext cx="1722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4050" y="1457178"/>
            <a:ext cx="3310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9: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69871" y="1457178"/>
            <a:ext cx="14071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Reg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st</a:t>
            </a:r>
            <a:r>
              <a:rPr sz="2400" b="1" spc="-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95065" y="1457178"/>
            <a:ext cx="202222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Élém</a:t>
            </a:r>
            <a:r>
              <a:rPr sz="2400" b="1" spc="4" dirty="0" smtClean="0"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latin typeface="Century Schoolbook"/>
                <a:cs typeface="Century Schoolbook"/>
              </a:rPr>
              <a:t>nt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42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75838" y="1948827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48302" y="1372742"/>
            <a:ext cx="103377" cy="576072"/>
          </a:xfrm>
          <a:custGeom>
            <a:avLst/>
            <a:gdLst/>
            <a:ahLst/>
            <a:cxnLst/>
            <a:rect l="l" t="t" r="r" b="b"/>
            <a:pathLst>
              <a:path w="103377" h="576072">
                <a:moveTo>
                  <a:pt x="45338" y="563499"/>
                </a:moveTo>
                <a:lnTo>
                  <a:pt x="45338" y="539949"/>
                </a:lnTo>
                <a:lnTo>
                  <a:pt x="12700" y="483997"/>
                </a:lnTo>
                <a:lnTo>
                  <a:pt x="10922" y="481076"/>
                </a:lnTo>
                <a:lnTo>
                  <a:pt x="7112" y="480060"/>
                </a:lnTo>
                <a:lnTo>
                  <a:pt x="4063" y="481711"/>
                </a:lnTo>
                <a:lnTo>
                  <a:pt x="1015" y="483489"/>
                </a:lnTo>
                <a:lnTo>
                  <a:pt x="0" y="487426"/>
                </a:lnTo>
                <a:lnTo>
                  <a:pt x="1777" y="490474"/>
                </a:lnTo>
                <a:lnTo>
                  <a:pt x="51688" y="576072"/>
                </a:lnTo>
                <a:lnTo>
                  <a:pt x="101600" y="490474"/>
                </a:lnTo>
                <a:lnTo>
                  <a:pt x="58038" y="563499"/>
                </a:lnTo>
                <a:lnTo>
                  <a:pt x="46227" y="560197"/>
                </a:lnTo>
                <a:lnTo>
                  <a:pt x="45338" y="539949"/>
                </a:lnTo>
                <a:lnTo>
                  <a:pt x="45338" y="563499"/>
                </a:lnTo>
                <a:close/>
              </a:path>
              <a:path w="103377" h="576072">
                <a:moveTo>
                  <a:pt x="92456" y="481076"/>
                </a:moveTo>
                <a:lnTo>
                  <a:pt x="90677" y="483997"/>
                </a:lnTo>
                <a:lnTo>
                  <a:pt x="58038" y="539949"/>
                </a:lnTo>
                <a:lnTo>
                  <a:pt x="57150" y="560197"/>
                </a:lnTo>
                <a:lnTo>
                  <a:pt x="51689" y="550835"/>
                </a:lnTo>
                <a:lnTo>
                  <a:pt x="45338" y="0"/>
                </a:lnTo>
                <a:lnTo>
                  <a:pt x="45338" y="539949"/>
                </a:lnTo>
                <a:lnTo>
                  <a:pt x="46227" y="560197"/>
                </a:lnTo>
                <a:lnTo>
                  <a:pt x="58038" y="563499"/>
                </a:lnTo>
                <a:lnTo>
                  <a:pt x="101600" y="490474"/>
                </a:lnTo>
                <a:lnTo>
                  <a:pt x="103377" y="487426"/>
                </a:lnTo>
                <a:lnTo>
                  <a:pt x="102362" y="483489"/>
                </a:lnTo>
                <a:lnTo>
                  <a:pt x="99313" y="481711"/>
                </a:lnTo>
                <a:lnTo>
                  <a:pt x="96265" y="480060"/>
                </a:lnTo>
                <a:lnTo>
                  <a:pt x="92456" y="481076"/>
                </a:lnTo>
                <a:close/>
              </a:path>
              <a:path w="103377" h="576072">
                <a:moveTo>
                  <a:pt x="51689" y="550835"/>
                </a:moveTo>
                <a:lnTo>
                  <a:pt x="57150" y="560197"/>
                </a:lnTo>
                <a:lnTo>
                  <a:pt x="58038" y="539949"/>
                </a:lnTo>
                <a:lnTo>
                  <a:pt x="58038" y="0"/>
                </a:lnTo>
                <a:lnTo>
                  <a:pt x="45338" y="0"/>
                </a:lnTo>
                <a:lnTo>
                  <a:pt x="51689" y="5508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448302" y="2884932"/>
            <a:ext cx="103377" cy="576071"/>
          </a:xfrm>
          <a:custGeom>
            <a:avLst/>
            <a:gdLst/>
            <a:ahLst/>
            <a:cxnLst/>
            <a:rect l="l" t="t" r="r" b="b"/>
            <a:pathLst>
              <a:path w="103377" h="576071">
                <a:moveTo>
                  <a:pt x="57150" y="560196"/>
                </a:moveTo>
                <a:lnTo>
                  <a:pt x="46227" y="560196"/>
                </a:lnTo>
                <a:lnTo>
                  <a:pt x="45338" y="563371"/>
                </a:lnTo>
                <a:lnTo>
                  <a:pt x="4063" y="481710"/>
                </a:lnTo>
                <a:lnTo>
                  <a:pt x="1015" y="483488"/>
                </a:lnTo>
                <a:lnTo>
                  <a:pt x="0" y="487425"/>
                </a:lnTo>
                <a:lnTo>
                  <a:pt x="1777" y="490473"/>
                </a:lnTo>
                <a:lnTo>
                  <a:pt x="51688" y="576071"/>
                </a:lnTo>
                <a:lnTo>
                  <a:pt x="58038" y="563371"/>
                </a:lnTo>
                <a:lnTo>
                  <a:pt x="57150" y="560196"/>
                </a:lnTo>
                <a:close/>
              </a:path>
              <a:path w="103377" h="576071">
                <a:moveTo>
                  <a:pt x="51688" y="576071"/>
                </a:moveTo>
                <a:lnTo>
                  <a:pt x="101600" y="490473"/>
                </a:lnTo>
                <a:lnTo>
                  <a:pt x="103377" y="487425"/>
                </a:lnTo>
                <a:lnTo>
                  <a:pt x="102362" y="483488"/>
                </a:lnTo>
                <a:lnTo>
                  <a:pt x="99313" y="481710"/>
                </a:lnTo>
                <a:lnTo>
                  <a:pt x="96265" y="479932"/>
                </a:lnTo>
                <a:lnTo>
                  <a:pt x="92456" y="480948"/>
                </a:lnTo>
                <a:lnTo>
                  <a:pt x="90677" y="483996"/>
                </a:lnTo>
                <a:lnTo>
                  <a:pt x="58038" y="539949"/>
                </a:lnTo>
                <a:lnTo>
                  <a:pt x="51689" y="550835"/>
                </a:lnTo>
                <a:lnTo>
                  <a:pt x="45338" y="539949"/>
                </a:lnTo>
                <a:lnTo>
                  <a:pt x="12700" y="483996"/>
                </a:lnTo>
                <a:lnTo>
                  <a:pt x="10922" y="480948"/>
                </a:lnTo>
                <a:lnTo>
                  <a:pt x="7112" y="479932"/>
                </a:lnTo>
                <a:lnTo>
                  <a:pt x="4063" y="481710"/>
                </a:lnTo>
                <a:lnTo>
                  <a:pt x="45338" y="563371"/>
                </a:lnTo>
                <a:lnTo>
                  <a:pt x="46227" y="560196"/>
                </a:lnTo>
                <a:lnTo>
                  <a:pt x="57150" y="560196"/>
                </a:lnTo>
                <a:lnTo>
                  <a:pt x="58038" y="563371"/>
                </a:lnTo>
                <a:lnTo>
                  <a:pt x="51688" y="576071"/>
                </a:lnTo>
                <a:close/>
              </a:path>
              <a:path w="103377" h="576071">
                <a:moveTo>
                  <a:pt x="51689" y="550835"/>
                </a:moveTo>
                <a:lnTo>
                  <a:pt x="58038" y="539949"/>
                </a:lnTo>
                <a:lnTo>
                  <a:pt x="58038" y="0"/>
                </a:lnTo>
                <a:lnTo>
                  <a:pt x="45338" y="0"/>
                </a:lnTo>
                <a:lnTo>
                  <a:pt x="45338" y="539949"/>
                </a:lnTo>
                <a:lnTo>
                  <a:pt x="51689" y="5508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27757" y="2338451"/>
            <a:ext cx="648081" cy="103377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553847" y="99313"/>
                </a:moveTo>
                <a:lnTo>
                  <a:pt x="555625" y="102362"/>
                </a:lnTo>
                <a:lnTo>
                  <a:pt x="559435" y="103377"/>
                </a:lnTo>
                <a:lnTo>
                  <a:pt x="562482" y="101600"/>
                </a:lnTo>
                <a:lnTo>
                  <a:pt x="648081" y="51688"/>
                </a:lnTo>
                <a:lnTo>
                  <a:pt x="562482" y="1777"/>
                </a:lnTo>
                <a:lnTo>
                  <a:pt x="559435" y="0"/>
                </a:lnTo>
                <a:lnTo>
                  <a:pt x="555625" y="1015"/>
                </a:lnTo>
                <a:lnTo>
                  <a:pt x="553847" y="4063"/>
                </a:lnTo>
                <a:lnTo>
                  <a:pt x="552069" y="6985"/>
                </a:lnTo>
                <a:lnTo>
                  <a:pt x="553085" y="10922"/>
                </a:lnTo>
                <a:lnTo>
                  <a:pt x="556132" y="12700"/>
                </a:lnTo>
                <a:lnTo>
                  <a:pt x="612085" y="45339"/>
                </a:lnTo>
                <a:lnTo>
                  <a:pt x="635507" y="45338"/>
                </a:lnTo>
                <a:lnTo>
                  <a:pt x="635507" y="58038"/>
                </a:lnTo>
                <a:lnTo>
                  <a:pt x="612085" y="58039"/>
                </a:lnTo>
                <a:lnTo>
                  <a:pt x="556132" y="90677"/>
                </a:lnTo>
                <a:lnTo>
                  <a:pt x="553085" y="92328"/>
                </a:lnTo>
                <a:lnTo>
                  <a:pt x="552069" y="96265"/>
                </a:lnTo>
                <a:lnTo>
                  <a:pt x="553847" y="99313"/>
                </a:lnTo>
                <a:close/>
              </a:path>
              <a:path w="648081" h="103377">
                <a:moveTo>
                  <a:pt x="635507" y="45338"/>
                </a:moveTo>
                <a:lnTo>
                  <a:pt x="632332" y="46227"/>
                </a:lnTo>
                <a:lnTo>
                  <a:pt x="632332" y="57150"/>
                </a:lnTo>
                <a:lnTo>
                  <a:pt x="622971" y="51688"/>
                </a:lnTo>
                <a:lnTo>
                  <a:pt x="632332" y="46227"/>
                </a:lnTo>
                <a:lnTo>
                  <a:pt x="635507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7" y="58038"/>
                </a:lnTo>
                <a:lnTo>
                  <a:pt x="635507" y="45338"/>
                </a:lnTo>
                <a:close/>
              </a:path>
              <a:path w="648081" h="103377">
                <a:moveTo>
                  <a:pt x="632332" y="46227"/>
                </a:moveTo>
                <a:lnTo>
                  <a:pt x="622971" y="51688"/>
                </a:lnTo>
                <a:lnTo>
                  <a:pt x="632332" y="57150"/>
                </a:lnTo>
                <a:lnTo>
                  <a:pt x="632332" y="462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5717" y="61435"/>
            <a:ext cx="2257853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EGIS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17496" y="61435"/>
            <a:ext cx="3313010" cy="1272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15"/>
              </a:lnSpc>
              <a:spcBef>
                <a:spcPts val="170"/>
              </a:spcBef>
            </a:pP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À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ÉE</a:t>
            </a:r>
            <a:r>
              <a:rPr sz="255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  <a:p>
            <a:pPr marL="1372108" marR="280902" algn="ctr">
              <a:lnSpc>
                <a:spcPct val="100179"/>
              </a:lnSpc>
              <a:spcBef>
                <a:spcPts val="219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32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-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SS)</a:t>
            </a:r>
            <a:endParaRPr sz="3200">
              <a:latin typeface="Century Schoolbook"/>
              <a:cs typeface="Century Schoolbook"/>
            </a:endParaRPr>
          </a:p>
          <a:p>
            <a:pPr marL="2027555" marR="1038524" algn="ctr">
              <a:lnSpc>
                <a:spcPts val="2340"/>
              </a:lnSpc>
              <a:spcBef>
                <a:spcPts val="117"/>
              </a:spcBef>
            </a:pPr>
            <a:r>
              <a:rPr sz="3000" spc="0" baseline="-1386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58179" y="61435"/>
            <a:ext cx="1519230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OR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10500" y="61435"/>
            <a:ext cx="1260182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61025" y="128090"/>
            <a:ext cx="554919" cy="350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50"/>
              </a:lnSpc>
              <a:spcBef>
                <a:spcPts val="137"/>
              </a:spcBef>
            </a:pP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ET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30196" y="2239374"/>
            <a:ext cx="27508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25315" y="3536044"/>
            <a:ext cx="22349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6372" y="4338293"/>
            <a:ext cx="316805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tres</a:t>
            </a:r>
            <a:r>
              <a:rPr sz="2400" spc="8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ES</a:t>
            </a:r>
            <a:r>
              <a:rPr sz="2400" spc="-19" dirty="0" smtClean="0">
                <a:latin typeface="Century Schoolbook"/>
                <a:cs typeface="Century Schoolbook"/>
              </a:rPr>
              <a:t>-</a:t>
            </a:r>
            <a:r>
              <a:rPr sz="2400" spc="4" dirty="0" smtClean="0">
                <a:latin typeface="Century Schoolbook"/>
                <a:cs typeface="Century Schoolbook"/>
              </a:rPr>
              <a:t>SS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77565" y="4338293"/>
            <a:ext cx="256240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8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r>
              <a:rPr sz="2400" spc="8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1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63920" y="4338293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8080" y="4338293"/>
            <a:ext cx="255905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décalage</a:t>
            </a:r>
            <a:r>
              <a:rPr sz="2400" spc="6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19" dirty="0" smtClean="0">
                <a:latin typeface="Century Schoolbook"/>
                <a:cs typeface="Century Schoolbook"/>
              </a:rPr>
              <a:t>a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692" y="5070328"/>
            <a:ext cx="284231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droi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ou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ci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ire)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43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75838" y="1948827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14757">
              <a:lnSpc>
                <a:spcPct val="100179"/>
              </a:lnSpc>
              <a:spcBef>
                <a:spcPts val="124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Regi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9" dirty="0" smtClean="0">
                <a:latin typeface="Century Schoolbook"/>
                <a:cs typeface="Century Schoolbook"/>
              </a:rPr>
              <a:t>SS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0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1068</Words>
  <Application>Microsoft Office PowerPoint</Application>
  <PresentationFormat>Affichage à l'écran (4:3)</PresentationFormat>
  <Paragraphs>720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Century Schoolbook</vt:lpstr>
      <vt:lpstr>Courier New</vt:lpstr>
      <vt:lpstr>Segoe UI</vt:lpstr>
      <vt:lpstr>Symbol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Architecture des ordinateurs</dc:title>
  <dc:creator>Pc</dc:creator>
  <cp:lastModifiedBy>Pc</cp:lastModifiedBy>
  <cp:revision>5</cp:revision>
  <dcterms:modified xsi:type="dcterms:W3CDTF">2020-04-26T16:32:16Z</dcterms:modified>
</cp:coreProperties>
</file>