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056B-A50F-4DCF-AB57-0E1BE65ACD50}" type="datetimeFigureOut">
              <a:rPr lang="fr-FR" smtClean="0"/>
              <a:pPr/>
              <a:t>18/01/2022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00C3-EC50-4124-B56A-5799477CB2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056B-A50F-4DCF-AB57-0E1BE65ACD50}" type="datetimeFigureOut">
              <a:rPr lang="fr-FR" smtClean="0"/>
              <a:pPr/>
              <a:t>18/01/2022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00C3-EC50-4124-B56A-5799477CB2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056B-A50F-4DCF-AB57-0E1BE65ACD50}" type="datetimeFigureOut">
              <a:rPr lang="fr-FR" smtClean="0"/>
              <a:pPr/>
              <a:t>18/01/2022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00C3-EC50-4124-B56A-5799477CB2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056B-A50F-4DCF-AB57-0E1BE65ACD50}" type="datetimeFigureOut">
              <a:rPr lang="fr-FR" smtClean="0"/>
              <a:pPr/>
              <a:t>18/01/2022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00C3-EC50-4124-B56A-5799477CB2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056B-A50F-4DCF-AB57-0E1BE65ACD50}" type="datetimeFigureOut">
              <a:rPr lang="fr-FR" smtClean="0"/>
              <a:pPr/>
              <a:t>18/01/2022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00C3-EC50-4124-B56A-5799477CB2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056B-A50F-4DCF-AB57-0E1BE65ACD50}" type="datetimeFigureOut">
              <a:rPr lang="fr-FR" smtClean="0"/>
              <a:pPr/>
              <a:t>18/01/2022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00C3-EC50-4124-B56A-5799477CB2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056B-A50F-4DCF-AB57-0E1BE65ACD50}" type="datetimeFigureOut">
              <a:rPr lang="fr-FR" smtClean="0"/>
              <a:pPr/>
              <a:t>18/01/2022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00C3-EC50-4124-B56A-5799477CB2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056B-A50F-4DCF-AB57-0E1BE65ACD50}" type="datetimeFigureOut">
              <a:rPr lang="fr-FR" smtClean="0"/>
              <a:pPr/>
              <a:t>18/01/2022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00C3-EC50-4124-B56A-5799477CB2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056B-A50F-4DCF-AB57-0E1BE65ACD50}" type="datetimeFigureOut">
              <a:rPr lang="fr-FR" smtClean="0"/>
              <a:pPr/>
              <a:t>18/01/2022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00C3-EC50-4124-B56A-5799477CB2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056B-A50F-4DCF-AB57-0E1BE65ACD50}" type="datetimeFigureOut">
              <a:rPr lang="fr-FR" smtClean="0"/>
              <a:pPr/>
              <a:t>18/01/2022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00C3-EC50-4124-B56A-5799477CB2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056B-A50F-4DCF-AB57-0E1BE65ACD50}" type="datetimeFigureOut">
              <a:rPr lang="fr-FR" smtClean="0"/>
              <a:pPr/>
              <a:t>18/01/2022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00C3-EC50-4124-B56A-5799477CB2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F056B-A50F-4DCF-AB57-0E1BE65ACD50}" type="datetimeFigureOut">
              <a:rPr lang="fr-FR" smtClean="0"/>
              <a:pPr/>
              <a:t>18/01/2022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C00C3-EC50-4124-B56A-5799477CB2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664845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928670"/>
            <a:ext cx="63531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Affichage à l'écran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Rabah</dc:creator>
  <cp:lastModifiedBy>Rabah</cp:lastModifiedBy>
  <cp:revision>3</cp:revision>
  <dcterms:created xsi:type="dcterms:W3CDTF">2022-01-18T07:55:27Z</dcterms:created>
  <dcterms:modified xsi:type="dcterms:W3CDTF">2022-01-18T08:19:29Z</dcterms:modified>
</cp:coreProperties>
</file>