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4" r:id="rId3"/>
    <p:sldId id="314" r:id="rId4"/>
    <p:sldId id="338" r:id="rId5"/>
    <p:sldId id="339" r:id="rId6"/>
    <p:sldId id="341" r:id="rId7"/>
    <p:sldId id="351" r:id="rId8"/>
    <p:sldId id="342" r:id="rId9"/>
    <p:sldId id="343" r:id="rId10"/>
    <p:sldId id="344" r:id="rId11"/>
    <p:sldId id="345" r:id="rId12"/>
    <p:sldId id="346" r:id="rId13"/>
    <p:sldId id="353" r:id="rId14"/>
    <p:sldId id="347" r:id="rId15"/>
    <p:sldId id="348" r:id="rId16"/>
    <p:sldId id="349" r:id="rId17"/>
    <p:sldId id="350" r:id="rId18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676" autoAdjust="0"/>
    <p:restoredTop sz="94660"/>
  </p:normalViewPr>
  <p:slideViewPr>
    <p:cSldViewPr snapToGrid="0">
      <p:cViewPr>
        <p:scale>
          <a:sx n="60" d="100"/>
          <a:sy n="60" d="100"/>
        </p:scale>
        <p:origin x="-1152" y="-58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t>18/10/2022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t>18/10/2022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t>18/10/2022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t>18/10/2022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t>18/10/2022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t>18/10/2022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t>18/10/2022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Electronique &amp; composants des systèmes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Ch1.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Système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électronique </a:t>
            </a:r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versus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système informatique</a:t>
            </a: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(définitions et généralités)</a:t>
            </a: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652" y="4091432"/>
            <a:ext cx="600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Cours réalisé par Dr. KAOUACHE Abdelhakim</a:t>
            </a:r>
            <a:endParaRPr lang="fr-FR" sz="2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96900"/>
            <a:ext cx="1219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Fonctions électroniques numériques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Opérations logiques de base traitant une seule information ( buffer , inverseur) ou deux informations (Porte ET, Porte NAND, Porte NOR, …)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Fonctions logiques de base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Fonction de comparaison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Fonction arithmétique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Additionneur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Multiplieur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Fonction de conversion de code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Fonction de codage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Fonction de décodage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Fonction de sélection de données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Multiplexeur</a:t>
            </a:r>
            <a:endParaRPr lang="fr-FR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Démultiplexeur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1.3.4. Fonctions électroniques numériques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104900"/>
            <a:ext cx="1219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Fonction de stockage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Bascules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Registres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Mémoires à semi-conducteur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Mémoires magnétiques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Fonction de comptage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1.3.4. Fonctions électroniques numériques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6129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Symbol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 composant ou un circuit peut être considéré comme </a:t>
            </a:r>
            <a:r>
              <a:rPr lang="fr-FR" sz="28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 système électronique</a:t>
            </a:r>
            <a:endParaRPr lang="en-US" sz="2800" dirty="0" smtClean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Du composant électronique au système électronique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(suite)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1.3.5. Système électronique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6957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Symbol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Les instructions dans les logiciels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Un système électronique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(effectue)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Fonctions électroniques analogique et numériques </a:t>
            </a:r>
            <a:endParaRPr lang="en-US" sz="2800" dirty="0" smtClean="0">
              <a:ea typeface="Calibri"/>
              <a:cs typeface="Arial"/>
            </a:endParaRPr>
          </a:p>
          <a:p>
            <a:pPr marL="342900" indent="-342900">
              <a:buFont typeface="Symbol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Les instructions fournies par les périphériques</a:t>
            </a:r>
            <a:r>
              <a:rPr lang="fr-FR" sz="2800" dirty="0" smtClean="0">
                <a:latin typeface="Times New Roman"/>
                <a:ea typeface="Calibri"/>
                <a:cs typeface="Arial"/>
              </a:rPr>
              <a:t> d’entrée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formant l’interface homme –machine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Un système électronique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(effectue) Fonctions électroniques analogiques et numériques 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12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Du composant électronique au système électronique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(suite)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1.3.5. Système électronique (suite)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333" t="27037" r="15417" b="40000"/>
          <a:stretch>
            <a:fillRect/>
          </a:stretch>
        </p:blipFill>
        <p:spPr bwMode="auto">
          <a:xfrm>
            <a:off x="355600" y="1701799"/>
            <a:ext cx="114351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13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Informatique</a:t>
            </a:r>
          </a:p>
          <a:p>
            <a:pPr marL="514350" indent="-514350"/>
            <a:r>
              <a:rPr lang="fr-FR" sz="28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2.1. Définition de l’informatique</a:t>
            </a:r>
            <a:endParaRPr lang="en-US" sz="2800" dirty="0" smtClean="0">
              <a:ea typeface="Calibri"/>
              <a:cs typeface="Arial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346200"/>
            <a:ext cx="122184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Traitement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est-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-dire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application des fonctions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analogiques et num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riques sur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plutôt les signaux portant et formant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47980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Une information (post-traitement ou avant-traitement) peut prendre plusieurs formes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Textes (lettres et nombres)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Images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14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fr-FR" sz="28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2.1. Définition de l’informatique (suite)</a:t>
            </a:r>
            <a:endParaRPr lang="en-US" sz="2800" dirty="0" smtClean="0">
              <a:ea typeface="Calibri"/>
              <a:cs typeface="Arial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8580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Traitement automatique (un traitement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effectu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uniquement par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 dispositif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  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Traitement automatique (un traitement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information effectu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 un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me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lectronique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ou dispositif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lectronique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sans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intervention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rateur 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humain)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 automatis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0513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automatis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Electronique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partie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rative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Programme ou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logiciel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ou automate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15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fr-FR" sz="28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2.1. Définition de l’informatique (suite)</a:t>
            </a:r>
            <a:endParaRPr lang="en-US" sz="2800" dirty="0" smtClean="0">
              <a:ea typeface="Calibri"/>
              <a:cs typeface="Arial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8636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Information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(Philippe DREYFUS en 1962)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Informatique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(= traitement automatique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information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0955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Ordinateur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(machine capable de traiter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riquement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automatiquement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informations)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3263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Informatique (la science qui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tudie le traitement num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 et automatique des informations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l'aide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ordinateur).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16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2.2. Système informatique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8001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Logiciel (software)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compris un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(hardware)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374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Logiciels (ou programmes) + mat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riels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 num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automatis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capable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cuter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application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informatique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17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9696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1.1. Définition de l’électronique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3371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1.2. Applications de l’électronique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038425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Du composant électronique au système électronique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1.3.1. 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Composants électroniques 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(imprimé et intégré)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1.3.3. Fonctions électroniques analogiques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1.3.4. Fonctions électroniques numérique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1.3.5. Système électronique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955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Informatique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8029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2.1. Définition de l’informatique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42519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2.2. Système informatique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04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Electronique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70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Plan de la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Electronique</a:t>
            </a:r>
          </a:p>
          <a:p>
            <a:pPr marL="514350" indent="-514350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1.1. Définition de l’électronique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1482598"/>
            <a:ext cx="6081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Lois de l’électromagnétisme de Maxwell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2012950"/>
            <a:ext cx="7651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Lois de Kirchhoff (loi des mailles et loi des nœuds)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782832"/>
            <a:ext cx="119699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Electronique (ou science des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(Electronique est une science qui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traite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signaux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lectriques susceptibles de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former et fournir une information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utile pour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être humain)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Electronique (suite)</a:t>
            </a:r>
          </a:p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1.2. Applications de l’électronique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4576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fr-FR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communication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phonie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</a:t>
            </a:r>
            <a:r>
              <a:rPr lang="fr-FR" sz="28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8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mesure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</a:t>
            </a:r>
            <a:r>
              <a:rPr lang="fr-FR" sz="28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8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</a:t>
            </a:r>
            <a:r>
              <a:rPr lang="fr-FR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è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 de d</a:t>
            </a:r>
            <a:r>
              <a:rPr lang="fr-FR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tection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Radar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Télédétection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Traitement de l</a:t>
            </a:r>
            <a:r>
              <a:rPr lang="fr-FR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Electronique (suite)</a:t>
            </a:r>
          </a:p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Du composant électronique au système électronique : 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1.3.1. 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Composants électroniques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09757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Composants électroniques (catégories)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Générateur de tension (piles et batteries)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Diode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Transistor bipolaire et transistor à effet de champ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9328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Composants électroniques (classification en catégorie)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Structure matérielle et géométrique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Effet particulier sur le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signal   </a:t>
            </a:r>
          </a:p>
          <a:p>
            <a:pPr lvl="1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  électrique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susceptible d’assurer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une fonction électronique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Structure matérielle et géométrique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Dans la même catégorie, il y a des </a:t>
            </a:r>
          </a:p>
          <a:p>
            <a:pPr lvl="1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types différents par leurs caractéristiques électriques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Du composant électronique au système électronique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(suite) </a:t>
            </a:r>
          </a:p>
          <a:p>
            <a:pPr algn="ctr"/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(imprimé et intégré)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215572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Assemblage des composants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Circuit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capable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assurer une ou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plusieurs fonctions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lectroniques (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analogiques ou num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riques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6162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Assemblage compact des composants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 (assemblage sur la même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surface)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Circuit int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9116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circuit int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 capable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galement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assurer une ou plusieurs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fonctions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analogiques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(amplificateur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rationnel, CAN ou CNA)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ou numériques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245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940300" y="6007100"/>
            <a:ext cx="2578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circuits intégrés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458" t="22963" r="15313" b="38518"/>
          <a:stretch>
            <a:fillRect/>
          </a:stretch>
        </p:blipFill>
        <p:spPr bwMode="auto">
          <a:xfrm>
            <a:off x="0" y="635000"/>
            <a:ext cx="64897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(imprimé et intégré) (suite)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4375" t="23704" r="20313" b="40370"/>
          <a:stretch>
            <a:fillRect/>
          </a:stretch>
        </p:blipFill>
        <p:spPr bwMode="auto">
          <a:xfrm>
            <a:off x="6642100" y="584200"/>
            <a:ext cx="55245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8646" t="23148" r="15937" b="36296"/>
          <a:stretch>
            <a:fillRect/>
          </a:stretch>
        </p:blipFill>
        <p:spPr bwMode="auto">
          <a:xfrm>
            <a:off x="2438400" y="2946400"/>
            <a:ext cx="6756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4605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Circuit imprim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(une plaque permettant de maintenir et relier les composants)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circuit-imprime-p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810" y="2479672"/>
            <a:ext cx="3821901" cy="2547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8690" y="5199078"/>
            <a:ext cx="223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Circuit imprimé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66300681-isométriques-composants-électroniques-icons-set-collection-de-composants-électriqu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7614" y="2454272"/>
            <a:ext cx="3857652" cy="25697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2190" y="5186378"/>
            <a:ext cx="408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Composants et circuits intégrés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(imprimé et intégré) (suite)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8918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Fonctions 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 analogiques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Redressement des signaux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Tension continue (et stabilisation de la tension)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Amplification du signal ou amplification diff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rentielle 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Int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gration du signal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D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rivation du signal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Sommation et soustraction des signaux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Filtrage en fonction de la fr</a:t>
            </a:r>
            <a:r>
              <a:rPr lang="fr-FR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quence afin d’extraire le signal utile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Du composant électronique au système électronique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(suite)</a:t>
            </a:r>
          </a:p>
          <a:p>
            <a:pPr algn="ctr"/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1.3.3. Fonctions électroniques analogiques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45525</TotalTime>
  <Words>846</Words>
  <Application>Microsoft Office PowerPoint</Application>
  <PresentationFormat>Personnalisé</PresentationFormat>
  <Paragraphs>159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 Kaouache</cp:lastModifiedBy>
  <cp:revision>624</cp:revision>
  <cp:lastPrinted>2017-10-12T09:43:56Z</cp:lastPrinted>
  <dcterms:created xsi:type="dcterms:W3CDTF">2016-10-27T07:51:51Z</dcterms:created>
  <dcterms:modified xsi:type="dcterms:W3CDTF">2022-10-18T16:51:06Z</dcterms:modified>
</cp:coreProperties>
</file>